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3.xml" ContentType="application/vnd.openxmlformats-officedocument.theme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4.xml" ContentType="application/vnd.openxmlformats-officedocument.theme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theme/theme5.xml" ContentType="application/vnd.openxmlformats-officedocument.theme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theme/theme6.xml" ContentType="application/vnd.openxmlformats-officedocument.theme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theme/theme7.xml" ContentType="application/vnd.openxmlformats-officedocument.theme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theme/theme8.xml" ContentType="application/vnd.openxmlformats-officedocument.theme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theme/theme9.xml" ContentType="application/vnd.openxmlformats-officedocument.theme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theme/theme10.xml" ContentType="application/vnd.openxmlformats-officedocument.theme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theme/theme11.xml" ContentType="application/vnd.openxmlformats-officedocument.theme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theme/theme12.xml" ContentType="application/vnd.openxmlformats-officedocument.theme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theme/theme13.xml" ContentType="application/vnd.openxmlformats-officedocument.theme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theme/theme14.xml" ContentType="application/vnd.openxmlformats-officedocument.theme+xml"/>
  <Override PartName="/ppt/theme/theme1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4090" r:id="rId2"/>
    <p:sldMasterId id="2147484130" r:id="rId3"/>
    <p:sldMasterId id="2147484140" r:id="rId4"/>
    <p:sldMasterId id="2147484172" r:id="rId5"/>
    <p:sldMasterId id="2147484200" r:id="rId6"/>
    <p:sldMasterId id="2147484210" r:id="rId7"/>
    <p:sldMasterId id="2147484224" r:id="rId8"/>
    <p:sldMasterId id="2147484431" r:id="rId9"/>
    <p:sldMasterId id="2147484441" r:id="rId10"/>
    <p:sldMasterId id="2147486100" r:id="rId11"/>
    <p:sldMasterId id="2147486612" r:id="rId12"/>
    <p:sldMasterId id="2147486622" r:id="rId13"/>
    <p:sldMasterId id="2147488039" r:id="rId14"/>
  </p:sldMasterIdLst>
  <p:notesMasterIdLst>
    <p:notesMasterId r:id="rId43"/>
  </p:notesMasterIdLst>
  <p:sldIdLst>
    <p:sldId id="342" r:id="rId15"/>
    <p:sldId id="348" r:id="rId16"/>
    <p:sldId id="381" r:id="rId17"/>
    <p:sldId id="400" r:id="rId18"/>
    <p:sldId id="435" r:id="rId19"/>
    <p:sldId id="433" r:id="rId20"/>
    <p:sldId id="412" r:id="rId21"/>
    <p:sldId id="413" r:id="rId22"/>
    <p:sldId id="414" r:id="rId23"/>
    <p:sldId id="415" r:id="rId24"/>
    <p:sldId id="416" r:id="rId25"/>
    <p:sldId id="417" r:id="rId26"/>
    <p:sldId id="418" r:id="rId27"/>
    <p:sldId id="419" r:id="rId28"/>
    <p:sldId id="420" r:id="rId29"/>
    <p:sldId id="421" r:id="rId30"/>
    <p:sldId id="422" r:id="rId31"/>
    <p:sldId id="423" r:id="rId32"/>
    <p:sldId id="424" r:id="rId33"/>
    <p:sldId id="425" r:id="rId34"/>
    <p:sldId id="426" r:id="rId35"/>
    <p:sldId id="427" r:id="rId36"/>
    <p:sldId id="428" r:id="rId37"/>
    <p:sldId id="429" r:id="rId38"/>
    <p:sldId id="430" r:id="rId39"/>
    <p:sldId id="431" r:id="rId40"/>
    <p:sldId id="436" r:id="rId41"/>
    <p:sldId id="432" r:id="rId42"/>
  </p:sldIdLst>
  <p:sldSz cx="9906000" cy="6858000" type="A4"/>
  <p:notesSz cx="6797675" cy="9926638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C0000"/>
    <a:srgbClr val="33CC33"/>
    <a:srgbClr val="CCE6EF"/>
    <a:srgbClr val="0080B1"/>
    <a:srgbClr val="009900"/>
    <a:srgbClr val="FF9900"/>
    <a:srgbClr val="006600"/>
    <a:srgbClr val="0251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Stile medio 1 - Color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C2FFA5D-87B4-456A-9821-1D502468CF0F}" styleName="Stile con tema 1 - Color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7CE84F3-28C3-443E-9E96-99CF82512B78}" styleName="Stile scuro 1 - Colore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Stile scuro 1 - Colore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Stile scuro 1 - Colore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Stile scuro 1 - Colore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06799F8-075E-4A3A-A7F6-7FBC6576F1A4}" styleName="Stile con tema 2 - Colore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Stile con tema 2 - Colore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Stile con tema 2 - Colore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Stile chiaro 2 - Color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Stile con tema 1 - Colore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1E4AEA4-8DFA-4A89-87EB-49C32662AFE0}" styleName="Stile medio 2 - Color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Stile medio 3 - Colore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Stile medio 3 - Colore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EC20E35-A176-4012-BC5E-935CFFF8708E}" styleName="Stile me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Stile medio 3 - Color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Stile medio 3 - Colore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Stile medio 3 - Colore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D5ABB26-0587-4C30-8999-92F81FD0307C}" styleName="Nessuno stile, nessuna grigli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0000" autoAdjust="0"/>
    <p:restoredTop sz="78863" autoAdjust="0"/>
  </p:normalViewPr>
  <p:slideViewPr>
    <p:cSldViewPr snapToObjects="1">
      <p:cViewPr>
        <p:scale>
          <a:sx n="66" d="100"/>
          <a:sy n="66" d="100"/>
        </p:scale>
        <p:origin x="-138" y="-522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>
        <p:scale>
          <a:sx n="150" d="100"/>
          <a:sy n="150" d="100"/>
        </p:scale>
        <p:origin x="-1014" y="1242"/>
      </p:cViewPr>
      <p:guideLst>
        <p:guide orient="horz" pos="3126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Master" Target="slideMasters/slideMaster13.xml"/><Relationship Id="rId18" Type="http://schemas.openxmlformats.org/officeDocument/2006/relationships/slide" Target="slides/slide4.xml"/><Relationship Id="rId26" Type="http://schemas.openxmlformats.org/officeDocument/2006/relationships/slide" Target="slides/slide12.xml"/><Relationship Id="rId39" Type="http://schemas.openxmlformats.org/officeDocument/2006/relationships/slide" Target="slides/slide25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7.xml"/><Relationship Id="rId34" Type="http://schemas.openxmlformats.org/officeDocument/2006/relationships/slide" Target="slides/slide20.xml"/><Relationship Id="rId42" Type="http://schemas.openxmlformats.org/officeDocument/2006/relationships/slide" Target="slides/slide28.xml"/><Relationship Id="rId47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3.xml"/><Relationship Id="rId25" Type="http://schemas.openxmlformats.org/officeDocument/2006/relationships/slide" Target="slides/slide11.xml"/><Relationship Id="rId33" Type="http://schemas.openxmlformats.org/officeDocument/2006/relationships/slide" Target="slides/slide19.xml"/><Relationship Id="rId38" Type="http://schemas.openxmlformats.org/officeDocument/2006/relationships/slide" Target="slides/slide24.xml"/><Relationship Id="rId46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2.xml"/><Relationship Id="rId20" Type="http://schemas.openxmlformats.org/officeDocument/2006/relationships/slide" Target="slides/slide6.xml"/><Relationship Id="rId29" Type="http://schemas.openxmlformats.org/officeDocument/2006/relationships/slide" Target="slides/slide15.xml"/><Relationship Id="rId41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0.xml"/><Relationship Id="rId32" Type="http://schemas.openxmlformats.org/officeDocument/2006/relationships/slide" Target="slides/slide18.xml"/><Relationship Id="rId37" Type="http://schemas.openxmlformats.org/officeDocument/2006/relationships/slide" Target="slides/slide23.xml"/><Relationship Id="rId40" Type="http://schemas.openxmlformats.org/officeDocument/2006/relationships/slide" Target="slides/slide26.xml"/><Relationship Id="rId45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.xml"/><Relationship Id="rId23" Type="http://schemas.openxmlformats.org/officeDocument/2006/relationships/slide" Target="slides/slide9.xml"/><Relationship Id="rId28" Type="http://schemas.openxmlformats.org/officeDocument/2006/relationships/slide" Target="slides/slide14.xml"/><Relationship Id="rId36" Type="http://schemas.openxmlformats.org/officeDocument/2006/relationships/slide" Target="slides/slide22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5.xml"/><Relationship Id="rId31" Type="http://schemas.openxmlformats.org/officeDocument/2006/relationships/slide" Target="slides/slide17.xml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" Target="slides/slide8.xml"/><Relationship Id="rId27" Type="http://schemas.openxmlformats.org/officeDocument/2006/relationships/slide" Target="slides/slide13.xml"/><Relationship Id="rId30" Type="http://schemas.openxmlformats.org/officeDocument/2006/relationships/slide" Target="slides/slide16.xml"/><Relationship Id="rId35" Type="http://schemas.openxmlformats.org/officeDocument/2006/relationships/slide" Target="slides/slide21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5300"/>
          </a:xfrm>
          <a:prstGeom prst="rect">
            <a:avLst/>
          </a:prstGeom>
        </p:spPr>
        <p:txBody>
          <a:bodyPr vert="horz" wrap="square" lIns="95562" tIns="47781" rIns="95562" bIns="4778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Calibri" pitchFamily="34" charset="0"/>
              </a:defRPr>
            </a:lvl1pPr>
          </a:lstStyle>
          <a:p>
            <a:endParaRPr lang="it-IT" altLang="it-I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5300"/>
          </a:xfrm>
          <a:prstGeom prst="rect">
            <a:avLst/>
          </a:prstGeom>
        </p:spPr>
        <p:txBody>
          <a:bodyPr vert="horz" wrap="square" lIns="95562" tIns="47781" rIns="95562" bIns="4778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pitchFamily="34" charset="0"/>
              </a:defRPr>
            </a:lvl1pPr>
          </a:lstStyle>
          <a:p>
            <a:fld id="{7B73D066-05B5-4A6B-AB6A-C556EC6D616D}" type="datetimeFigureOut">
              <a:rPr lang="de-DE" altLang="it-IT"/>
              <a:pPr/>
              <a:t>27.11.2014</a:t>
            </a:fld>
            <a:endParaRPr lang="de-DE" altLang="it-I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527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562" tIns="47781" rIns="95562" bIns="47781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lIns="95562" tIns="47781" rIns="95562" bIns="47781" rtlCol="0"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de-DE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5300"/>
          </a:xfrm>
          <a:prstGeom prst="rect">
            <a:avLst/>
          </a:prstGeom>
        </p:spPr>
        <p:txBody>
          <a:bodyPr vert="horz" lIns="95562" tIns="47781" rIns="95562" bIns="47781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 altLang="ja-JP"/>
              <a:t>© NTT DATA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5300"/>
          </a:xfrm>
          <a:prstGeom prst="rect">
            <a:avLst/>
          </a:prstGeom>
        </p:spPr>
        <p:txBody>
          <a:bodyPr vert="horz" wrap="square" lIns="95562" tIns="47781" rIns="95562" bIns="4778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pitchFamily="34" charset="0"/>
              </a:defRPr>
            </a:lvl1pPr>
          </a:lstStyle>
          <a:p>
            <a:fld id="{CE548B35-F600-4234-9D69-B7511B3DC7C7}" type="slidenum">
              <a:rPr lang="de-DE" altLang="it-IT"/>
              <a:pPr/>
              <a:t>‹#›</a:t>
            </a:fld>
            <a:endParaRPr lang="de-DE" altLang="it-IT"/>
          </a:p>
        </p:txBody>
      </p:sp>
      <p:sp>
        <p:nvSpPr>
          <p:cNvPr id="162824" name="AutoShape 8"/>
          <p:cNvSpPr>
            <a:spLocks noChangeArrowheads="1"/>
          </p:cNvSpPr>
          <p:nvPr/>
        </p:nvSpPr>
        <p:spPr bwMode="auto">
          <a:xfrm>
            <a:off x="685800" y="9185275"/>
            <a:ext cx="306388" cy="234950"/>
          </a:xfrm>
          <a:prstGeom prst="rightArrow">
            <a:avLst>
              <a:gd name="adj1" fmla="val 50000"/>
              <a:gd name="adj2" fmla="val 35602"/>
            </a:avLst>
          </a:prstGeom>
          <a:solidFill>
            <a:srgbClr val="5981CF"/>
          </a:solidFill>
          <a:ln w="6350">
            <a:solidFill>
              <a:schemeClr val="tx2"/>
            </a:solidFill>
            <a:miter lim="800000"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it-IT" altLang="it-IT">
              <a:solidFill>
                <a:srgbClr val="5981CF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832703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Esempio di modulo Sayings con classe interna Greeter, completamente corazzato</a:t>
            </a:r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548B35-F600-4234-9D69-B7511B3DC7C7}" type="slidenum">
              <a:rPr lang="de-DE" altLang="it-IT" smtClean="0"/>
              <a:pPr/>
              <a:t>6</a:t>
            </a:fld>
            <a:endParaRPr lang="de-DE" altLang="it-IT"/>
          </a:p>
        </p:txBody>
      </p:sp>
    </p:spTree>
    <p:extLst>
      <p:ext uri="{BB962C8B-B14F-4D97-AF65-F5344CB8AC3E}">
        <p14:creationId xmlns:p14="http://schemas.microsoft.com/office/powerpoint/2010/main" val="14646724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egnaposto immagine diapositiva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711200" y="744538"/>
            <a:ext cx="5375275" cy="3722687"/>
          </a:xfrm>
          <a:ln/>
        </p:spPr>
      </p:sp>
      <p:sp>
        <p:nvSpPr>
          <p:cNvPr id="43011" name="Segnaposto not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it-IT" altLang="it-IT" smtClean="0"/>
              <a:t>Slow down di questa parte per spiegare bene l’uso di $(“….”)</a:t>
            </a:r>
          </a:p>
        </p:txBody>
      </p:sp>
      <p:sp>
        <p:nvSpPr>
          <p:cNvPr id="43012" name="Segnaposto numero diapositiva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4E7B686-A9AC-449E-9D08-26C986B39C11}" type="slidenum">
              <a:rPr lang="it-IT" altLang="it-IT" smtClean="0"/>
              <a:pPr eaLnBrk="1" hangingPunct="1"/>
              <a:t>8</a:t>
            </a:fld>
            <a:endParaRPr lang="it-IT" altLang="it-IT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egnaposto immagine diapositiva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711200" y="744538"/>
            <a:ext cx="5375275" cy="3722687"/>
          </a:xfrm>
          <a:ln/>
        </p:spPr>
      </p:sp>
      <p:sp>
        <p:nvSpPr>
          <p:cNvPr id="44035" name="Segnaposto not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t-IT" altLang="it-IT" smtClean="0"/>
          </a:p>
        </p:txBody>
      </p:sp>
      <p:sp>
        <p:nvSpPr>
          <p:cNvPr id="44036" name="Segnaposto numero diapositiva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0E22283-DF17-4C4A-9AA8-44727A35B215}" type="slidenum">
              <a:rPr lang="it-IT" altLang="it-IT" smtClean="0"/>
              <a:pPr eaLnBrk="1" hangingPunct="1"/>
              <a:t>11</a:t>
            </a:fld>
            <a:endParaRPr lang="it-IT" altLang="it-IT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0.xml"/><Relationship Id="rId5" Type="http://schemas.openxmlformats.org/officeDocument/2006/relationships/image" Target="../media/image1.png"/><Relationship Id="rId4" Type="http://schemas.openxmlformats.org/officeDocument/2006/relationships/image" Target="../media/image12.png"/></Relationships>
</file>

<file path=ppt/slideLayouts/_rels/slideLayout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1.xml"/></Relationships>
</file>

<file path=ppt/slideLayouts/_rels/slideLayout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1.xml"/><Relationship Id="rId4" Type="http://schemas.openxmlformats.org/officeDocument/2006/relationships/image" Target="../media/image7.png"/></Relationships>
</file>

<file path=ppt/slideLayouts/_rels/slideLayout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2.xml"/></Relationships>
</file>

<file path=ppt/slideLayouts/_rels/slideLayout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2.xml"/></Relationships>
</file>

<file path=ppt/slideLayouts/_rels/slideLayout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2.xml"/></Relationships>
</file>

<file path=ppt/slideLayouts/_rels/slideLayout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2.xml"/></Relationships>
</file>

<file path=ppt/slideLayouts/_rels/slideLayout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2.xml"/></Relationships>
</file>

<file path=ppt/slideLayouts/_rels/slideLayout1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2.xml"/></Relationships>
</file>

<file path=ppt/slideLayouts/_rels/slideLayout1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2.xml"/><Relationship Id="rId4" Type="http://schemas.openxmlformats.org/officeDocument/2006/relationships/image" Target="../media/image7.png"/></Relationships>
</file>

<file path=ppt/slideLayouts/_rels/slideLayout1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3.xml"/></Relationships>
</file>

<file path=ppt/slideLayouts/_rels/slideLayout1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3.xml"/></Relationships>
</file>

<file path=ppt/slideLayouts/_rels/slideLayout1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3.xml"/></Relationships>
</file>

<file path=ppt/slideLayouts/_rels/slideLayout1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3.xml"/></Relationships>
</file>

<file path=ppt/slideLayouts/_rels/slideLayout1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3.xml"/></Relationships>
</file>

<file path=ppt/slideLayouts/_rels/slideLayout1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3.xml"/></Relationships>
</file>

<file path=ppt/slideLayouts/_rels/slideLayout1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3.xml"/><Relationship Id="rId4" Type="http://schemas.openxmlformats.org/officeDocument/2006/relationships/image" Target="../media/image7.png"/></Relationships>
</file>

<file path=ppt/slideLayouts/_rels/slideLayout1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3.xml"/></Relationships>
</file>

<file path=ppt/slideLayouts/_rels/slideLayout1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4.xml"/></Relationships>
</file>

<file path=ppt/slideLayouts/_rels/slideLayout1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4.xml"/></Relationships>
</file>

<file path=ppt/slideLayouts/_rels/slideLayout1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4.xml"/></Relationships>
</file>

<file path=ppt/slideLayouts/_rels/slideLayout1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4.xml"/></Relationships>
</file>

<file path=ppt/slideLayouts/_rels/slideLayout1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4.xml"/></Relationships>
</file>

<file path=ppt/slideLayouts/_rels/slideLayout1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4.xml"/></Relationships>
</file>

<file path=ppt/slideLayouts/_rels/slideLayout1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4.xml"/></Relationships>
</file>

<file path=ppt/slideLayouts/_rels/slideLayout1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4.xml"/></Relationships>
</file>

<file path=ppt/slideLayouts/_rels/slideLayout1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4.xml"/></Relationships>
</file>

<file path=ppt/slideLayouts/_rels/slideLayout1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4.xml"/><Relationship Id="rId5" Type="http://schemas.openxmlformats.org/officeDocument/2006/relationships/image" Target="../media/image1.png"/><Relationship Id="rId4" Type="http://schemas.openxmlformats.org/officeDocument/2006/relationships/image" Target="../media/image12.png"/></Relationships>
</file>

<file path=ppt/slideLayouts/_rels/slideLayout1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7.png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4.xml"/><Relationship Id="rId5" Type="http://schemas.openxmlformats.org/officeDocument/2006/relationships/image" Target="../media/image1.png"/><Relationship Id="rId4" Type="http://schemas.openxmlformats.org/officeDocument/2006/relationships/image" Target="../media/image12.png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5.xml"/><Relationship Id="rId5" Type="http://schemas.openxmlformats.org/officeDocument/2006/relationships/image" Target="../media/image1.png"/><Relationship Id="rId4" Type="http://schemas.openxmlformats.org/officeDocument/2006/relationships/image" Target="../media/image12.png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Relationship Id="rId4" Type="http://schemas.openxmlformats.org/officeDocument/2006/relationships/image" Target="../media/image7.png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8.xml"/></Relationships>
</file>

<file path=ppt/slideLayouts/_rels/slideLayout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8.xml"/></Relationships>
</file>

<file path=ppt/slideLayouts/_rels/slideLayout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8.xml"/></Relationships>
</file>

<file path=ppt/slideLayouts/_rels/slideLayout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8.xml"/><Relationship Id="rId5" Type="http://schemas.openxmlformats.org/officeDocument/2006/relationships/image" Target="../media/image1.png"/><Relationship Id="rId4" Type="http://schemas.openxmlformats.org/officeDocument/2006/relationships/image" Target="../media/image12.png"/></Relationships>
</file>

<file path=ppt/slideLayouts/_rels/slideLayout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9.xml"/></Relationships>
</file>

<file path=ppt/slideLayouts/_rels/slideLayout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9.xml"/></Relationships>
</file>

<file path=ppt/slideLayouts/_rels/slideLayout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9.xml"/><Relationship Id="rId4" Type="http://schemas.openxmlformats.org/officeDocument/2006/relationships/image" Target="../media/image7.png"/></Relationships>
</file>

<file path=ppt/slideLayouts/_rels/slideLayout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0.xml"/></Relationships>
</file>

<file path=ppt/slideLayouts/_rels/slideLayout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0.xml"/></Relationships>
</file>

<file path=ppt/slideLayouts/_rels/slideLayout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0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2" descr="NTT_logo_RGB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3488" y="6119813"/>
            <a:ext cx="1833562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9" descr="NTT_Title_Slide_w_Imag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19413"/>
            <a:ext cx="2754313" cy="254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15"/>
          <p:cNvSpPr>
            <a:spLocks noChangeArrowheads="1"/>
          </p:cNvSpPr>
          <p:nvPr/>
        </p:nvSpPr>
        <p:spPr bwMode="auto">
          <a:xfrm>
            <a:off x="2740025" y="4181475"/>
            <a:ext cx="7165975" cy="1281113"/>
          </a:xfrm>
          <a:prstGeom prst="rect">
            <a:avLst/>
          </a:prstGeom>
          <a:solidFill>
            <a:srgbClr val="C2CE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en-GB" altLang="en-US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1" name="Rectangle 18"/>
          <p:cNvSpPr/>
          <p:nvPr/>
        </p:nvSpPr>
        <p:spPr>
          <a:xfrm>
            <a:off x="2740025" y="4763"/>
            <a:ext cx="7165975" cy="294957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GB" altLang="it-IT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13" name="TextBox 16"/>
          <p:cNvSpPr txBox="1">
            <a:spLocks noChangeArrowheads="1"/>
          </p:cNvSpPr>
          <p:nvPr/>
        </p:nvSpPr>
        <p:spPr bwMode="auto">
          <a:xfrm>
            <a:off x="0" y="6751638"/>
            <a:ext cx="2559050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600"/>
              <a:t>Copyright © 2012 NTT DATA Corporation</a:t>
            </a:r>
          </a:p>
        </p:txBody>
      </p:sp>
      <p:sp>
        <p:nvSpPr>
          <p:cNvPr id="15" name="Rectangle 6"/>
          <p:cNvSpPr/>
          <p:nvPr/>
        </p:nvSpPr>
        <p:spPr>
          <a:xfrm>
            <a:off x="2740025" y="2917825"/>
            <a:ext cx="7165975" cy="12731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GB" altLang="it-IT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9" name="Text Placeholder 2"/>
          <p:cNvSpPr>
            <a:spLocks noGrp="1"/>
          </p:cNvSpPr>
          <p:nvPr>
            <p:ph type="body" idx="13"/>
          </p:nvPr>
        </p:nvSpPr>
        <p:spPr>
          <a:xfrm>
            <a:off x="2972230" y="4379540"/>
            <a:ext cx="6637823" cy="104184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6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noProof="0" smtClean="0"/>
              <a:t>Fare clic per modificare stili del testo dello schema</a:t>
            </a:r>
          </a:p>
          <a:p>
            <a:pPr lvl="1"/>
            <a:r>
              <a:rPr lang="it-IT" noProof="0" smtClean="0"/>
              <a:t>Secondo livello</a:t>
            </a:r>
          </a:p>
          <a:p>
            <a:pPr lvl="2"/>
            <a:r>
              <a:rPr lang="it-IT" noProof="0" smtClean="0"/>
              <a:t>Terzo livello</a:t>
            </a:r>
          </a:p>
        </p:txBody>
      </p:sp>
      <p:sp>
        <p:nvSpPr>
          <p:cNvPr id="24" name="Content Placeholder 23"/>
          <p:cNvSpPr>
            <a:spLocks noGrp="1"/>
          </p:cNvSpPr>
          <p:nvPr>
            <p:ph sz="quarter" idx="15"/>
          </p:nvPr>
        </p:nvSpPr>
        <p:spPr>
          <a:xfrm>
            <a:off x="7994783" y="88731"/>
            <a:ext cx="1816100" cy="546100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 vert="horz"/>
          <a:lstStyle>
            <a:lvl1pPr marL="0" indent="0">
              <a:spcBef>
                <a:spcPts val="0"/>
              </a:spcBef>
              <a:buNone/>
              <a:defRPr sz="900" baseline="0"/>
            </a:lvl1pPr>
            <a:lvl2pPr>
              <a:buNone/>
              <a:defRPr sz="1400"/>
            </a:lvl2pPr>
            <a:lvl3pPr>
              <a:buNone/>
              <a:defRPr sz="1400"/>
            </a:lvl3pPr>
            <a:lvl4pPr>
              <a:buNone/>
              <a:defRPr sz="1400"/>
            </a:lvl4pPr>
            <a:lvl5pPr>
              <a:buNone/>
              <a:defRPr sz="1400"/>
            </a:lvl5pPr>
          </a:lstStyle>
          <a:p>
            <a:pPr lvl="0"/>
            <a:r>
              <a:rPr lang="it-IT" noProof="0" smtClean="0"/>
              <a:t>Fare clic per modificare stili del testo dello schema</a:t>
            </a:r>
          </a:p>
          <a:p>
            <a:pPr lvl="1"/>
            <a:r>
              <a:rPr lang="it-IT" noProof="0" smtClean="0"/>
              <a:t>Secondo livello</a:t>
            </a:r>
          </a:p>
          <a:p>
            <a:pPr lvl="2"/>
            <a:r>
              <a:rPr lang="it-IT" noProof="0" smtClean="0"/>
              <a:t>Terzo livello</a:t>
            </a:r>
          </a:p>
        </p:txBody>
      </p:sp>
      <p:sp>
        <p:nvSpPr>
          <p:cNvPr id="29" name="Content Placeholder 28"/>
          <p:cNvSpPr>
            <a:spLocks noGrp="1"/>
          </p:cNvSpPr>
          <p:nvPr>
            <p:ph sz="quarter" idx="17"/>
          </p:nvPr>
        </p:nvSpPr>
        <p:spPr>
          <a:xfrm>
            <a:off x="6309387" y="652232"/>
            <a:ext cx="3501496" cy="431969"/>
          </a:xfrm>
          <a:prstGeom prst="rect">
            <a:avLst/>
          </a:prstGeom>
        </p:spPr>
        <p:txBody>
          <a:bodyPr vert="horz"/>
          <a:lstStyle>
            <a:lvl1pPr>
              <a:buNone/>
              <a:defRPr sz="900" baseline="0">
                <a:solidFill>
                  <a:srgbClr val="FF0000"/>
                </a:solidFill>
              </a:defRPr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it-IT" noProof="0" smtClean="0"/>
              <a:t>Fare clic per modificare stili del testo dello schema</a:t>
            </a:r>
          </a:p>
          <a:p>
            <a:pPr lvl="1"/>
            <a:r>
              <a:rPr lang="it-IT" noProof="0" smtClean="0"/>
              <a:t>Secondo livello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2972230" y="3161530"/>
            <a:ext cx="6637823" cy="995164"/>
          </a:xfrm>
          <a:prstGeom prst="rect">
            <a:avLst/>
          </a:prstGeom>
          <a:ln>
            <a:noFill/>
          </a:ln>
        </p:spPr>
        <p:txBody>
          <a:bodyPr anchor="t">
            <a:normAutofit/>
          </a:bodyPr>
          <a:lstStyle>
            <a:lvl1pPr algn="l">
              <a:spcAft>
                <a:spcPts val="0"/>
              </a:spcAft>
              <a:defRPr sz="2200" b="0" i="0" cap="none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it-IT" noProof="0" smtClean="0"/>
              <a:t>Fare clic per modificare lo stile del titolo</a:t>
            </a:r>
            <a:endParaRPr lang="en-GB" noProof="0" dirty="0"/>
          </a:p>
        </p:txBody>
      </p:sp>
      <p:sp>
        <p:nvSpPr>
          <p:cNvPr id="12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272480" y="188640"/>
            <a:ext cx="2016224" cy="731838"/>
          </a:xfrm>
          <a:prstGeom prst="rect">
            <a:avLst/>
          </a:prstGeom>
        </p:spPr>
        <p:txBody>
          <a:bodyPr vert="horz" lIns="182880" rIns="182880" anchor="ctr" anchorCtr="0"/>
          <a:lstStyle>
            <a:lvl1pPr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it-IT" noProof="0" smtClean="0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4031031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742950" y="2130445"/>
            <a:ext cx="8420100" cy="1470025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14B9393-14AD-4110-86EE-60D2A087BEF4}" type="datetimeFigureOut">
              <a:rPr lang="it-IT" altLang="it-IT"/>
              <a:pPr/>
              <a:t>27/11/2014</a:t>
            </a:fld>
            <a:endParaRPr lang="it-IT" alt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it-IT" alt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729C38-2EF4-47DC-8134-1BCC837671D2}" type="slidenum">
              <a:rPr lang="it-IT" altLang="it-IT"/>
              <a:pPr/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962679948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rizontal Layout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/>
          <p:nvPr/>
        </p:nvSpPr>
        <p:spPr>
          <a:xfrm>
            <a:off x="8123238" y="0"/>
            <a:ext cx="1782762" cy="731838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kumimoji="1" lang="en-US" altLang="it-IT" sz="1400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5" name="Picture 29" descr="NTT_logo_RGB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7550" y="309563"/>
            <a:ext cx="135731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4"/>
          <p:cNvSpPr/>
          <p:nvPr/>
        </p:nvSpPr>
        <p:spPr>
          <a:xfrm>
            <a:off x="0" y="0"/>
            <a:ext cx="8123238" cy="7318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kumimoji="1" lang="en-US" altLang="it-IT" sz="1400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7" name="Picture 19" descr="NTT_Title_Slide_w_Image.jp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92163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Group 13"/>
          <p:cNvGrpSpPr>
            <a:grpSpLocks/>
          </p:cNvGrpSpPr>
          <p:nvPr/>
        </p:nvGrpSpPr>
        <p:grpSpPr bwMode="auto">
          <a:xfrm>
            <a:off x="0" y="6732588"/>
            <a:ext cx="9906000" cy="131762"/>
            <a:chOff x="0" y="6731877"/>
            <a:chExt cx="9144001" cy="132052"/>
          </a:xfrm>
        </p:grpSpPr>
        <p:sp>
          <p:nvSpPr>
            <p:cNvPr id="9" name="Rectangle 17"/>
            <p:cNvSpPr/>
            <p:nvPr/>
          </p:nvSpPr>
          <p:spPr>
            <a:xfrm>
              <a:off x="0" y="6731877"/>
              <a:ext cx="9144001" cy="13205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endParaRPr kumimoji="1" lang="en-US" altLang="it-IT" sz="1400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grpSp>
          <p:nvGrpSpPr>
            <p:cNvPr id="10" name="Group 103"/>
            <p:cNvGrpSpPr>
              <a:grpSpLocks/>
            </p:cNvGrpSpPr>
            <p:nvPr/>
          </p:nvGrpSpPr>
          <p:grpSpPr bwMode="auto">
            <a:xfrm>
              <a:off x="0" y="6731877"/>
              <a:ext cx="735623" cy="132052"/>
              <a:chOff x="0" y="6296155"/>
              <a:chExt cx="735623" cy="132052"/>
            </a:xfrm>
          </p:grpSpPr>
          <p:sp>
            <p:nvSpPr>
              <p:cNvPr id="11" name="Rectangle 21"/>
              <p:cNvSpPr/>
              <p:nvPr/>
            </p:nvSpPr>
            <p:spPr>
              <a:xfrm>
                <a:off x="612531" y="6296155"/>
                <a:ext cx="123092" cy="13205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2" name="Rectangle 22"/>
              <p:cNvSpPr>
                <a:spLocks noChangeArrowheads="1"/>
              </p:cNvSpPr>
              <p:nvPr/>
            </p:nvSpPr>
            <p:spPr bwMode="auto">
              <a:xfrm>
                <a:off x="490904" y="6296155"/>
                <a:ext cx="121626" cy="132052"/>
              </a:xfrm>
              <a:prstGeom prst="rect">
                <a:avLst/>
              </a:prstGeom>
              <a:solidFill>
                <a:srgbClr val="C969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3" name="Rectangle 23"/>
              <p:cNvSpPr/>
              <p:nvPr/>
            </p:nvSpPr>
            <p:spPr>
              <a:xfrm>
                <a:off x="367812" y="6296155"/>
                <a:ext cx="123092" cy="132052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4" name="Rectangle 24"/>
              <p:cNvSpPr/>
              <p:nvPr/>
            </p:nvSpPr>
            <p:spPr>
              <a:xfrm>
                <a:off x="244720" y="6296155"/>
                <a:ext cx="123092" cy="13205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5" name="Rectangle 25"/>
              <p:cNvSpPr>
                <a:spLocks noChangeArrowheads="1"/>
              </p:cNvSpPr>
              <p:nvPr/>
            </p:nvSpPr>
            <p:spPr bwMode="auto">
              <a:xfrm>
                <a:off x="123092" y="6296155"/>
                <a:ext cx="121627" cy="132052"/>
              </a:xfrm>
              <a:prstGeom prst="rect">
                <a:avLst/>
              </a:prstGeom>
              <a:solidFill>
                <a:srgbClr val="6F77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6" name="Rectangle 26"/>
              <p:cNvSpPr>
                <a:spLocks noChangeArrowheads="1"/>
              </p:cNvSpPr>
              <p:nvPr/>
            </p:nvSpPr>
            <p:spPr bwMode="auto">
              <a:xfrm>
                <a:off x="0" y="6296155"/>
                <a:ext cx="123092" cy="132052"/>
              </a:xfrm>
              <a:prstGeom prst="rect">
                <a:avLst/>
              </a:prstGeom>
              <a:solidFill>
                <a:srgbClr val="3F49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</p:grpSp>
      <p:sp>
        <p:nvSpPr>
          <p:cNvPr id="17" name="TextBox 12"/>
          <p:cNvSpPr txBox="1">
            <a:spLocks noChangeArrowheads="1"/>
          </p:cNvSpPr>
          <p:nvPr/>
        </p:nvSpPr>
        <p:spPr bwMode="auto">
          <a:xfrm>
            <a:off x="831850" y="6751638"/>
            <a:ext cx="2559050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1pPr>
            <a:lvl2pPr marL="742950" indent="-28575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2pPr>
            <a:lvl3pPr marL="11430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3pPr>
            <a:lvl4pPr marL="16002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4pPr>
            <a:lvl5pPr marL="20574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9pPr>
          </a:lstStyle>
          <a:p>
            <a:pPr eaLnBrk="1" hangingPunct="1">
              <a:defRPr/>
            </a:pPr>
            <a:r>
              <a:rPr lang="en-US" sz="600" smtClean="0">
                <a:solidFill>
                  <a:srgbClr val="000000"/>
                </a:solidFill>
                <a:cs typeface="Arial" pitchFamily="34" charset="0"/>
              </a:rPr>
              <a:t>Copyright © 2012 NTT DATA</a:t>
            </a:r>
          </a:p>
        </p:txBody>
      </p:sp>
      <p:sp>
        <p:nvSpPr>
          <p:cNvPr id="18" name="TextBox 16"/>
          <p:cNvSpPr txBox="1">
            <a:spLocks noChangeArrowheads="1"/>
          </p:cNvSpPr>
          <p:nvPr/>
        </p:nvSpPr>
        <p:spPr bwMode="auto">
          <a:xfrm>
            <a:off x="9590088" y="6751638"/>
            <a:ext cx="315912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3904ED7D-36DA-48FA-9A39-14AE7042B1C8}" type="slidenum">
              <a:rPr kumimoji="1" lang="en-US" altLang="it-IT" sz="600">
                <a:solidFill>
                  <a:srgbClr val="000000"/>
                </a:solidFill>
                <a:ea typeface="HGP創英角ｺﾞｼｯｸUB"/>
                <a:cs typeface="HGP創英角ｺﾞｼｯｸUB"/>
              </a:rPr>
              <a:pPr eaLnBrk="1" hangingPunct="1"/>
              <a:t>‹#›</a:t>
            </a:fld>
            <a:endParaRPr kumimoji="1" lang="en-US" altLang="it-IT" sz="600">
              <a:solidFill>
                <a:srgbClr val="000000"/>
              </a:solidFill>
              <a:ea typeface="HGP創英角ｺﾞｼｯｸUB"/>
              <a:cs typeface="HGP創英角ｺﾞｼｯｸUB"/>
            </a:endParaRP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792825" y="0"/>
            <a:ext cx="7329752" cy="731838"/>
          </a:xfrm>
          <a:prstGeom prst="rect">
            <a:avLst/>
          </a:prstGeom>
        </p:spPr>
        <p:txBody>
          <a:bodyPr vert="horz" lIns="182880" rIns="182880" anchor="ctr" anchorCtr="0"/>
          <a:lstStyle>
            <a:lvl1pPr>
              <a:buNone/>
              <a:defRPr sz="2200" baseline="0"/>
            </a:lvl1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31" name="Content Placeholder 30"/>
          <p:cNvSpPr>
            <a:spLocks noGrp="1"/>
          </p:cNvSpPr>
          <p:nvPr>
            <p:ph sz="quarter" idx="11"/>
          </p:nvPr>
        </p:nvSpPr>
        <p:spPr>
          <a:xfrm>
            <a:off x="788991" y="1373194"/>
            <a:ext cx="8323262" cy="4960937"/>
          </a:xfrm>
          <a:prstGeom prst="rect">
            <a:avLst/>
          </a:prstGeom>
        </p:spPr>
        <p:txBody>
          <a:bodyPr vert="horz"/>
          <a:lstStyle>
            <a:lvl1pPr marL="266700" indent="-266700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Arial" pitchFamily="34" charset="0"/>
              <a:buChar char="►"/>
              <a:defRPr sz="1800"/>
            </a:lvl1pPr>
            <a:lvl2pPr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/>
            </a:lvl2pPr>
            <a:lvl3pPr>
              <a:spcBef>
                <a:spcPts val="0"/>
              </a:spcBef>
              <a:spcAft>
                <a:spcPts val="600"/>
              </a:spcAft>
              <a:defRPr sz="1800"/>
            </a:lvl3pPr>
            <a:lvl4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600"/>
            </a:lvl4pPr>
            <a:lvl5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600"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761461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1"/>
          <p:cNvSpPr/>
          <p:nvPr/>
        </p:nvSpPr>
        <p:spPr>
          <a:xfrm>
            <a:off x="8123238" y="0"/>
            <a:ext cx="1782762" cy="731838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kumimoji="1" lang="en-US" altLang="it-IT" sz="1400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7" name="Picture 29" descr="NTT_logo_RGB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7550" y="309563"/>
            <a:ext cx="135731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4"/>
          <p:cNvSpPr/>
          <p:nvPr/>
        </p:nvSpPr>
        <p:spPr>
          <a:xfrm>
            <a:off x="0" y="0"/>
            <a:ext cx="8123238" cy="7318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kumimoji="1" lang="en-US" altLang="it-IT" sz="1400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9" name="Picture 19" descr="NTT_Title_Slide_w_Image.jp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92163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" name="Group 13"/>
          <p:cNvGrpSpPr>
            <a:grpSpLocks/>
          </p:cNvGrpSpPr>
          <p:nvPr/>
        </p:nvGrpSpPr>
        <p:grpSpPr bwMode="auto">
          <a:xfrm>
            <a:off x="0" y="6732588"/>
            <a:ext cx="9906000" cy="131762"/>
            <a:chOff x="0" y="6731877"/>
            <a:chExt cx="9144001" cy="132052"/>
          </a:xfrm>
        </p:grpSpPr>
        <p:sp>
          <p:nvSpPr>
            <p:cNvPr id="11" name="Rectangle 17"/>
            <p:cNvSpPr/>
            <p:nvPr/>
          </p:nvSpPr>
          <p:spPr>
            <a:xfrm>
              <a:off x="0" y="6731877"/>
              <a:ext cx="9144001" cy="13205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endParaRPr kumimoji="1" lang="en-US" altLang="it-IT" sz="1400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grpSp>
          <p:nvGrpSpPr>
            <p:cNvPr id="12" name="Group 103"/>
            <p:cNvGrpSpPr>
              <a:grpSpLocks/>
            </p:cNvGrpSpPr>
            <p:nvPr/>
          </p:nvGrpSpPr>
          <p:grpSpPr bwMode="auto">
            <a:xfrm>
              <a:off x="0" y="6731877"/>
              <a:ext cx="735623" cy="132052"/>
              <a:chOff x="0" y="6296155"/>
              <a:chExt cx="735623" cy="132052"/>
            </a:xfrm>
          </p:grpSpPr>
          <p:sp>
            <p:nvSpPr>
              <p:cNvPr id="13" name="Rectangle 21"/>
              <p:cNvSpPr/>
              <p:nvPr/>
            </p:nvSpPr>
            <p:spPr>
              <a:xfrm>
                <a:off x="612531" y="6296155"/>
                <a:ext cx="123092" cy="13205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4" name="Rectangle 22"/>
              <p:cNvSpPr>
                <a:spLocks noChangeArrowheads="1"/>
              </p:cNvSpPr>
              <p:nvPr/>
            </p:nvSpPr>
            <p:spPr bwMode="auto">
              <a:xfrm>
                <a:off x="490904" y="6296155"/>
                <a:ext cx="121626" cy="132052"/>
              </a:xfrm>
              <a:prstGeom prst="rect">
                <a:avLst/>
              </a:prstGeom>
              <a:solidFill>
                <a:srgbClr val="C969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5" name="Rectangle 23"/>
              <p:cNvSpPr/>
              <p:nvPr/>
            </p:nvSpPr>
            <p:spPr>
              <a:xfrm>
                <a:off x="367812" y="6296155"/>
                <a:ext cx="123092" cy="132052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6" name="Rectangle 24"/>
              <p:cNvSpPr/>
              <p:nvPr/>
            </p:nvSpPr>
            <p:spPr>
              <a:xfrm>
                <a:off x="244720" y="6296155"/>
                <a:ext cx="123092" cy="13205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7" name="Rectangle 25"/>
              <p:cNvSpPr>
                <a:spLocks noChangeArrowheads="1"/>
              </p:cNvSpPr>
              <p:nvPr/>
            </p:nvSpPr>
            <p:spPr bwMode="auto">
              <a:xfrm>
                <a:off x="123092" y="6296155"/>
                <a:ext cx="121627" cy="132052"/>
              </a:xfrm>
              <a:prstGeom prst="rect">
                <a:avLst/>
              </a:prstGeom>
              <a:solidFill>
                <a:srgbClr val="6F77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8" name="Rectangle 26"/>
              <p:cNvSpPr>
                <a:spLocks noChangeArrowheads="1"/>
              </p:cNvSpPr>
              <p:nvPr/>
            </p:nvSpPr>
            <p:spPr bwMode="auto">
              <a:xfrm>
                <a:off x="0" y="6296155"/>
                <a:ext cx="123092" cy="132052"/>
              </a:xfrm>
              <a:prstGeom prst="rect">
                <a:avLst/>
              </a:prstGeom>
              <a:solidFill>
                <a:srgbClr val="3F49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</p:grpSp>
      <p:sp>
        <p:nvSpPr>
          <p:cNvPr id="20" name="TextBox 12"/>
          <p:cNvSpPr txBox="1">
            <a:spLocks noChangeArrowheads="1"/>
          </p:cNvSpPr>
          <p:nvPr/>
        </p:nvSpPr>
        <p:spPr bwMode="auto">
          <a:xfrm>
            <a:off x="831850" y="6751638"/>
            <a:ext cx="2559050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1pPr>
            <a:lvl2pPr marL="742950" indent="-28575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2pPr>
            <a:lvl3pPr marL="11430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3pPr>
            <a:lvl4pPr marL="16002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4pPr>
            <a:lvl5pPr marL="20574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9pPr>
          </a:lstStyle>
          <a:p>
            <a:pPr eaLnBrk="1" hangingPunct="1">
              <a:defRPr/>
            </a:pPr>
            <a:r>
              <a:rPr lang="en-US" sz="600" smtClean="0">
                <a:solidFill>
                  <a:srgbClr val="000000"/>
                </a:solidFill>
                <a:cs typeface="Arial" pitchFamily="34" charset="0"/>
              </a:rPr>
              <a:t>Copyright © 2012 NTT DATA</a:t>
            </a:r>
          </a:p>
        </p:txBody>
      </p:sp>
      <p:sp>
        <p:nvSpPr>
          <p:cNvPr id="21" name="TextBox 16"/>
          <p:cNvSpPr txBox="1">
            <a:spLocks noChangeArrowheads="1"/>
          </p:cNvSpPr>
          <p:nvPr/>
        </p:nvSpPr>
        <p:spPr bwMode="auto">
          <a:xfrm>
            <a:off x="9590088" y="6751638"/>
            <a:ext cx="315912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E2CE68DE-5726-4BF2-91E8-043A0E497C6E}" type="slidenum">
              <a:rPr kumimoji="1" lang="en-US" altLang="it-IT" sz="600">
                <a:solidFill>
                  <a:srgbClr val="000000"/>
                </a:solidFill>
                <a:ea typeface="HGP創英角ｺﾞｼｯｸUB"/>
                <a:cs typeface="HGP創英角ｺﾞｼｯｸUB"/>
              </a:rPr>
              <a:pPr eaLnBrk="1" hangingPunct="1"/>
              <a:t>‹#›</a:t>
            </a:fld>
            <a:endParaRPr kumimoji="1" lang="en-US" altLang="it-IT" sz="600">
              <a:solidFill>
                <a:srgbClr val="000000"/>
              </a:solidFill>
              <a:ea typeface="HGP創英角ｺﾞｼｯｸUB"/>
              <a:cs typeface="HGP創英角ｺﾞｼｯｸUB"/>
            </a:endParaRP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792825" y="0"/>
            <a:ext cx="7329752" cy="731838"/>
          </a:xfrm>
          <a:prstGeom prst="rect">
            <a:avLst/>
          </a:prstGeom>
        </p:spPr>
        <p:txBody>
          <a:bodyPr vert="horz" lIns="182880" rIns="182880" anchor="ctr" anchorCtr="0"/>
          <a:lstStyle>
            <a:lvl1pPr>
              <a:buNone/>
              <a:defRPr sz="2200" baseline="0"/>
            </a:lvl1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39" name="Text Placeholder 35"/>
          <p:cNvSpPr>
            <a:spLocks noGrp="1"/>
          </p:cNvSpPr>
          <p:nvPr>
            <p:ph type="body" sz="quarter" idx="12"/>
          </p:nvPr>
        </p:nvSpPr>
        <p:spPr>
          <a:xfrm>
            <a:off x="393707" y="1373193"/>
            <a:ext cx="3036887" cy="4579937"/>
          </a:xfrm>
          <a:prstGeom prst="rect">
            <a:avLst/>
          </a:prstGeom>
        </p:spPr>
        <p:txBody>
          <a:bodyPr vert="horz"/>
          <a:lstStyle>
            <a:lvl1pPr marL="118872" indent="-1190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1200"/>
            </a:lvl1pPr>
            <a:lvl2pPr marL="228600" indent="-109728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/>
            </a:lvl2pPr>
            <a:lvl3pPr marL="1033463" indent="-1190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1200"/>
            </a:lvl3pPr>
            <a:lvl4pPr marL="1490663" indent="-1190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200"/>
            </a:lvl4pPr>
            <a:lvl5pPr marL="1947863" indent="-1190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200"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 smtClean="0"/>
          </a:p>
        </p:txBody>
      </p:sp>
      <p:sp>
        <p:nvSpPr>
          <p:cNvPr id="47" name="Content Placeholder 46"/>
          <p:cNvSpPr>
            <a:spLocks noGrp="1"/>
          </p:cNvSpPr>
          <p:nvPr>
            <p:ph sz="quarter" idx="13"/>
          </p:nvPr>
        </p:nvSpPr>
        <p:spPr>
          <a:xfrm>
            <a:off x="3430591" y="1373193"/>
            <a:ext cx="3040062" cy="4579937"/>
          </a:xfrm>
          <a:prstGeom prst="rect">
            <a:avLst/>
          </a:prstGeom>
        </p:spPr>
        <p:txBody>
          <a:bodyPr vert="horz"/>
          <a:lstStyle>
            <a:lvl1pPr>
              <a:spcBef>
                <a:spcPts val="0"/>
              </a:spcBef>
              <a:spcAft>
                <a:spcPts val="600"/>
              </a:spcAft>
              <a:defRPr sz="900"/>
            </a:lvl1pPr>
            <a:lvl2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900"/>
            </a:lvl2pPr>
            <a:lvl3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900"/>
            </a:lvl3pPr>
            <a:lvl4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900"/>
            </a:lvl4pPr>
            <a:lvl5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900"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0" name="Text Placeholder 35"/>
          <p:cNvSpPr>
            <a:spLocks noGrp="1"/>
          </p:cNvSpPr>
          <p:nvPr>
            <p:ph type="body" sz="quarter" idx="14"/>
          </p:nvPr>
        </p:nvSpPr>
        <p:spPr>
          <a:xfrm>
            <a:off x="6481235" y="1373193"/>
            <a:ext cx="3036887" cy="4579937"/>
          </a:xfrm>
          <a:prstGeom prst="rect">
            <a:avLst/>
          </a:prstGeom>
        </p:spPr>
        <p:txBody>
          <a:bodyPr vert="horz"/>
          <a:lstStyle>
            <a:lvl1pPr marL="118872" indent="-1190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1200"/>
            </a:lvl1pPr>
            <a:lvl2pPr marL="228600" indent="-109728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/>
            </a:lvl2pPr>
            <a:lvl3pPr marL="1033463" indent="-1190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1200"/>
            </a:lvl3pPr>
            <a:lvl4pPr marL="1490663" indent="-1190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200"/>
            </a:lvl4pPr>
            <a:lvl5pPr marL="1947863" indent="-1190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200"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78580718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/>
          <p:nvPr/>
        </p:nvSpPr>
        <p:spPr>
          <a:xfrm>
            <a:off x="8123238" y="0"/>
            <a:ext cx="1782762" cy="731838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kumimoji="1" lang="en-US" altLang="it-IT" sz="1400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6" name="Picture 29" descr="NTT_logo_RGB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7550" y="309563"/>
            <a:ext cx="135731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4"/>
          <p:cNvSpPr/>
          <p:nvPr/>
        </p:nvSpPr>
        <p:spPr>
          <a:xfrm>
            <a:off x="0" y="0"/>
            <a:ext cx="8123238" cy="7318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kumimoji="1" lang="en-US" altLang="it-IT" sz="1400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8" name="Picture 19" descr="NTT_Title_Slide_w_Image.jp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92163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" name="Group 13"/>
          <p:cNvGrpSpPr>
            <a:grpSpLocks/>
          </p:cNvGrpSpPr>
          <p:nvPr/>
        </p:nvGrpSpPr>
        <p:grpSpPr bwMode="auto">
          <a:xfrm>
            <a:off x="0" y="6732588"/>
            <a:ext cx="9906000" cy="131762"/>
            <a:chOff x="0" y="6731877"/>
            <a:chExt cx="9144001" cy="132052"/>
          </a:xfrm>
        </p:grpSpPr>
        <p:sp>
          <p:nvSpPr>
            <p:cNvPr id="10" name="Rectangle 17"/>
            <p:cNvSpPr/>
            <p:nvPr/>
          </p:nvSpPr>
          <p:spPr>
            <a:xfrm>
              <a:off x="0" y="6731877"/>
              <a:ext cx="9144001" cy="13205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endParaRPr kumimoji="1" lang="en-US" altLang="it-IT" sz="1400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grpSp>
          <p:nvGrpSpPr>
            <p:cNvPr id="11" name="Group 103"/>
            <p:cNvGrpSpPr>
              <a:grpSpLocks/>
            </p:cNvGrpSpPr>
            <p:nvPr/>
          </p:nvGrpSpPr>
          <p:grpSpPr bwMode="auto">
            <a:xfrm>
              <a:off x="0" y="6731877"/>
              <a:ext cx="735623" cy="132052"/>
              <a:chOff x="0" y="6296155"/>
              <a:chExt cx="735623" cy="132052"/>
            </a:xfrm>
          </p:grpSpPr>
          <p:sp>
            <p:nvSpPr>
              <p:cNvPr id="12" name="Rectangle 21"/>
              <p:cNvSpPr/>
              <p:nvPr/>
            </p:nvSpPr>
            <p:spPr>
              <a:xfrm>
                <a:off x="612531" y="6296155"/>
                <a:ext cx="123092" cy="13205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3" name="Rectangle 22"/>
              <p:cNvSpPr>
                <a:spLocks noChangeArrowheads="1"/>
              </p:cNvSpPr>
              <p:nvPr/>
            </p:nvSpPr>
            <p:spPr bwMode="auto">
              <a:xfrm>
                <a:off x="490904" y="6296155"/>
                <a:ext cx="121626" cy="132052"/>
              </a:xfrm>
              <a:prstGeom prst="rect">
                <a:avLst/>
              </a:prstGeom>
              <a:solidFill>
                <a:srgbClr val="C969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4" name="Rectangle 23"/>
              <p:cNvSpPr/>
              <p:nvPr/>
            </p:nvSpPr>
            <p:spPr>
              <a:xfrm>
                <a:off x="367812" y="6296155"/>
                <a:ext cx="123092" cy="132052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5" name="Rectangle 24"/>
              <p:cNvSpPr/>
              <p:nvPr/>
            </p:nvSpPr>
            <p:spPr>
              <a:xfrm>
                <a:off x="244720" y="6296155"/>
                <a:ext cx="123092" cy="13205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6" name="Rectangle 25"/>
              <p:cNvSpPr>
                <a:spLocks noChangeArrowheads="1"/>
              </p:cNvSpPr>
              <p:nvPr/>
            </p:nvSpPr>
            <p:spPr bwMode="auto">
              <a:xfrm>
                <a:off x="123092" y="6296155"/>
                <a:ext cx="121627" cy="132052"/>
              </a:xfrm>
              <a:prstGeom prst="rect">
                <a:avLst/>
              </a:prstGeom>
              <a:solidFill>
                <a:srgbClr val="6F77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7" name="Rectangle 26"/>
              <p:cNvSpPr>
                <a:spLocks noChangeArrowheads="1"/>
              </p:cNvSpPr>
              <p:nvPr/>
            </p:nvSpPr>
            <p:spPr bwMode="auto">
              <a:xfrm>
                <a:off x="0" y="6296155"/>
                <a:ext cx="123092" cy="132052"/>
              </a:xfrm>
              <a:prstGeom prst="rect">
                <a:avLst/>
              </a:prstGeom>
              <a:solidFill>
                <a:srgbClr val="3F49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</p:grpSp>
      <p:sp>
        <p:nvSpPr>
          <p:cNvPr id="18" name="TextBox 12"/>
          <p:cNvSpPr txBox="1">
            <a:spLocks noChangeArrowheads="1"/>
          </p:cNvSpPr>
          <p:nvPr/>
        </p:nvSpPr>
        <p:spPr bwMode="auto">
          <a:xfrm>
            <a:off x="831850" y="6751638"/>
            <a:ext cx="2559050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1pPr>
            <a:lvl2pPr marL="742950" indent="-28575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2pPr>
            <a:lvl3pPr marL="11430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3pPr>
            <a:lvl4pPr marL="16002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4pPr>
            <a:lvl5pPr marL="20574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9pPr>
          </a:lstStyle>
          <a:p>
            <a:pPr eaLnBrk="1" hangingPunct="1">
              <a:defRPr/>
            </a:pPr>
            <a:r>
              <a:rPr lang="en-US" sz="600" smtClean="0">
                <a:solidFill>
                  <a:srgbClr val="000000"/>
                </a:solidFill>
                <a:cs typeface="Arial" pitchFamily="34" charset="0"/>
              </a:rPr>
              <a:t>Copyright © 2012 NTT DATA</a:t>
            </a:r>
          </a:p>
        </p:txBody>
      </p:sp>
      <p:sp>
        <p:nvSpPr>
          <p:cNvPr id="20" name="TextBox 16"/>
          <p:cNvSpPr txBox="1">
            <a:spLocks noChangeArrowheads="1"/>
          </p:cNvSpPr>
          <p:nvPr/>
        </p:nvSpPr>
        <p:spPr bwMode="auto">
          <a:xfrm>
            <a:off x="9590088" y="6751638"/>
            <a:ext cx="315912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B22F6FAA-CE8F-41FA-B566-74BF84A8F49F}" type="slidenum">
              <a:rPr kumimoji="1" lang="en-US" altLang="it-IT" sz="600">
                <a:solidFill>
                  <a:srgbClr val="000000"/>
                </a:solidFill>
                <a:ea typeface="HGP創英角ｺﾞｼｯｸUB"/>
                <a:cs typeface="HGP創英角ｺﾞｼｯｸUB"/>
              </a:rPr>
              <a:pPr eaLnBrk="1" hangingPunct="1"/>
              <a:t>‹#›</a:t>
            </a:fld>
            <a:endParaRPr kumimoji="1" lang="en-US" altLang="it-IT" sz="600">
              <a:solidFill>
                <a:srgbClr val="000000"/>
              </a:solidFill>
              <a:ea typeface="HGP創英角ｺﾞｼｯｸUB"/>
              <a:cs typeface="HGP創英角ｺﾞｼｯｸUB"/>
            </a:endParaRP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792825" y="0"/>
            <a:ext cx="7329752" cy="731838"/>
          </a:xfrm>
          <a:prstGeom prst="rect">
            <a:avLst/>
          </a:prstGeom>
        </p:spPr>
        <p:txBody>
          <a:bodyPr vert="horz" lIns="182880" rIns="182880" anchor="ctr" anchorCtr="0"/>
          <a:lstStyle>
            <a:lvl1pPr>
              <a:buNone/>
              <a:defRPr sz="2200" baseline="0"/>
            </a:lvl1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29" name="Content Placeholder 28"/>
          <p:cNvSpPr>
            <a:spLocks noGrp="1"/>
          </p:cNvSpPr>
          <p:nvPr>
            <p:ph sz="quarter" idx="11"/>
          </p:nvPr>
        </p:nvSpPr>
        <p:spPr>
          <a:xfrm>
            <a:off x="4946661" y="1373194"/>
            <a:ext cx="4564063" cy="4960937"/>
          </a:xfrm>
          <a:prstGeom prst="rect">
            <a:avLst/>
          </a:prstGeom>
        </p:spPr>
        <p:txBody>
          <a:bodyPr vert="horz"/>
          <a:lstStyle>
            <a:lvl1pPr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400"/>
            </a:lvl1pPr>
            <a:lvl2pPr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400"/>
            </a:lvl2pPr>
            <a:lvl3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400"/>
            </a:lvl3pPr>
            <a:lvl4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400"/>
            </a:lvl4pPr>
            <a:lvl5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400"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31" name="Content Placeholder 28"/>
          <p:cNvSpPr>
            <a:spLocks noGrp="1"/>
          </p:cNvSpPr>
          <p:nvPr>
            <p:ph sz="quarter" idx="12"/>
          </p:nvPr>
        </p:nvSpPr>
        <p:spPr>
          <a:xfrm>
            <a:off x="392119" y="1373194"/>
            <a:ext cx="4554537" cy="4960937"/>
          </a:xfrm>
          <a:prstGeom prst="rect">
            <a:avLst/>
          </a:prstGeom>
        </p:spPr>
        <p:txBody>
          <a:bodyPr vert="horz"/>
          <a:lstStyle>
            <a:lvl1pPr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400"/>
            </a:lvl1pPr>
            <a:lvl2pPr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400"/>
            </a:lvl2pPr>
            <a:lvl3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400"/>
            </a:lvl3pPr>
            <a:lvl4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400"/>
            </a:lvl4pPr>
            <a:lvl5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400"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5690585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Graphic (blank layou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1"/>
          <p:cNvSpPr/>
          <p:nvPr/>
        </p:nvSpPr>
        <p:spPr>
          <a:xfrm>
            <a:off x="8123238" y="0"/>
            <a:ext cx="1782762" cy="731838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kumimoji="1" lang="en-US" altLang="it-IT" sz="1400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4" name="Picture 29" descr="NTT_logo_RGB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7550" y="309563"/>
            <a:ext cx="135731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3"/>
          <p:cNvSpPr/>
          <p:nvPr/>
        </p:nvSpPr>
        <p:spPr>
          <a:xfrm>
            <a:off x="0" y="0"/>
            <a:ext cx="8123238" cy="7318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kumimoji="1" lang="en-US" altLang="it-IT" sz="1400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6" name="Picture 19" descr="NTT_Title_Slide_w_Image.jp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92163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oup 13"/>
          <p:cNvGrpSpPr>
            <a:grpSpLocks/>
          </p:cNvGrpSpPr>
          <p:nvPr/>
        </p:nvGrpSpPr>
        <p:grpSpPr bwMode="auto">
          <a:xfrm>
            <a:off x="0" y="6732588"/>
            <a:ext cx="9906000" cy="131762"/>
            <a:chOff x="0" y="6731877"/>
            <a:chExt cx="9144001" cy="132052"/>
          </a:xfrm>
        </p:grpSpPr>
        <p:sp>
          <p:nvSpPr>
            <p:cNvPr id="8" name="Rectangle 17"/>
            <p:cNvSpPr/>
            <p:nvPr/>
          </p:nvSpPr>
          <p:spPr>
            <a:xfrm>
              <a:off x="0" y="6731877"/>
              <a:ext cx="9144001" cy="13205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endParaRPr kumimoji="1" lang="en-US" altLang="it-IT" sz="1400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grpSp>
          <p:nvGrpSpPr>
            <p:cNvPr id="9" name="Group 103"/>
            <p:cNvGrpSpPr>
              <a:grpSpLocks/>
            </p:cNvGrpSpPr>
            <p:nvPr/>
          </p:nvGrpSpPr>
          <p:grpSpPr bwMode="auto">
            <a:xfrm>
              <a:off x="0" y="6731877"/>
              <a:ext cx="735623" cy="132052"/>
              <a:chOff x="0" y="6296155"/>
              <a:chExt cx="735623" cy="132052"/>
            </a:xfrm>
          </p:grpSpPr>
          <p:sp>
            <p:nvSpPr>
              <p:cNvPr id="10" name="Rectangle 21"/>
              <p:cNvSpPr/>
              <p:nvPr/>
            </p:nvSpPr>
            <p:spPr>
              <a:xfrm>
                <a:off x="612531" y="6296155"/>
                <a:ext cx="123092" cy="13205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1" name="Rectangle 22"/>
              <p:cNvSpPr>
                <a:spLocks noChangeArrowheads="1"/>
              </p:cNvSpPr>
              <p:nvPr/>
            </p:nvSpPr>
            <p:spPr bwMode="auto">
              <a:xfrm>
                <a:off x="490904" y="6296155"/>
                <a:ext cx="121626" cy="132052"/>
              </a:xfrm>
              <a:prstGeom prst="rect">
                <a:avLst/>
              </a:prstGeom>
              <a:solidFill>
                <a:srgbClr val="C969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2" name="Rectangle 23"/>
              <p:cNvSpPr/>
              <p:nvPr/>
            </p:nvSpPr>
            <p:spPr>
              <a:xfrm>
                <a:off x="367812" y="6296155"/>
                <a:ext cx="123092" cy="132052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3" name="Rectangle 24"/>
              <p:cNvSpPr/>
              <p:nvPr/>
            </p:nvSpPr>
            <p:spPr>
              <a:xfrm>
                <a:off x="244720" y="6296155"/>
                <a:ext cx="123092" cy="13205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4" name="Rectangle 25"/>
              <p:cNvSpPr>
                <a:spLocks noChangeArrowheads="1"/>
              </p:cNvSpPr>
              <p:nvPr/>
            </p:nvSpPr>
            <p:spPr bwMode="auto">
              <a:xfrm>
                <a:off x="123092" y="6296155"/>
                <a:ext cx="121627" cy="132052"/>
              </a:xfrm>
              <a:prstGeom prst="rect">
                <a:avLst/>
              </a:prstGeom>
              <a:solidFill>
                <a:srgbClr val="6F77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5" name="Rectangle 26"/>
              <p:cNvSpPr>
                <a:spLocks noChangeArrowheads="1"/>
              </p:cNvSpPr>
              <p:nvPr/>
            </p:nvSpPr>
            <p:spPr bwMode="auto">
              <a:xfrm>
                <a:off x="0" y="6296155"/>
                <a:ext cx="123092" cy="132052"/>
              </a:xfrm>
              <a:prstGeom prst="rect">
                <a:avLst/>
              </a:prstGeom>
              <a:solidFill>
                <a:srgbClr val="3F49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</p:grpSp>
      <p:sp>
        <p:nvSpPr>
          <p:cNvPr id="16" name="TextBox 12"/>
          <p:cNvSpPr txBox="1">
            <a:spLocks noChangeArrowheads="1"/>
          </p:cNvSpPr>
          <p:nvPr/>
        </p:nvSpPr>
        <p:spPr bwMode="auto">
          <a:xfrm>
            <a:off x="831850" y="6751638"/>
            <a:ext cx="2559050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1pPr>
            <a:lvl2pPr marL="742950" indent="-28575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2pPr>
            <a:lvl3pPr marL="11430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3pPr>
            <a:lvl4pPr marL="16002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4pPr>
            <a:lvl5pPr marL="20574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9pPr>
          </a:lstStyle>
          <a:p>
            <a:pPr eaLnBrk="1" hangingPunct="1">
              <a:defRPr/>
            </a:pPr>
            <a:r>
              <a:rPr lang="en-US" sz="600" smtClean="0">
                <a:solidFill>
                  <a:srgbClr val="000000"/>
                </a:solidFill>
                <a:cs typeface="Arial" pitchFamily="34" charset="0"/>
              </a:rPr>
              <a:t>Copyright © 2012 NTT DATA</a:t>
            </a:r>
          </a:p>
        </p:txBody>
      </p:sp>
      <p:sp>
        <p:nvSpPr>
          <p:cNvPr id="17" name="TextBox 15"/>
          <p:cNvSpPr txBox="1">
            <a:spLocks noChangeArrowheads="1"/>
          </p:cNvSpPr>
          <p:nvPr/>
        </p:nvSpPr>
        <p:spPr bwMode="auto">
          <a:xfrm>
            <a:off x="9590088" y="6751638"/>
            <a:ext cx="315912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941BFBFA-29D0-4625-8F6A-392F8E1B3C06}" type="slidenum">
              <a:rPr kumimoji="1" lang="en-US" altLang="it-IT" sz="600">
                <a:solidFill>
                  <a:srgbClr val="000000"/>
                </a:solidFill>
                <a:ea typeface="HGP創英角ｺﾞｼｯｸUB"/>
                <a:cs typeface="HGP創英角ｺﾞｼｯｸUB"/>
              </a:rPr>
              <a:pPr eaLnBrk="1" hangingPunct="1"/>
              <a:t>‹#›</a:t>
            </a:fld>
            <a:endParaRPr kumimoji="1" lang="en-US" altLang="it-IT" sz="600">
              <a:solidFill>
                <a:srgbClr val="000000"/>
              </a:solidFill>
              <a:ea typeface="HGP創英角ｺﾞｼｯｸUB"/>
              <a:cs typeface="HGP創英角ｺﾞｼｯｸUB"/>
            </a:endParaRP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792825" y="0"/>
            <a:ext cx="7329752" cy="731838"/>
          </a:xfrm>
          <a:prstGeom prst="rect">
            <a:avLst/>
          </a:prstGeom>
        </p:spPr>
        <p:txBody>
          <a:bodyPr vert="horz" lIns="182880" rIns="182880" anchor="ctr" anchorCtr="0"/>
          <a:lstStyle>
            <a:lvl1pPr>
              <a:buNone/>
              <a:defRPr sz="2200" baseline="0"/>
            </a:lvl1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30700913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1"/>
          <p:cNvSpPr/>
          <p:nvPr/>
        </p:nvSpPr>
        <p:spPr>
          <a:xfrm>
            <a:off x="8123238" y="0"/>
            <a:ext cx="1782762" cy="731838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kumimoji="1" lang="en-US" altLang="it-IT" sz="1400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4" name="Picture 29" descr="NTT_logo_RGB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7550" y="309563"/>
            <a:ext cx="135731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3"/>
          <p:cNvSpPr/>
          <p:nvPr/>
        </p:nvSpPr>
        <p:spPr>
          <a:xfrm>
            <a:off x="0" y="0"/>
            <a:ext cx="8123238" cy="7318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kumimoji="1" lang="en-US" altLang="it-IT" sz="1400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6" name="Picture 19" descr="NTT_Title_Slide_w_Image.jp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92163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oup 13"/>
          <p:cNvGrpSpPr>
            <a:grpSpLocks/>
          </p:cNvGrpSpPr>
          <p:nvPr/>
        </p:nvGrpSpPr>
        <p:grpSpPr bwMode="auto">
          <a:xfrm>
            <a:off x="0" y="6732588"/>
            <a:ext cx="9906000" cy="131762"/>
            <a:chOff x="0" y="6731877"/>
            <a:chExt cx="9144001" cy="132052"/>
          </a:xfrm>
        </p:grpSpPr>
        <p:sp>
          <p:nvSpPr>
            <p:cNvPr id="8" name="Rectangle 17"/>
            <p:cNvSpPr/>
            <p:nvPr/>
          </p:nvSpPr>
          <p:spPr>
            <a:xfrm>
              <a:off x="0" y="6731877"/>
              <a:ext cx="9144001" cy="13205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endParaRPr kumimoji="1" lang="en-US" altLang="it-IT" sz="1400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grpSp>
          <p:nvGrpSpPr>
            <p:cNvPr id="9" name="Group 103"/>
            <p:cNvGrpSpPr>
              <a:grpSpLocks/>
            </p:cNvGrpSpPr>
            <p:nvPr/>
          </p:nvGrpSpPr>
          <p:grpSpPr bwMode="auto">
            <a:xfrm>
              <a:off x="0" y="6731877"/>
              <a:ext cx="735623" cy="132052"/>
              <a:chOff x="0" y="6296155"/>
              <a:chExt cx="735623" cy="132052"/>
            </a:xfrm>
          </p:grpSpPr>
          <p:sp>
            <p:nvSpPr>
              <p:cNvPr id="10" name="Rectangle 21"/>
              <p:cNvSpPr/>
              <p:nvPr/>
            </p:nvSpPr>
            <p:spPr>
              <a:xfrm>
                <a:off x="612531" y="6296155"/>
                <a:ext cx="123092" cy="13205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1" name="Rectangle 22"/>
              <p:cNvSpPr>
                <a:spLocks noChangeArrowheads="1"/>
              </p:cNvSpPr>
              <p:nvPr/>
            </p:nvSpPr>
            <p:spPr bwMode="auto">
              <a:xfrm>
                <a:off x="490904" y="6296155"/>
                <a:ext cx="121626" cy="132052"/>
              </a:xfrm>
              <a:prstGeom prst="rect">
                <a:avLst/>
              </a:prstGeom>
              <a:solidFill>
                <a:srgbClr val="C969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2" name="Rectangle 23"/>
              <p:cNvSpPr/>
              <p:nvPr/>
            </p:nvSpPr>
            <p:spPr>
              <a:xfrm>
                <a:off x="367812" y="6296155"/>
                <a:ext cx="123092" cy="132052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3" name="Rectangle 24"/>
              <p:cNvSpPr/>
              <p:nvPr/>
            </p:nvSpPr>
            <p:spPr>
              <a:xfrm>
                <a:off x="244720" y="6296155"/>
                <a:ext cx="123092" cy="13205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4" name="Rectangle 25"/>
              <p:cNvSpPr>
                <a:spLocks noChangeArrowheads="1"/>
              </p:cNvSpPr>
              <p:nvPr/>
            </p:nvSpPr>
            <p:spPr bwMode="auto">
              <a:xfrm>
                <a:off x="123092" y="6296155"/>
                <a:ext cx="121627" cy="132052"/>
              </a:xfrm>
              <a:prstGeom prst="rect">
                <a:avLst/>
              </a:prstGeom>
              <a:solidFill>
                <a:srgbClr val="6F77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5" name="Rectangle 26"/>
              <p:cNvSpPr>
                <a:spLocks noChangeArrowheads="1"/>
              </p:cNvSpPr>
              <p:nvPr/>
            </p:nvSpPr>
            <p:spPr bwMode="auto">
              <a:xfrm>
                <a:off x="0" y="6296155"/>
                <a:ext cx="123092" cy="132052"/>
              </a:xfrm>
              <a:prstGeom prst="rect">
                <a:avLst/>
              </a:prstGeom>
              <a:solidFill>
                <a:srgbClr val="3F49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</p:grpSp>
      <p:sp>
        <p:nvSpPr>
          <p:cNvPr id="16" name="TextBox 12"/>
          <p:cNvSpPr txBox="1">
            <a:spLocks noChangeArrowheads="1"/>
          </p:cNvSpPr>
          <p:nvPr/>
        </p:nvSpPr>
        <p:spPr bwMode="auto">
          <a:xfrm>
            <a:off x="831850" y="6751638"/>
            <a:ext cx="2559050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1pPr>
            <a:lvl2pPr marL="742950" indent="-28575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2pPr>
            <a:lvl3pPr marL="11430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3pPr>
            <a:lvl4pPr marL="16002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4pPr>
            <a:lvl5pPr marL="20574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9pPr>
          </a:lstStyle>
          <a:p>
            <a:pPr eaLnBrk="1" hangingPunct="1">
              <a:defRPr/>
            </a:pPr>
            <a:r>
              <a:rPr lang="en-US" sz="600" smtClean="0">
                <a:solidFill>
                  <a:srgbClr val="000000"/>
                </a:solidFill>
                <a:cs typeface="Arial" pitchFamily="34" charset="0"/>
              </a:rPr>
              <a:t>Copyright © 2012 NTT DATA</a:t>
            </a:r>
          </a:p>
        </p:txBody>
      </p:sp>
      <p:sp>
        <p:nvSpPr>
          <p:cNvPr id="17" name="TextBox 15"/>
          <p:cNvSpPr txBox="1">
            <a:spLocks noChangeArrowheads="1"/>
          </p:cNvSpPr>
          <p:nvPr/>
        </p:nvSpPr>
        <p:spPr bwMode="auto">
          <a:xfrm>
            <a:off x="9590088" y="6751638"/>
            <a:ext cx="315912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2DB98B73-CCCA-4260-9536-08F1C0CCD731}" type="slidenum">
              <a:rPr kumimoji="1" lang="en-US" altLang="it-IT" sz="600">
                <a:solidFill>
                  <a:srgbClr val="000000"/>
                </a:solidFill>
                <a:ea typeface="HGP創英角ｺﾞｼｯｸUB"/>
                <a:cs typeface="HGP創英角ｺﾞｼｯｸUB"/>
              </a:rPr>
              <a:pPr eaLnBrk="1" hangingPunct="1"/>
              <a:t>‹#›</a:t>
            </a:fld>
            <a:endParaRPr kumimoji="1" lang="en-US" altLang="it-IT" sz="600">
              <a:solidFill>
                <a:srgbClr val="000000"/>
              </a:solidFill>
              <a:ea typeface="HGP創英角ｺﾞｼｯｸUB"/>
              <a:cs typeface="HGP創英角ｺﾞｼｯｸUB"/>
            </a:endParaRPr>
          </a:p>
        </p:txBody>
      </p:sp>
      <p:grpSp>
        <p:nvGrpSpPr>
          <p:cNvPr id="18" name="Group 20"/>
          <p:cNvGrpSpPr>
            <a:grpSpLocks/>
          </p:cNvGrpSpPr>
          <p:nvPr/>
        </p:nvGrpSpPr>
        <p:grpSpPr bwMode="auto">
          <a:xfrm>
            <a:off x="390525" y="1000125"/>
            <a:ext cx="9117013" cy="5224463"/>
            <a:chOff x="399521" y="1000125"/>
            <a:chExt cx="9162287" cy="5223934"/>
          </a:xfrm>
        </p:grpSpPr>
        <p:sp>
          <p:nvSpPr>
            <p:cNvPr id="20" name="Rectangle 27"/>
            <p:cNvSpPr/>
            <p:nvPr/>
          </p:nvSpPr>
          <p:spPr>
            <a:xfrm>
              <a:off x="4995821" y="1000125"/>
              <a:ext cx="4565987" cy="5223934"/>
            </a:xfrm>
            <a:prstGeom prst="rect">
              <a:avLst/>
            </a:prstGeom>
            <a:solidFill>
              <a:srgbClr val="0080B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bIns="91440" anchor="b"/>
            <a:lstStyle/>
            <a:p>
              <a:pPr marL="0" lvl="1" algn="ctr">
                <a:defRPr/>
              </a:pPr>
              <a:r>
                <a:rPr kumimoji="1" lang="en-US" sz="1400" dirty="0">
                  <a:solidFill>
                    <a:srgbClr val="FFFFFF"/>
                  </a:solidFill>
                  <a:latin typeface="Arial"/>
                  <a:cs typeface="Arial"/>
                </a:rPr>
                <a:t>Category Title 14 pt Arial Regular</a:t>
              </a:r>
            </a:p>
          </p:txBody>
        </p:sp>
        <p:sp>
          <p:nvSpPr>
            <p:cNvPr id="21" name="Rectangle 28"/>
            <p:cNvSpPr/>
            <p:nvPr/>
          </p:nvSpPr>
          <p:spPr>
            <a:xfrm>
              <a:off x="399521" y="1000125"/>
              <a:ext cx="4565987" cy="5223934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bIns="91440" anchor="b"/>
            <a:lstStyle/>
            <a:p>
              <a:pPr marL="0" lvl="1" algn="ctr">
                <a:defRPr/>
              </a:pPr>
              <a:r>
                <a:rPr kumimoji="1" lang="en-US" sz="1400" dirty="0">
                  <a:solidFill>
                    <a:srgbClr val="FFFFFF"/>
                  </a:solidFill>
                  <a:latin typeface="Arial"/>
                  <a:cs typeface="Arial"/>
                </a:rPr>
                <a:t>Category Title 14 pt Arial Regular</a:t>
              </a:r>
            </a:p>
          </p:txBody>
        </p:sp>
      </p:grpSp>
      <p:graphicFrame>
        <p:nvGraphicFramePr>
          <p:cNvPr id="22" name="Table 30"/>
          <p:cNvGraphicFramePr>
            <a:graphicFrameLocks noGrp="1"/>
          </p:cNvGraphicFramePr>
          <p:nvPr/>
        </p:nvGraphicFramePr>
        <p:xfrm>
          <a:off x="374650" y="1093788"/>
          <a:ext cx="9144000" cy="1068387"/>
        </p:xfrm>
        <a:graphic>
          <a:graphicData uri="http://schemas.openxmlformats.org/drawingml/2006/table">
            <a:tbl>
              <a:tblPr firstRow="1" bandRow="1">
                <a:effectLst/>
              </a:tblPr>
              <a:tblGrid>
                <a:gridCol w="1167722"/>
                <a:gridCol w="1414556"/>
                <a:gridCol w="1832278"/>
                <a:gridCol w="1665534"/>
                <a:gridCol w="1539909"/>
                <a:gridCol w="1524001"/>
              </a:tblGrid>
              <a:tr h="389705">
                <a:tc gridSpan="6">
                  <a:txBody>
                    <a:bodyPr/>
                    <a:lstStyle/>
                    <a:p>
                      <a:pPr marL="0" marR="0" indent="0" algn="ctr" defTabSz="914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smtClean="0">
                          <a:solidFill>
                            <a:schemeClr val="accent2"/>
                          </a:solidFill>
                          <a:latin typeface="Arial" pitchFamily="34" charset="0"/>
                          <a:cs typeface="Arial" pitchFamily="34" charset="0"/>
                        </a:rPr>
                        <a:t>ALL CAPS HEADING 12 </a:t>
                      </a:r>
                      <a:r>
                        <a:rPr lang="en-US" sz="1200" b="0" baseline="0" dirty="0" smtClean="0">
                          <a:solidFill>
                            <a:schemeClr val="accent2"/>
                          </a:solidFill>
                          <a:latin typeface="Arial" pitchFamily="34" charset="0"/>
                          <a:cs typeface="Arial" pitchFamily="34" charset="0"/>
                        </a:rPr>
                        <a:t>pt Arial</a:t>
                      </a:r>
                      <a:r>
                        <a:rPr lang="en-US" sz="1200" b="0" dirty="0" smtClean="0">
                          <a:solidFill>
                            <a:schemeClr val="accent2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</a:p>
                  </a:txBody>
                  <a:tcPr marT="45748" marB="45748" anchor="ctr" anchorCtr="1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dirty="0" smtClean="0">
                        <a:solidFill>
                          <a:schemeClr val="accent2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dirty="0" smtClean="0">
                        <a:solidFill>
                          <a:schemeClr val="accent2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dirty="0" smtClean="0">
                        <a:solidFill>
                          <a:schemeClr val="accent2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dirty="0" smtClean="0">
                        <a:solidFill>
                          <a:schemeClr val="accent2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dirty="0" smtClean="0">
                        <a:solidFill>
                          <a:schemeClr val="accent2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678682">
                <a:tc>
                  <a:txBody>
                    <a:bodyPr/>
                    <a:lstStyle>
                      <a:lvl1pPr marL="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1pPr>
                      <a:lvl2pPr marL="4572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2pPr>
                      <a:lvl3pPr marL="9144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3pPr>
                      <a:lvl4pPr marL="13716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4pPr>
                      <a:lvl5pPr marL="18288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5pPr>
                      <a:lvl6pPr marL="22860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6pPr>
                      <a:lvl7pPr marL="27432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7pPr>
                      <a:lvl8pPr marL="32004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8pPr>
                      <a:lvl9pPr marL="36576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9pPr>
                    </a:lstStyle>
                    <a:p>
                      <a:pPr marL="0" marR="0" indent="0" algn="ctr" defTabSz="914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12</a:t>
                      </a:r>
                      <a:r>
                        <a:rPr lang="en-US" sz="1200" b="1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pt Arial</a:t>
                      </a:r>
                    </a:p>
                    <a:p>
                      <a:pPr marL="0" marR="0" indent="0" algn="ctr" defTabSz="914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Bold</a:t>
                      </a:r>
                      <a:endParaRPr lang="en-US" sz="1200" b="1" dirty="0" smtClean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48" marB="45748" anchor="ctr" anchorCtr="1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1pPr>
                      <a:lvl2pPr marL="4572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2pPr>
                      <a:lvl3pPr marL="9144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3pPr>
                      <a:lvl4pPr marL="13716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4pPr>
                      <a:lvl5pPr marL="18288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5pPr>
                      <a:lvl6pPr marL="22860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6pPr>
                      <a:lvl7pPr marL="27432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7pPr>
                      <a:lvl8pPr marL="32004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8pPr>
                      <a:lvl9pPr marL="36576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9pPr>
                    </a:lstStyle>
                    <a:p>
                      <a:pPr marL="0" marR="0" indent="0" algn="ctr" defTabSz="914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Sub</a:t>
                      </a:r>
                      <a:r>
                        <a:rPr lang="en-US" sz="1200" b="1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Category</a:t>
                      </a:r>
                      <a:endParaRPr lang="en-US" sz="1200" b="1" dirty="0" smtClean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48" marB="45748" anchor="ctr" anchorCtr="1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1pPr>
                      <a:lvl2pPr marL="4572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2pPr>
                      <a:lvl3pPr marL="9144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3pPr>
                      <a:lvl4pPr marL="13716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4pPr>
                      <a:lvl5pPr marL="18288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5pPr>
                      <a:lvl6pPr marL="22860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6pPr>
                      <a:lvl7pPr marL="27432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7pPr>
                      <a:lvl8pPr marL="32004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8pPr>
                      <a:lvl9pPr marL="36576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9pPr>
                    </a:lstStyle>
                    <a:p>
                      <a:pPr marL="0" marR="0" indent="0" algn="ctr" defTabSz="914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12</a:t>
                      </a:r>
                      <a:r>
                        <a:rPr lang="en-US" sz="1200" b="1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pt Arial</a:t>
                      </a:r>
                    </a:p>
                    <a:p>
                      <a:pPr marL="0" marR="0" indent="0" algn="ctr" defTabSz="914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Bold</a:t>
                      </a:r>
                      <a:endParaRPr lang="en-US" sz="1200" b="1" dirty="0" smtClean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48" marB="45748" anchor="ctr" anchorCtr="1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1pPr>
                      <a:lvl2pPr marL="4572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2pPr>
                      <a:lvl3pPr marL="9144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3pPr>
                      <a:lvl4pPr marL="13716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4pPr>
                      <a:lvl5pPr marL="18288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5pPr>
                      <a:lvl6pPr marL="22860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6pPr>
                      <a:lvl7pPr marL="27432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7pPr>
                      <a:lvl8pPr marL="32004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8pPr>
                      <a:lvl9pPr marL="36576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9pPr>
                    </a:lstStyle>
                    <a:p>
                      <a:pPr marL="0" marR="0" indent="0" algn="ctr" defTabSz="914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Sub</a:t>
                      </a:r>
                      <a:r>
                        <a:rPr lang="en-US" sz="1200" b="1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Category</a:t>
                      </a:r>
                      <a:endParaRPr lang="en-US" sz="1200" b="1" dirty="0" smtClean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48" marB="45748" anchor="ctr" anchorCtr="1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1pPr>
                      <a:lvl2pPr marL="4572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2pPr>
                      <a:lvl3pPr marL="9144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3pPr>
                      <a:lvl4pPr marL="13716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4pPr>
                      <a:lvl5pPr marL="18288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5pPr>
                      <a:lvl6pPr marL="22860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6pPr>
                      <a:lvl7pPr marL="27432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7pPr>
                      <a:lvl8pPr marL="32004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8pPr>
                      <a:lvl9pPr marL="36576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9pPr>
                    </a:lstStyle>
                    <a:p>
                      <a:pPr marL="0" marR="0" indent="0" algn="ctr" defTabSz="914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12</a:t>
                      </a:r>
                      <a:r>
                        <a:rPr lang="en-US" sz="1200" b="1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pt Arial</a:t>
                      </a:r>
                    </a:p>
                    <a:p>
                      <a:pPr marL="0" marR="0" indent="0" algn="ctr" defTabSz="914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Bold</a:t>
                      </a:r>
                      <a:endParaRPr lang="en-US" sz="1200" b="1" dirty="0" smtClean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48" marB="45748" anchor="ctr" anchorCtr="1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1pPr>
                      <a:lvl2pPr marL="4572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2pPr>
                      <a:lvl3pPr marL="9144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3pPr>
                      <a:lvl4pPr marL="13716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4pPr>
                      <a:lvl5pPr marL="18288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5pPr>
                      <a:lvl6pPr marL="22860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6pPr>
                      <a:lvl7pPr marL="27432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7pPr>
                      <a:lvl8pPr marL="32004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8pPr>
                      <a:lvl9pPr marL="36576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9pPr>
                    </a:lstStyle>
                    <a:p>
                      <a:pPr marL="0" marR="0" indent="0" algn="ctr" defTabSz="914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Sub</a:t>
                      </a:r>
                      <a:r>
                        <a:rPr lang="en-US" sz="1200" b="1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Category</a:t>
                      </a:r>
                      <a:endParaRPr lang="en-US" sz="1200" b="1" dirty="0" smtClean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48" marB="45748" anchor="ctr" anchorCtr="1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" name="Table 31"/>
          <p:cNvGraphicFramePr>
            <a:graphicFrameLocks noGrp="1"/>
          </p:cNvGraphicFramePr>
          <p:nvPr/>
        </p:nvGraphicFramePr>
        <p:xfrm>
          <a:off x="374650" y="2168525"/>
          <a:ext cx="9144000" cy="3686176"/>
        </p:xfrm>
        <a:graphic>
          <a:graphicData uri="http://schemas.openxmlformats.org/drawingml/2006/table">
            <a:tbl>
              <a:tblPr/>
              <a:tblGrid>
                <a:gridCol w="3048000"/>
                <a:gridCol w="3048000"/>
                <a:gridCol w="3048000"/>
              </a:tblGrid>
              <a:tr h="450850">
                <a:tc gridSpan="3">
                  <a:txBody>
                    <a:bodyPr/>
                    <a:lstStyle>
                      <a:lvl1pPr defTabSz="912813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1pPr>
                      <a:lvl2pPr marL="742950" indent="-285750" defTabSz="912813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2pPr>
                      <a:lvl3pPr marL="1143000" indent="-228600" defTabSz="912813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3pPr>
                      <a:lvl4pPr marL="1600200" indent="-228600" defTabSz="912813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4pPr>
                      <a:lvl5pPr marL="2057400" indent="-228600" defTabSz="912813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5pPr>
                      <a:lvl6pPr marL="2514600" indent="-228600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6pPr>
                      <a:lvl7pPr marL="2971800" indent="-228600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7pPr>
                      <a:lvl8pPr marL="3429000" indent="-228600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8pPr>
                      <a:lvl9pPr marL="3886200" indent="-228600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it-IT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rPr>
                        <a:t>ALL CAPS HEADING 12 pt Arial </a:t>
                      </a:r>
                    </a:p>
                  </a:txBody>
                  <a:tcPr marT="45717" marB="45717"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2CE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</a:tr>
              <a:tr h="4508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it-IT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Sub Heading 11 pt Arial Regular</a:t>
                      </a:r>
                    </a:p>
                  </a:txBody>
                  <a:tcPr marT="45717" marB="45717"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it-IT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Sub Heading 11 pt Arial Regular</a:t>
                      </a:r>
                    </a:p>
                  </a:txBody>
                  <a:tcPr marT="45717" marB="45717"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it-IT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Sub Heading 11 pt Arial Regular</a:t>
                      </a:r>
                    </a:p>
                  </a:txBody>
                  <a:tcPr marT="45717" marB="45717"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B1"/>
                    </a:solidFill>
                  </a:tcPr>
                </a:tc>
              </a:tr>
              <a:tr h="1166813">
                <a:tc>
                  <a:txBody>
                    <a:bodyPr/>
                    <a:lstStyle>
                      <a:lvl1pPr marL="117475" indent="-117475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9pPr>
                    </a:lstStyle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rPr>
                        <a:t>Bullet 1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rPr>
                        <a:t>Bullet 2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rPr>
                        <a:t>Bullet 3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rPr>
                        <a:t>Bullet 4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rPr>
                        <a:t>Bullet 5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kumimoji="1" lang="en-US" altLang="it-IT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MS PGothic" pitchFamily="34" charset="-128"/>
                        <a:cs typeface="Arial" pitchFamily="34" charset="0"/>
                      </a:endParaRPr>
                    </a:p>
                  </a:txBody>
                  <a:tcPr marT="45717" marB="45717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2CEE6"/>
                    </a:solidFill>
                  </a:tcPr>
                </a:tc>
                <a:tc>
                  <a:txBody>
                    <a:bodyPr/>
                    <a:lstStyle>
                      <a:lvl1pPr marL="117475" indent="-117475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9pPr>
                    </a:lstStyle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1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2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3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4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5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2CEE6"/>
                    </a:solidFill>
                  </a:tcPr>
                </a:tc>
                <a:tc>
                  <a:txBody>
                    <a:bodyPr/>
                    <a:lstStyle>
                      <a:lvl1pPr marL="117475" indent="-117475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9pPr>
                    </a:lstStyle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1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2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3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4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5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2CEE6"/>
                    </a:solidFill>
                  </a:tcPr>
                </a:tc>
              </a:tr>
              <a:tr h="4508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it-IT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Sub Heading 11 pt Arial Regular</a:t>
                      </a:r>
                    </a:p>
                  </a:txBody>
                  <a:tcPr marT="45717" marB="45717"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785C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it-IT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Sub Heading 11 pt Arial Regular</a:t>
                      </a:r>
                    </a:p>
                  </a:txBody>
                  <a:tcPr marT="45717" marB="45717"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B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it-IT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Sub Heading 11 pt Arial Regular</a:t>
                      </a:r>
                    </a:p>
                  </a:txBody>
                  <a:tcPr marT="45717" marB="45717"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B1"/>
                    </a:solidFill>
                  </a:tcPr>
                </a:tc>
              </a:tr>
              <a:tr h="1166813">
                <a:tc>
                  <a:txBody>
                    <a:bodyPr/>
                    <a:lstStyle>
                      <a:lvl1pPr marL="117475" indent="-117475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9pPr>
                    </a:lstStyle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1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2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3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4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5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2CEE6"/>
                    </a:solidFill>
                  </a:tcPr>
                </a:tc>
                <a:tc>
                  <a:txBody>
                    <a:bodyPr/>
                    <a:lstStyle>
                      <a:lvl1pPr marL="117475" indent="-117475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9pPr>
                    </a:lstStyle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1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2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3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4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5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2CEE6"/>
                    </a:solidFill>
                  </a:tcPr>
                </a:tc>
                <a:tc>
                  <a:txBody>
                    <a:bodyPr/>
                    <a:lstStyle>
                      <a:lvl1pPr marL="117475" indent="-117475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9pPr>
                    </a:lstStyle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1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2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3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4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5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2CEE6"/>
                    </a:solidFill>
                  </a:tcPr>
                </a:tc>
              </a:tr>
            </a:tbl>
          </a:graphicData>
        </a:graphic>
      </p:graphicFrame>
      <p:sp>
        <p:nvSpPr>
          <p:cNvPr id="19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792825" y="0"/>
            <a:ext cx="7329752" cy="731838"/>
          </a:xfrm>
          <a:prstGeom prst="rect">
            <a:avLst/>
          </a:prstGeom>
        </p:spPr>
        <p:txBody>
          <a:bodyPr vert="horz" lIns="182880" rIns="182880" anchor="ctr" anchorCtr="0"/>
          <a:lstStyle>
            <a:lvl1pPr>
              <a:buNone/>
              <a:defRPr sz="2200" baseline="0"/>
            </a:lvl1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3486771265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9" descr="NTT_Section_Divide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52600"/>
            <a:ext cx="1654175" cy="152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7"/>
          <p:cNvSpPr/>
          <p:nvPr/>
        </p:nvSpPr>
        <p:spPr>
          <a:xfrm>
            <a:off x="0" y="6732588"/>
            <a:ext cx="9906000" cy="127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kumimoji="1" lang="en-US" altLang="it-IT" sz="140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5" name="TextBox 13"/>
          <p:cNvSpPr txBox="1">
            <a:spLocks noChangeArrowheads="1"/>
          </p:cNvSpPr>
          <p:nvPr/>
        </p:nvSpPr>
        <p:spPr bwMode="auto">
          <a:xfrm>
            <a:off x="9590088" y="6751638"/>
            <a:ext cx="315912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D92E5580-0C4B-4E45-AD2C-391F56C114C9}" type="slidenum">
              <a:rPr kumimoji="1" lang="en-US" altLang="it-IT" sz="600">
                <a:solidFill>
                  <a:srgbClr val="000000"/>
                </a:solidFill>
                <a:ea typeface="HGP創英角ｺﾞｼｯｸUB"/>
                <a:cs typeface="HGP創英角ｺﾞｼｯｸUB"/>
              </a:rPr>
              <a:pPr eaLnBrk="1" hangingPunct="1"/>
              <a:t>‹#›</a:t>
            </a:fld>
            <a:endParaRPr kumimoji="1" lang="en-US" altLang="it-IT" sz="600">
              <a:solidFill>
                <a:srgbClr val="000000"/>
              </a:solidFill>
              <a:ea typeface="HGP創英角ｺﾞｼｯｸUB"/>
              <a:cs typeface="HGP創英角ｺﾞｼｯｸUB"/>
            </a:endParaRPr>
          </a:p>
        </p:txBody>
      </p:sp>
      <p:sp>
        <p:nvSpPr>
          <p:cNvPr id="6" name="TextBox 14"/>
          <p:cNvSpPr txBox="1">
            <a:spLocks noChangeArrowheads="1"/>
          </p:cNvSpPr>
          <p:nvPr/>
        </p:nvSpPr>
        <p:spPr bwMode="auto">
          <a:xfrm>
            <a:off x="0" y="6751638"/>
            <a:ext cx="2559050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1pPr>
            <a:lvl2pPr marL="742950" indent="-28575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2pPr>
            <a:lvl3pPr marL="11430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3pPr>
            <a:lvl4pPr marL="16002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4pPr>
            <a:lvl5pPr marL="20574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9pPr>
          </a:lstStyle>
          <a:p>
            <a:pPr eaLnBrk="1" hangingPunct="1">
              <a:defRPr/>
            </a:pPr>
            <a:r>
              <a:rPr lang="en-US" sz="600" smtClean="0">
                <a:solidFill>
                  <a:srgbClr val="000000"/>
                </a:solidFill>
                <a:cs typeface="Arial" pitchFamily="34" charset="0"/>
              </a:rPr>
              <a:t>Copyright © 2012 NTT DATA</a:t>
            </a:r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1647825" y="1752600"/>
            <a:ext cx="8258175" cy="7651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en-US" altLang="en-US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8" name="Rectangle 11"/>
          <p:cNvSpPr/>
          <p:nvPr/>
        </p:nvSpPr>
        <p:spPr>
          <a:xfrm>
            <a:off x="1647825" y="2517775"/>
            <a:ext cx="8258175" cy="762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kumimoji="1" lang="en-US" altLang="it-IT" sz="140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1788584" y="1770430"/>
            <a:ext cx="7821470" cy="729201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28190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>
          <a:xfrm>
            <a:off x="0" y="0"/>
            <a:ext cx="8123238" cy="7318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kumimoji="1" lang="en-US" altLang="it-IT" sz="1400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5" name="Picture 28" descr="NTT_Title_and_Conten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92163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11"/>
          <p:cNvGrpSpPr>
            <a:grpSpLocks/>
          </p:cNvGrpSpPr>
          <p:nvPr/>
        </p:nvGrpSpPr>
        <p:grpSpPr bwMode="auto">
          <a:xfrm>
            <a:off x="0" y="6732588"/>
            <a:ext cx="9906000" cy="131762"/>
            <a:chOff x="0" y="6731877"/>
            <a:chExt cx="9144001" cy="132052"/>
          </a:xfrm>
        </p:grpSpPr>
        <p:sp>
          <p:nvSpPr>
            <p:cNvPr id="7" name="Rectangle 16"/>
            <p:cNvSpPr/>
            <p:nvPr/>
          </p:nvSpPr>
          <p:spPr>
            <a:xfrm>
              <a:off x="0" y="6731877"/>
              <a:ext cx="9144001" cy="13205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endParaRPr kumimoji="1" lang="en-US" altLang="it-IT" sz="1400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grpSp>
          <p:nvGrpSpPr>
            <p:cNvPr id="8" name="Group 103"/>
            <p:cNvGrpSpPr>
              <a:grpSpLocks/>
            </p:cNvGrpSpPr>
            <p:nvPr/>
          </p:nvGrpSpPr>
          <p:grpSpPr bwMode="auto">
            <a:xfrm>
              <a:off x="0" y="6731877"/>
              <a:ext cx="735623" cy="132052"/>
              <a:chOff x="0" y="6296155"/>
              <a:chExt cx="735623" cy="132052"/>
            </a:xfrm>
          </p:grpSpPr>
          <p:sp>
            <p:nvSpPr>
              <p:cNvPr id="9" name="Rectangle 21"/>
              <p:cNvSpPr/>
              <p:nvPr/>
            </p:nvSpPr>
            <p:spPr>
              <a:xfrm>
                <a:off x="612531" y="6296155"/>
                <a:ext cx="123092" cy="13205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0" name="Rectangle 22"/>
              <p:cNvSpPr>
                <a:spLocks noChangeArrowheads="1"/>
              </p:cNvSpPr>
              <p:nvPr/>
            </p:nvSpPr>
            <p:spPr bwMode="auto">
              <a:xfrm>
                <a:off x="490904" y="6296155"/>
                <a:ext cx="121626" cy="132052"/>
              </a:xfrm>
              <a:prstGeom prst="rect">
                <a:avLst/>
              </a:prstGeom>
              <a:solidFill>
                <a:srgbClr val="C969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2" name="Rectangle 23"/>
              <p:cNvSpPr/>
              <p:nvPr/>
            </p:nvSpPr>
            <p:spPr>
              <a:xfrm>
                <a:off x="367812" y="6296155"/>
                <a:ext cx="123092" cy="132052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3" name="Rectangle 24"/>
              <p:cNvSpPr/>
              <p:nvPr/>
            </p:nvSpPr>
            <p:spPr>
              <a:xfrm>
                <a:off x="244720" y="6296155"/>
                <a:ext cx="123092" cy="13205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4" name="Rectangle 25"/>
              <p:cNvSpPr>
                <a:spLocks noChangeArrowheads="1"/>
              </p:cNvSpPr>
              <p:nvPr/>
            </p:nvSpPr>
            <p:spPr bwMode="auto">
              <a:xfrm>
                <a:off x="123092" y="6296155"/>
                <a:ext cx="121627" cy="132052"/>
              </a:xfrm>
              <a:prstGeom prst="rect">
                <a:avLst/>
              </a:prstGeom>
              <a:solidFill>
                <a:srgbClr val="6F77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5" name="Rectangle 26"/>
              <p:cNvSpPr>
                <a:spLocks noChangeArrowheads="1"/>
              </p:cNvSpPr>
              <p:nvPr/>
            </p:nvSpPr>
            <p:spPr bwMode="auto">
              <a:xfrm>
                <a:off x="0" y="6296155"/>
                <a:ext cx="123092" cy="132052"/>
              </a:xfrm>
              <a:prstGeom prst="rect">
                <a:avLst/>
              </a:prstGeom>
              <a:solidFill>
                <a:srgbClr val="3F49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</p:grpSp>
      <p:sp>
        <p:nvSpPr>
          <p:cNvPr id="16" name="Rectangle 14"/>
          <p:cNvSpPr/>
          <p:nvPr/>
        </p:nvSpPr>
        <p:spPr>
          <a:xfrm>
            <a:off x="8123238" y="0"/>
            <a:ext cx="1782762" cy="731838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kumimoji="1" lang="en-US" altLang="it-IT" sz="140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17" name="TextBox 17"/>
          <p:cNvSpPr txBox="1">
            <a:spLocks noChangeArrowheads="1"/>
          </p:cNvSpPr>
          <p:nvPr/>
        </p:nvSpPr>
        <p:spPr bwMode="auto">
          <a:xfrm>
            <a:off x="831850" y="6751638"/>
            <a:ext cx="2559050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1pPr>
            <a:lvl2pPr marL="742950" indent="-28575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2pPr>
            <a:lvl3pPr marL="11430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3pPr>
            <a:lvl4pPr marL="16002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4pPr>
            <a:lvl5pPr marL="20574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9pPr>
          </a:lstStyle>
          <a:p>
            <a:pPr eaLnBrk="1" hangingPunct="1">
              <a:defRPr/>
            </a:pPr>
            <a:r>
              <a:rPr lang="en-US" sz="600" smtClean="0">
                <a:solidFill>
                  <a:srgbClr val="000000"/>
                </a:solidFill>
                <a:cs typeface="Arial" pitchFamily="34" charset="0"/>
              </a:rPr>
              <a:t>Copyright © 2012 NTT DATA </a:t>
            </a:r>
          </a:p>
        </p:txBody>
      </p:sp>
      <p:sp>
        <p:nvSpPr>
          <p:cNvPr id="18" name="TextBox 18"/>
          <p:cNvSpPr txBox="1">
            <a:spLocks noChangeArrowheads="1"/>
          </p:cNvSpPr>
          <p:nvPr/>
        </p:nvSpPr>
        <p:spPr bwMode="auto">
          <a:xfrm>
            <a:off x="9590088" y="6751638"/>
            <a:ext cx="315912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2D794D90-C466-470A-8859-67FAD114B1ED}" type="slidenum">
              <a:rPr kumimoji="1" lang="en-US" altLang="it-IT" sz="600">
                <a:solidFill>
                  <a:srgbClr val="000000"/>
                </a:solidFill>
                <a:ea typeface="HGP創英角ｺﾞｼｯｸUB"/>
                <a:cs typeface="HGP創英角ｺﾞｼｯｸUB"/>
              </a:rPr>
              <a:pPr eaLnBrk="1" hangingPunct="1"/>
              <a:t>‹#›</a:t>
            </a:fld>
            <a:endParaRPr kumimoji="1" lang="en-US" altLang="it-IT" sz="600">
              <a:solidFill>
                <a:srgbClr val="000000"/>
              </a:solidFill>
              <a:ea typeface="HGP創英角ｺﾞｼｯｸUB"/>
              <a:cs typeface="HGP創英角ｺﾞｼｯｸUB"/>
            </a:endParaRPr>
          </a:p>
        </p:txBody>
      </p:sp>
      <p:pic>
        <p:nvPicPr>
          <p:cNvPr id="19" name="Picture 30" descr="NTT_logo_RGB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7550" y="309563"/>
            <a:ext cx="135731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792565" y="1402640"/>
            <a:ext cx="8746362" cy="4525963"/>
          </a:xfrm>
          <a:prstGeom prst="rect">
            <a:avLst/>
          </a:prstGeom>
        </p:spPr>
        <p:txBody>
          <a:bodyPr lIns="182880"/>
          <a:lstStyle>
            <a:lvl1pPr marL="169863" indent="-169863">
              <a:buNone/>
              <a:defRPr sz="1800" baseline="0"/>
            </a:lvl1pPr>
            <a:lvl2pPr marL="739775" indent="-282575">
              <a:defRPr/>
            </a:lvl2pPr>
            <a:lvl3pPr marL="1090613" indent="-176213">
              <a:defRPr/>
            </a:lvl3pPr>
            <a:lvl4pPr marL="1544638" indent="-173038">
              <a:defRPr/>
            </a:lvl4pPr>
            <a:lvl5pPr marL="2000250" indent="-171450">
              <a:defRPr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20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792825" y="0"/>
            <a:ext cx="7329752" cy="731838"/>
          </a:xfrm>
          <a:prstGeom prst="rect">
            <a:avLst/>
          </a:prstGeom>
        </p:spPr>
        <p:txBody>
          <a:bodyPr vert="horz" lIns="182880" rIns="182880" anchor="ctr" anchorCtr="0">
            <a:normAutofit/>
          </a:bodyPr>
          <a:lstStyle>
            <a:lvl1pPr marL="0" indent="0">
              <a:buNone/>
              <a:defRPr sz="2200" baseline="0"/>
            </a:lvl1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736060288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6"/>
          <p:cNvSpPr>
            <a:spLocks noChangeArrowheads="1"/>
          </p:cNvSpPr>
          <p:nvPr/>
        </p:nvSpPr>
        <p:spPr bwMode="auto">
          <a:xfrm>
            <a:off x="793750" y="2663825"/>
            <a:ext cx="1314450" cy="279400"/>
          </a:xfrm>
          <a:prstGeom prst="rect">
            <a:avLst/>
          </a:prstGeom>
          <a:solidFill>
            <a:srgbClr val="859DC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5" name="Rectangle 44"/>
          <p:cNvSpPr>
            <a:spLocks noChangeArrowheads="1"/>
          </p:cNvSpPr>
          <p:nvPr/>
        </p:nvSpPr>
        <p:spPr bwMode="auto">
          <a:xfrm>
            <a:off x="793750" y="2994025"/>
            <a:ext cx="1314450" cy="279400"/>
          </a:xfrm>
          <a:prstGeom prst="rect">
            <a:avLst/>
          </a:prstGeom>
          <a:solidFill>
            <a:srgbClr val="A4B6D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6" name="Rectangle 48"/>
          <p:cNvSpPr>
            <a:spLocks noChangeArrowheads="1"/>
          </p:cNvSpPr>
          <p:nvPr/>
        </p:nvSpPr>
        <p:spPr bwMode="auto">
          <a:xfrm>
            <a:off x="793750" y="3321050"/>
            <a:ext cx="1314450" cy="279400"/>
          </a:xfrm>
          <a:prstGeom prst="rect">
            <a:avLst/>
          </a:prstGeom>
          <a:solidFill>
            <a:srgbClr val="C2CE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7" name="Rectangle 52"/>
          <p:cNvSpPr>
            <a:spLocks noChangeArrowheads="1"/>
          </p:cNvSpPr>
          <p:nvPr/>
        </p:nvSpPr>
        <p:spPr bwMode="auto">
          <a:xfrm>
            <a:off x="793750" y="3643313"/>
            <a:ext cx="1314450" cy="279400"/>
          </a:xfrm>
          <a:prstGeom prst="rect">
            <a:avLst/>
          </a:prstGeom>
          <a:solidFill>
            <a:srgbClr val="E1E7F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8" name="Rectangle 12"/>
          <p:cNvSpPr/>
          <p:nvPr/>
        </p:nvSpPr>
        <p:spPr>
          <a:xfrm>
            <a:off x="0" y="0"/>
            <a:ext cx="8123238" cy="7318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kumimoji="1" lang="en-US" altLang="it-IT" sz="1400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9" name="Picture 89" descr="NTT_Title_and_Conten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92163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0"/>
          <p:cNvSpPr txBox="1">
            <a:spLocks noChangeArrowheads="1"/>
          </p:cNvSpPr>
          <p:nvPr/>
        </p:nvSpPr>
        <p:spPr bwMode="auto">
          <a:xfrm>
            <a:off x="776288" y="2665413"/>
            <a:ext cx="1335087" cy="431800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1pPr>
            <a:lvl2pPr marL="742950" indent="-28575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2pPr>
            <a:lvl3pPr marL="11430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3pPr>
            <a:lvl4pPr marL="16002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4pPr>
            <a:lvl5pPr marL="20574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9pPr>
          </a:lstStyle>
          <a:p>
            <a:pPr eaLnBrk="1" hangingPunct="1">
              <a:defRPr/>
            </a:pPr>
            <a:r>
              <a:rPr lang="en-US" sz="1100" smtClean="0">
                <a:cs typeface="Arial" pitchFamily="34" charset="0"/>
              </a:rPr>
              <a:t>R 133 G 157 B 205</a:t>
            </a:r>
          </a:p>
        </p:txBody>
      </p:sp>
      <p:sp>
        <p:nvSpPr>
          <p:cNvPr id="11" name="TextBox 92"/>
          <p:cNvSpPr txBox="1">
            <a:spLocks noChangeArrowheads="1"/>
          </p:cNvSpPr>
          <p:nvPr/>
        </p:nvSpPr>
        <p:spPr bwMode="auto">
          <a:xfrm>
            <a:off x="776288" y="2994025"/>
            <a:ext cx="1335087" cy="430213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1pPr>
            <a:lvl2pPr marL="742950" indent="-28575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2pPr>
            <a:lvl3pPr marL="11430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3pPr>
            <a:lvl4pPr marL="16002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4pPr>
            <a:lvl5pPr marL="20574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9pPr>
          </a:lstStyle>
          <a:p>
            <a:pPr eaLnBrk="1" hangingPunct="1">
              <a:defRPr/>
            </a:pPr>
            <a:r>
              <a:rPr lang="en-US" sz="1100" smtClean="0">
                <a:cs typeface="Arial" pitchFamily="34" charset="0"/>
              </a:rPr>
              <a:t>R 164 G 182 B 218</a:t>
            </a:r>
          </a:p>
        </p:txBody>
      </p:sp>
      <p:sp>
        <p:nvSpPr>
          <p:cNvPr id="12" name="TextBox 99"/>
          <p:cNvSpPr txBox="1">
            <a:spLocks noChangeArrowheads="1"/>
          </p:cNvSpPr>
          <p:nvPr/>
        </p:nvSpPr>
        <p:spPr bwMode="auto">
          <a:xfrm>
            <a:off x="776288" y="3321050"/>
            <a:ext cx="1335087" cy="431800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1pPr>
            <a:lvl2pPr marL="742950" indent="-28575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2pPr>
            <a:lvl3pPr marL="11430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3pPr>
            <a:lvl4pPr marL="16002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4pPr>
            <a:lvl5pPr marL="20574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9pPr>
          </a:lstStyle>
          <a:p>
            <a:pPr eaLnBrk="1" hangingPunct="1">
              <a:defRPr/>
            </a:pPr>
            <a:r>
              <a:rPr lang="en-US" sz="1100" smtClean="0">
                <a:cs typeface="Arial" pitchFamily="34" charset="0"/>
              </a:rPr>
              <a:t>R 194 G 206 B 230</a:t>
            </a:r>
          </a:p>
        </p:txBody>
      </p:sp>
      <p:sp>
        <p:nvSpPr>
          <p:cNvPr id="13" name="TextBox 100"/>
          <p:cNvSpPr txBox="1">
            <a:spLocks noChangeArrowheads="1"/>
          </p:cNvSpPr>
          <p:nvPr/>
        </p:nvSpPr>
        <p:spPr bwMode="auto">
          <a:xfrm>
            <a:off x="776288" y="3643313"/>
            <a:ext cx="1335087" cy="430212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1pPr>
            <a:lvl2pPr marL="742950" indent="-28575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2pPr>
            <a:lvl3pPr marL="11430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3pPr>
            <a:lvl4pPr marL="16002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4pPr>
            <a:lvl5pPr marL="20574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9pPr>
          </a:lstStyle>
          <a:p>
            <a:pPr eaLnBrk="1" hangingPunct="1">
              <a:defRPr/>
            </a:pPr>
            <a:r>
              <a:rPr lang="en-US" sz="1100" smtClean="0">
                <a:cs typeface="Arial" pitchFamily="34" charset="0"/>
              </a:rPr>
              <a:t>R 225 G 231 B 243</a:t>
            </a:r>
          </a:p>
        </p:txBody>
      </p:sp>
      <p:grpSp>
        <p:nvGrpSpPr>
          <p:cNvPr id="15" name="Group 104"/>
          <p:cNvGrpSpPr>
            <a:grpSpLocks/>
          </p:cNvGrpSpPr>
          <p:nvPr/>
        </p:nvGrpSpPr>
        <p:grpSpPr bwMode="auto">
          <a:xfrm>
            <a:off x="0" y="6732588"/>
            <a:ext cx="9906000" cy="131762"/>
            <a:chOff x="0" y="6731877"/>
            <a:chExt cx="9144001" cy="132052"/>
          </a:xfrm>
        </p:grpSpPr>
        <p:sp>
          <p:nvSpPr>
            <p:cNvPr id="16" name="Rectangle 12"/>
            <p:cNvSpPr/>
            <p:nvPr/>
          </p:nvSpPr>
          <p:spPr>
            <a:xfrm>
              <a:off x="0" y="6731877"/>
              <a:ext cx="9144001" cy="13205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endParaRPr kumimoji="1" lang="en-US" altLang="it-IT" sz="1400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grpSp>
          <p:nvGrpSpPr>
            <p:cNvPr id="17" name="Group 103"/>
            <p:cNvGrpSpPr>
              <a:grpSpLocks/>
            </p:cNvGrpSpPr>
            <p:nvPr/>
          </p:nvGrpSpPr>
          <p:grpSpPr bwMode="auto">
            <a:xfrm>
              <a:off x="0" y="6731877"/>
              <a:ext cx="735623" cy="132052"/>
              <a:chOff x="0" y="6296155"/>
              <a:chExt cx="735623" cy="132052"/>
            </a:xfrm>
          </p:grpSpPr>
          <p:sp>
            <p:nvSpPr>
              <p:cNvPr id="18" name="Rectangle 81"/>
              <p:cNvSpPr/>
              <p:nvPr/>
            </p:nvSpPr>
            <p:spPr>
              <a:xfrm>
                <a:off x="612531" y="6296155"/>
                <a:ext cx="123092" cy="13205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9" name="Rectangle 84"/>
              <p:cNvSpPr>
                <a:spLocks noChangeArrowheads="1"/>
              </p:cNvSpPr>
              <p:nvPr/>
            </p:nvSpPr>
            <p:spPr bwMode="auto">
              <a:xfrm>
                <a:off x="490904" y="6296155"/>
                <a:ext cx="121626" cy="132052"/>
              </a:xfrm>
              <a:prstGeom prst="rect">
                <a:avLst/>
              </a:prstGeom>
              <a:solidFill>
                <a:srgbClr val="C969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20" name="Rectangle 85"/>
              <p:cNvSpPr/>
              <p:nvPr/>
            </p:nvSpPr>
            <p:spPr>
              <a:xfrm>
                <a:off x="367812" y="6296155"/>
                <a:ext cx="123092" cy="132052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21" name="Rectangle 86"/>
              <p:cNvSpPr/>
              <p:nvPr/>
            </p:nvSpPr>
            <p:spPr>
              <a:xfrm>
                <a:off x="244720" y="6296155"/>
                <a:ext cx="123092" cy="13205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22" name="Rectangle 87"/>
              <p:cNvSpPr>
                <a:spLocks noChangeArrowheads="1"/>
              </p:cNvSpPr>
              <p:nvPr/>
            </p:nvSpPr>
            <p:spPr bwMode="auto">
              <a:xfrm>
                <a:off x="123092" y="6296155"/>
                <a:ext cx="121627" cy="132052"/>
              </a:xfrm>
              <a:prstGeom prst="rect">
                <a:avLst/>
              </a:prstGeom>
              <a:solidFill>
                <a:srgbClr val="6F77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23" name="Rectangle 88"/>
              <p:cNvSpPr>
                <a:spLocks noChangeArrowheads="1"/>
              </p:cNvSpPr>
              <p:nvPr/>
            </p:nvSpPr>
            <p:spPr bwMode="auto">
              <a:xfrm>
                <a:off x="0" y="6296155"/>
                <a:ext cx="123092" cy="132052"/>
              </a:xfrm>
              <a:prstGeom prst="rect">
                <a:avLst/>
              </a:prstGeom>
              <a:solidFill>
                <a:srgbClr val="3F49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</p:grpSp>
      <p:sp>
        <p:nvSpPr>
          <p:cNvPr id="24" name="Rectangle 17"/>
          <p:cNvSpPr/>
          <p:nvPr/>
        </p:nvSpPr>
        <p:spPr>
          <a:xfrm>
            <a:off x="8123238" y="0"/>
            <a:ext cx="1782762" cy="731838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kumimoji="1" lang="en-US" altLang="it-IT" sz="140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25" name="Rectangle 29"/>
          <p:cNvSpPr>
            <a:spLocks noChangeArrowheads="1"/>
          </p:cNvSpPr>
          <p:nvPr/>
        </p:nvSpPr>
        <p:spPr bwMode="auto">
          <a:xfrm>
            <a:off x="3703638" y="1628775"/>
            <a:ext cx="1316037" cy="477838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  <a:ea typeface="HGP創英角ｺﾞｼｯｸUB"/>
              <a:cs typeface="HGP創英角ｺﾞｼｯｸUB"/>
            </a:endParaRPr>
          </a:p>
        </p:txBody>
      </p:sp>
      <p:sp>
        <p:nvSpPr>
          <p:cNvPr id="26" name="Rectangle 30"/>
          <p:cNvSpPr>
            <a:spLocks noChangeArrowheads="1"/>
          </p:cNvSpPr>
          <p:nvPr/>
        </p:nvSpPr>
        <p:spPr bwMode="auto">
          <a:xfrm>
            <a:off x="5173663" y="1628775"/>
            <a:ext cx="1316037" cy="477838"/>
          </a:xfrm>
          <a:prstGeom prst="rect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  <a:ea typeface="HGP創英角ｺﾞｼｯｸUB"/>
              <a:cs typeface="HGP創英角ｺﾞｼｯｸUB"/>
            </a:endParaRPr>
          </a:p>
        </p:txBody>
      </p:sp>
      <p:sp>
        <p:nvSpPr>
          <p:cNvPr id="27" name="Rectangle 31"/>
          <p:cNvSpPr>
            <a:spLocks noChangeArrowheads="1"/>
          </p:cNvSpPr>
          <p:nvPr/>
        </p:nvSpPr>
        <p:spPr bwMode="auto">
          <a:xfrm>
            <a:off x="6665913" y="1628775"/>
            <a:ext cx="1314450" cy="477838"/>
          </a:xfrm>
          <a:prstGeom prst="rect">
            <a:avLst/>
          </a:prstGeom>
          <a:solidFill>
            <a:schemeClr val="accent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  <a:ea typeface="HGP創英角ｺﾞｼｯｸUB"/>
              <a:cs typeface="HGP創英角ｺﾞｼｯｸUB"/>
            </a:endParaRPr>
          </a:p>
        </p:txBody>
      </p:sp>
      <p:sp>
        <p:nvSpPr>
          <p:cNvPr id="28" name="Rectangle 32"/>
          <p:cNvSpPr>
            <a:spLocks noChangeArrowheads="1"/>
          </p:cNvSpPr>
          <p:nvPr/>
        </p:nvSpPr>
        <p:spPr bwMode="auto">
          <a:xfrm>
            <a:off x="2255838" y="1628775"/>
            <a:ext cx="1314450" cy="477838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29" name="Rectangle 33"/>
          <p:cNvSpPr>
            <a:spLocks noChangeArrowheads="1"/>
          </p:cNvSpPr>
          <p:nvPr/>
        </p:nvSpPr>
        <p:spPr bwMode="auto">
          <a:xfrm>
            <a:off x="3703638" y="2663825"/>
            <a:ext cx="1316037" cy="279400"/>
          </a:xfrm>
          <a:prstGeom prst="rect">
            <a:avLst/>
          </a:prstGeom>
          <a:solidFill>
            <a:srgbClr val="3399C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30" name="Rectangle 34"/>
          <p:cNvSpPr>
            <a:spLocks noChangeArrowheads="1"/>
          </p:cNvSpPr>
          <p:nvPr/>
        </p:nvSpPr>
        <p:spPr bwMode="auto">
          <a:xfrm>
            <a:off x="5173663" y="2663825"/>
            <a:ext cx="1316037" cy="279400"/>
          </a:xfrm>
          <a:prstGeom prst="rect">
            <a:avLst/>
          </a:prstGeom>
          <a:solidFill>
            <a:srgbClr val="EBC5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31" name="Rectangle 35"/>
          <p:cNvSpPr>
            <a:spLocks noChangeArrowheads="1"/>
          </p:cNvSpPr>
          <p:nvPr/>
        </p:nvSpPr>
        <p:spPr bwMode="auto">
          <a:xfrm>
            <a:off x="6665913" y="2663825"/>
            <a:ext cx="1314450" cy="279400"/>
          </a:xfrm>
          <a:prstGeom prst="rect">
            <a:avLst/>
          </a:prstGeom>
          <a:solidFill>
            <a:srgbClr val="C9695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32" name="Rectangle 36"/>
          <p:cNvSpPr>
            <a:spLocks noChangeArrowheads="1"/>
          </p:cNvSpPr>
          <p:nvPr/>
        </p:nvSpPr>
        <p:spPr bwMode="auto">
          <a:xfrm>
            <a:off x="2255838" y="2663825"/>
            <a:ext cx="1314450" cy="279400"/>
          </a:xfrm>
          <a:prstGeom prst="rect">
            <a:avLst/>
          </a:prstGeom>
          <a:solidFill>
            <a:srgbClr val="3F497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33" name="Rectangle 37"/>
          <p:cNvSpPr>
            <a:spLocks noChangeArrowheads="1"/>
          </p:cNvSpPr>
          <p:nvPr/>
        </p:nvSpPr>
        <p:spPr bwMode="auto">
          <a:xfrm>
            <a:off x="3703638" y="2247900"/>
            <a:ext cx="1316037" cy="279400"/>
          </a:xfrm>
          <a:prstGeom prst="rect">
            <a:avLst/>
          </a:prstGeom>
          <a:solidFill>
            <a:srgbClr val="0075A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34" name="Rectangle 38"/>
          <p:cNvSpPr>
            <a:spLocks noChangeArrowheads="1"/>
          </p:cNvSpPr>
          <p:nvPr/>
        </p:nvSpPr>
        <p:spPr bwMode="auto">
          <a:xfrm>
            <a:off x="5173663" y="2247900"/>
            <a:ext cx="1316037" cy="279400"/>
          </a:xfrm>
          <a:prstGeom prst="rect">
            <a:avLst/>
          </a:prstGeom>
          <a:solidFill>
            <a:srgbClr val="CFA1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35" name="Rectangle 39"/>
          <p:cNvSpPr>
            <a:spLocks noChangeArrowheads="1"/>
          </p:cNvSpPr>
          <p:nvPr/>
        </p:nvSpPr>
        <p:spPr bwMode="auto">
          <a:xfrm>
            <a:off x="6665913" y="2247900"/>
            <a:ext cx="1314450" cy="279400"/>
          </a:xfrm>
          <a:prstGeom prst="rect">
            <a:avLst/>
          </a:prstGeom>
          <a:solidFill>
            <a:srgbClr val="9D2D1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36" name="Rectangle 40"/>
          <p:cNvSpPr>
            <a:spLocks noChangeArrowheads="1"/>
          </p:cNvSpPr>
          <p:nvPr/>
        </p:nvSpPr>
        <p:spPr bwMode="auto">
          <a:xfrm>
            <a:off x="2255838" y="2247900"/>
            <a:ext cx="1314450" cy="279400"/>
          </a:xfrm>
          <a:prstGeom prst="rect">
            <a:avLst/>
          </a:prstGeom>
          <a:solidFill>
            <a:srgbClr val="0000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37" name="Rectangle 41"/>
          <p:cNvSpPr>
            <a:spLocks noChangeArrowheads="1"/>
          </p:cNvSpPr>
          <p:nvPr/>
        </p:nvSpPr>
        <p:spPr bwMode="auto">
          <a:xfrm>
            <a:off x="3703638" y="2994025"/>
            <a:ext cx="1316037" cy="279400"/>
          </a:xfrm>
          <a:prstGeom prst="rect">
            <a:avLst/>
          </a:prstGeom>
          <a:solidFill>
            <a:srgbClr val="66B3D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38" name="Rectangle 42"/>
          <p:cNvSpPr>
            <a:spLocks noChangeArrowheads="1"/>
          </p:cNvSpPr>
          <p:nvPr/>
        </p:nvSpPr>
        <p:spPr bwMode="auto">
          <a:xfrm>
            <a:off x="5173663" y="2994025"/>
            <a:ext cx="1316037" cy="279400"/>
          </a:xfrm>
          <a:prstGeom prst="rect">
            <a:avLst/>
          </a:prstGeom>
          <a:solidFill>
            <a:srgbClr val="F0D3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39" name="Rectangle 43"/>
          <p:cNvSpPr>
            <a:spLocks noChangeArrowheads="1"/>
          </p:cNvSpPr>
          <p:nvPr/>
        </p:nvSpPr>
        <p:spPr bwMode="auto">
          <a:xfrm>
            <a:off x="6665913" y="2994025"/>
            <a:ext cx="1314450" cy="279400"/>
          </a:xfrm>
          <a:prstGeom prst="rect">
            <a:avLst/>
          </a:prstGeom>
          <a:solidFill>
            <a:srgbClr val="D78E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40" name="Rectangle 44"/>
          <p:cNvSpPr>
            <a:spLocks noChangeArrowheads="1"/>
          </p:cNvSpPr>
          <p:nvPr/>
        </p:nvSpPr>
        <p:spPr bwMode="auto">
          <a:xfrm>
            <a:off x="2255838" y="2994025"/>
            <a:ext cx="1314450" cy="279400"/>
          </a:xfrm>
          <a:prstGeom prst="rect">
            <a:avLst/>
          </a:prstGeom>
          <a:solidFill>
            <a:srgbClr val="6F779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41" name="Rectangle 45"/>
          <p:cNvSpPr>
            <a:spLocks noChangeArrowheads="1"/>
          </p:cNvSpPr>
          <p:nvPr/>
        </p:nvSpPr>
        <p:spPr bwMode="auto">
          <a:xfrm>
            <a:off x="3703638" y="3321050"/>
            <a:ext cx="1316037" cy="279400"/>
          </a:xfrm>
          <a:prstGeom prst="rect">
            <a:avLst/>
          </a:prstGeom>
          <a:solidFill>
            <a:srgbClr val="99CCE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42" name="Rectangle 46"/>
          <p:cNvSpPr>
            <a:spLocks noChangeArrowheads="1"/>
          </p:cNvSpPr>
          <p:nvPr/>
        </p:nvSpPr>
        <p:spPr bwMode="auto">
          <a:xfrm>
            <a:off x="5173663" y="3321050"/>
            <a:ext cx="1316037" cy="279400"/>
          </a:xfrm>
          <a:prstGeom prst="rect">
            <a:avLst/>
          </a:prstGeom>
          <a:solidFill>
            <a:srgbClr val="F5E2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43" name="Rectangle 47"/>
          <p:cNvSpPr>
            <a:spLocks noChangeArrowheads="1"/>
          </p:cNvSpPr>
          <p:nvPr/>
        </p:nvSpPr>
        <p:spPr bwMode="auto">
          <a:xfrm>
            <a:off x="6665913" y="3321050"/>
            <a:ext cx="1314450" cy="279400"/>
          </a:xfrm>
          <a:prstGeom prst="rect">
            <a:avLst/>
          </a:prstGeom>
          <a:solidFill>
            <a:srgbClr val="E4B4A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44" name="Rectangle 48"/>
          <p:cNvSpPr>
            <a:spLocks noChangeArrowheads="1"/>
          </p:cNvSpPr>
          <p:nvPr/>
        </p:nvSpPr>
        <p:spPr bwMode="auto">
          <a:xfrm>
            <a:off x="2255838" y="3321050"/>
            <a:ext cx="1314450" cy="279400"/>
          </a:xfrm>
          <a:prstGeom prst="rect">
            <a:avLst/>
          </a:prstGeom>
          <a:solidFill>
            <a:srgbClr val="9FA4B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45" name="Rectangle 49"/>
          <p:cNvSpPr>
            <a:spLocks noChangeArrowheads="1"/>
          </p:cNvSpPr>
          <p:nvPr/>
        </p:nvSpPr>
        <p:spPr bwMode="auto">
          <a:xfrm>
            <a:off x="3703638" y="3643313"/>
            <a:ext cx="1316037" cy="279400"/>
          </a:xfrm>
          <a:prstGeom prst="rect">
            <a:avLst/>
          </a:prstGeom>
          <a:solidFill>
            <a:srgbClr val="CCE6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46" name="Rectangle 50"/>
          <p:cNvSpPr>
            <a:spLocks noChangeArrowheads="1"/>
          </p:cNvSpPr>
          <p:nvPr/>
        </p:nvSpPr>
        <p:spPr bwMode="auto">
          <a:xfrm>
            <a:off x="5173663" y="3643313"/>
            <a:ext cx="1316037" cy="279400"/>
          </a:xfrm>
          <a:prstGeom prst="rect">
            <a:avLst/>
          </a:prstGeom>
          <a:solidFill>
            <a:srgbClr val="FAF0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47" name="Rectangle 51"/>
          <p:cNvSpPr>
            <a:spLocks noChangeArrowheads="1"/>
          </p:cNvSpPr>
          <p:nvPr/>
        </p:nvSpPr>
        <p:spPr bwMode="auto">
          <a:xfrm>
            <a:off x="6665913" y="3643313"/>
            <a:ext cx="1314450" cy="279400"/>
          </a:xfrm>
          <a:prstGeom prst="rect">
            <a:avLst/>
          </a:prstGeom>
          <a:solidFill>
            <a:srgbClr val="F2D9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48" name="Rectangle 52"/>
          <p:cNvSpPr>
            <a:spLocks noChangeArrowheads="1"/>
          </p:cNvSpPr>
          <p:nvPr/>
        </p:nvSpPr>
        <p:spPr bwMode="auto">
          <a:xfrm>
            <a:off x="2255838" y="3643313"/>
            <a:ext cx="1314450" cy="279400"/>
          </a:xfrm>
          <a:prstGeom prst="rect">
            <a:avLst/>
          </a:prstGeom>
          <a:solidFill>
            <a:srgbClr val="CFD2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49" name="Rectangle 57"/>
          <p:cNvSpPr>
            <a:spLocks noChangeArrowheads="1"/>
          </p:cNvSpPr>
          <p:nvPr/>
        </p:nvSpPr>
        <p:spPr bwMode="auto">
          <a:xfrm>
            <a:off x="2255838" y="4437063"/>
            <a:ext cx="1314450" cy="431800"/>
          </a:xfrm>
          <a:prstGeom prst="rect">
            <a:avLst/>
          </a:pr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50" name="Rectangle 58"/>
          <p:cNvSpPr>
            <a:spLocks noChangeArrowheads="1"/>
          </p:cNvSpPr>
          <p:nvPr/>
        </p:nvSpPr>
        <p:spPr bwMode="auto">
          <a:xfrm>
            <a:off x="3703638" y="4437063"/>
            <a:ext cx="1316037" cy="431800"/>
          </a:xfrm>
          <a:prstGeom prst="rect">
            <a:avLst/>
          </a:pr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51" name="Rectangle 59"/>
          <p:cNvSpPr>
            <a:spLocks noChangeArrowheads="1"/>
          </p:cNvSpPr>
          <p:nvPr/>
        </p:nvSpPr>
        <p:spPr bwMode="auto">
          <a:xfrm>
            <a:off x="5173663" y="4437063"/>
            <a:ext cx="1316037" cy="431800"/>
          </a:xfrm>
          <a:prstGeom prst="rect">
            <a:avLst/>
          </a:pr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52" name="Rectangle 60"/>
          <p:cNvSpPr>
            <a:spLocks noChangeArrowheads="1"/>
          </p:cNvSpPr>
          <p:nvPr/>
        </p:nvSpPr>
        <p:spPr bwMode="auto">
          <a:xfrm>
            <a:off x="793750" y="4437063"/>
            <a:ext cx="1314450" cy="431800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53" name="Rectangle 61"/>
          <p:cNvSpPr>
            <a:spLocks noChangeArrowheads="1"/>
          </p:cNvSpPr>
          <p:nvPr/>
        </p:nvSpPr>
        <p:spPr bwMode="auto">
          <a:xfrm>
            <a:off x="6665913" y="4437063"/>
            <a:ext cx="1314450" cy="4318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54" name="Text Box 62"/>
          <p:cNvSpPr txBox="1">
            <a:spLocks noChangeArrowheads="1"/>
          </p:cNvSpPr>
          <p:nvPr/>
        </p:nvSpPr>
        <p:spPr bwMode="auto">
          <a:xfrm>
            <a:off x="2255838" y="1201738"/>
            <a:ext cx="923925" cy="304800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en-US" altLang="ja-JP" sz="1200">
              <a:solidFill>
                <a:srgbClr val="000000"/>
              </a:solidFill>
              <a:ea typeface="HGP創英角ｺﾞｼｯｸUB"/>
              <a:cs typeface="HGP創英角ｺﾞｼｯｸUB"/>
            </a:endParaRPr>
          </a:p>
          <a:p>
            <a:pPr eaLnBrk="1" hangingPunct="1"/>
            <a:r>
              <a:rPr lang="en-US" altLang="ja-JP" sz="1200">
                <a:solidFill>
                  <a:srgbClr val="000000"/>
                </a:solidFill>
                <a:ea typeface="HGP創英角ｺﾞｼｯｸUB"/>
                <a:cs typeface="HGP創英角ｺﾞｼｯｸUB"/>
              </a:rPr>
              <a:t>Smart Navy</a:t>
            </a:r>
          </a:p>
        </p:txBody>
      </p:sp>
      <p:sp>
        <p:nvSpPr>
          <p:cNvPr id="55" name="Text Box 63"/>
          <p:cNvSpPr txBox="1">
            <a:spLocks noChangeArrowheads="1"/>
          </p:cNvSpPr>
          <p:nvPr/>
        </p:nvSpPr>
        <p:spPr bwMode="auto">
          <a:xfrm>
            <a:off x="3705225" y="1201738"/>
            <a:ext cx="838200" cy="304800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en-US" altLang="ja-JP" sz="1200">
              <a:solidFill>
                <a:srgbClr val="000000"/>
              </a:solidFill>
              <a:ea typeface="HGP創英角ｺﾞｼｯｸUB"/>
              <a:cs typeface="HGP創英角ｺﾞｼｯｸUB"/>
            </a:endParaRPr>
          </a:p>
          <a:p>
            <a:pPr eaLnBrk="1" hangingPunct="1"/>
            <a:r>
              <a:rPr lang="en-US" altLang="ja-JP" sz="1200">
                <a:solidFill>
                  <a:srgbClr val="000000"/>
                </a:solidFill>
                <a:ea typeface="HGP創英角ｺﾞｼｯｸUB"/>
                <a:cs typeface="HGP創英角ｺﾞｼｯｸUB"/>
              </a:rPr>
              <a:t>Smart Blue</a:t>
            </a:r>
          </a:p>
        </p:txBody>
      </p:sp>
      <p:sp>
        <p:nvSpPr>
          <p:cNvPr id="56" name="Text Box 64"/>
          <p:cNvSpPr txBox="1">
            <a:spLocks noChangeArrowheads="1"/>
          </p:cNvSpPr>
          <p:nvPr/>
        </p:nvSpPr>
        <p:spPr bwMode="auto">
          <a:xfrm>
            <a:off x="5164138" y="1196975"/>
            <a:ext cx="925512" cy="304800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en-US" altLang="ja-JP" sz="1200">
              <a:solidFill>
                <a:srgbClr val="000000"/>
              </a:solidFill>
              <a:ea typeface="HGP創英角ｺﾞｼｯｸUB"/>
              <a:cs typeface="HGP創英角ｺﾞｼｯｸUB"/>
            </a:endParaRPr>
          </a:p>
          <a:p>
            <a:pPr eaLnBrk="1" hangingPunct="1"/>
            <a:r>
              <a:rPr lang="en-US" altLang="ja-JP" sz="1200">
                <a:solidFill>
                  <a:srgbClr val="000000"/>
                </a:solidFill>
                <a:ea typeface="HGP創英角ｺﾞｼｯｸUB"/>
                <a:cs typeface="HGP創英角ｺﾞｼｯｸUB"/>
              </a:rPr>
              <a:t>Delightful Yellow</a:t>
            </a:r>
          </a:p>
        </p:txBody>
      </p:sp>
      <p:sp>
        <p:nvSpPr>
          <p:cNvPr id="57" name="Text Box 65"/>
          <p:cNvSpPr txBox="1">
            <a:spLocks noChangeArrowheads="1"/>
          </p:cNvSpPr>
          <p:nvPr/>
        </p:nvSpPr>
        <p:spPr bwMode="auto">
          <a:xfrm>
            <a:off x="6634163" y="1196975"/>
            <a:ext cx="774700" cy="304800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en-US" altLang="ja-JP" sz="1200">
              <a:solidFill>
                <a:srgbClr val="000000"/>
              </a:solidFill>
              <a:ea typeface="HGP創英角ｺﾞｼｯｸUB"/>
              <a:cs typeface="HGP創英角ｺﾞｼｯｸUB"/>
            </a:endParaRPr>
          </a:p>
          <a:p>
            <a:pPr eaLnBrk="1" hangingPunct="1"/>
            <a:r>
              <a:rPr lang="en-US" altLang="ja-JP" sz="1200">
                <a:solidFill>
                  <a:srgbClr val="000000"/>
                </a:solidFill>
                <a:ea typeface="HGP創英角ｺﾞｼｯｸUB"/>
                <a:cs typeface="HGP創英角ｺﾞｼｯｸUB"/>
              </a:rPr>
              <a:t>Dynamic Red</a:t>
            </a:r>
          </a:p>
        </p:txBody>
      </p:sp>
      <p:sp>
        <p:nvSpPr>
          <p:cNvPr id="58" name="Text Box 67"/>
          <p:cNvSpPr txBox="1">
            <a:spLocks noChangeArrowheads="1"/>
          </p:cNvSpPr>
          <p:nvPr/>
        </p:nvSpPr>
        <p:spPr bwMode="auto">
          <a:xfrm>
            <a:off x="793750" y="4210050"/>
            <a:ext cx="1217613" cy="185738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 anchor="ctr" anchorCtr="1">
            <a:spAutoFit/>
          </a:bodyPr>
          <a:lstStyle>
            <a:lvl1pPr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1pPr>
            <a:lvl2pPr marL="742950" indent="-28575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2pPr>
            <a:lvl3pPr marL="11430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3pPr>
            <a:lvl4pPr marL="16002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4pPr>
            <a:lvl5pPr marL="20574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9pPr>
          </a:lstStyle>
          <a:p>
            <a:pPr eaLnBrk="1" hangingPunct="1">
              <a:defRPr/>
            </a:pPr>
            <a:r>
              <a:rPr kumimoji="0" lang="en-US" altLang="ja-JP" sz="1200" smtClean="0">
                <a:solidFill>
                  <a:srgbClr val="000000"/>
                </a:solidFill>
              </a:rPr>
              <a:t>Supportive Colors</a:t>
            </a:r>
          </a:p>
        </p:txBody>
      </p:sp>
      <p:sp>
        <p:nvSpPr>
          <p:cNvPr id="59" name="Text Box 68"/>
          <p:cNvSpPr txBox="1">
            <a:spLocks noChangeArrowheads="1"/>
          </p:cNvSpPr>
          <p:nvPr/>
        </p:nvSpPr>
        <p:spPr bwMode="auto">
          <a:xfrm>
            <a:off x="309563" y="2312988"/>
            <a:ext cx="195262" cy="152400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 anchor="ctr" anchorCtr="1">
            <a:spAutoFit/>
          </a:bodyPr>
          <a:lstStyle>
            <a:lvl1pPr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1pPr>
            <a:lvl2pPr marL="742950" indent="-28575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2pPr>
            <a:lvl3pPr marL="11430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3pPr>
            <a:lvl4pPr marL="16002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4pPr>
            <a:lvl5pPr marL="20574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9pPr>
          </a:lstStyle>
          <a:p>
            <a:pPr eaLnBrk="1" hangingPunct="1">
              <a:defRPr/>
            </a:pPr>
            <a:r>
              <a:rPr kumimoji="0" lang="en-US" altLang="ja-JP" sz="1000" smtClean="0">
                <a:solidFill>
                  <a:srgbClr val="000000"/>
                </a:solidFill>
              </a:rPr>
              <a:t>+ K</a:t>
            </a:r>
          </a:p>
        </p:txBody>
      </p:sp>
      <p:sp>
        <p:nvSpPr>
          <p:cNvPr id="60" name="Text Box 69"/>
          <p:cNvSpPr txBox="1">
            <a:spLocks noChangeArrowheads="1"/>
          </p:cNvSpPr>
          <p:nvPr/>
        </p:nvSpPr>
        <p:spPr bwMode="auto">
          <a:xfrm>
            <a:off x="290513" y="2708275"/>
            <a:ext cx="255587" cy="152400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 anchor="ctr" anchorCtr="1">
            <a:spAutoFit/>
          </a:bodyPr>
          <a:lstStyle>
            <a:lvl1pPr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1pPr>
            <a:lvl2pPr marL="742950" indent="-28575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2pPr>
            <a:lvl3pPr marL="11430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3pPr>
            <a:lvl4pPr marL="16002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4pPr>
            <a:lvl5pPr marL="20574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9pPr>
          </a:lstStyle>
          <a:p>
            <a:pPr eaLnBrk="1" hangingPunct="1">
              <a:defRPr/>
            </a:pPr>
            <a:r>
              <a:rPr kumimoji="0" lang="en-US" altLang="ja-JP" sz="1000" smtClean="0">
                <a:solidFill>
                  <a:srgbClr val="000000"/>
                </a:solidFill>
              </a:rPr>
              <a:t>80%</a:t>
            </a:r>
          </a:p>
        </p:txBody>
      </p:sp>
      <p:sp>
        <p:nvSpPr>
          <p:cNvPr id="61" name="Text Box 70"/>
          <p:cNvSpPr txBox="1">
            <a:spLocks noChangeArrowheads="1"/>
          </p:cNvSpPr>
          <p:nvPr/>
        </p:nvSpPr>
        <p:spPr bwMode="auto">
          <a:xfrm>
            <a:off x="288925" y="3033713"/>
            <a:ext cx="255588" cy="152400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 anchor="ctr" anchorCtr="1">
            <a:spAutoFit/>
          </a:bodyPr>
          <a:lstStyle>
            <a:lvl1pPr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1pPr>
            <a:lvl2pPr marL="742950" indent="-28575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2pPr>
            <a:lvl3pPr marL="11430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3pPr>
            <a:lvl4pPr marL="16002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4pPr>
            <a:lvl5pPr marL="20574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9pPr>
          </a:lstStyle>
          <a:p>
            <a:pPr eaLnBrk="1" hangingPunct="1">
              <a:defRPr/>
            </a:pPr>
            <a:r>
              <a:rPr kumimoji="0" lang="en-US" altLang="ja-JP" sz="1000" smtClean="0">
                <a:solidFill>
                  <a:srgbClr val="000000"/>
                </a:solidFill>
              </a:rPr>
              <a:t>60%</a:t>
            </a:r>
          </a:p>
        </p:txBody>
      </p:sp>
      <p:sp>
        <p:nvSpPr>
          <p:cNvPr id="62" name="Text Box 71"/>
          <p:cNvSpPr txBox="1">
            <a:spLocks noChangeArrowheads="1"/>
          </p:cNvSpPr>
          <p:nvPr/>
        </p:nvSpPr>
        <p:spPr bwMode="auto">
          <a:xfrm>
            <a:off x="288925" y="3357563"/>
            <a:ext cx="255588" cy="152400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 anchor="ctr" anchorCtr="1">
            <a:spAutoFit/>
          </a:bodyPr>
          <a:lstStyle>
            <a:lvl1pPr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1pPr>
            <a:lvl2pPr marL="742950" indent="-28575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2pPr>
            <a:lvl3pPr marL="11430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3pPr>
            <a:lvl4pPr marL="16002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4pPr>
            <a:lvl5pPr marL="20574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9pPr>
          </a:lstStyle>
          <a:p>
            <a:pPr eaLnBrk="1" hangingPunct="1">
              <a:defRPr/>
            </a:pPr>
            <a:r>
              <a:rPr kumimoji="0" lang="en-US" altLang="ja-JP" sz="1000" smtClean="0">
                <a:solidFill>
                  <a:srgbClr val="000000"/>
                </a:solidFill>
              </a:rPr>
              <a:t>40%</a:t>
            </a:r>
          </a:p>
        </p:txBody>
      </p:sp>
      <p:sp>
        <p:nvSpPr>
          <p:cNvPr id="63" name="Text Box 72"/>
          <p:cNvSpPr txBox="1">
            <a:spLocks noChangeArrowheads="1"/>
          </p:cNvSpPr>
          <p:nvPr/>
        </p:nvSpPr>
        <p:spPr bwMode="auto">
          <a:xfrm>
            <a:off x="285750" y="3683000"/>
            <a:ext cx="255588" cy="152400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 anchor="ctr" anchorCtr="1">
            <a:spAutoFit/>
          </a:bodyPr>
          <a:lstStyle>
            <a:lvl1pPr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1pPr>
            <a:lvl2pPr marL="742950" indent="-28575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2pPr>
            <a:lvl3pPr marL="11430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3pPr>
            <a:lvl4pPr marL="16002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4pPr>
            <a:lvl5pPr marL="20574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9pPr>
          </a:lstStyle>
          <a:p>
            <a:pPr eaLnBrk="1" hangingPunct="1">
              <a:defRPr/>
            </a:pPr>
            <a:r>
              <a:rPr kumimoji="0" lang="en-US" altLang="ja-JP" sz="1000" smtClean="0">
                <a:solidFill>
                  <a:srgbClr val="000000"/>
                </a:solidFill>
              </a:rPr>
              <a:t>20%</a:t>
            </a:r>
          </a:p>
        </p:txBody>
      </p:sp>
      <p:sp>
        <p:nvSpPr>
          <p:cNvPr id="64" name="Text Box 73"/>
          <p:cNvSpPr txBox="1">
            <a:spLocks noChangeArrowheads="1"/>
          </p:cNvSpPr>
          <p:nvPr/>
        </p:nvSpPr>
        <p:spPr bwMode="auto">
          <a:xfrm>
            <a:off x="793750" y="4868863"/>
            <a:ext cx="225425" cy="152400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 anchor="ctr" anchorCtr="1">
            <a:spAutoFit/>
          </a:bodyPr>
          <a:lstStyle>
            <a:lvl1pPr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1pPr>
            <a:lvl2pPr marL="742950" indent="-28575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2pPr>
            <a:lvl3pPr marL="11430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3pPr>
            <a:lvl4pPr marL="16002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4pPr>
            <a:lvl5pPr marL="20574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9pPr>
          </a:lstStyle>
          <a:p>
            <a:pPr eaLnBrk="1" hangingPunct="1">
              <a:defRPr/>
            </a:pPr>
            <a:r>
              <a:rPr kumimoji="0" lang="en-US" altLang="ja-JP" sz="1000" smtClean="0">
                <a:solidFill>
                  <a:srgbClr val="000000"/>
                </a:solidFill>
              </a:rPr>
              <a:t>K20</a:t>
            </a:r>
          </a:p>
        </p:txBody>
      </p:sp>
      <p:sp>
        <p:nvSpPr>
          <p:cNvPr id="65" name="Text Box 74"/>
          <p:cNvSpPr txBox="1">
            <a:spLocks noChangeArrowheads="1"/>
          </p:cNvSpPr>
          <p:nvPr/>
        </p:nvSpPr>
        <p:spPr bwMode="auto">
          <a:xfrm>
            <a:off x="2255838" y="4868863"/>
            <a:ext cx="225425" cy="152400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 anchor="ctr" anchorCtr="1">
            <a:spAutoFit/>
          </a:bodyPr>
          <a:lstStyle>
            <a:lvl1pPr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1pPr>
            <a:lvl2pPr marL="742950" indent="-28575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2pPr>
            <a:lvl3pPr marL="11430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3pPr>
            <a:lvl4pPr marL="16002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4pPr>
            <a:lvl5pPr marL="20574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9pPr>
          </a:lstStyle>
          <a:p>
            <a:pPr eaLnBrk="1" hangingPunct="1">
              <a:defRPr/>
            </a:pPr>
            <a:r>
              <a:rPr kumimoji="0" lang="en-US" altLang="ja-JP" sz="1000" smtClean="0">
                <a:solidFill>
                  <a:srgbClr val="000000"/>
                </a:solidFill>
              </a:rPr>
              <a:t>K40</a:t>
            </a:r>
          </a:p>
        </p:txBody>
      </p:sp>
      <p:sp>
        <p:nvSpPr>
          <p:cNvPr id="66" name="Text Box 75"/>
          <p:cNvSpPr txBox="1">
            <a:spLocks noChangeArrowheads="1"/>
          </p:cNvSpPr>
          <p:nvPr/>
        </p:nvSpPr>
        <p:spPr bwMode="auto">
          <a:xfrm>
            <a:off x="3703638" y="4868863"/>
            <a:ext cx="225425" cy="152400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 anchor="ctr" anchorCtr="1">
            <a:spAutoFit/>
          </a:bodyPr>
          <a:lstStyle>
            <a:lvl1pPr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1pPr>
            <a:lvl2pPr marL="742950" indent="-28575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2pPr>
            <a:lvl3pPr marL="11430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3pPr>
            <a:lvl4pPr marL="16002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4pPr>
            <a:lvl5pPr marL="20574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9pPr>
          </a:lstStyle>
          <a:p>
            <a:pPr eaLnBrk="1" hangingPunct="1">
              <a:defRPr/>
            </a:pPr>
            <a:r>
              <a:rPr kumimoji="0" lang="en-US" altLang="ja-JP" sz="1000" smtClean="0">
                <a:solidFill>
                  <a:srgbClr val="000000"/>
                </a:solidFill>
              </a:rPr>
              <a:t>K60</a:t>
            </a:r>
          </a:p>
        </p:txBody>
      </p:sp>
      <p:sp>
        <p:nvSpPr>
          <p:cNvPr id="67" name="Text Box 76"/>
          <p:cNvSpPr txBox="1">
            <a:spLocks noChangeArrowheads="1"/>
          </p:cNvSpPr>
          <p:nvPr/>
        </p:nvSpPr>
        <p:spPr bwMode="auto">
          <a:xfrm>
            <a:off x="5180013" y="4868863"/>
            <a:ext cx="225425" cy="152400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 anchor="ctr" anchorCtr="1">
            <a:spAutoFit/>
          </a:bodyPr>
          <a:lstStyle>
            <a:lvl1pPr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1pPr>
            <a:lvl2pPr marL="742950" indent="-28575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2pPr>
            <a:lvl3pPr marL="11430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3pPr>
            <a:lvl4pPr marL="16002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4pPr>
            <a:lvl5pPr marL="20574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9pPr>
          </a:lstStyle>
          <a:p>
            <a:pPr eaLnBrk="1" hangingPunct="1">
              <a:defRPr/>
            </a:pPr>
            <a:r>
              <a:rPr kumimoji="0" lang="en-US" altLang="ja-JP" sz="1000" smtClean="0">
                <a:solidFill>
                  <a:srgbClr val="000000"/>
                </a:solidFill>
              </a:rPr>
              <a:t>K80</a:t>
            </a:r>
          </a:p>
        </p:txBody>
      </p:sp>
      <p:sp>
        <p:nvSpPr>
          <p:cNvPr id="68" name="Text Box 77"/>
          <p:cNvSpPr txBox="1">
            <a:spLocks noChangeArrowheads="1"/>
          </p:cNvSpPr>
          <p:nvPr/>
        </p:nvSpPr>
        <p:spPr bwMode="auto">
          <a:xfrm>
            <a:off x="6665913" y="4868863"/>
            <a:ext cx="296862" cy="152400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 anchor="ctr" anchorCtr="1">
            <a:spAutoFit/>
          </a:bodyPr>
          <a:lstStyle>
            <a:lvl1pPr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1pPr>
            <a:lvl2pPr marL="742950" indent="-28575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2pPr>
            <a:lvl3pPr marL="11430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3pPr>
            <a:lvl4pPr marL="16002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4pPr>
            <a:lvl5pPr marL="20574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9pPr>
          </a:lstStyle>
          <a:p>
            <a:pPr eaLnBrk="1" hangingPunct="1">
              <a:defRPr/>
            </a:pPr>
            <a:r>
              <a:rPr kumimoji="0" lang="en-US" altLang="ja-JP" sz="1000" smtClean="0">
                <a:solidFill>
                  <a:srgbClr val="000000"/>
                </a:solidFill>
              </a:rPr>
              <a:t>K100</a:t>
            </a:r>
          </a:p>
        </p:txBody>
      </p:sp>
      <p:sp>
        <p:nvSpPr>
          <p:cNvPr id="69" name="Rectangle 32"/>
          <p:cNvSpPr>
            <a:spLocks noChangeArrowheads="1"/>
          </p:cNvSpPr>
          <p:nvPr/>
        </p:nvSpPr>
        <p:spPr bwMode="auto">
          <a:xfrm>
            <a:off x="793750" y="1628775"/>
            <a:ext cx="1314450" cy="47783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71" name="Text Box 62"/>
          <p:cNvSpPr txBox="1">
            <a:spLocks noChangeArrowheads="1"/>
          </p:cNvSpPr>
          <p:nvPr/>
        </p:nvSpPr>
        <p:spPr bwMode="auto">
          <a:xfrm>
            <a:off x="822325" y="1201738"/>
            <a:ext cx="923925" cy="304800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en-US" altLang="ja-JP" sz="1200">
              <a:solidFill>
                <a:srgbClr val="000000"/>
              </a:solidFill>
              <a:ea typeface="HGP創英角ｺﾞｼｯｸUB"/>
              <a:cs typeface="HGP創英角ｺﾞｼｯｸUB"/>
            </a:endParaRPr>
          </a:p>
          <a:p>
            <a:pPr eaLnBrk="1" hangingPunct="1"/>
            <a:r>
              <a:rPr lang="en-US" altLang="ja-JP" sz="1200">
                <a:solidFill>
                  <a:srgbClr val="000000"/>
                </a:solidFill>
                <a:ea typeface="HGP創英角ｺﾞｼｯｸUB"/>
                <a:cs typeface="HGP創英角ｺﾞｼｯｸUB"/>
              </a:rPr>
              <a:t>Human Blue</a:t>
            </a:r>
          </a:p>
        </p:txBody>
      </p:sp>
      <p:sp>
        <p:nvSpPr>
          <p:cNvPr id="72" name="TextBox 83"/>
          <p:cNvSpPr txBox="1"/>
          <p:nvPr/>
        </p:nvSpPr>
        <p:spPr>
          <a:xfrm>
            <a:off x="8123238" y="1628775"/>
            <a:ext cx="1584325" cy="323850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txBody>
          <a:bodyPr rIns="0">
            <a:spAutoFit/>
          </a:bodyPr>
          <a:lstStyle/>
          <a:p>
            <a:pPr>
              <a:defRPr/>
            </a:pPr>
            <a:r>
              <a:rPr kumimoji="1" lang="en-US" sz="900" dirty="0">
                <a:solidFill>
                  <a:srgbClr val="FF0000"/>
                </a:solidFill>
                <a:latin typeface="Arial"/>
                <a:ea typeface="HGP創英角ｺﾞｼｯｸUB" pitchFamily="50" charset="-128"/>
                <a:cs typeface="Arial"/>
              </a:rPr>
              <a:t>Theme Color</a:t>
            </a:r>
          </a:p>
          <a:p>
            <a:pPr>
              <a:defRPr/>
            </a:pPr>
            <a:r>
              <a:rPr kumimoji="1" lang="en-US" sz="600" dirty="0">
                <a:solidFill>
                  <a:srgbClr val="FF0000"/>
                </a:solidFill>
                <a:latin typeface="Arial"/>
                <a:ea typeface="HGP創英角ｺﾞｼｯｸUB" pitchFamily="50" charset="-128"/>
                <a:cs typeface="Arial"/>
              </a:rPr>
              <a:t>   (11)  (6) (11)  (5)  (0)  (1)  (2)  (3)  (4)</a:t>
            </a:r>
          </a:p>
        </p:txBody>
      </p:sp>
      <p:pic>
        <p:nvPicPr>
          <p:cNvPr id="73" name="Picture 91" descr="Screen shot 2011-11-22 at 2.50.37 PM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3238" y="1965325"/>
            <a:ext cx="1584325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" name="Text Box 94"/>
          <p:cNvSpPr txBox="1">
            <a:spLocks noChangeArrowheads="1"/>
          </p:cNvSpPr>
          <p:nvPr/>
        </p:nvSpPr>
        <p:spPr bwMode="auto">
          <a:xfrm>
            <a:off x="8154988" y="3497263"/>
            <a:ext cx="1204912" cy="139700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 anchor="ctr" anchorCtr="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kumimoji="1" lang="en-US" altLang="ja-JP" sz="900">
                <a:solidFill>
                  <a:srgbClr val="000000"/>
                </a:solidFill>
                <a:ea typeface="HGP創英角ｺﾞｼｯｸUB"/>
                <a:cs typeface="HGP創英角ｺﾞｼｯｸUB"/>
              </a:rPr>
              <a:t>Color palette for graphs</a:t>
            </a:r>
            <a:endParaRPr kumimoji="1" lang="ja-JP" altLang="en-US" sz="900">
              <a:solidFill>
                <a:srgbClr val="FF0000"/>
              </a:solidFill>
              <a:ea typeface="HGP創英角ｺﾞｼｯｸUB"/>
              <a:cs typeface="HGP創英角ｺﾞｼｯｸUB"/>
            </a:endParaRPr>
          </a:p>
        </p:txBody>
      </p:sp>
      <p:grpSp>
        <p:nvGrpSpPr>
          <p:cNvPr id="75" name="Group 106"/>
          <p:cNvGrpSpPr>
            <a:grpSpLocks/>
          </p:cNvGrpSpPr>
          <p:nvPr/>
        </p:nvGrpSpPr>
        <p:grpSpPr bwMode="auto">
          <a:xfrm>
            <a:off x="8075613" y="3636963"/>
            <a:ext cx="1714500" cy="2128837"/>
            <a:chOff x="8772146" y="3909741"/>
            <a:chExt cx="1872208" cy="2520280"/>
          </a:xfrm>
        </p:grpSpPr>
        <p:pic>
          <p:nvPicPr>
            <p:cNvPr id="76" name="Picture 1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72146" y="3909741"/>
              <a:ext cx="1872208" cy="2520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7" name="Rectangle 128"/>
            <p:cNvSpPr>
              <a:spLocks noChangeArrowheads="1"/>
            </p:cNvSpPr>
            <p:nvPr/>
          </p:nvSpPr>
          <p:spPr bwMode="auto">
            <a:xfrm>
              <a:off x="9059911" y="4120234"/>
              <a:ext cx="539126" cy="18042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000" tIns="0" rIns="1800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ja-JP" sz="700" smtClean="0">
                  <a:solidFill>
                    <a:srgbClr val="000000"/>
                  </a:solidFill>
                </a:rPr>
                <a:t>Automatic</a:t>
              </a:r>
            </a:p>
          </p:txBody>
        </p:sp>
        <p:sp>
          <p:nvSpPr>
            <p:cNvPr id="78" name="Rectangle 129"/>
            <p:cNvSpPr>
              <a:spLocks noChangeArrowheads="1"/>
            </p:cNvSpPr>
            <p:nvPr/>
          </p:nvSpPr>
          <p:spPr bwMode="auto">
            <a:xfrm>
              <a:off x="8891759" y="3968002"/>
              <a:ext cx="348439" cy="12216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000" tIns="10800" rIns="18000" bIns="1080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ja-JP" sz="700" smtClean="0">
                  <a:solidFill>
                    <a:srgbClr val="000000"/>
                  </a:solidFill>
                </a:rPr>
                <a:t>Area</a:t>
              </a:r>
            </a:p>
          </p:txBody>
        </p:sp>
        <p:sp>
          <p:nvSpPr>
            <p:cNvPr id="79" name="Rectangle 130"/>
            <p:cNvSpPr>
              <a:spLocks noChangeArrowheads="1"/>
            </p:cNvSpPr>
            <p:nvPr/>
          </p:nvSpPr>
          <p:spPr bwMode="auto">
            <a:xfrm>
              <a:off x="9082447" y="4306295"/>
              <a:ext cx="646606" cy="18042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000" tIns="10800" rIns="18000" bIns="1080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en-US" altLang="ja-JP" sz="700" smtClean="0">
                  <a:solidFill>
                    <a:srgbClr val="000000"/>
                  </a:solidFill>
                </a:rPr>
                <a:t>None</a:t>
              </a:r>
            </a:p>
          </p:txBody>
        </p:sp>
        <p:sp>
          <p:nvSpPr>
            <p:cNvPr id="80" name="Rectangle 131"/>
            <p:cNvSpPr>
              <a:spLocks noChangeArrowheads="1"/>
            </p:cNvSpPr>
            <p:nvPr/>
          </p:nvSpPr>
          <p:spPr bwMode="auto">
            <a:xfrm>
              <a:off x="9210728" y="5948894"/>
              <a:ext cx="972509" cy="14283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000" tIns="10800" rIns="18000" bIns="1080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</a:pPr>
              <a:r>
                <a:rPr lang="en-US" altLang="ja-JP" sz="900">
                  <a:solidFill>
                    <a:srgbClr val="000000"/>
                  </a:solidFill>
                </a:rPr>
                <a:t>Fill Effects…</a:t>
              </a:r>
            </a:p>
          </p:txBody>
        </p:sp>
      </p:grpSp>
      <p:sp>
        <p:nvSpPr>
          <p:cNvPr id="81" name="TextBox 107"/>
          <p:cNvSpPr txBox="1"/>
          <p:nvPr/>
        </p:nvSpPr>
        <p:spPr>
          <a:xfrm>
            <a:off x="8180388" y="4144963"/>
            <a:ext cx="158750" cy="131762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txBody>
          <a:bodyPr lIns="0" tIns="0" rIns="0" bIns="0" anchor="ctr"/>
          <a:lstStyle/>
          <a:p>
            <a:pPr algn="ctr">
              <a:defRPr/>
            </a:pPr>
            <a:r>
              <a:rPr kumimoji="1" lang="en-US" sz="600" dirty="0">
                <a:solidFill>
                  <a:srgbClr val="FF0000"/>
                </a:solidFill>
                <a:latin typeface="Arial"/>
                <a:ea typeface="HGP創英角ｺﾞｼｯｸUB" pitchFamily="50" charset="-128"/>
                <a:cs typeface="Arial"/>
              </a:rPr>
              <a:t>(11)</a:t>
            </a:r>
          </a:p>
        </p:txBody>
      </p:sp>
      <p:sp>
        <p:nvSpPr>
          <p:cNvPr id="82" name="TextBox 108"/>
          <p:cNvSpPr txBox="1"/>
          <p:nvPr/>
        </p:nvSpPr>
        <p:spPr>
          <a:xfrm>
            <a:off x="9628188" y="4132263"/>
            <a:ext cx="158750" cy="606425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5"/>
            </a:solidFill>
          </a:ln>
        </p:spPr>
        <p:txBody>
          <a:bodyPr lIns="0" tIns="0" rIns="0" bIns="0" anchor="ctr"/>
          <a:lstStyle/>
          <a:p>
            <a:pPr algn="ctr">
              <a:spcBef>
                <a:spcPts val="300"/>
              </a:spcBef>
              <a:defRPr/>
            </a:pPr>
            <a:r>
              <a:rPr kumimoji="1" lang="en-US" sz="600" dirty="0">
                <a:solidFill>
                  <a:srgbClr val="FF0000"/>
                </a:solidFill>
                <a:latin typeface="Arial"/>
                <a:ea typeface="HGP創英角ｺﾞｼｯｸUB" pitchFamily="50" charset="-128"/>
                <a:cs typeface="Arial"/>
              </a:rPr>
              <a:t>(10)</a:t>
            </a:r>
          </a:p>
          <a:p>
            <a:pPr algn="ctr">
              <a:spcBef>
                <a:spcPts val="300"/>
              </a:spcBef>
              <a:defRPr/>
            </a:pPr>
            <a:r>
              <a:rPr kumimoji="1" lang="en-US" sz="600" dirty="0">
                <a:solidFill>
                  <a:srgbClr val="FF0000"/>
                </a:solidFill>
                <a:latin typeface="Arial"/>
                <a:ea typeface="HGP創英角ｺﾞｼｯｸUB" pitchFamily="50" charset="-128"/>
                <a:cs typeface="Arial"/>
              </a:rPr>
              <a:t>(9)</a:t>
            </a:r>
          </a:p>
          <a:p>
            <a:pPr algn="ctr">
              <a:spcBef>
                <a:spcPts val="300"/>
              </a:spcBef>
              <a:defRPr/>
            </a:pPr>
            <a:r>
              <a:rPr kumimoji="1" lang="en-US" sz="600" dirty="0">
                <a:solidFill>
                  <a:srgbClr val="FF0000"/>
                </a:solidFill>
                <a:latin typeface="Arial"/>
                <a:ea typeface="HGP創英角ｺﾞｼｯｸUB" pitchFamily="50" charset="-128"/>
                <a:cs typeface="Arial"/>
              </a:rPr>
              <a:t>(8)</a:t>
            </a:r>
          </a:p>
          <a:p>
            <a:pPr algn="ctr">
              <a:spcBef>
                <a:spcPts val="300"/>
              </a:spcBef>
              <a:defRPr/>
            </a:pPr>
            <a:r>
              <a:rPr kumimoji="1" lang="en-US" sz="600" dirty="0">
                <a:solidFill>
                  <a:srgbClr val="FF0000"/>
                </a:solidFill>
                <a:latin typeface="Arial"/>
                <a:ea typeface="HGP創英角ｺﾞｼｯｸUB" pitchFamily="50" charset="-128"/>
                <a:cs typeface="Arial"/>
              </a:rPr>
              <a:t>(7)</a:t>
            </a:r>
          </a:p>
        </p:txBody>
      </p:sp>
      <p:sp>
        <p:nvSpPr>
          <p:cNvPr id="83" name="TextBox 109"/>
          <p:cNvSpPr txBox="1"/>
          <p:nvPr/>
        </p:nvSpPr>
        <p:spPr>
          <a:xfrm>
            <a:off x="8361363" y="4799013"/>
            <a:ext cx="754062" cy="152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5"/>
            </a:solidFill>
          </a:ln>
        </p:spPr>
        <p:txBody>
          <a:bodyPr lIns="0" tIns="0" rIns="0" bIns="0" anchor="ctr"/>
          <a:lstStyle/>
          <a:p>
            <a:pPr algn="ctr">
              <a:defRPr/>
            </a:pPr>
            <a:r>
              <a:rPr kumimoji="1" lang="en-US" sz="600" dirty="0">
                <a:solidFill>
                  <a:srgbClr val="FF0000"/>
                </a:solidFill>
                <a:latin typeface="Arial"/>
                <a:ea typeface="HGP創英角ｺﾞｼｯｸUB" pitchFamily="50" charset="-128"/>
                <a:cs typeface="Arial"/>
              </a:rPr>
              <a:t>(5)  (1)  (3)  (4)   (6)</a:t>
            </a:r>
          </a:p>
        </p:txBody>
      </p:sp>
      <p:sp>
        <p:nvSpPr>
          <p:cNvPr id="84" name="TextBox 101"/>
          <p:cNvSpPr txBox="1">
            <a:spLocks noChangeArrowheads="1"/>
          </p:cNvSpPr>
          <p:nvPr/>
        </p:nvSpPr>
        <p:spPr bwMode="auto">
          <a:xfrm>
            <a:off x="831850" y="6751638"/>
            <a:ext cx="2559050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1pPr>
            <a:lvl2pPr marL="742950" indent="-28575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2pPr>
            <a:lvl3pPr marL="11430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3pPr>
            <a:lvl4pPr marL="16002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4pPr>
            <a:lvl5pPr marL="20574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9pPr>
          </a:lstStyle>
          <a:p>
            <a:pPr eaLnBrk="1" hangingPunct="1">
              <a:defRPr/>
            </a:pPr>
            <a:r>
              <a:rPr lang="en-US" sz="600" smtClean="0">
                <a:solidFill>
                  <a:srgbClr val="000000"/>
                </a:solidFill>
                <a:cs typeface="Arial" pitchFamily="34" charset="0"/>
              </a:rPr>
              <a:t>Copyright © 2012 NTT DATA</a:t>
            </a:r>
          </a:p>
        </p:txBody>
      </p:sp>
      <p:sp>
        <p:nvSpPr>
          <p:cNvPr id="85" name="TextBox 102"/>
          <p:cNvSpPr txBox="1">
            <a:spLocks noChangeArrowheads="1"/>
          </p:cNvSpPr>
          <p:nvPr/>
        </p:nvSpPr>
        <p:spPr bwMode="auto">
          <a:xfrm>
            <a:off x="9590088" y="6751638"/>
            <a:ext cx="315912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638D5D52-DEAD-4A21-AF37-A2E300FA09E1}" type="slidenum">
              <a:rPr kumimoji="1" lang="en-US" altLang="it-IT" sz="600">
                <a:solidFill>
                  <a:srgbClr val="000000"/>
                </a:solidFill>
                <a:ea typeface="HGP創英角ｺﾞｼｯｸUB"/>
                <a:cs typeface="HGP創英角ｺﾞｼｯｸUB"/>
              </a:rPr>
              <a:pPr eaLnBrk="1" hangingPunct="1"/>
              <a:t>‹#›</a:t>
            </a:fld>
            <a:endParaRPr kumimoji="1" lang="en-US" altLang="it-IT" sz="600">
              <a:solidFill>
                <a:srgbClr val="000000"/>
              </a:solidFill>
              <a:ea typeface="HGP創英角ｺﾞｼｯｸUB"/>
              <a:cs typeface="HGP創英角ｺﾞｼｯｸUB"/>
            </a:endParaRPr>
          </a:p>
        </p:txBody>
      </p:sp>
      <p:pic>
        <p:nvPicPr>
          <p:cNvPr id="86" name="Picture 111" descr="NTT_logo_RGB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7550" y="309563"/>
            <a:ext cx="135731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792482" y="0"/>
            <a:ext cx="7159837" cy="731520"/>
          </a:xfrm>
          <a:prstGeom prst="rect">
            <a:avLst/>
          </a:prstGeom>
        </p:spPr>
        <p:txBody>
          <a:bodyPr lIns="182880" anchor="ctr">
            <a:normAutofit/>
          </a:bodyPr>
          <a:lstStyle>
            <a:lvl1pPr>
              <a:spcAft>
                <a:spcPts val="0"/>
              </a:spcAft>
              <a:defRPr sz="2200" b="0" i="0" baseline="0">
                <a:latin typeface="Arial"/>
                <a:cs typeface="Arial"/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70" name="Text Placeholder 69"/>
          <p:cNvSpPr>
            <a:spLocks noGrp="1"/>
          </p:cNvSpPr>
          <p:nvPr>
            <p:ph type="body" sz="quarter" idx="10"/>
          </p:nvPr>
        </p:nvSpPr>
        <p:spPr>
          <a:xfrm>
            <a:off x="793780" y="5549900"/>
            <a:ext cx="7187074" cy="977900"/>
          </a:xfrm>
          <a:prstGeom prst="rect">
            <a:avLst/>
          </a:prstGeom>
        </p:spPr>
        <p:txBody>
          <a:bodyPr vert="horz"/>
          <a:lstStyle>
            <a:lvl1pPr>
              <a:buFont typeface="Lucida Grande"/>
              <a:buChar char="-"/>
              <a:defRPr sz="900" baseline="0"/>
            </a:lvl1pPr>
            <a:lvl2pPr>
              <a:buFont typeface="Lucida Grande"/>
              <a:buChar char="-"/>
              <a:defRPr sz="900"/>
            </a:lvl2pPr>
            <a:lvl3pPr>
              <a:buFont typeface="Lucida Grande"/>
              <a:buChar char="-"/>
              <a:defRPr sz="900"/>
            </a:lvl3pPr>
            <a:lvl4pPr>
              <a:buFont typeface="Lucida Grande"/>
              <a:buChar char="-"/>
              <a:defRPr sz="900"/>
            </a:lvl4pPr>
            <a:lvl5pPr>
              <a:buFont typeface="Lucida Grande"/>
              <a:buChar char="-"/>
              <a:defRPr sz="900"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</p:txBody>
      </p:sp>
    </p:spTree>
    <p:extLst>
      <p:ext uri="{BB962C8B-B14F-4D97-AF65-F5344CB8AC3E}">
        <p14:creationId xmlns:p14="http://schemas.microsoft.com/office/powerpoint/2010/main" val="2314952668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a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3"/>
          <p:cNvSpPr/>
          <p:nvPr/>
        </p:nvSpPr>
        <p:spPr>
          <a:xfrm>
            <a:off x="0" y="0"/>
            <a:ext cx="2754313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kumimoji="1" lang="en-US" altLang="it-IT" sz="1400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4" name="Picture 7" descr="NTT_Brand_Slid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57413"/>
            <a:ext cx="2754313" cy="254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15"/>
          <p:cNvSpPr txBox="1">
            <a:spLocks noChangeArrowheads="1"/>
          </p:cNvSpPr>
          <p:nvPr/>
        </p:nvSpPr>
        <p:spPr bwMode="auto">
          <a:xfrm>
            <a:off x="4127500" y="6751638"/>
            <a:ext cx="5751513" cy="92075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>
            <a:spAutoFit/>
          </a:bodyPr>
          <a:lstStyle>
            <a:lvl1pPr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1pPr>
            <a:lvl2pPr marL="742950" indent="-28575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2pPr>
            <a:lvl3pPr marL="11430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3pPr>
            <a:lvl4pPr marL="16002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4pPr>
            <a:lvl5pPr marL="20574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9pPr>
          </a:lstStyle>
          <a:p>
            <a:pPr algn="r" eaLnBrk="1" hangingPunct="1">
              <a:defRPr/>
            </a:pPr>
            <a:r>
              <a:rPr lang="en-US" sz="600" smtClean="0">
                <a:solidFill>
                  <a:srgbClr val="000000"/>
                </a:solidFill>
                <a:cs typeface="Arial" pitchFamily="34" charset="0"/>
              </a:rPr>
              <a:t>This document contains confidential Company information. Do not disclose it to third parties without permission from the Company.</a:t>
            </a:r>
          </a:p>
        </p:txBody>
      </p:sp>
      <p:sp>
        <p:nvSpPr>
          <p:cNvPr id="6" name="TextBox 12"/>
          <p:cNvSpPr txBox="1">
            <a:spLocks noChangeArrowheads="1"/>
          </p:cNvSpPr>
          <p:nvPr/>
        </p:nvSpPr>
        <p:spPr bwMode="auto">
          <a:xfrm>
            <a:off x="0" y="6751638"/>
            <a:ext cx="2559050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1pPr>
            <a:lvl2pPr marL="742950" indent="-28575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2pPr>
            <a:lvl3pPr marL="11430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3pPr>
            <a:lvl4pPr marL="16002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4pPr>
            <a:lvl5pPr marL="20574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9pPr>
          </a:lstStyle>
          <a:p>
            <a:pPr eaLnBrk="1" hangingPunct="1">
              <a:defRPr/>
            </a:pPr>
            <a:r>
              <a:rPr lang="en-US" sz="600" smtClean="0">
                <a:solidFill>
                  <a:srgbClr val="000000"/>
                </a:solidFill>
                <a:cs typeface="Arial" pitchFamily="34" charset="0"/>
              </a:rPr>
              <a:t>Copyright © 2012 NTT DATA</a:t>
            </a:r>
          </a:p>
        </p:txBody>
      </p:sp>
      <p:pic>
        <p:nvPicPr>
          <p:cNvPr id="8" name="Picture 9" descr="NTT_BrandMessage_Lockup_Aligned_Right_RGB_111129_jal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4588" y="2795588"/>
            <a:ext cx="5278437" cy="126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ontent Placeholder 28"/>
          <p:cNvSpPr>
            <a:spLocks noGrp="1"/>
          </p:cNvSpPr>
          <p:nvPr>
            <p:ph sz="quarter" idx="17"/>
          </p:nvPr>
        </p:nvSpPr>
        <p:spPr>
          <a:xfrm>
            <a:off x="6376987" y="6457973"/>
            <a:ext cx="3501496" cy="254569"/>
          </a:xfrm>
          <a:prstGeom prst="rect">
            <a:avLst/>
          </a:prstGeom>
        </p:spPr>
        <p:txBody>
          <a:bodyPr vert="horz"/>
          <a:lstStyle>
            <a:lvl1pPr algn="r">
              <a:buNone/>
              <a:defRPr sz="900" baseline="0">
                <a:solidFill>
                  <a:schemeClr val="tx1"/>
                </a:solidFill>
              </a:defRPr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826425984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2" descr="NTT_logo_RGB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3488" y="6119813"/>
            <a:ext cx="1833562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9" descr="NTT_Title_Slide_w_Imag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19413"/>
            <a:ext cx="2754313" cy="254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15"/>
          <p:cNvSpPr>
            <a:spLocks noChangeArrowheads="1"/>
          </p:cNvSpPr>
          <p:nvPr/>
        </p:nvSpPr>
        <p:spPr bwMode="auto">
          <a:xfrm>
            <a:off x="2740025" y="4181475"/>
            <a:ext cx="7165975" cy="1281113"/>
          </a:xfrm>
          <a:prstGeom prst="rect">
            <a:avLst/>
          </a:prstGeom>
          <a:solidFill>
            <a:srgbClr val="C2CE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en-GB" altLang="en-US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1" name="Rectangle 18"/>
          <p:cNvSpPr/>
          <p:nvPr/>
        </p:nvSpPr>
        <p:spPr>
          <a:xfrm>
            <a:off x="2740025" y="4763"/>
            <a:ext cx="7165975" cy="294957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GB" altLang="it-IT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13" name="TextBox 16"/>
          <p:cNvSpPr txBox="1">
            <a:spLocks noChangeArrowheads="1"/>
          </p:cNvSpPr>
          <p:nvPr/>
        </p:nvSpPr>
        <p:spPr bwMode="auto">
          <a:xfrm>
            <a:off x="0" y="6751638"/>
            <a:ext cx="2559050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600">
                <a:solidFill>
                  <a:srgbClr val="000000"/>
                </a:solidFill>
              </a:rPr>
              <a:t>Copyright © 2012 NTT DATA Corporation</a:t>
            </a:r>
          </a:p>
        </p:txBody>
      </p:sp>
      <p:sp>
        <p:nvSpPr>
          <p:cNvPr id="15" name="Rectangle 6"/>
          <p:cNvSpPr/>
          <p:nvPr/>
        </p:nvSpPr>
        <p:spPr>
          <a:xfrm>
            <a:off x="2740025" y="2917825"/>
            <a:ext cx="7165975" cy="12731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GB" altLang="it-IT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9" name="Text Placeholder 2"/>
          <p:cNvSpPr>
            <a:spLocks noGrp="1"/>
          </p:cNvSpPr>
          <p:nvPr>
            <p:ph type="body" idx="13"/>
          </p:nvPr>
        </p:nvSpPr>
        <p:spPr>
          <a:xfrm>
            <a:off x="2972230" y="4379532"/>
            <a:ext cx="6637823" cy="104184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6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noProof="0" smtClean="0"/>
              <a:t>Fare clic per modificare stili del testo dello schema</a:t>
            </a:r>
          </a:p>
          <a:p>
            <a:pPr lvl="1"/>
            <a:r>
              <a:rPr lang="it-IT" noProof="0" smtClean="0"/>
              <a:t>Secondo livello</a:t>
            </a:r>
          </a:p>
          <a:p>
            <a:pPr lvl="2"/>
            <a:r>
              <a:rPr lang="it-IT" noProof="0" smtClean="0"/>
              <a:t>Terzo livello</a:t>
            </a:r>
          </a:p>
        </p:txBody>
      </p:sp>
      <p:sp>
        <p:nvSpPr>
          <p:cNvPr id="24" name="Content Placeholder 23"/>
          <p:cNvSpPr>
            <a:spLocks noGrp="1"/>
          </p:cNvSpPr>
          <p:nvPr>
            <p:ph sz="quarter" idx="15"/>
          </p:nvPr>
        </p:nvSpPr>
        <p:spPr>
          <a:xfrm>
            <a:off x="7994783" y="88731"/>
            <a:ext cx="1816100" cy="546100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 vert="horz"/>
          <a:lstStyle>
            <a:lvl1pPr marL="0" indent="0">
              <a:spcBef>
                <a:spcPts val="0"/>
              </a:spcBef>
              <a:buNone/>
              <a:defRPr sz="900" baseline="0"/>
            </a:lvl1pPr>
            <a:lvl2pPr>
              <a:buNone/>
              <a:defRPr sz="1400"/>
            </a:lvl2pPr>
            <a:lvl3pPr>
              <a:buNone/>
              <a:defRPr sz="1400"/>
            </a:lvl3pPr>
            <a:lvl4pPr>
              <a:buNone/>
              <a:defRPr sz="1400"/>
            </a:lvl4pPr>
            <a:lvl5pPr>
              <a:buNone/>
              <a:defRPr sz="1400"/>
            </a:lvl5pPr>
          </a:lstStyle>
          <a:p>
            <a:pPr lvl="0"/>
            <a:r>
              <a:rPr lang="it-IT" noProof="0" smtClean="0"/>
              <a:t>Fare clic per modificare stili del testo dello schema</a:t>
            </a:r>
          </a:p>
          <a:p>
            <a:pPr lvl="1"/>
            <a:r>
              <a:rPr lang="it-IT" noProof="0" smtClean="0"/>
              <a:t>Secondo livello</a:t>
            </a:r>
          </a:p>
          <a:p>
            <a:pPr lvl="2"/>
            <a:r>
              <a:rPr lang="it-IT" noProof="0" smtClean="0"/>
              <a:t>Terzo livello</a:t>
            </a:r>
          </a:p>
        </p:txBody>
      </p:sp>
      <p:sp>
        <p:nvSpPr>
          <p:cNvPr id="29" name="Content Placeholder 28"/>
          <p:cNvSpPr>
            <a:spLocks noGrp="1"/>
          </p:cNvSpPr>
          <p:nvPr>
            <p:ph sz="quarter" idx="17"/>
          </p:nvPr>
        </p:nvSpPr>
        <p:spPr>
          <a:xfrm>
            <a:off x="6309387" y="652232"/>
            <a:ext cx="3501496" cy="431969"/>
          </a:xfrm>
          <a:prstGeom prst="rect">
            <a:avLst/>
          </a:prstGeom>
        </p:spPr>
        <p:txBody>
          <a:bodyPr vert="horz"/>
          <a:lstStyle>
            <a:lvl1pPr>
              <a:buNone/>
              <a:defRPr sz="900" baseline="0">
                <a:solidFill>
                  <a:srgbClr val="FF0000"/>
                </a:solidFill>
              </a:defRPr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it-IT" noProof="0" smtClean="0"/>
              <a:t>Fare clic per modificare stili del testo dello schema</a:t>
            </a:r>
          </a:p>
          <a:p>
            <a:pPr lvl="1"/>
            <a:r>
              <a:rPr lang="it-IT" noProof="0" smtClean="0"/>
              <a:t>Secondo livello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2972230" y="3161530"/>
            <a:ext cx="6637823" cy="995164"/>
          </a:xfrm>
          <a:prstGeom prst="rect">
            <a:avLst/>
          </a:prstGeom>
          <a:ln>
            <a:noFill/>
          </a:ln>
        </p:spPr>
        <p:txBody>
          <a:bodyPr anchor="t">
            <a:normAutofit/>
          </a:bodyPr>
          <a:lstStyle>
            <a:lvl1pPr algn="l">
              <a:spcAft>
                <a:spcPts val="0"/>
              </a:spcAft>
              <a:defRPr sz="2200" b="0" i="0" cap="none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it-IT" noProof="0" smtClean="0"/>
              <a:t>Fare clic per modificare lo stile del titolo</a:t>
            </a:r>
            <a:endParaRPr lang="en-GB" noProof="0" dirty="0"/>
          </a:p>
        </p:txBody>
      </p:sp>
      <p:sp>
        <p:nvSpPr>
          <p:cNvPr id="12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272480" y="188640"/>
            <a:ext cx="2016224" cy="731838"/>
          </a:xfrm>
          <a:prstGeom prst="rect">
            <a:avLst/>
          </a:prstGeom>
        </p:spPr>
        <p:txBody>
          <a:bodyPr vert="horz" lIns="182880" rIns="182880" anchor="ctr" anchorCtr="0"/>
          <a:lstStyle>
            <a:lvl1pPr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it-IT" noProof="0" smtClean="0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4211444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80F2AE6-7686-48B3-BD57-65941F2FF7B1}" type="datetimeFigureOut">
              <a:rPr lang="it-IT" altLang="it-IT"/>
              <a:pPr/>
              <a:t>27/11/2014</a:t>
            </a:fld>
            <a:endParaRPr lang="it-IT" alt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it-IT" alt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D9D32A-77A0-4A66-8ECD-FE8D6A5B45CA}" type="slidenum">
              <a:rPr lang="it-IT" altLang="it-IT"/>
              <a:pPr/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013615654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rizontal Layout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/>
          <p:nvPr/>
        </p:nvSpPr>
        <p:spPr>
          <a:xfrm>
            <a:off x="8123238" y="0"/>
            <a:ext cx="1782762" cy="731838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US" altLang="it-IT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5" name="Picture 29" descr="NTT_logo_RGB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7550" y="309563"/>
            <a:ext cx="135731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4"/>
          <p:cNvSpPr/>
          <p:nvPr/>
        </p:nvSpPr>
        <p:spPr>
          <a:xfrm>
            <a:off x="0" y="0"/>
            <a:ext cx="8123238" cy="7318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US" altLang="it-IT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7" name="Picture 19" descr="NTT_Title_Slide_w_Image.jp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92163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Group 13"/>
          <p:cNvGrpSpPr>
            <a:grpSpLocks/>
          </p:cNvGrpSpPr>
          <p:nvPr/>
        </p:nvGrpSpPr>
        <p:grpSpPr bwMode="auto">
          <a:xfrm>
            <a:off x="0" y="6732588"/>
            <a:ext cx="9906000" cy="131762"/>
            <a:chOff x="0" y="6731877"/>
            <a:chExt cx="9144001" cy="132052"/>
          </a:xfrm>
        </p:grpSpPr>
        <p:sp>
          <p:nvSpPr>
            <p:cNvPr id="9" name="Rectangle 17"/>
            <p:cNvSpPr/>
            <p:nvPr/>
          </p:nvSpPr>
          <p:spPr>
            <a:xfrm>
              <a:off x="0" y="6731877"/>
              <a:ext cx="9144001" cy="13205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endParaRPr lang="en-US" altLang="it-IT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grpSp>
          <p:nvGrpSpPr>
            <p:cNvPr id="10" name="Group 103"/>
            <p:cNvGrpSpPr>
              <a:grpSpLocks/>
            </p:cNvGrpSpPr>
            <p:nvPr/>
          </p:nvGrpSpPr>
          <p:grpSpPr bwMode="auto">
            <a:xfrm>
              <a:off x="0" y="6731877"/>
              <a:ext cx="735623" cy="132052"/>
              <a:chOff x="0" y="6296155"/>
              <a:chExt cx="735623" cy="132052"/>
            </a:xfrm>
          </p:grpSpPr>
          <p:sp>
            <p:nvSpPr>
              <p:cNvPr id="11" name="Rectangle 21"/>
              <p:cNvSpPr/>
              <p:nvPr/>
            </p:nvSpPr>
            <p:spPr>
              <a:xfrm>
                <a:off x="612531" y="6296155"/>
                <a:ext cx="123092" cy="13205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lang="en-US" altLang="it-IT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2" name="Rectangle 22"/>
              <p:cNvSpPr>
                <a:spLocks noChangeArrowheads="1"/>
              </p:cNvSpPr>
              <p:nvPr/>
            </p:nvSpPr>
            <p:spPr bwMode="auto">
              <a:xfrm>
                <a:off x="490904" y="6296155"/>
                <a:ext cx="121626" cy="132052"/>
              </a:xfrm>
              <a:prstGeom prst="rect">
                <a:avLst/>
              </a:prstGeom>
              <a:solidFill>
                <a:srgbClr val="C969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3" name="Rectangle 23"/>
              <p:cNvSpPr/>
              <p:nvPr/>
            </p:nvSpPr>
            <p:spPr>
              <a:xfrm>
                <a:off x="367812" y="6296155"/>
                <a:ext cx="123092" cy="132052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lang="en-US" altLang="it-IT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4" name="Rectangle 24"/>
              <p:cNvSpPr/>
              <p:nvPr/>
            </p:nvSpPr>
            <p:spPr>
              <a:xfrm>
                <a:off x="244720" y="6296155"/>
                <a:ext cx="123092" cy="13205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lang="en-US" altLang="it-IT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5" name="Rectangle 25"/>
              <p:cNvSpPr>
                <a:spLocks noChangeArrowheads="1"/>
              </p:cNvSpPr>
              <p:nvPr/>
            </p:nvSpPr>
            <p:spPr bwMode="auto">
              <a:xfrm>
                <a:off x="123092" y="6296155"/>
                <a:ext cx="121627" cy="132052"/>
              </a:xfrm>
              <a:prstGeom prst="rect">
                <a:avLst/>
              </a:prstGeom>
              <a:solidFill>
                <a:srgbClr val="6F77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6" name="Rectangle 26"/>
              <p:cNvSpPr>
                <a:spLocks noChangeArrowheads="1"/>
              </p:cNvSpPr>
              <p:nvPr/>
            </p:nvSpPr>
            <p:spPr bwMode="auto">
              <a:xfrm>
                <a:off x="0" y="6296155"/>
                <a:ext cx="123092" cy="132052"/>
              </a:xfrm>
              <a:prstGeom prst="rect">
                <a:avLst/>
              </a:prstGeom>
              <a:solidFill>
                <a:srgbClr val="3F49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</p:grpSp>
      <p:sp>
        <p:nvSpPr>
          <p:cNvPr id="17" name="TextBox 12"/>
          <p:cNvSpPr txBox="1">
            <a:spLocks noChangeArrowheads="1"/>
          </p:cNvSpPr>
          <p:nvPr/>
        </p:nvSpPr>
        <p:spPr bwMode="auto">
          <a:xfrm>
            <a:off x="831850" y="6751638"/>
            <a:ext cx="2559050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600">
                <a:solidFill>
                  <a:srgbClr val="000000"/>
                </a:solidFill>
                <a:ea typeface="HGP創英角ｺﾞｼｯｸUB"/>
                <a:cs typeface="HGP創英角ｺﾞｼｯｸUB"/>
              </a:rPr>
              <a:t>Copyright © 2012 NTT DATA</a:t>
            </a:r>
          </a:p>
        </p:txBody>
      </p:sp>
      <p:sp>
        <p:nvSpPr>
          <p:cNvPr id="18" name="TextBox 16"/>
          <p:cNvSpPr txBox="1">
            <a:spLocks noChangeArrowheads="1"/>
          </p:cNvSpPr>
          <p:nvPr/>
        </p:nvSpPr>
        <p:spPr bwMode="auto">
          <a:xfrm>
            <a:off x="9590088" y="6751638"/>
            <a:ext cx="315912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9645DFD1-0859-4BF5-A4B6-DA8DD2B4164E}" type="slidenum">
              <a:rPr lang="en-US" altLang="it-IT" sz="600">
                <a:solidFill>
                  <a:srgbClr val="000000"/>
                </a:solidFill>
                <a:ea typeface="HGP創英角ｺﾞｼｯｸUB"/>
                <a:cs typeface="HGP創英角ｺﾞｼｯｸUB"/>
              </a:rPr>
              <a:pPr eaLnBrk="1" hangingPunct="1"/>
              <a:t>‹#›</a:t>
            </a:fld>
            <a:endParaRPr lang="en-US" altLang="it-IT" sz="600">
              <a:solidFill>
                <a:srgbClr val="000000"/>
              </a:solidFill>
              <a:ea typeface="HGP創英角ｺﾞｼｯｸUB"/>
              <a:cs typeface="HGP創英角ｺﾞｼｯｸUB"/>
            </a:endParaRP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792825" y="0"/>
            <a:ext cx="7329752" cy="731838"/>
          </a:xfrm>
          <a:prstGeom prst="rect">
            <a:avLst/>
          </a:prstGeom>
        </p:spPr>
        <p:txBody>
          <a:bodyPr vert="horz" lIns="182880" rIns="182880" anchor="ctr" anchorCtr="0"/>
          <a:lstStyle>
            <a:lvl1pPr>
              <a:buNone/>
              <a:defRPr sz="2200" baseline="0"/>
            </a:lvl1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31" name="Content Placeholder 30"/>
          <p:cNvSpPr>
            <a:spLocks noGrp="1"/>
          </p:cNvSpPr>
          <p:nvPr>
            <p:ph sz="quarter" idx="11"/>
          </p:nvPr>
        </p:nvSpPr>
        <p:spPr>
          <a:xfrm>
            <a:off x="788991" y="1373194"/>
            <a:ext cx="8323262" cy="4960937"/>
          </a:xfrm>
          <a:prstGeom prst="rect">
            <a:avLst/>
          </a:prstGeom>
        </p:spPr>
        <p:txBody>
          <a:bodyPr vert="horz"/>
          <a:lstStyle>
            <a:lvl1pPr marL="266700" indent="-266700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Arial" pitchFamily="34" charset="0"/>
              <a:buChar char="►"/>
              <a:defRPr sz="1800"/>
            </a:lvl1pPr>
            <a:lvl2pPr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/>
            </a:lvl2pPr>
            <a:lvl3pPr>
              <a:spcBef>
                <a:spcPts val="0"/>
              </a:spcBef>
              <a:spcAft>
                <a:spcPts val="600"/>
              </a:spcAft>
              <a:defRPr sz="1800"/>
            </a:lvl3pPr>
            <a:lvl4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600"/>
            </a:lvl4pPr>
            <a:lvl5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600"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8756769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1"/>
          <p:cNvSpPr/>
          <p:nvPr/>
        </p:nvSpPr>
        <p:spPr>
          <a:xfrm>
            <a:off x="8123238" y="0"/>
            <a:ext cx="1782762" cy="731838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US" altLang="it-IT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7" name="Picture 29" descr="NTT_logo_RGB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7550" y="309563"/>
            <a:ext cx="135731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4"/>
          <p:cNvSpPr/>
          <p:nvPr/>
        </p:nvSpPr>
        <p:spPr>
          <a:xfrm>
            <a:off x="0" y="0"/>
            <a:ext cx="8123238" cy="7318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US" altLang="it-IT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9" name="Picture 19" descr="NTT_Title_Slide_w_Image.jp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92163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" name="Group 13"/>
          <p:cNvGrpSpPr>
            <a:grpSpLocks/>
          </p:cNvGrpSpPr>
          <p:nvPr/>
        </p:nvGrpSpPr>
        <p:grpSpPr bwMode="auto">
          <a:xfrm>
            <a:off x="0" y="6732588"/>
            <a:ext cx="9906000" cy="131762"/>
            <a:chOff x="0" y="6731877"/>
            <a:chExt cx="9144001" cy="132052"/>
          </a:xfrm>
        </p:grpSpPr>
        <p:sp>
          <p:nvSpPr>
            <p:cNvPr id="11" name="Rectangle 17"/>
            <p:cNvSpPr/>
            <p:nvPr/>
          </p:nvSpPr>
          <p:spPr>
            <a:xfrm>
              <a:off x="0" y="6731877"/>
              <a:ext cx="9144001" cy="13205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endParaRPr lang="en-US" altLang="it-IT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grpSp>
          <p:nvGrpSpPr>
            <p:cNvPr id="12" name="Group 103"/>
            <p:cNvGrpSpPr>
              <a:grpSpLocks/>
            </p:cNvGrpSpPr>
            <p:nvPr/>
          </p:nvGrpSpPr>
          <p:grpSpPr bwMode="auto">
            <a:xfrm>
              <a:off x="0" y="6731877"/>
              <a:ext cx="735623" cy="132052"/>
              <a:chOff x="0" y="6296155"/>
              <a:chExt cx="735623" cy="132052"/>
            </a:xfrm>
          </p:grpSpPr>
          <p:sp>
            <p:nvSpPr>
              <p:cNvPr id="13" name="Rectangle 21"/>
              <p:cNvSpPr/>
              <p:nvPr/>
            </p:nvSpPr>
            <p:spPr>
              <a:xfrm>
                <a:off x="612531" y="6296155"/>
                <a:ext cx="123092" cy="13205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lang="en-US" altLang="it-IT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4" name="Rectangle 22"/>
              <p:cNvSpPr>
                <a:spLocks noChangeArrowheads="1"/>
              </p:cNvSpPr>
              <p:nvPr/>
            </p:nvSpPr>
            <p:spPr bwMode="auto">
              <a:xfrm>
                <a:off x="490904" y="6296155"/>
                <a:ext cx="121626" cy="132052"/>
              </a:xfrm>
              <a:prstGeom prst="rect">
                <a:avLst/>
              </a:prstGeom>
              <a:solidFill>
                <a:srgbClr val="C969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5" name="Rectangle 23"/>
              <p:cNvSpPr/>
              <p:nvPr/>
            </p:nvSpPr>
            <p:spPr>
              <a:xfrm>
                <a:off x="367812" y="6296155"/>
                <a:ext cx="123092" cy="132052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lang="en-US" altLang="it-IT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6" name="Rectangle 24"/>
              <p:cNvSpPr/>
              <p:nvPr/>
            </p:nvSpPr>
            <p:spPr>
              <a:xfrm>
                <a:off x="244720" y="6296155"/>
                <a:ext cx="123092" cy="13205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lang="en-US" altLang="it-IT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7" name="Rectangle 25"/>
              <p:cNvSpPr>
                <a:spLocks noChangeArrowheads="1"/>
              </p:cNvSpPr>
              <p:nvPr/>
            </p:nvSpPr>
            <p:spPr bwMode="auto">
              <a:xfrm>
                <a:off x="123092" y="6296155"/>
                <a:ext cx="121627" cy="132052"/>
              </a:xfrm>
              <a:prstGeom prst="rect">
                <a:avLst/>
              </a:prstGeom>
              <a:solidFill>
                <a:srgbClr val="6F77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8" name="Rectangle 26"/>
              <p:cNvSpPr>
                <a:spLocks noChangeArrowheads="1"/>
              </p:cNvSpPr>
              <p:nvPr/>
            </p:nvSpPr>
            <p:spPr bwMode="auto">
              <a:xfrm>
                <a:off x="0" y="6296155"/>
                <a:ext cx="123092" cy="132052"/>
              </a:xfrm>
              <a:prstGeom prst="rect">
                <a:avLst/>
              </a:prstGeom>
              <a:solidFill>
                <a:srgbClr val="3F49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</p:grpSp>
      <p:sp>
        <p:nvSpPr>
          <p:cNvPr id="20" name="TextBox 12"/>
          <p:cNvSpPr txBox="1">
            <a:spLocks noChangeArrowheads="1"/>
          </p:cNvSpPr>
          <p:nvPr/>
        </p:nvSpPr>
        <p:spPr bwMode="auto">
          <a:xfrm>
            <a:off x="831850" y="6751638"/>
            <a:ext cx="2559050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600">
                <a:solidFill>
                  <a:srgbClr val="000000"/>
                </a:solidFill>
                <a:ea typeface="HGP創英角ｺﾞｼｯｸUB"/>
                <a:cs typeface="HGP創英角ｺﾞｼｯｸUB"/>
              </a:rPr>
              <a:t>Copyright © 2012 NTT DATA</a:t>
            </a:r>
          </a:p>
        </p:txBody>
      </p:sp>
      <p:sp>
        <p:nvSpPr>
          <p:cNvPr id="21" name="TextBox 16"/>
          <p:cNvSpPr txBox="1">
            <a:spLocks noChangeArrowheads="1"/>
          </p:cNvSpPr>
          <p:nvPr/>
        </p:nvSpPr>
        <p:spPr bwMode="auto">
          <a:xfrm>
            <a:off x="9590088" y="6751638"/>
            <a:ext cx="315912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38755969-6D17-4929-9F9B-EA2E33E9E705}" type="slidenum">
              <a:rPr lang="en-US" altLang="it-IT" sz="600">
                <a:solidFill>
                  <a:srgbClr val="000000"/>
                </a:solidFill>
                <a:ea typeface="HGP創英角ｺﾞｼｯｸUB"/>
                <a:cs typeface="HGP創英角ｺﾞｼｯｸUB"/>
              </a:rPr>
              <a:pPr eaLnBrk="1" hangingPunct="1"/>
              <a:t>‹#›</a:t>
            </a:fld>
            <a:endParaRPr lang="en-US" altLang="it-IT" sz="600">
              <a:solidFill>
                <a:srgbClr val="000000"/>
              </a:solidFill>
              <a:ea typeface="HGP創英角ｺﾞｼｯｸUB"/>
              <a:cs typeface="HGP創英角ｺﾞｼｯｸUB"/>
            </a:endParaRP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792825" y="0"/>
            <a:ext cx="7329752" cy="731838"/>
          </a:xfrm>
          <a:prstGeom prst="rect">
            <a:avLst/>
          </a:prstGeom>
        </p:spPr>
        <p:txBody>
          <a:bodyPr vert="horz" lIns="182880" rIns="182880" anchor="ctr" anchorCtr="0"/>
          <a:lstStyle>
            <a:lvl1pPr>
              <a:buNone/>
              <a:defRPr sz="2200" baseline="0"/>
            </a:lvl1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39" name="Text Placeholder 35"/>
          <p:cNvSpPr>
            <a:spLocks noGrp="1"/>
          </p:cNvSpPr>
          <p:nvPr>
            <p:ph type="body" sz="quarter" idx="12"/>
          </p:nvPr>
        </p:nvSpPr>
        <p:spPr>
          <a:xfrm>
            <a:off x="393707" y="1373193"/>
            <a:ext cx="3036887" cy="4579937"/>
          </a:xfrm>
          <a:prstGeom prst="rect">
            <a:avLst/>
          </a:prstGeom>
        </p:spPr>
        <p:txBody>
          <a:bodyPr vert="horz"/>
          <a:lstStyle>
            <a:lvl1pPr marL="118872" indent="-1190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1200"/>
            </a:lvl1pPr>
            <a:lvl2pPr marL="228600" indent="-109728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/>
            </a:lvl2pPr>
            <a:lvl3pPr marL="1033463" indent="-1190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1200"/>
            </a:lvl3pPr>
            <a:lvl4pPr marL="1490663" indent="-1190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200"/>
            </a:lvl4pPr>
            <a:lvl5pPr marL="1947863" indent="-1190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200"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 smtClean="0"/>
          </a:p>
        </p:txBody>
      </p:sp>
      <p:sp>
        <p:nvSpPr>
          <p:cNvPr id="47" name="Content Placeholder 46"/>
          <p:cNvSpPr>
            <a:spLocks noGrp="1"/>
          </p:cNvSpPr>
          <p:nvPr>
            <p:ph sz="quarter" idx="13"/>
          </p:nvPr>
        </p:nvSpPr>
        <p:spPr>
          <a:xfrm>
            <a:off x="3430591" y="1373193"/>
            <a:ext cx="3040062" cy="4579937"/>
          </a:xfrm>
          <a:prstGeom prst="rect">
            <a:avLst/>
          </a:prstGeom>
        </p:spPr>
        <p:txBody>
          <a:bodyPr vert="horz"/>
          <a:lstStyle>
            <a:lvl1pPr>
              <a:spcBef>
                <a:spcPts val="0"/>
              </a:spcBef>
              <a:spcAft>
                <a:spcPts val="600"/>
              </a:spcAft>
              <a:defRPr sz="900"/>
            </a:lvl1pPr>
            <a:lvl2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900"/>
            </a:lvl2pPr>
            <a:lvl3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900"/>
            </a:lvl3pPr>
            <a:lvl4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900"/>
            </a:lvl4pPr>
            <a:lvl5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900"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0" name="Text Placeholder 35"/>
          <p:cNvSpPr>
            <a:spLocks noGrp="1"/>
          </p:cNvSpPr>
          <p:nvPr>
            <p:ph type="body" sz="quarter" idx="14"/>
          </p:nvPr>
        </p:nvSpPr>
        <p:spPr>
          <a:xfrm>
            <a:off x="6481235" y="1373193"/>
            <a:ext cx="3036887" cy="4579937"/>
          </a:xfrm>
          <a:prstGeom prst="rect">
            <a:avLst/>
          </a:prstGeom>
        </p:spPr>
        <p:txBody>
          <a:bodyPr vert="horz"/>
          <a:lstStyle>
            <a:lvl1pPr marL="118872" indent="-1190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1200"/>
            </a:lvl1pPr>
            <a:lvl2pPr marL="228600" indent="-109728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/>
            </a:lvl2pPr>
            <a:lvl3pPr marL="1033463" indent="-1190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1200"/>
            </a:lvl3pPr>
            <a:lvl4pPr marL="1490663" indent="-1190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200"/>
            </a:lvl4pPr>
            <a:lvl5pPr marL="1947863" indent="-1190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200"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31913097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/>
          <p:nvPr/>
        </p:nvSpPr>
        <p:spPr>
          <a:xfrm>
            <a:off x="8123238" y="0"/>
            <a:ext cx="1782762" cy="731838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US" altLang="it-IT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6" name="Picture 29" descr="NTT_logo_RGB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7550" y="309563"/>
            <a:ext cx="135731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4"/>
          <p:cNvSpPr/>
          <p:nvPr/>
        </p:nvSpPr>
        <p:spPr>
          <a:xfrm>
            <a:off x="0" y="0"/>
            <a:ext cx="8123238" cy="7318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US" altLang="it-IT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8" name="Picture 19" descr="NTT_Title_Slide_w_Image.jp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92163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" name="Group 13"/>
          <p:cNvGrpSpPr>
            <a:grpSpLocks/>
          </p:cNvGrpSpPr>
          <p:nvPr/>
        </p:nvGrpSpPr>
        <p:grpSpPr bwMode="auto">
          <a:xfrm>
            <a:off x="0" y="6732588"/>
            <a:ext cx="9906000" cy="131762"/>
            <a:chOff x="0" y="6731877"/>
            <a:chExt cx="9144001" cy="132052"/>
          </a:xfrm>
        </p:grpSpPr>
        <p:sp>
          <p:nvSpPr>
            <p:cNvPr id="10" name="Rectangle 17"/>
            <p:cNvSpPr/>
            <p:nvPr/>
          </p:nvSpPr>
          <p:spPr>
            <a:xfrm>
              <a:off x="0" y="6731877"/>
              <a:ext cx="9144001" cy="13205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endParaRPr lang="en-US" altLang="it-IT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grpSp>
          <p:nvGrpSpPr>
            <p:cNvPr id="11" name="Group 103"/>
            <p:cNvGrpSpPr>
              <a:grpSpLocks/>
            </p:cNvGrpSpPr>
            <p:nvPr/>
          </p:nvGrpSpPr>
          <p:grpSpPr bwMode="auto">
            <a:xfrm>
              <a:off x="0" y="6731877"/>
              <a:ext cx="735623" cy="132052"/>
              <a:chOff x="0" y="6296155"/>
              <a:chExt cx="735623" cy="132052"/>
            </a:xfrm>
          </p:grpSpPr>
          <p:sp>
            <p:nvSpPr>
              <p:cNvPr id="12" name="Rectangle 21"/>
              <p:cNvSpPr/>
              <p:nvPr/>
            </p:nvSpPr>
            <p:spPr>
              <a:xfrm>
                <a:off x="612531" y="6296155"/>
                <a:ext cx="123092" cy="13205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lang="en-US" altLang="it-IT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3" name="Rectangle 22"/>
              <p:cNvSpPr>
                <a:spLocks noChangeArrowheads="1"/>
              </p:cNvSpPr>
              <p:nvPr/>
            </p:nvSpPr>
            <p:spPr bwMode="auto">
              <a:xfrm>
                <a:off x="490904" y="6296155"/>
                <a:ext cx="121626" cy="132052"/>
              </a:xfrm>
              <a:prstGeom prst="rect">
                <a:avLst/>
              </a:prstGeom>
              <a:solidFill>
                <a:srgbClr val="C969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4" name="Rectangle 23"/>
              <p:cNvSpPr/>
              <p:nvPr/>
            </p:nvSpPr>
            <p:spPr>
              <a:xfrm>
                <a:off x="367812" y="6296155"/>
                <a:ext cx="123092" cy="132052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lang="en-US" altLang="it-IT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5" name="Rectangle 24"/>
              <p:cNvSpPr/>
              <p:nvPr/>
            </p:nvSpPr>
            <p:spPr>
              <a:xfrm>
                <a:off x="244720" y="6296155"/>
                <a:ext cx="123092" cy="13205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lang="en-US" altLang="it-IT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6" name="Rectangle 25"/>
              <p:cNvSpPr>
                <a:spLocks noChangeArrowheads="1"/>
              </p:cNvSpPr>
              <p:nvPr/>
            </p:nvSpPr>
            <p:spPr bwMode="auto">
              <a:xfrm>
                <a:off x="123092" y="6296155"/>
                <a:ext cx="121627" cy="132052"/>
              </a:xfrm>
              <a:prstGeom prst="rect">
                <a:avLst/>
              </a:prstGeom>
              <a:solidFill>
                <a:srgbClr val="6F77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7" name="Rectangle 26"/>
              <p:cNvSpPr>
                <a:spLocks noChangeArrowheads="1"/>
              </p:cNvSpPr>
              <p:nvPr/>
            </p:nvSpPr>
            <p:spPr bwMode="auto">
              <a:xfrm>
                <a:off x="0" y="6296155"/>
                <a:ext cx="123092" cy="132052"/>
              </a:xfrm>
              <a:prstGeom prst="rect">
                <a:avLst/>
              </a:prstGeom>
              <a:solidFill>
                <a:srgbClr val="3F49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</p:grpSp>
      <p:sp>
        <p:nvSpPr>
          <p:cNvPr id="18" name="TextBox 12"/>
          <p:cNvSpPr txBox="1">
            <a:spLocks noChangeArrowheads="1"/>
          </p:cNvSpPr>
          <p:nvPr/>
        </p:nvSpPr>
        <p:spPr bwMode="auto">
          <a:xfrm>
            <a:off x="831850" y="6751638"/>
            <a:ext cx="2559050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600">
                <a:solidFill>
                  <a:srgbClr val="000000"/>
                </a:solidFill>
                <a:ea typeface="HGP創英角ｺﾞｼｯｸUB"/>
                <a:cs typeface="HGP創英角ｺﾞｼｯｸUB"/>
              </a:rPr>
              <a:t>Copyright © 2012 NTT DATA</a:t>
            </a:r>
          </a:p>
        </p:txBody>
      </p:sp>
      <p:sp>
        <p:nvSpPr>
          <p:cNvPr id="20" name="TextBox 16"/>
          <p:cNvSpPr txBox="1">
            <a:spLocks noChangeArrowheads="1"/>
          </p:cNvSpPr>
          <p:nvPr/>
        </p:nvSpPr>
        <p:spPr bwMode="auto">
          <a:xfrm>
            <a:off x="9590088" y="6751638"/>
            <a:ext cx="315912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58AEA34F-3436-453D-81B2-592B799ADC0E}" type="slidenum">
              <a:rPr lang="en-US" altLang="it-IT" sz="600">
                <a:solidFill>
                  <a:srgbClr val="000000"/>
                </a:solidFill>
                <a:ea typeface="HGP創英角ｺﾞｼｯｸUB"/>
                <a:cs typeface="HGP創英角ｺﾞｼｯｸUB"/>
              </a:rPr>
              <a:pPr eaLnBrk="1" hangingPunct="1"/>
              <a:t>‹#›</a:t>
            </a:fld>
            <a:endParaRPr lang="en-US" altLang="it-IT" sz="600">
              <a:solidFill>
                <a:srgbClr val="000000"/>
              </a:solidFill>
              <a:ea typeface="HGP創英角ｺﾞｼｯｸUB"/>
              <a:cs typeface="HGP創英角ｺﾞｼｯｸUB"/>
            </a:endParaRP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792825" y="0"/>
            <a:ext cx="7329752" cy="731838"/>
          </a:xfrm>
          <a:prstGeom prst="rect">
            <a:avLst/>
          </a:prstGeom>
        </p:spPr>
        <p:txBody>
          <a:bodyPr vert="horz" lIns="182880" rIns="182880" anchor="ctr" anchorCtr="0"/>
          <a:lstStyle>
            <a:lvl1pPr>
              <a:buNone/>
              <a:defRPr sz="2200" baseline="0"/>
            </a:lvl1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29" name="Content Placeholder 28"/>
          <p:cNvSpPr>
            <a:spLocks noGrp="1"/>
          </p:cNvSpPr>
          <p:nvPr>
            <p:ph sz="quarter" idx="11"/>
          </p:nvPr>
        </p:nvSpPr>
        <p:spPr>
          <a:xfrm>
            <a:off x="4946656" y="1373194"/>
            <a:ext cx="4564063" cy="4960937"/>
          </a:xfrm>
          <a:prstGeom prst="rect">
            <a:avLst/>
          </a:prstGeom>
        </p:spPr>
        <p:txBody>
          <a:bodyPr vert="horz"/>
          <a:lstStyle>
            <a:lvl1pPr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400"/>
            </a:lvl1pPr>
            <a:lvl2pPr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400"/>
            </a:lvl2pPr>
            <a:lvl3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400"/>
            </a:lvl3pPr>
            <a:lvl4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400"/>
            </a:lvl4pPr>
            <a:lvl5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400"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31" name="Content Placeholder 28"/>
          <p:cNvSpPr>
            <a:spLocks noGrp="1"/>
          </p:cNvSpPr>
          <p:nvPr>
            <p:ph sz="quarter" idx="12"/>
          </p:nvPr>
        </p:nvSpPr>
        <p:spPr>
          <a:xfrm>
            <a:off x="392119" y="1373194"/>
            <a:ext cx="4554537" cy="4960937"/>
          </a:xfrm>
          <a:prstGeom prst="rect">
            <a:avLst/>
          </a:prstGeom>
        </p:spPr>
        <p:txBody>
          <a:bodyPr vert="horz"/>
          <a:lstStyle>
            <a:lvl1pPr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400"/>
            </a:lvl1pPr>
            <a:lvl2pPr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400"/>
            </a:lvl2pPr>
            <a:lvl3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400"/>
            </a:lvl3pPr>
            <a:lvl4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400"/>
            </a:lvl4pPr>
            <a:lvl5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400"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173432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dex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1"/>
          <p:cNvSpPr/>
          <p:nvPr/>
        </p:nvSpPr>
        <p:spPr>
          <a:xfrm>
            <a:off x="8123238" y="0"/>
            <a:ext cx="1782762" cy="731838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GB" altLang="it-IT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4" name="Picture 29" descr="NTT_logo_RGB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7550" y="309563"/>
            <a:ext cx="135731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3"/>
          <p:cNvSpPr/>
          <p:nvPr/>
        </p:nvSpPr>
        <p:spPr>
          <a:xfrm>
            <a:off x="0" y="0"/>
            <a:ext cx="8123238" cy="7318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GB" altLang="it-IT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6" name="Picture 19" descr="NTT_Title_Slide_w_Image.jp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92163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oup 13"/>
          <p:cNvGrpSpPr>
            <a:grpSpLocks/>
          </p:cNvGrpSpPr>
          <p:nvPr/>
        </p:nvGrpSpPr>
        <p:grpSpPr bwMode="auto">
          <a:xfrm>
            <a:off x="0" y="6732588"/>
            <a:ext cx="9906000" cy="131762"/>
            <a:chOff x="0" y="6731877"/>
            <a:chExt cx="9144001" cy="132052"/>
          </a:xfrm>
        </p:grpSpPr>
        <p:sp>
          <p:nvSpPr>
            <p:cNvPr id="8" name="Rectangle 17"/>
            <p:cNvSpPr/>
            <p:nvPr/>
          </p:nvSpPr>
          <p:spPr>
            <a:xfrm>
              <a:off x="0" y="6731877"/>
              <a:ext cx="9144001" cy="13205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endParaRPr lang="en-US" altLang="it-IT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grpSp>
          <p:nvGrpSpPr>
            <p:cNvPr id="9" name="Group 103"/>
            <p:cNvGrpSpPr>
              <a:grpSpLocks/>
            </p:cNvGrpSpPr>
            <p:nvPr/>
          </p:nvGrpSpPr>
          <p:grpSpPr bwMode="auto">
            <a:xfrm>
              <a:off x="0" y="6731877"/>
              <a:ext cx="735623" cy="132052"/>
              <a:chOff x="0" y="6296155"/>
              <a:chExt cx="735623" cy="132052"/>
            </a:xfrm>
          </p:grpSpPr>
          <p:sp>
            <p:nvSpPr>
              <p:cNvPr id="10" name="Rectangle 21"/>
              <p:cNvSpPr/>
              <p:nvPr/>
            </p:nvSpPr>
            <p:spPr>
              <a:xfrm>
                <a:off x="612531" y="6296155"/>
                <a:ext cx="123092" cy="13205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lang="en-US" altLang="it-IT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1" name="Rectangle 22"/>
              <p:cNvSpPr>
                <a:spLocks noChangeArrowheads="1"/>
              </p:cNvSpPr>
              <p:nvPr/>
            </p:nvSpPr>
            <p:spPr bwMode="auto">
              <a:xfrm>
                <a:off x="490904" y="6296155"/>
                <a:ext cx="121626" cy="132052"/>
              </a:xfrm>
              <a:prstGeom prst="rect">
                <a:avLst/>
              </a:prstGeom>
              <a:solidFill>
                <a:srgbClr val="C969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2" name="Rectangle 23"/>
              <p:cNvSpPr/>
              <p:nvPr/>
            </p:nvSpPr>
            <p:spPr>
              <a:xfrm>
                <a:off x="367812" y="6296155"/>
                <a:ext cx="123092" cy="132052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lang="en-US" altLang="it-IT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3" name="Rectangle 24"/>
              <p:cNvSpPr/>
              <p:nvPr/>
            </p:nvSpPr>
            <p:spPr>
              <a:xfrm>
                <a:off x="244720" y="6296155"/>
                <a:ext cx="123092" cy="13205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lang="en-US" altLang="it-IT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4" name="Rectangle 25"/>
              <p:cNvSpPr>
                <a:spLocks noChangeArrowheads="1"/>
              </p:cNvSpPr>
              <p:nvPr/>
            </p:nvSpPr>
            <p:spPr bwMode="auto">
              <a:xfrm>
                <a:off x="123092" y="6296155"/>
                <a:ext cx="121627" cy="132052"/>
              </a:xfrm>
              <a:prstGeom prst="rect">
                <a:avLst/>
              </a:prstGeom>
              <a:solidFill>
                <a:srgbClr val="6F77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5" name="Rectangle 26"/>
              <p:cNvSpPr>
                <a:spLocks noChangeArrowheads="1"/>
              </p:cNvSpPr>
              <p:nvPr/>
            </p:nvSpPr>
            <p:spPr bwMode="auto">
              <a:xfrm>
                <a:off x="0" y="6296155"/>
                <a:ext cx="123092" cy="132052"/>
              </a:xfrm>
              <a:prstGeom prst="rect">
                <a:avLst/>
              </a:prstGeom>
              <a:solidFill>
                <a:srgbClr val="3F49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</p:grpSp>
      <p:sp>
        <p:nvSpPr>
          <p:cNvPr id="16" name="TextBox 12"/>
          <p:cNvSpPr txBox="1">
            <a:spLocks noChangeArrowheads="1"/>
          </p:cNvSpPr>
          <p:nvPr/>
        </p:nvSpPr>
        <p:spPr bwMode="auto">
          <a:xfrm>
            <a:off x="831850" y="6751638"/>
            <a:ext cx="2559050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600">
                <a:solidFill>
                  <a:srgbClr val="000000"/>
                </a:solidFill>
              </a:rPr>
              <a:t>Copyright © 2012 NTT DATA Corporation</a:t>
            </a:r>
          </a:p>
        </p:txBody>
      </p:sp>
      <p:sp>
        <p:nvSpPr>
          <p:cNvPr id="17" name="TextBox 15"/>
          <p:cNvSpPr txBox="1">
            <a:spLocks noChangeArrowheads="1"/>
          </p:cNvSpPr>
          <p:nvPr/>
        </p:nvSpPr>
        <p:spPr bwMode="auto">
          <a:xfrm>
            <a:off x="9590088" y="6751638"/>
            <a:ext cx="315912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8D36DD3C-9420-457C-847D-77DB2B7CBBD4}" type="slidenum">
              <a:rPr lang="en-US" altLang="it-IT" sz="600">
                <a:solidFill>
                  <a:srgbClr val="000000"/>
                </a:solidFill>
              </a:rPr>
              <a:pPr eaLnBrk="1" hangingPunct="1"/>
              <a:t>‹#›</a:t>
            </a:fld>
            <a:endParaRPr lang="en-US" altLang="it-IT" sz="600">
              <a:solidFill>
                <a:srgbClr val="000000"/>
              </a:solidFill>
            </a:endParaRPr>
          </a:p>
        </p:txBody>
      </p:sp>
      <p:sp>
        <p:nvSpPr>
          <p:cNvPr id="28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792825" y="0"/>
            <a:ext cx="7329752" cy="731838"/>
          </a:xfrm>
          <a:prstGeom prst="rect">
            <a:avLst/>
          </a:prstGeom>
        </p:spPr>
        <p:txBody>
          <a:bodyPr vert="horz" lIns="182880" rIns="182880" anchor="ctr" anchorCtr="0">
            <a:normAutofit/>
          </a:bodyPr>
          <a:lstStyle>
            <a:lvl1pPr marL="0" indent="0">
              <a:buNone/>
              <a:defRPr sz="2200" baseline="0"/>
            </a:lvl1pPr>
          </a:lstStyle>
          <a:p>
            <a:pPr lvl="0"/>
            <a:r>
              <a:rPr lang="it-IT" noProof="0" smtClean="0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757610240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2" descr="NTT_logo_RGB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3488" y="6119813"/>
            <a:ext cx="1833562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9" descr="NTT_Title_Slide_w_Imag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19413"/>
            <a:ext cx="2754313" cy="254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15"/>
          <p:cNvSpPr>
            <a:spLocks noChangeArrowheads="1"/>
          </p:cNvSpPr>
          <p:nvPr/>
        </p:nvSpPr>
        <p:spPr bwMode="auto">
          <a:xfrm>
            <a:off x="2740025" y="4181475"/>
            <a:ext cx="7165975" cy="1281113"/>
          </a:xfrm>
          <a:prstGeom prst="rect">
            <a:avLst/>
          </a:prstGeom>
          <a:solidFill>
            <a:srgbClr val="C2CE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en-GB" altLang="en-US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0" name="TextBox 16"/>
          <p:cNvSpPr txBox="1">
            <a:spLocks noChangeArrowheads="1"/>
          </p:cNvSpPr>
          <p:nvPr/>
        </p:nvSpPr>
        <p:spPr bwMode="auto">
          <a:xfrm>
            <a:off x="0" y="6751638"/>
            <a:ext cx="2559050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600">
                <a:solidFill>
                  <a:srgbClr val="000000"/>
                </a:solidFill>
              </a:rPr>
              <a:t>Copyright © 2012 NTT DATA Corporation</a:t>
            </a:r>
          </a:p>
        </p:txBody>
      </p:sp>
      <p:sp>
        <p:nvSpPr>
          <p:cNvPr id="11" name="Rectangle 14"/>
          <p:cNvSpPr/>
          <p:nvPr/>
        </p:nvSpPr>
        <p:spPr>
          <a:xfrm>
            <a:off x="2740025" y="2914650"/>
            <a:ext cx="7165975" cy="1274763"/>
          </a:xfrm>
          <a:prstGeom prst="rect">
            <a:avLst/>
          </a:prstGeom>
          <a:solidFill>
            <a:srgbClr val="6785C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GB" altLang="it-IT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9" name="Text Placeholder 2"/>
          <p:cNvSpPr>
            <a:spLocks noGrp="1"/>
          </p:cNvSpPr>
          <p:nvPr>
            <p:ph type="body" idx="13"/>
          </p:nvPr>
        </p:nvSpPr>
        <p:spPr>
          <a:xfrm>
            <a:off x="2972230" y="4379532"/>
            <a:ext cx="6637823" cy="104184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6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noProof="0" smtClean="0"/>
              <a:t>Fare clic per modificare stili del testo dello schema</a:t>
            </a:r>
          </a:p>
          <a:p>
            <a:pPr lvl="1"/>
            <a:r>
              <a:rPr lang="it-IT" noProof="0" smtClean="0"/>
              <a:t>Secondo livello</a:t>
            </a:r>
          </a:p>
          <a:p>
            <a:pPr lvl="2"/>
            <a:r>
              <a:rPr lang="it-IT" noProof="0" smtClean="0"/>
              <a:t>Terzo livello</a:t>
            </a:r>
          </a:p>
        </p:txBody>
      </p:sp>
      <p:sp>
        <p:nvSpPr>
          <p:cNvPr id="24" name="Content Placeholder 23"/>
          <p:cNvSpPr>
            <a:spLocks noGrp="1"/>
          </p:cNvSpPr>
          <p:nvPr>
            <p:ph sz="quarter" idx="15"/>
          </p:nvPr>
        </p:nvSpPr>
        <p:spPr>
          <a:xfrm>
            <a:off x="7994783" y="88731"/>
            <a:ext cx="1816100" cy="546100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 vert="horz"/>
          <a:lstStyle>
            <a:lvl1pPr marL="0" indent="0">
              <a:spcBef>
                <a:spcPts val="0"/>
              </a:spcBef>
              <a:buNone/>
              <a:defRPr sz="900" baseline="0"/>
            </a:lvl1pPr>
            <a:lvl2pPr>
              <a:buNone/>
              <a:defRPr sz="1400"/>
            </a:lvl2pPr>
            <a:lvl3pPr>
              <a:buNone/>
              <a:defRPr sz="1400"/>
            </a:lvl3pPr>
            <a:lvl4pPr>
              <a:buNone/>
              <a:defRPr sz="1400"/>
            </a:lvl4pPr>
            <a:lvl5pPr>
              <a:buNone/>
              <a:defRPr sz="1400"/>
            </a:lvl5pPr>
          </a:lstStyle>
          <a:p>
            <a:pPr lvl="0"/>
            <a:r>
              <a:rPr lang="it-IT" noProof="0" smtClean="0"/>
              <a:t>Fare clic per modificare stili del testo dello schema</a:t>
            </a:r>
          </a:p>
          <a:p>
            <a:pPr lvl="1"/>
            <a:r>
              <a:rPr lang="it-IT" noProof="0" smtClean="0"/>
              <a:t>Secondo livello</a:t>
            </a:r>
          </a:p>
          <a:p>
            <a:pPr lvl="2"/>
            <a:r>
              <a:rPr lang="it-IT" noProof="0" smtClean="0"/>
              <a:t>Terzo livello</a:t>
            </a:r>
          </a:p>
        </p:txBody>
      </p:sp>
      <p:sp>
        <p:nvSpPr>
          <p:cNvPr id="29" name="Content Placeholder 28"/>
          <p:cNvSpPr>
            <a:spLocks noGrp="1"/>
          </p:cNvSpPr>
          <p:nvPr>
            <p:ph sz="quarter" idx="17"/>
          </p:nvPr>
        </p:nvSpPr>
        <p:spPr>
          <a:xfrm>
            <a:off x="6309387" y="652232"/>
            <a:ext cx="3501496" cy="431969"/>
          </a:xfrm>
          <a:prstGeom prst="rect">
            <a:avLst/>
          </a:prstGeom>
        </p:spPr>
        <p:txBody>
          <a:bodyPr vert="horz"/>
          <a:lstStyle>
            <a:lvl1pPr>
              <a:buNone/>
              <a:defRPr sz="900" baseline="0">
                <a:solidFill>
                  <a:srgbClr val="FF0000"/>
                </a:solidFill>
              </a:defRPr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it-IT" noProof="0" smtClean="0"/>
              <a:t>Fare clic per modificare stili del testo dello schema</a:t>
            </a:r>
          </a:p>
          <a:p>
            <a:pPr lvl="1"/>
            <a:r>
              <a:rPr lang="it-IT" noProof="0" smtClean="0"/>
              <a:t>Secondo livello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2972230" y="3161530"/>
            <a:ext cx="6637823" cy="995164"/>
          </a:xfrm>
          <a:prstGeom prst="rect">
            <a:avLst/>
          </a:prstGeom>
          <a:ln>
            <a:noFill/>
          </a:ln>
        </p:spPr>
        <p:txBody>
          <a:bodyPr anchor="t">
            <a:normAutofit/>
          </a:bodyPr>
          <a:lstStyle>
            <a:lvl1pPr algn="l">
              <a:spcAft>
                <a:spcPts val="0"/>
              </a:spcAft>
              <a:defRPr sz="2200" b="0" i="0" cap="none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it-IT" noProof="0" smtClean="0"/>
              <a:t>Fare clic per modificare lo stile del titolo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188662851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9" descr="NTT_Section_Divide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52600"/>
            <a:ext cx="1654175" cy="152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7"/>
          <p:cNvSpPr/>
          <p:nvPr/>
        </p:nvSpPr>
        <p:spPr>
          <a:xfrm>
            <a:off x="0" y="6732588"/>
            <a:ext cx="9906000" cy="127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US" altLang="it-IT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5" name="TextBox 13"/>
          <p:cNvSpPr txBox="1">
            <a:spLocks noChangeArrowheads="1"/>
          </p:cNvSpPr>
          <p:nvPr/>
        </p:nvSpPr>
        <p:spPr bwMode="auto">
          <a:xfrm>
            <a:off x="9590088" y="6751638"/>
            <a:ext cx="315912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4A9DFF60-F10B-4DFF-8072-7805A944C924}" type="slidenum">
              <a:rPr lang="en-US" altLang="it-IT" sz="600">
                <a:solidFill>
                  <a:srgbClr val="000000"/>
                </a:solidFill>
              </a:rPr>
              <a:pPr eaLnBrk="1" hangingPunct="1"/>
              <a:t>‹#›</a:t>
            </a:fld>
            <a:endParaRPr lang="en-US" altLang="it-IT" sz="600">
              <a:solidFill>
                <a:srgbClr val="000000"/>
              </a:solidFill>
            </a:endParaRPr>
          </a:p>
        </p:txBody>
      </p:sp>
      <p:sp>
        <p:nvSpPr>
          <p:cNvPr id="6" name="TextBox 14"/>
          <p:cNvSpPr txBox="1">
            <a:spLocks noChangeArrowheads="1"/>
          </p:cNvSpPr>
          <p:nvPr/>
        </p:nvSpPr>
        <p:spPr bwMode="auto">
          <a:xfrm>
            <a:off x="0" y="6751638"/>
            <a:ext cx="2559050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600">
                <a:solidFill>
                  <a:srgbClr val="000000"/>
                </a:solidFill>
              </a:rPr>
              <a:t>Copyright © 2012 NTT DATA Corporation</a:t>
            </a:r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1647825" y="1752600"/>
            <a:ext cx="8258175" cy="7651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en-GB" altLang="en-US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8" name="Rectangle 11"/>
          <p:cNvSpPr/>
          <p:nvPr/>
        </p:nvSpPr>
        <p:spPr>
          <a:xfrm>
            <a:off x="1647825" y="2517775"/>
            <a:ext cx="8258175" cy="762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GB" altLang="it-IT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1788584" y="1770424"/>
            <a:ext cx="7821470" cy="729201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it-IT" altLang="ja-JP" noProof="0" smtClean="0"/>
              <a:t>Fare clic per modificare lo stile del titolo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4114423234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>
          <a:xfrm>
            <a:off x="0" y="0"/>
            <a:ext cx="8123238" cy="7318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US" altLang="it-IT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5" name="Rectangle 8"/>
          <p:cNvSpPr/>
          <p:nvPr/>
        </p:nvSpPr>
        <p:spPr>
          <a:xfrm>
            <a:off x="822325" y="6732588"/>
            <a:ext cx="9083675" cy="127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US" altLang="it-IT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6" name="Rectangle 14"/>
          <p:cNvSpPr/>
          <p:nvPr/>
        </p:nvSpPr>
        <p:spPr>
          <a:xfrm>
            <a:off x="8123238" y="0"/>
            <a:ext cx="1782762" cy="731838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US" altLang="it-IT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7" name="Picture 15" descr="logo [small]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0250" y="298450"/>
            <a:ext cx="1357313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3" descr="NTT_ppt_header_graphic_blu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92163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16"/>
          <p:cNvSpPr txBox="1">
            <a:spLocks noChangeArrowheads="1"/>
          </p:cNvSpPr>
          <p:nvPr/>
        </p:nvSpPr>
        <p:spPr bwMode="auto">
          <a:xfrm>
            <a:off x="9590088" y="6735763"/>
            <a:ext cx="315912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A5EF49A1-9B47-480F-851A-F2F208B8DA3E}" type="slidenum">
              <a:rPr lang="en-US" altLang="it-IT" sz="600">
                <a:solidFill>
                  <a:srgbClr val="000000"/>
                </a:solidFill>
              </a:rPr>
              <a:pPr eaLnBrk="1" hangingPunct="1"/>
              <a:t>‹#›</a:t>
            </a:fld>
            <a:endParaRPr lang="en-US" altLang="it-IT" sz="600">
              <a:solidFill>
                <a:srgbClr val="000000"/>
              </a:solidFill>
            </a:endParaRPr>
          </a:p>
        </p:txBody>
      </p:sp>
      <p:pic>
        <p:nvPicPr>
          <p:cNvPr id="10" name="Picture 14" descr="colorstrip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35763"/>
            <a:ext cx="831850" cy="128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9"/>
          <p:cNvSpPr txBox="1">
            <a:spLocks noChangeArrowheads="1"/>
          </p:cNvSpPr>
          <p:nvPr/>
        </p:nvSpPr>
        <p:spPr bwMode="auto">
          <a:xfrm>
            <a:off x="831850" y="6757988"/>
            <a:ext cx="2559050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600">
                <a:solidFill>
                  <a:srgbClr val="000000"/>
                </a:solidFill>
              </a:rPr>
              <a:t>Copyright © 2011 NTT DATA Corporation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482" y="0"/>
            <a:ext cx="7159837" cy="731520"/>
          </a:xfrm>
          <a:prstGeom prst="rect">
            <a:avLst/>
          </a:prstGeom>
        </p:spPr>
        <p:txBody>
          <a:bodyPr lIns="182880" anchor="ctr">
            <a:normAutofit/>
          </a:bodyPr>
          <a:lstStyle>
            <a:lvl1pPr>
              <a:spcAft>
                <a:spcPts val="0"/>
              </a:spcAft>
              <a:defRPr sz="1800" b="0" i="0" baseline="0">
                <a:latin typeface="Arial"/>
                <a:cs typeface="Arial"/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792565" y="1402640"/>
            <a:ext cx="8746362" cy="4525963"/>
          </a:xfrm>
          <a:prstGeom prst="rect">
            <a:avLst/>
          </a:prstGeom>
        </p:spPr>
        <p:txBody>
          <a:bodyPr lIns="182880"/>
          <a:lstStyle>
            <a:lvl1pPr marL="169863" indent="-169863">
              <a:buNone/>
              <a:defRPr sz="1800" baseline="0"/>
            </a:lvl1pPr>
            <a:lvl2pPr marL="739775" indent="-282575">
              <a:defRPr/>
            </a:lvl2pPr>
            <a:lvl3pPr marL="1090613" indent="-176213">
              <a:defRPr/>
            </a:lvl3pPr>
            <a:lvl4pPr marL="1544638" indent="-173038">
              <a:defRPr/>
            </a:lvl4pPr>
            <a:lvl5pPr marL="2000250" indent="-171450">
              <a:defRPr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576229381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a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3"/>
          <p:cNvSpPr/>
          <p:nvPr/>
        </p:nvSpPr>
        <p:spPr>
          <a:xfrm>
            <a:off x="0" y="0"/>
            <a:ext cx="2754313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US" altLang="it-IT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4" name="Picture 7" descr="NTT_Brand_Slid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57413"/>
            <a:ext cx="2754313" cy="254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15"/>
          <p:cNvSpPr txBox="1">
            <a:spLocks noChangeArrowheads="1"/>
          </p:cNvSpPr>
          <p:nvPr/>
        </p:nvSpPr>
        <p:spPr bwMode="auto">
          <a:xfrm>
            <a:off x="4127500" y="6751638"/>
            <a:ext cx="5751513" cy="92075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sz="600">
                <a:solidFill>
                  <a:srgbClr val="000000"/>
                </a:solidFill>
              </a:rPr>
              <a:t>This document contains confidential Company information. Do not disclose it to third parties without permission from the Company.</a:t>
            </a:r>
          </a:p>
        </p:txBody>
      </p:sp>
      <p:sp>
        <p:nvSpPr>
          <p:cNvPr id="6" name="TextBox 12"/>
          <p:cNvSpPr txBox="1">
            <a:spLocks noChangeArrowheads="1"/>
          </p:cNvSpPr>
          <p:nvPr/>
        </p:nvSpPr>
        <p:spPr bwMode="auto">
          <a:xfrm>
            <a:off x="0" y="6751638"/>
            <a:ext cx="2559050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600">
                <a:solidFill>
                  <a:srgbClr val="000000"/>
                </a:solidFill>
              </a:rPr>
              <a:t>Copyright © 2012 NTT DATA Corporation</a:t>
            </a:r>
          </a:p>
        </p:txBody>
      </p:sp>
      <p:pic>
        <p:nvPicPr>
          <p:cNvPr id="8" name="Picture 9" descr="NTT_BrandMessage_Lockup_Aligned_Right_RGB_111129_jal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4588" y="2795588"/>
            <a:ext cx="5278437" cy="126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ontent Placeholder 28"/>
          <p:cNvSpPr>
            <a:spLocks noGrp="1"/>
          </p:cNvSpPr>
          <p:nvPr>
            <p:ph sz="quarter" idx="17"/>
          </p:nvPr>
        </p:nvSpPr>
        <p:spPr>
          <a:xfrm>
            <a:off x="6376987" y="6457967"/>
            <a:ext cx="3501496" cy="254569"/>
          </a:xfrm>
          <a:prstGeom prst="rect">
            <a:avLst/>
          </a:prstGeom>
        </p:spPr>
        <p:txBody>
          <a:bodyPr vert="horz"/>
          <a:lstStyle>
            <a:lvl1pPr algn="r">
              <a:buNone/>
              <a:defRPr sz="900" baseline="0">
                <a:solidFill>
                  <a:schemeClr val="tx1"/>
                </a:solidFill>
              </a:defRPr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it-IT" noProof="0" smtClean="0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1372630017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2" descr="NTT_logo_RGB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3488" y="6119813"/>
            <a:ext cx="1833562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9" descr="NTT_Title_Slide_w_Imag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19413"/>
            <a:ext cx="2754313" cy="254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15"/>
          <p:cNvSpPr>
            <a:spLocks noChangeArrowheads="1"/>
          </p:cNvSpPr>
          <p:nvPr/>
        </p:nvSpPr>
        <p:spPr bwMode="auto">
          <a:xfrm>
            <a:off x="2740025" y="4181475"/>
            <a:ext cx="7165975" cy="1281113"/>
          </a:xfrm>
          <a:prstGeom prst="rect">
            <a:avLst/>
          </a:prstGeom>
          <a:solidFill>
            <a:srgbClr val="C2CE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en-GB" altLang="en-US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1" name="Rectangle 18"/>
          <p:cNvSpPr/>
          <p:nvPr/>
        </p:nvSpPr>
        <p:spPr>
          <a:xfrm>
            <a:off x="2740025" y="4763"/>
            <a:ext cx="7165975" cy="294957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GB" altLang="it-IT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13" name="TextBox 16"/>
          <p:cNvSpPr txBox="1">
            <a:spLocks noChangeArrowheads="1"/>
          </p:cNvSpPr>
          <p:nvPr/>
        </p:nvSpPr>
        <p:spPr bwMode="auto">
          <a:xfrm>
            <a:off x="0" y="6751638"/>
            <a:ext cx="2559050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600">
                <a:solidFill>
                  <a:srgbClr val="000000"/>
                </a:solidFill>
              </a:rPr>
              <a:t>Copyright © 2012 NTT DATA Corporation</a:t>
            </a:r>
          </a:p>
        </p:txBody>
      </p:sp>
      <p:sp>
        <p:nvSpPr>
          <p:cNvPr id="15" name="Rectangle 6"/>
          <p:cNvSpPr/>
          <p:nvPr/>
        </p:nvSpPr>
        <p:spPr>
          <a:xfrm>
            <a:off x="2740025" y="2917825"/>
            <a:ext cx="7165975" cy="12731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GB" altLang="it-IT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9" name="Text Placeholder 2"/>
          <p:cNvSpPr>
            <a:spLocks noGrp="1"/>
          </p:cNvSpPr>
          <p:nvPr>
            <p:ph type="body" idx="13"/>
          </p:nvPr>
        </p:nvSpPr>
        <p:spPr>
          <a:xfrm>
            <a:off x="2972230" y="4379540"/>
            <a:ext cx="6637823" cy="104184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6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noProof="0" smtClean="0"/>
              <a:t>Fare clic per modificare stili del testo dello schema</a:t>
            </a:r>
          </a:p>
          <a:p>
            <a:pPr lvl="1"/>
            <a:r>
              <a:rPr lang="it-IT" noProof="0" smtClean="0"/>
              <a:t>Secondo livello</a:t>
            </a:r>
          </a:p>
          <a:p>
            <a:pPr lvl="2"/>
            <a:r>
              <a:rPr lang="it-IT" noProof="0" smtClean="0"/>
              <a:t>Terzo livello</a:t>
            </a:r>
          </a:p>
        </p:txBody>
      </p:sp>
      <p:sp>
        <p:nvSpPr>
          <p:cNvPr id="24" name="Content Placeholder 23"/>
          <p:cNvSpPr>
            <a:spLocks noGrp="1"/>
          </p:cNvSpPr>
          <p:nvPr>
            <p:ph sz="quarter" idx="15"/>
          </p:nvPr>
        </p:nvSpPr>
        <p:spPr>
          <a:xfrm>
            <a:off x="7994783" y="88731"/>
            <a:ext cx="1816100" cy="546100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 vert="horz"/>
          <a:lstStyle>
            <a:lvl1pPr marL="0" indent="0">
              <a:spcBef>
                <a:spcPts val="0"/>
              </a:spcBef>
              <a:buNone/>
              <a:defRPr sz="900" baseline="0"/>
            </a:lvl1pPr>
            <a:lvl2pPr>
              <a:buNone/>
              <a:defRPr sz="1400"/>
            </a:lvl2pPr>
            <a:lvl3pPr>
              <a:buNone/>
              <a:defRPr sz="1400"/>
            </a:lvl3pPr>
            <a:lvl4pPr>
              <a:buNone/>
              <a:defRPr sz="1400"/>
            </a:lvl4pPr>
            <a:lvl5pPr>
              <a:buNone/>
              <a:defRPr sz="1400"/>
            </a:lvl5pPr>
          </a:lstStyle>
          <a:p>
            <a:pPr lvl="0"/>
            <a:r>
              <a:rPr lang="it-IT" noProof="0" smtClean="0"/>
              <a:t>Fare clic per modificare stili del testo dello schema</a:t>
            </a:r>
          </a:p>
          <a:p>
            <a:pPr lvl="1"/>
            <a:r>
              <a:rPr lang="it-IT" noProof="0" smtClean="0"/>
              <a:t>Secondo livello</a:t>
            </a:r>
          </a:p>
          <a:p>
            <a:pPr lvl="2"/>
            <a:r>
              <a:rPr lang="it-IT" noProof="0" smtClean="0"/>
              <a:t>Terzo livello</a:t>
            </a:r>
          </a:p>
        </p:txBody>
      </p:sp>
      <p:sp>
        <p:nvSpPr>
          <p:cNvPr id="29" name="Content Placeholder 28"/>
          <p:cNvSpPr>
            <a:spLocks noGrp="1"/>
          </p:cNvSpPr>
          <p:nvPr>
            <p:ph sz="quarter" idx="17"/>
          </p:nvPr>
        </p:nvSpPr>
        <p:spPr>
          <a:xfrm>
            <a:off x="6309387" y="652232"/>
            <a:ext cx="3501496" cy="431969"/>
          </a:xfrm>
          <a:prstGeom prst="rect">
            <a:avLst/>
          </a:prstGeom>
        </p:spPr>
        <p:txBody>
          <a:bodyPr vert="horz"/>
          <a:lstStyle>
            <a:lvl1pPr>
              <a:buNone/>
              <a:defRPr sz="900" baseline="0">
                <a:solidFill>
                  <a:srgbClr val="FF0000"/>
                </a:solidFill>
              </a:defRPr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it-IT" noProof="0" smtClean="0"/>
              <a:t>Fare clic per modificare stili del testo dello schema</a:t>
            </a:r>
          </a:p>
          <a:p>
            <a:pPr lvl="1"/>
            <a:r>
              <a:rPr lang="it-IT" noProof="0" smtClean="0"/>
              <a:t>Secondo livello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2972230" y="3161530"/>
            <a:ext cx="6637823" cy="995164"/>
          </a:xfrm>
          <a:prstGeom prst="rect">
            <a:avLst/>
          </a:prstGeom>
          <a:ln>
            <a:noFill/>
          </a:ln>
        </p:spPr>
        <p:txBody>
          <a:bodyPr anchor="t">
            <a:normAutofit/>
          </a:bodyPr>
          <a:lstStyle>
            <a:lvl1pPr algn="l">
              <a:spcAft>
                <a:spcPts val="0"/>
              </a:spcAft>
              <a:defRPr sz="2200" b="0" i="0" cap="none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it-IT" noProof="0" smtClean="0"/>
              <a:t>Fare clic per modificare lo stile del titolo</a:t>
            </a:r>
            <a:endParaRPr lang="en-GB" noProof="0" dirty="0"/>
          </a:p>
        </p:txBody>
      </p:sp>
      <p:sp>
        <p:nvSpPr>
          <p:cNvPr id="12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272480" y="188640"/>
            <a:ext cx="2016224" cy="731838"/>
          </a:xfrm>
          <a:prstGeom prst="rect">
            <a:avLst/>
          </a:prstGeom>
        </p:spPr>
        <p:txBody>
          <a:bodyPr vert="horz" lIns="182880" rIns="182880" anchor="ctr" anchorCtr="0"/>
          <a:lstStyle>
            <a:lvl1pPr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it-IT" noProof="0" smtClean="0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960462349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rizontal Layout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/>
          <p:nvPr/>
        </p:nvSpPr>
        <p:spPr>
          <a:xfrm>
            <a:off x="8123238" y="0"/>
            <a:ext cx="1782762" cy="731838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US" altLang="it-IT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5" name="Picture 29" descr="NTT_logo_RGB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7550" y="309563"/>
            <a:ext cx="135731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4"/>
          <p:cNvSpPr/>
          <p:nvPr/>
        </p:nvSpPr>
        <p:spPr>
          <a:xfrm>
            <a:off x="0" y="0"/>
            <a:ext cx="8123238" cy="7318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US" altLang="it-IT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7" name="Picture 19" descr="NTT_Title_Slide_w_Image.jp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92163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Group 13"/>
          <p:cNvGrpSpPr>
            <a:grpSpLocks/>
          </p:cNvGrpSpPr>
          <p:nvPr/>
        </p:nvGrpSpPr>
        <p:grpSpPr bwMode="auto">
          <a:xfrm>
            <a:off x="0" y="6732588"/>
            <a:ext cx="9906000" cy="131762"/>
            <a:chOff x="0" y="6731877"/>
            <a:chExt cx="9144001" cy="132052"/>
          </a:xfrm>
        </p:grpSpPr>
        <p:sp>
          <p:nvSpPr>
            <p:cNvPr id="9" name="Rectangle 17"/>
            <p:cNvSpPr/>
            <p:nvPr/>
          </p:nvSpPr>
          <p:spPr>
            <a:xfrm>
              <a:off x="0" y="6731877"/>
              <a:ext cx="9144001" cy="13205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endParaRPr lang="en-US" altLang="it-IT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grpSp>
          <p:nvGrpSpPr>
            <p:cNvPr id="10" name="Group 103"/>
            <p:cNvGrpSpPr>
              <a:grpSpLocks/>
            </p:cNvGrpSpPr>
            <p:nvPr/>
          </p:nvGrpSpPr>
          <p:grpSpPr bwMode="auto">
            <a:xfrm>
              <a:off x="0" y="6731877"/>
              <a:ext cx="735623" cy="132052"/>
              <a:chOff x="0" y="6296155"/>
              <a:chExt cx="735623" cy="132052"/>
            </a:xfrm>
          </p:grpSpPr>
          <p:sp>
            <p:nvSpPr>
              <p:cNvPr id="11" name="Rectangle 21"/>
              <p:cNvSpPr/>
              <p:nvPr/>
            </p:nvSpPr>
            <p:spPr>
              <a:xfrm>
                <a:off x="612531" y="6296155"/>
                <a:ext cx="123092" cy="13205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lang="en-US" altLang="it-IT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2" name="Rectangle 22"/>
              <p:cNvSpPr>
                <a:spLocks noChangeArrowheads="1"/>
              </p:cNvSpPr>
              <p:nvPr/>
            </p:nvSpPr>
            <p:spPr bwMode="auto">
              <a:xfrm>
                <a:off x="490904" y="6296155"/>
                <a:ext cx="121626" cy="132052"/>
              </a:xfrm>
              <a:prstGeom prst="rect">
                <a:avLst/>
              </a:prstGeom>
              <a:solidFill>
                <a:srgbClr val="C969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3" name="Rectangle 23"/>
              <p:cNvSpPr/>
              <p:nvPr/>
            </p:nvSpPr>
            <p:spPr>
              <a:xfrm>
                <a:off x="367812" y="6296155"/>
                <a:ext cx="123092" cy="132052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lang="en-US" altLang="it-IT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4" name="Rectangle 24"/>
              <p:cNvSpPr/>
              <p:nvPr/>
            </p:nvSpPr>
            <p:spPr>
              <a:xfrm>
                <a:off x="244720" y="6296155"/>
                <a:ext cx="123092" cy="13205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lang="en-US" altLang="it-IT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5" name="Rectangle 25"/>
              <p:cNvSpPr>
                <a:spLocks noChangeArrowheads="1"/>
              </p:cNvSpPr>
              <p:nvPr/>
            </p:nvSpPr>
            <p:spPr bwMode="auto">
              <a:xfrm>
                <a:off x="123092" y="6296155"/>
                <a:ext cx="121627" cy="132052"/>
              </a:xfrm>
              <a:prstGeom prst="rect">
                <a:avLst/>
              </a:prstGeom>
              <a:solidFill>
                <a:srgbClr val="6F77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6" name="Rectangle 26"/>
              <p:cNvSpPr>
                <a:spLocks noChangeArrowheads="1"/>
              </p:cNvSpPr>
              <p:nvPr/>
            </p:nvSpPr>
            <p:spPr bwMode="auto">
              <a:xfrm>
                <a:off x="0" y="6296155"/>
                <a:ext cx="123092" cy="132052"/>
              </a:xfrm>
              <a:prstGeom prst="rect">
                <a:avLst/>
              </a:prstGeom>
              <a:solidFill>
                <a:srgbClr val="3F49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</p:grpSp>
      <p:sp>
        <p:nvSpPr>
          <p:cNvPr id="17" name="TextBox 12"/>
          <p:cNvSpPr txBox="1">
            <a:spLocks noChangeArrowheads="1"/>
          </p:cNvSpPr>
          <p:nvPr/>
        </p:nvSpPr>
        <p:spPr bwMode="auto">
          <a:xfrm>
            <a:off x="831850" y="6751638"/>
            <a:ext cx="2559050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600">
                <a:solidFill>
                  <a:srgbClr val="000000"/>
                </a:solidFill>
                <a:ea typeface="HGP創英角ｺﾞｼｯｸUB"/>
                <a:cs typeface="HGP創英角ｺﾞｼｯｸUB"/>
              </a:rPr>
              <a:t>Copyright © 2012 NTT DATA</a:t>
            </a:r>
          </a:p>
        </p:txBody>
      </p:sp>
      <p:sp>
        <p:nvSpPr>
          <p:cNvPr id="18" name="TextBox 16"/>
          <p:cNvSpPr txBox="1">
            <a:spLocks noChangeArrowheads="1"/>
          </p:cNvSpPr>
          <p:nvPr/>
        </p:nvSpPr>
        <p:spPr bwMode="auto">
          <a:xfrm>
            <a:off x="9590088" y="6751638"/>
            <a:ext cx="315912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931CAC74-CBE9-41FC-A0EF-B1EA065E22DD}" type="slidenum">
              <a:rPr lang="en-US" altLang="it-IT" sz="600">
                <a:solidFill>
                  <a:srgbClr val="000000"/>
                </a:solidFill>
                <a:ea typeface="HGP創英角ｺﾞｼｯｸUB"/>
                <a:cs typeface="HGP創英角ｺﾞｼｯｸUB"/>
              </a:rPr>
              <a:pPr eaLnBrk="1" hangingPunct="1"/>
              <a:t>‹#›</a:t>
            </a:fld>
            <a:endParaRPr lang="en-US" altLang="it-IT" sz="600">
              <a:solidFill>
                <a:srgbClr val="000000"/>
              </a:solidFill>
              <a:ea typeface="HGP創英角ｺﾞｼｯｸUB"/>
              <a:cs typeface="HGP創英角ｺﾞｼｯｸUB"/>
            </a:endParaRP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792825" y="0"/>
            <a:ext cx="7329752" cy="731838"/>
          </a:xfrm>
          <a:prstGeom prst="rect">
            <a:avLst/>
          </a:prstGeom>
        </p:spPr>
        <p:txBody>
          <a:bodyPr vert="horz" lIns="182880" rIns="182880" anchor="ctr" anchorCtr="0"/>
          <a:lstStyle>
            <a:lvl1pPr>
              <a:buNone/>
              <a:defRPr sz="2200" baseline="0"/>
            </a:lvl1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31" name="Content Placeholder 30"/>
          <p:cNvSpPr>
            <a:spLocks noGrp="1"/>
          </p:cNvSpPr>
          <p:nvPr>
            <p:ph sz="quarter" idx="11"/>
          </p:nvPr>
        </p:nvSpPr>
        <p:spPr>
          <a:xfrm>
            <a:off x="788991" y="1373194"/>
            <a:ext cx="8323262" cy="4960937"/>
          </a:xfrm>
          <a:prstGeom prst="rect">
            <a:avLst/>
          </a:prstGeom>
        </p:spPr>
        <p:txBody>
          <a:bodyPr vert="horz"/>
          <a:lstStyle>
            <a:lvl1pPr marL="266700" indent="-266700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Arial" pitchFamily="34" charset="0"/>
              <a:buChar char="►"/>
              <a:defRPr sz="1800"/>
            </a:lvl1pPr>
            <a:lvl2pPr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/>
            </a:lvl2pPr>
            <a:lvl3pPr>
              <a:spcBef>
                <a:spcPts val="0"/>
              </a:spcBef>
              <a:spcAft>
                <a:spcPts val="600"/>
              </a:spcAft>
              <a:defRPr sz="1800"/>
            </a:lvl3pPr>
            <a:lvl4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600"/>
            </a:lvl4pPr>
            <a:lvl5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600"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3087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82638" y="440692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23B7810-36DB-489E-862A-E8194922FECA}" type="datetimeFigureOut">
              <a:rPr lang="it-IT" altLang="it-IT"/>
              <a:pPr/>
              <a:t>27/11/2014</a:t>
            </a:fld>
            <a:endParaRPr lang="it-IT" alt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it-IT" alt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673CB5-D6E9-4F29-B14B-C10471F01407}" type="slidenum">
              <a:rPr lang="it-IT" altLang="it-IT"/>
              <a:pPr/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50581543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1"/>
          <p:cNvSpPr/>
          <p:nvPr/>
        </p:nvSpPr>
        <p:spPr>
          <a:xfrm>
            <a:off x="8123238" y="0"/>
            <a:ext cx="1782762" cy="731838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US" altLang="it-IT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7" name="Picture 29" descr="NTT_logo_RGB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7550" y="309563"/>
            <a:ext cx="135731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4"/>
          <p:cNvSpPr/>
          <p:nvPr/>
        </p:nvSpPr>
        <p:spPr>
          <a:xfrm>
            <a:off x="0" y="0"/>
            <a:ext cx="8123238" cy="7318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US" altLang="it-IT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9" name="Picture 19" descr="NTT_Title_Slide_w_Image.jp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92163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" name="Group 13"/>
          <p:cNvGrpSpPr>
            <a:grpSpLocks/>
          </p:cNvGrpSpPr>
          <p:nvPr/>
        </p:nvGrpSpPr>
        <p:grpSpPr bwMode="auto">
          <a:xfrm>
            <a:off x="0" y="6732588"/>
            <a:ext cx="9906000" cy="131762"/>
            <a:chOff x="0" y="6731877"/>
            <a:chExt cx="9144001" cy="132052"/>
          </a:xfrm>
        </p:grpSpPr>
        <p:sp>
          <p:nvSpPr>
            <p:cNvPr id="11" name="Rectangle 17"/>
            <p:cNvSpPr/>
            <p:nvPr/>
          </p:nvSpPr>
          <p:spPr>
            <a:xfrm>
              <a:off x="0" y="6731877"/>
              <a:ext cx="9144001" cy="13205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endParaRPr lang="en-US" altLang="it-IT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grpSp>
          <p:nvGrpSpPr>
            <p:cNvPr id="12" name="Group 103"/>
            <p:cNvGrpSpPr>
              <a:grpSpLocks/>
            </p:cNvGrpSpPr>
            <p:nvPr/>
          </p:nvGrpSpPr>
          <p:grpSpPr bwMode="auto">
            <a:xfrm>
              <a:off x="0" y="6731877"/>
              <a:ext cx="735623" cy="132052"/>
              <a:chOff x="0" y="6296155"/>
              <a:chExt cx="735623" cy="132052"/>
            </a:xfrm>
          </p:grpSpPr>
          <p:sp>
            <p:nvSpPr>
              <p:cNvPr id="13" name="Rectangle 21"/>
              <p:cNvSpPr/>
              <p:nvPr/>
            </p:nvSpPr>
            <p:spPr>
              <a:xfrm>
                <a:off x="612531" y="6296155"/>
                <a:ext cx="123092" cy="13205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lang="en-US" altLang="it-IT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4" name="Rectangle 22"/>
              <p:cNvSpPr>
                <a:spLocks noChangeArrowheads="1"/>
              </p:cNvSpPr>
              <p:nvPr/>
            </p:nvSpPr>
            <p:spPr bwMode="auto">
              <a:xfrm>
                <a:off x="490904" y="6296155"/>
                <a:ext cx="121626" cy="132052"/>
              </a:xfrm>
              <a:prstGeom prst="rect">
                <a:avLst/>
              </a:prstGeom>
              <a:solidFill>
                <a:srgbClr val="C969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5" name="Rectangle 23"/>
              <p:cNvSpPr/>
              <p:nvPr/>
            </p:nvSpPr>
            <p:spPr>
              <a:xfrm>
                <a:off x="367812" y="6296155"/>
                <a:ext cx="123092" cy="132052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lang="en-US" altLang="it-IT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6" name="Rectangle 24"/>
              <p:cNvSpPr/>
              <p:nvPr/>
            </p:nvSpPr>
            <p:spPr>
              <a:xfrm>
                <a:off x="244720" y="6296155"/>
                <a:ext cx="123092" cy="13205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lang="en-US" altLang="it-IT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7" name="Rectangle 25"/>
              <p:cNvSpPr>
                <a:spLocks noChangeArrowheads="1"/>
              </p:cNvSpPr>
              <p:nvPr/>
            </p:nvSpPr>
            <p:spPr bwMode="auto">
              <a:xfrm>
                <a:off x="123092" y="6296155"/>
                <a:ext cx="121627" cy="132052"/>
              </a:xfrm>
              <a:prstGeom prst="rect">
                <a:avLst/>
              </a:prstGeom>
              <a:solidFill>
                <a:srgbClr val="6F77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8" name="Rectangle 26"/>
              <p:cNvSpPr>
                <a:spLocks noChangeArrowheads="1"/>
              </p:cNvSpPr>
              <p:nvPr/>
            </p:nvSpPr>
            <p:spPr bwMode="auto">
              <a:xfrm>
                <a:off x="0" y="6296155"/>
                <a:ext cx="123092" cy="132052"/>
              </a:xfrm>
              <a:prstGeom prst="rect">
                <a:avLst/>
              </a:prstGeom>
              <a:solidFill>
                <a:srgbClr val="3F49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</p:grpSp>
      <p:sp>
        <p:nvSpPr>
          <p:cNvPr id="20" name="TextBox 12"/>
          <p:cNvSpPr txBox="1">
            <a:spLocks noChangeArrowheads="1"/>
          </p:cNvSpPr>
          <p:nvPr/>
        </p:nvSpPr>
        <p:spPr bwMode="auto">
          <a:xfrm>
            <a:off x="831850" y="6751638"/>
            <a:ext cx="2559050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600">
                <a:solidFill>
                  <a:srgbClr val="000000"/>
                </a:solidFill>
                <a:ea typeface="HGP創英角ｺﾞｼｯｸUB"/>
                <a:cs typeface="HGP創英角ｺﾞｼｯｸUB"/>
              </a:rPr>
              <a:t>Copyright © 2012 NTT DATA</a:t>
            </a:r>
          </a:p>
        </p:txBody>
      </p:sp>
      <p:sp>
        <p:nvSpPr>
          <p:cNvPr id="21" name="TextBox 16"/>
          <p:cNvSpPr txBox="1">
            <a:spLocks noChangeArrowheads="1"/>
          </p:cNvSpPr>
          <p:nvPr/>
        </p:nvSpPr>
        <p:spPr bwMode="auto">
          <a:xfrm>
            <a:off x="9590088" y="6751638"/>
            <a:ext cx="315912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F0A46ECC-4438-4DB0-B64B-AF906F4CEF7B}" type="slidenum">
              <a:rPr lang="en-US" altLang="it-IT" sz="600">
                <a:solidFill>
                  <a:srgbClr val="000000"/>
                </a:solidFill>
                <a:ea typeface="HGP創英角ｺﾞｼｯｸUB"/>
                <a:cs typeface="HGP創英角ｺﾞｼｯｸUB"/>
              </a:rPr>
              <a:pPr eaLnBrk="1" hangingPunct="1"/>
              <a:t>‹#›</a:t>
            </a:fld>
            <a:endParaRPr lang="en-US" altLang="it-IT" sz="600">
              <a:solidFill>
                <a:srgbClr val="000000"/>
              </a:solidFill>
              <a:ea typeface="HGP創英角ｺﾞｼｯｸUB"/>
              <a:cs typeface="HGP創英角ｺﾞｼｯｸUB"/>
            </a:endParaRP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792825" y="0"/>
            <a:ext cx="7329752" cy="731838"/>
          </a:xfrm>
          <a:prstGeom prst="rect">
            <a:avLst/>
          </a:prstGeom>
        </p:spPr>
        <p:txBody>
          <a:bodyPr vert="horz" lIns="182880" rIns="182880" anchor="ctr" anchorCtr="0"/>
          <a:lstStyle>
            <a:lvl1pPr>
              <a:buNone/>
              <a:defRPr sz="2200" baseline="0"/>
            </a:lvl1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39" name="Text Placeholder 35"/>
          <p:cNvSpPr>
            <a:spLocks noGrp="1"/>
          </p:cNvSpPr>
          <p:nvPr>
            <p:ph type="body" sz="quarter" idx="12"/>
          </p:nvPr>
        </p:nvSpPr>
        <p:spPr>
          <a:xfrm>
            <a:off x="393707" y="1373193"/>
            <a:ext cx="3036887" cy="4579937"/>
          </a:xfrm>
          <a:prstGeom prst="rect">
            <a:avLst/>
          </a:prstGeom>
        </p:spPr>
        <p:txBody>
          <a:bodyPr vert="horz"/>
          <a:lstStyle>
            <a:lvl1pPr marL="118872" indent="-1190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1200"/>
            </a:lvl1pPr>
            <a:lvl2pPr marL="228600" indent="-109728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/>
            </a:lvl2pPr>
            <a:lvl3pPr marL="1033463" indent="-1190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1200"/>
            </a:lvl3pPr>
            <a:lvl4pPr marL="1490663" indent="-1190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200"/>
            </a:lvl4pPr>
            <a:lvl5pPr marL="1947863" indent="-1190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200"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 smtClean="0"/>
          </a:p>
        </p:txBody>
      </p:sp>
      <p:sp>
        <p:nvSpPr>
          <p:cNvPr id="47" name="Content Placeholder 46"/>
          <p:cNvSpPr>
            <a:spLocks noGrp="1"/>
          </p:cNvSpPr>
          <p:nvPr>
            <p:ph sz="quarter" idx="13"/>
          </p:nvPr>
        </p:nvSpPr>
        <p:spPr>
          <a:xfrm>
            <a:off x="3430591" y="1373193"/>
            <a:ext cx="3040062" cy="4579937"/>
          </a:xfrm>
          <a:prstGeom prst="rect">
            <a:avLst/>
          </a:prstGeom>
        </p:spPr>
        <p:txBody>
          <a:bodyPr vert="horz"/>
          <a:lstStyle>
            <a:lvl1pPr>
              <a:spcBef>
                <a:spcPts val="0"/>
              </a:spcBef>
              <a:spcAft>
                <a:spcPts val="600"/>
              </a:spcAft>
              <a:defRPr sz="900"/>
            </a:lvl1pPr>
            <a:lvl2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900"/>
            </a:lvl2pPr>
            <a:lvl3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900"/>
            </a:lvl3pPr>
            <a:lvl4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900"/>
            </a:lvl4pPr>
            <a:lvl5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900"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0" name="Text Placeholder 35"/>
          <p:cNvSpPr>
            <a:spLocks noGrp="1"/>
          </p:cNvSpPr>
          <p:nvPr>
            <p:ph type="body" sz="quarter" idx="14"/>
          </p:nvPr>
        </p:nvSpPr>
        <p:spPr>
          <a:xfrm>
            <a:off x="6481235" y="1373193"/>
            <a:ext cx="3036887" cy="4579937"/>
          </a:xfrm>
          <a:prstGeom prst="rect">
            <a:avLst/>
          </a:prstGeom>
        </p:spPr>
        <p:txBody>
          <a:bodyPr vert="horz"/>
          <a:lstStyle>
            <a:lvl1pPr marL="118872" indent="-1190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1200"/>
            </a:lvl1pPr>
            <a:lvl2pPr marL="228600" indent="-109728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/>
            </a:lvl2pPr>
            <a:lvl3pPr marL="1033463" indent="-1190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1200"/>
            </a:lvl3pPr>
            <a:lvl4pPr marL="1490663" indent="-1190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200"/>
            </a:lvl4pPr>
            <a:lvl5pPr marL="1947863" indent="-1190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200"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24961143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/>
          <p:nvPr/>
        </p:nvSpPr>
        <p:spPr>
          <a:xfrm>
            <a:off x="8123238" y="0"/>
            <a:ext cx="1782762" cy="731838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US" altLang="it-IT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6" name="Picture 29" descr="NTT_logo_RGB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7550" y="309563"/>
            <a:ext cx="135731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4"/>
          <p:cNvSpPr/>
          <p:nvPr/>
        </p:nvSpPr>
        <p:spPr>
          <a:xfrm>
            <a:off x="0" y="0"/>
            <a:ext cx="8123238" cy="7318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US" altLang="it-IT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8" name="Picture 19" descr="NTT_Title_Slide_w_Image.jp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92163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" name="Group 13"/>
          <p:cNvGrpSpPr>
            <a:grpSpLocks/>
          </p:cNvGrpSpPr>
          <p:nvPr/>
        </p:nvGrpSpPr>
        <p:grpSpPr bwMode="auto">
          <a:xfrm>
            <a:off x="0" y="6732588"/>
            <a:ext cx="9906000" cy="131762"/>
            <a:chOff x="0" y="6731877"/>
            <a:chExt cx="9144001" cy="132052"/>
          </a:xfrm>
        </p:grpSpPr>
        <p:sp>
          <p:nvSpPr>
            <p:cNvPr id="10" name="Rectangle 17"/>
            <p:cNvSpPr/>
            <p:nvPr/>
          </p:nvSpPr>
          <p:spPr>
            <a:xfrm>
              <a:off x="0" y="6731877"/>
              <a:ext cx="9144001" cy="13205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endParaRPr lang="en-US" altLang="it-IT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grpSp>
          <p:nvGrpSpPr>
            <p:cNvPr id="11" name="Group 103"/>
            <p:cNvGrpSpPr>
              <a:grpSpLocks/>
            </p:cNvGrpSpPr>
            <p:nvPr/>
          </p:nvGrpSpPr>
          <p:grpSpPr bwMode="auto">
            <a:xfrm>
              <a:off x="0" y="6731877"/>
              <a:ext cx="735623" cy="132052"/>
              <a:chOff x="0" y="6296155"/>
              <a:chExt cx="735623" cy="132052"/>
            </a:xfrm>
          </p:grpSpPr>
          <p:sp>
            <p:nvSpPr>
              <p:cNvPr id="12" name="Rectangle 21"/>
              <p:cNvSpPr/>
              <p:nvPr/>
            </p:nvSpPr>
            <p:spPr>
              <a:xfrm>
                <a:off x="612531" y="6296155"/>
                <a:ext cx="123092" cy="13205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lang="en-US" altLang="it-IT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3" name="Rectangle 22"/>
              <p:cNvSpPr>
                <a:spLocks noChangeArrowheads="1"/>
              </p:cNvSpPr>
              <p:nvPr/>
            </p:nvSpPr>
            <p:spPr bwMode="auto">
              <a:xfrm>
                <a:off x="490904" y="6296155"/>
                <a:ext cx="121626" cy="132052"/>
              </a:xfrm>
              <a:prstGeom prst="rect">
                <a:avLst/>
              </a:prstGeom>
              <a:solidFill>
                <a:srgbClr val="C969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4" name="Rectangle 23"/>
              <p:cNvSpPr/>
              <p:nvPr/>
            </p:nvSpPr>
            <p:spPr>
              <a:xfrm>
                <a:off x="367812" y="6296155"/>
                <a:ext cx="123092" cy="132052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lang="en-US" altLang="it-IT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5" name="Rectangle 24"/>
              <p:cNvSpPr/>
              <p:nvPr/>
            </p:nvSpPr>
            <p:spPr>
              <a:xfrm>
                <a:off x="244720" y="6296155"/>
                <a:ext cx="123092" cy="13205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lang="en-US" altLang="it-IT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6" name="Rectangle 25"/>
              <p:cNvSpPr>
                <a:spLocks noChangeArrowheads="1"/>
              </p:cNvSpPr>
              <p:nvPr/>
            </p:nvSpPr>
            <p:spPr bwMode="auto">
              <a:xfrm>
                <a:off x="123092" y="6296155"/>
                <a:ext cx="121627" cy="132052"/>
              </a:xfrm>
              <a:prstGeom prst="rect">
                <a:avLst/>
              </a:prstGeom>
              <a:solidFill>
                <a:srgbClr val="6F77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7" name="Rectangle 26"/>
              <p:cNvSpPr>
                <a:spLocks noChangeArrowheads="1"/>
              </p:cNvSpPr>
              <p:nvPr/>
            </p:nvSpPr>
            <p:spPr bwMode="auto">
              <a:xfrm>
                <a:off x="0" y="6296155"/>
                <a:ext cx="123092" cy="132052"/>
              </a:xfrm>
              <a:prstGeom prst="rect">
                <a:avLst/>
              </a:prstGeom>
              <a:solidFill>
                <a:srgbClr val="3F49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</p:grpSp>
      <p:sp>
        <p:nvSpPr>
          <p:cNvPr id="18" name="TextBox 12"/>
          <p:cNvSpPr txBox="1">
            <a:spLocks noChangeArrowheads="1"/>
          </p:cNvSpPr>
          <p:nvPr/>
        </p:nvSpPr>
        <p:spPr bwMode="auto">
          <a:xfrm>
            <a:off x="831850" y="6751638"/>
            <a:ext cx="2559050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600">
                <a:solidFill>
                  <a:srgbClr val="000000"/>
                </a:solidFill>
                <a:ea typeface="HGP創英角ｺﾞｼｯｸUB"/>
                <a:cs typeface="HGP創英角ｺﾞｼｯｸUB"/>
              </a:rPr>
              <a:t>Copyright © 2012 NTT DATA</a:t>
            </a:r>
          </a:p>
        </p:txBody>
      </p:sp>
      <p:sp>
        <p:nvSpPr>
          <p:cNvPr id="20" name="TextBox 16"/>
          <p:cNvSpPr txBox="1">
            <a:spLocks noChangeArrowheads="1"/>
          </p:cNvSpPr>
          <p:nvPr/>
        </p:nvSpPr>
        <p:spPr bwMode="auto">
          <a:xfrm>
            <a:off x="9590088" y="6751638"/>
            <a:ext cx="315912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CB52FD09-4409-4FBE-B24F-365E138744EF}" type="slidenum">
              <a:rPr lang="en-US" altLang="it-IT" sz="600">
                <a:solidFill>
                  <a:srgbClr val="000000"/>
                </a:solidFill>
                <a:ea typeface="HGP創英角ｺﾞｼｯｸUB"/>
                <a:cs typeface="HGP創英角ｺﾞｼｯｸUB"/>
              </a:rPr>
              <a:pPr eaLnBrk="1" hangingPunct="1"/>
              <a:t>‹#›</a:t>
            </a:fld>
            <a:endParaRPr lang="en-US" altLang="it-IT" sz="600">
              <a:solidFill>
                <a:srgbClr val="000000"/>
              </a:solidFill>
              <a:ea typeface="HGP創英角ｺﾞｼｯｸUB"/>
              <a:cs typeface="HGP創英角ｺﾞｼｯｸUB"/>
            </a:endParaRP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792825" y="0"/>
            <a:ext cx="7329752" cy="731838"/>
          </a:xfrm>
          <a:prstGeom prst="rect">
            <a:avLst/>
          </a:prstGeom>
        </p:spPr>
        <p:txBody>
          <a:bodyPr vert="horz" lIns="182880" rIns="182880" anchor="ctr" anchorCtr="0"/>
          <a:lstStyle>
            <a:lvl1pPr>
              <a:buNone/>
              <a:defRPr sz="2200" baseline="0"/>
            </a:lvl1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29" name="Content Placeholder 28"/>
          <p:cNvSpPr>
            <a:spLocks noGrp="1"/>
          </p:cNvSpPr>
          <p:nvPr>
            <p:ph sz="quarter" idx="11"/>
          </p:nvPr>
        </p:nvSpPr>
        <p:spPr>
          <a:xfrm>
            <a:off x="4946661" y="1373194"/>
            <a:ext cx="4564063" cy="4960937"/>
          </a:xfrm>
          <a:prstGeom prst="rect">
            <a:avLst/>
          </a:prstGeom>
        </p:spPr>
        <p:txBody>
          <a:bodyPr vert="horz"/>
          <a:lstStyle>
            <a:lvl1pPr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400"/>
            </a:lvl1pPr>
            <a:lvl2pPr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400"/>
            </a:lvl2pPr>
            <a:lvl3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400"/>
            </a:lvl3pPr>
            <a:lvl4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400"/>
            </a:lvl4pPr>
            <a:lvl5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400"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31" name="Content Placeholder 28"/>
          <p:cNvSpPr>
            <a:spLocks noGrp="1"/>
          </p:cNvSpPr>
          <p:nvPr>
            <p:ph sz="quarter" idx="12"/>
          </p:nvPr>
        </p:nvSpPr>
        <p:spPr>
          <a:xfrm>
            <a:off x="392119" y="1373194"/>
            <a:ext cx="4554537" cy="4960937"/>
          </a:xfrm>
          <a:prstGeom prst="rect">
            <a:avLst/>
          </a:prstGeom>
        </p:spPr>
        <p:txBody>
          <a:bodyPr vert="horz"/>
          <a:lstStyle>
            <a:lvl1pPr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400"/>
            </a:lvl1pPr>
            <a:lvl2pPr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400"/>
            </a:lvl2pPr>
            <a:lvl3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400"/>
            </a:lvl3pPr>
            <a:lvl4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400"/>
            </a:lvl4pPr>
            <a:lvl5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400"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17007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dex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1"/>
          <p:cNvSpPr/>
          <p:nvPr/>
        </p:nvSpPr>
        <p:spPr>
          <a:xfrm>
            <a:off x="8123238" y="0"/>
            <a:ext cx="1782762" cy="731838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GB" altLang="it-IT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4" name="Picture 29" descr="NTT_logo_RGB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7550" y="309563"/>
            <a:ext cx="135731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3"/>
          <p:cNvSpPr/>
          <p:nvPr/>
        </p:nvSpPr>
        <p:spPr>
          <a:xfrm>
            <a:off x="0" y="0"/>
            <a:ext cx="8123238" cy="7318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GB" altLang="it-IT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6" name="Picture 19" descr="NTT_Title_Slide_w_Image.jp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92163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oup 13"/>
          <p:cNvGrpSpPr>
            <a:grpSpLocks/>
          </p:cNvGrpSpPr>
          <p:nvPr/>
        </p:nvGrpSpPr>
        <p:grpSpPr bwMode="auto">
          <a:xfrm>
            <a:off x="0" y="6732588"/>
            <a:ext cx="9906000" cy="131762"/>
            <a:chOff x="0" y="6731877"/>
            <a:chExt cx="9144001" cy="132052"/>
          </a:xfrm>
        </p:grpSpPr>
        <p:sp>
          <p:nvSpPr>
            <p:cNvPr id="8" name="Rectangle 17"/>
            <p:cNvSpPr/>
            <p:nvPr/>
          </p:nvSpPr>
          <p:spPr>
            <a:xfrm>
              <a:off x="0" y="6731877"/>
              <a:ext cx="9144001" cy="13205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endParaRPr lang="en-US" altLang="it-IT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grpSp>
          <p:nvGrpSpPr>
            <p:cNvPr id="9" name="Group 103"/>
            <p:cNvGrpSpPr>
              <a:grpSpLocks/>
            </p:cNvGrpSpPr>
            <p:nvPr/>
          </p:nvGrpSpPr>
          <p:grpSpPr bwMode="auto">
            <a:xfrm>
              <a:off x="0" y="6731877"/>
              <a:ext cx="735623" cy="132052"/>
              <a:chOff x="0" y="6296155"/>
              <a:chExt cx="735623" cy="132052"/>
            </a:xfrm>
          </p:grpSpPr>
          <p:sp>
            <p:nvSpPr>
              <p:cNvPr id="10" name="Rectangle 21"/>
              <p:cNvSpPr/>
              <p:nvPr/>
            </p:nvSpPr>
            <p:spPr>
              <a:xfrm>
                <a:off x="612531" y="6296155"/>
                <a:ext cx="123092" cy="13205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lang="en-US" altLang="it-IT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1" name="Rectangle 22"/>
              <p:cNvSpPr>
                <a:spLocks noChangeArrowheads="1"/>
              </p:cNvSpPr>
              <p:nvPr/>
            </p:nvSpPr>
            <p:spPr bwMode="auto">
              <a:xfrm>
                <a:off x="490904" y="6296155"/>
                <a:ext cx="121626" cy="132052"/>
              </a:xfrm>
              <a:prstGeom prst="rect">
                <a:avLst/>
              </a:prstGeom>
              <a:solidFill>
                <a:srgbClr val="C969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2" name="Rectangle 23"/>
              <p:cNvSpPr/>
              <p:nvPr/>
            </p:nvSpPr>
            <p:spPr>
              <a:xfrm>
                <a:off x="367812" y="6296155"/>
                <a:ext cx="123092" cy="132052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lang="en-US" altLang="it-IT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3" name="Rectangle 24"/>
              <p:cNvSpPr/>
              <p:nvPr/>
            </p:nvSpPr>
            <p:spPr>
              <a:xfrm>
                <a:off x="244720" y="6296155"/>
                <a:ext cx="123092" cy="13205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lang="en-US" altLang="it-IT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4" name="Rectangle 25"/>
              <p:cNvSpPr>
                <a:spLocks noChangeArrowheads="1"/>
              </p:cNvSpPr>
              <p:nvPr/>
            </p:nvSpPr>
            <p:spPr bwMode="auto">
              <a:xfrm>
                <a:off x="123092" y="6296155"/>
                <a:ext cx="121627" cy="132052"/>
              </a:xfrm>
              <a:prstGeom prst="rect">
                <a:avLst/>
              </a:prstGeom>
              <a:solidFill>
                <a:srgbClr val="6F77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5" name="Rectangle 26"/>
              <p:cNvSpPr>
                <a:spLocks noChangeArrowheads="1"/>
              </p:cNvSpPr>
              <p:nvPr/>
            </p:nvSpPr>
            <p:spPr bwMode="auto">
              <a:xfrm>
                <a:off x="0" y="6296155"/>
                <a:ext cx="123092" cy="132052"/>
              </a:xfrm>
              <a:prstGeom prst="rect">
                <a:avLst/>
              </a:prstGeom>
              <a:solidFill>
                <a:srgbClr val="3F49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</p:grpSp>
      <p:sp>
        <p:nvSpPr>
          <p:cNvPr id="16" name="TextBox 12"/>
          <p:cNvSpPr txBox="1">
            <a:spLocks noChangeArrowheads="1"/>
          </p:cNvSpPr>
          <p:nvPr/>
        </p:nvSpPr>
        <p:spPr bwMode="auto">
          <a:xfrm>
            <a:off x="831850" y="6751638"/>
            <a:ext cx="2559050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600">
                <a:solidFill>
                  <a:srgbClr val="000000"/>
                </a:solidFill>
              </a:rPr>
              <a:t>Copyright © 2012 NTT DATA Corporation</a:t>
            </a:r>
          </a:p>
        </p:txBody>
      </p:sp>
      <p:sp>
        <p:nvSpPr>
          <p:cNvPr id="17" name="TextBox 15"/>
          <p:cNvSpPr txBox="1">
            <a:spLocks noChangeArrowheads="1"/>
          </p:cNvSpPr>
          <p:nvPr/>
        </p:nvSpPr>
        <p:spPr bwMode="auto">
          <a:xfrm>
            <a:off x="9590088" y="6751638"/>
            <a:ext cx="315912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E01C9A0F-5F72-4FA6-9F51-1462EBEE18F6}" type="slidenum">
              <a:rPr lang="en-US" altLang="it-IT" sz="600">
                <a:solidFill>
                  <a:srgbClr val="000000"/>
                </a:solidFill>
              </a:rPr>
              <a:pPr eaLnBrk="1" hangingPunct="1"/>
              <a:t>‹#›</a:t>
            </a:fld>
            <a:endParaRPr lang="en-US" altLang="it-IT" sz="600">
              <a:solidFill>
                <a:srgbClr val="000000"/>
              </a:solidFill>
            </a:endParaRPr>
          </a:p>
        </p:txBody>
      </p:sp>
      <p:sp>
        <p:nvSpPr>
          <p:cNvPr id="28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792825" y="0"/>
            <a:ext cx="7329752" cy="731838"/>
          </a:xfrm>
          <a:prstGeom prst="rect">
            <a:avLst/>
          </a:prstGeom>
        </p:spPr>
        <p:txBody>
          <a:bodyPr vert="horz" lIns="182880" rIns="182880" anchor="ctr" anchorCtr="0">
            <a:normAutofit/>
          </a:bodyPr>
          <a:lstStyle>
            <a:lvl1pPr marL="0" indent="0">
              <a:buNone/>
              <a:defRPr sz="2200" baseline="0"/>
            </a:lvl1pPr>
          </a:lstStyle>
          <a:p>
            <a:pPr lvl="0"/>
            <a:r>
              <a:rPr lang="it-IT" noProof="0" smtClean="0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1983452467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2" descr="NTT_logo_RGB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3488" y="6119813"/>
            <a:ext cx="1833562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9" descr="NTT_Title_Slide_w_Imag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19413"/>
            <a:ext cx="2754313" cy="254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15"/>
          <p:cNvSpPr>
            <a:spLocks noChangeArrowheads="1"/>
          </p:cNvSpPr>
          <p:nvPr/>
        </p:nvSpPr>
        <p:spPr bwMode="auto">
          <a:xfrm>
            <a:off x="2740025" y="4181475"/>
            <a:ext cx="7165975" cy="1281113"/>
          </a:xfrm>
          <a:prstGeom prst="rect">
            <a:avLst/>
          </a:prstGeom>
          <a:solidFill>
            <a:srgbClr val="C2CE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en-GB" altLang="en-US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0" name="TextBox 16"/>
          <p:cNvSpPr txBox="1">
            <a:spLocks noChangeArrowheads="1"/>
          </p:cNvSpPr>
          <p:nvPr/>
        </p:nvSpPr>
        <p:spPr bwMode="auto">
          <a:xfrm>
            <a:off x="0" y="6751638"/>
            <a:ext cx="2559050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600">
                <a:solidFill>
                  <a:srgbClr val="000000"/>
                </a:solidFill>
              </a:rPr>
              <a:t>Copyright © 2012 NTT DATA Corporation</a:t>
            </a:r>
          </a:p>
        </p:txBody>
      </p:sp>
      <p:sp>
        <p:nvSpPr>
          <p:cNvPr id="11" name="Rectangle 14"/>
          <p:cNvSpPr/>
          <p:nvPr/>
        </p:nvSpPr>
        <p:spPr>
          <a:xfrm>
            <a:off x="2740025" y="2914650"/>
            <a:ext cx="7165975" cy="1274763"/>
          </a:xfrm>
          <a:prstGeom prst="rect">
            <a:avLst/>
          </a:prstGeom>
          <a:solidFill>
            <a:srgbClr val="6785C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GB" altLang="it-IT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9" name="Text Placeholder 2"/>
          <p:cNvSpPr>
            <a:spLocks noGrp="1"/>
          </p:cNvSpPr>
          <p:nvPr>
            <p:ph type="body" idx="13"/>
          </p:nvPr>
        </p:nvSpPr>
        <p:spPr>
          <a:xfrm>
            <a:off x="2972230" y="4379540"/>
            <a:ext cx="6637823" cy="104184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6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noProof="0" smtClean="0"/>
              <a:t>Fare clic per modificare stili del testo dello schema</a:t>
            </a:r>
          </a:p>
          <a:p>
            <a:pPr lvl="1"/>
            <a:r>
              <a:rPr lang="it-IT" noProof="0" smtClean="0"/>
              <a:t>Secondo livello</a:t>
            </a:r>
          </a:p>
          <a:p>
            <a:pPr lvl="2"/>
            <a:r>
              <a:rPr lang="it-IT" noProof="0" smtClean="0"/>
              <a:t>Terzo livello</a:t>
            </a:r>
          </a:p>
        </p:txBody>
      </p:sp>
      <p:sp>
        <p:nvSpPr>
          <p:cNvPr id="24" name="Content Placeholder 23"/>
          <p:cNvSpPr>
            <a:spLocks noGrp="1"/>
          </p:cNvSpPr>
          <p:nvPr>
            <p:ph sz="quarter" idx="15"/>
          </p:nvPr>
        </p:nvSpPr>
        <p:spPr>
          <a:xfrm>
            <a:off x="7994783" y="88731"/>
            <a:ext cx="1816100" cy="546100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 vert="horz"/>
          <a:lstStyle>
            <a:lvl1pPr marL="0" indent="0">
              <a:spcBef>
                <a:spcPts val="0"/>
              </a:spcBef>
              <a:buNone/>
              <a:defRPr sz="900" baseline="0"/>
            </a:lvl1pPr>
            <a:lvl2pPr>
              <a:buNone/>
              <a:defRPr sz="1400"/>
            </a:lvl2pPr>
            <a:lvl3pPr>
              <a:buNone/>
              <a:defRPr sz="1400"/>
            </a:lvl3pPr>
            <a:lvl4pPr>
              <a:buNone/>
              <a:defRPr sz="1400"/>
            </a:lvl4pPr>
            <a:lvl5pPr>
              <a:buNone/>
              <a:defRPr sz="1400"/>
            </a:lvl5pPr>
          </a:lstStyle>
          <a:p>
            <a:pPr lvl="0"/>
            <a:r>
              <a:rPr lang="it-IT" noProof="0" smtClean="0"/>
              <a:t>Fare clic per modificare stili del testo dello schema</a:t>
            </a:r>
          </a:p>
          <a:p>
            <a:pPr lvl="1"/>
            <a:r>
              <a:rPr lang="it-IT" noProof="0" smtClean="0"/>
              <a:t>Secondo livello</a:t>
            </a:r>
          </a:p>
          <a:p>
            <a:pPr lvl="2"/>
            <a:r>
              <a:rPr lang="it-IT" noProof="0" smtClean="0"/>
              <a:t>Terzo livello</a:t>
            </a:r>
          </a:p>
        </p:txBody>
      </p:sp>
      <p:sp>
        <p:nvSpPr>
          <p:cNvPr id="29" name="Content Placeholder 28"/>
          <p:cNvSpPr>
            <a:spLocks noGrp="1"/>
          </p:cNvSpPr>
          <p:nvPr>
            <p:ph sz="quarter" idx="17"/>
          </p:nvPr>
        </p:nvSpPr>
        <p:spPr>
          <a:xfrm>
            <a:off x="6309387" y="652232"/>
            <a:ext cx="3501496" cy="431969"/>
          </a:xfrm>
          <a:prstGeom prst="rect">
            <a:avLst/>
          </a:prstGeom>
        </p:spPr>
        <p:txBody>
          <a:bodyPr vert="horz"/>
          <a:lstStyle>
            <a:lvl1pPr>
              <a:buNone/>
              <a:defRPr sz="900" baseline="0">
                <a:solidFill>
                  <a:srgbClr val="FF0000"/>
                </a:solidFill>
              </a:defRPr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it-IT" noProof="0" smtClean="0"/>
              <a:t>Fare clic per modificare stili del testo dello schema</a:t>
            </a:r>
          </a:p>
          <a:p>
            <a:pPr lvl="1"/>
            <a:r>
              <a:rPr lang="it-IT" noProof="0" smtClean="0"/>
              <a:t>Secondo livello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2972230" y="3161530"/>
            <a:ext cx="6637823" cy="995164"/>
          </a:xfrm>
          <a:prstGeom prst="rect">
            <a:avLst/>
          </a:prstGeom>
          <a:ln>
            <a:noFill/>
          </a:ln>
        </p:spPr>
        <p:txBody>
          <a:bodyPr anchor="t">
            <a:normAutofit/>
          </a:bodyPr>
          <a:lstStyle>
            <a:lvl1pPr algn="l">
              <a:spcAft>
                <a:spcPts val="0"/>
              </a:spcAft>
              <a:defRPr sz="2200" b="0" i="0" cap="none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it-IT" noProof="0" smtClean="0"/>
              <a:t>Fare clic per modificare lo stile del titolo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650334189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9" descr="NTT_Section_Divide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52600"/>
            <a:ext cx="1654175" cy="152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7"/>
          <p:cNvSpPr/>
          <p:nvPr/>
        </p:nvSpPr>
        <p:spPr>
          <a:xfrm>
            <a:off x="0" y="6732588"/>
            <a:ext cx="9906000" cy="127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US" altLang="it-IT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5" name="TextBox 13"/>
          <p:cNvSpPr txBox="1">
            <a:spLocks noChangeArrowheads="1"/>
          </p:cNvSpPr>
          <p:nvPr/>
        </p:nvSpPr>
        <p:spPr bwMode="auto">
          <a:xfrm>
            <a:off x="9590088" y="6751638"/>
            <a:ext cx="315912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636E91A5-0F96-4CDD-975D-E36CA90BB946}" type="slidenum">
              <a:rPr lang="en-US" altLang="it-IT" sz="600">
                <a:solidFill>
                  <a:srgbClr val="000000"/>
                </a:solidFill>
              </a:rPr>
              <a:pPr eaLnBrk="1" hangingPunct="1"/>
              <a:t>‹#›</a:t>
            </a:fld>
            <a:endParaRPr lang="en-US" altLang="it-IT" sz="600">
              <a:solidFill>
                <a:srgbClr val="000000"/>
              </a:solidFill>
            </a:endParaRPr>
          </a:p>
        </p:txBody>
      </p:sp>
      <p:sp>
        <p:nvSpPr>
          <p:cNvPr id="6" name="TextBox 14"/>
          <p:cNvSpPr txBox="1">
            <a:spLocks noChangeArrowheads="1"/>
          </p:cNvSpPr>
          <p:nvPr/>
        </p:nvSpPr>
        <p:spPr bwMode="auto">
          <a:xfrm>
            <a:off x="0" y="6751638"/>
            <a:ext cx="2559050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600">
                <a:solidFill>
                  <a:srgbClr val="000000"/>
                </a:solidFill>
              </a:rPr>
              <a:t>Copyright © 2012 NTT DATA Corporation</a:t>
            </a:r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1647825" y="1752600"/>
            <a:ext cx="8258175" cy="7651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en-GB" altLang="en-US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8" name="Rectangle 11"/>
          <p:cNvSpPr/>
          <p:nvPr/>
        </p:nvSpPr>
        <p:spPr>
          <a:xfrm>
            <a:off x="1647825" y="2517775"/>
            <a:ext cx="8258175" cy="762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GB" altLang="it-IT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1788584" y="1770432"/>
            <a:ext cx="7821470" cy="729201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it-IT" altLang="ja-JP" noProof="0" smtClean="0"/>
              <a:t>Fare clic per modificare lo stile del titolo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4239670675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>
          <a:xfrm>
            <a:off x="0" y="0"/>
            <a:ext cx="8123238" cy="7318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US" altLang="it-IT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5" name="Rectangle 8"/>
          <p:cNvSpPr/>
          <p:nvPr/>
        </p:nvSpPr>
        <p:spPr>
          <a:xfrm>
            <a:off x="822325" y="6732588"/>
            <a:ext cx="9083675" cy="127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US" altLang="it-IT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6" name="Rectangle 14"/>
          <p:cNvSpPr/>
          <p:nvPr/>
        </p:nvSpPr>
        <p:spPr>
          <a:xfrm>
            <a:off x="8123238" y="0"/>
            <a:ext cx="1782762" cy="731838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US" altLang="it-IT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7" name="Picture 15" descr="logo [small]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0250" y="298450"/>
            <a:ext cx="1357313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3" descr="NTT_ppt_header_graphic_blu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92163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16"/>
          <p:cNvSpPr txBox="1">
            <a:spLocks noChangeArrowheads="1"/>
          </p:cNvSpPr>
          <p:nvPr/>
        </p:nvSpPr>
        <p:spPr bwMode="auto">
          <a:xfrm>
            <a:off x="9590088" y="6735763"/>
            <a:ext cx="315912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35A2CF70-F35F-4899-86A6-FD06C722DEF7}" type="slidenum">
              <a:rPr lang="en-US" altLang="it-IT" sz="600">
                <a:solidFill>
                  <a:srgbClr val="000000"/>
                </a:solidFill>
              </a:rPr>
              <a:pPr eaLnBrk="1" hangingPunct="1"/>
              <a:t>‹#›</a:t>
            </a:fld>
            <a:endParaRPr lang="en-US" altLang="it-IT" sz="600">
              <a:solidFill>
                <a:srgbClr val="000000"/>
              </a:solidFill>
            </a:endParaRPr>
          </a:p>
        </p:txBody>
      </p:sp>
      <p:pic>
        <p:nvPicPr>
          <p:cNvPr id="10" name="Picture 14" descr="colorstrip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35763"/>
            <a:ext cx="831850" cy="128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9"/>
          <p:cNvSpPr txBox="1">
            <a:spLocks noChangeArrowheads="1"/>
          </p:cNvSpPr>
          <p:nvPr/>
        </p:nvSpPr>
        <p:spPr bwMode="auto">
          <a:xfrm>
            <a:off x="831850" y="6757988"/>
            <a:ext cx="2559050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600">
                <a:solidFill>
                  <a:srgbClr val="000000"/>
                </a:solidFill>
              </a:rPr>
              <a:t>Copyright © 2011 NTT DATA Corporation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482" y="0"/>
            <a:ext cx="7159837" cy="731520"/>
          </a:xfrm>
          <a:prstGeom prst="rect">
            <a:avLst/>
          </a:prstGeom>
        </p:spPr>
        <p:txBody>
          <a:bodyPr lIns="182880" anchor="ctr">
            <a:normAutofit/>
          </a:bodyPr>
          <a:lstStyle>
            <a:lvl1pPr>
              <a:spcAft>
                <a:spcPts val="0"/>
              </a:spcAft>
              <a:defRPr sz="1800" b="0" i="0" baseline="0">
                <a:latin typeface="Arial"/>
                <a:cs typeface="Arial"/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792565" y="1402640"/>
            <a:ext cx="8746362" cy="4525963"/>
          </a:xfrm>
          <a:prstGeom prst="rect">
            <a:avLst/>
          </a:prstGeom>
        </p:spPr>
        <p:txBody>
          <a:bodyPr lIns="182880"/>
          <a:lstStyle>
            <a:lvl1pPr marL="169863" indent="-169863">
              <a:buNone/>
              <a:defRPr sz="1800" baseline="0"/>
            </a:lvl1pPr>
            <a:lvl2pPr marL="739775" indent="-282575">
              <a:defRPr/>
            </a:lvl2pPr>
            <a:lvl3pPr marL="1090613" indent="-176213">
              <a:defRPr/>
            </a:lvl3pPr>
            <a:lvl4pPr marL="1544638" indent="-173038">
              <a:defRPr/>
            </a:lvl4pPr>
            <a:lvl5pPr marL="2000250" indent="-171450">
              <a:defRPr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1835706788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a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3"/>
          <p:cNvSpPr/>
          <p:nvPr/>
        </p:nvSpPr>
        <p:spPr>
          <a:xfrm>
            <a:off x="0" y="0"/>
            <a:ext cx="2754313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US" altLang="it-IT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4" name="Picture 7" descr="NTT_Brand_Slid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57413"/>
            <a:ext cx="2754313" cy="254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15"/>
          <p:cNvSpPr txBox="1">
            <a:spLocks noChangeArrowheads="1"/>
          </p:cNvSpPr>
          <p:nvPr/>
        </p:nvSpPr>
        <p:spPr bwMode="auto">
          <a:xfrm>
            <a:off x="4127500" y="6751638"/>
            <a:ext cx="5751513" cy="92075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sz="600">
                <a:solidFill>
                  <a:srgbClr val="000000"/>
                </a:solidFill>
              </a:rPr>
              <a:t>This document contains confidential Company information. Do not disclose it to third parties without permission from the Company.</a:t>
            </a:r>
          </a:p>
        </p:txBody>
      </p:sp>
      <p:sp>
        <p:nvSpPr>
          <p:cNvPr id="6" name="TextBox 12"/>
          <p:cNvSpPr txBox="1">
            <a:spLocks noChangeArrowheads="1"/>
          </p:cNvSpPr>
          <p:nvPr/>
        </p:nvSpPr>
        <p:spPr bwMode="auto">
          <a:xfrm>
            <a:off x="0" y="6751638"/>
            <a:ext cx="2559050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600">
                <a:solidFill>
                  <a:srgbClr val="000000"/>
                </a:solidFill>
              </a:rPr>
              <a:t>Copyright © 2012 NTT DATA Corporation</a:t>
            </a:r>
          </a:p>
        </p:txBody>
      </p:sp>
      <p:pic>
        <p:nvPicPr>
          <p:cNvPr id="8" name="Picture 9" descr="NTT_BrandMessage_Lockup_Aligned_Right_RGB_111129_jal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4588" y="2795588"/>
            <a:ext cx="5278437" cy="126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ontent Placeholder 28"/>
          <p:cNvSpPr>
            <a:spLocks noGrp="1"/>
          </p:cNvSpPr>
          <p:nvPr>
            <p:ph sz="quarter" idx="17"/>
          </p:nvPr>
        </p:nvSpPr>
        <p:spPr>
          <a:xfrm>
            <a:off x="6376987" y="6457975"/>
            <a:ext cx="3501496" cy="254569"/>
          </a:xfrm>
          <a:prstGeom prst="rect">
            <a:avLst/>
          </a:prstGeom>
        </p:spPr>
        <p:txBody>
          <a:bodyPr vert="horz"/>
          <a:lstStyle>
            <a:lvl1pPr algn="r">
              <a:buNone/>
              <a:defRPr sz="900" baseline="0">
                <a:solidFill>
                  <a:schemeClr val="tx1"/>
                </a:solidFill>
              </a:defRPr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it-IT" noProof="0" smtClean="0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368553558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2" descr="NTT_logo_RGB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3488" y="6119813"/>
            <a:ext cx="1833562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9" descr="NTT_Title_Slide_w_Imag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19413"/>
            <a:ext cx="2754313" cy="254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15"/>
          <p:cNvSpPr>
            <a:spLocks noChangeArrowheads="1"/>
          </p:cNvSpPr>
          <p:nvPr/>
        </p:nvSpPr>
        <p:spPr bwMode="auto">
          <a:xfrm>
            <a:off x="2740025" y="4181475"/>
            <a:ext cx="7165975" cy="1281113"/>
          </a:xfrm>
          <a:prstGeom prst="rect">
            <a:avLst/>
          </a:prstGeom>
          <a:solidFill>
            <a:srgbClr val="C2CE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en-GB" altLang="en-US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1" name="Rectangle 18"/>
          <p:cNvSpPr/>
          <p:nvPr/>
        </p:nvSpPr>
        <p:spPr>
          <a:xfrm>
            <a:off x="2740025" y="4763"/>
            <a:ext cx="7165975" cy="294957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GB" altLang="it-IT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13" name="TextBox 16"/>
          <p:cNvSpPr txBox="1">
            <a:spLocks noChangeArrowheads="1"/>
          </p:cNvSpPr>
          <p:nvPr/>
        </p:nvSpPr>
        <p:spPr bwMode="auto">
          <a:xfrm>
            <a:off x="0" y="6751638"/>
            <a:ext cx="2559050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600">
                <a:solidFill>
                  <a:srgbClr val="000000"/>
                </a:solidFill>
              </a:rPr>
              <a:t>Copyright © 2012 NTT DATA Corporation</a:t>
            </a:r>
          </a:p>
        </p:txBody>
      </p:sp>
      <p:sp>
        <p:nvSpPr>
          <p:cNvPr id="15" name="Rectangle 6"/>
          <p:cNvSpPr/>
          <p:nvPr/>
        </p:nvSpPr>
        <p:spPr>
          <a:xfrm>
            <a:off x="2740025" y="2917825"/>
            <a:ext cx="7165975" cy="12731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GB" altLang="it-IT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9" name="Text Placeholder 2"/>
          <p:cNvSpPr>
            <a:spLocks noGrp="1"/>
          </p:cNvSpPr>
          <p:nvPr>
            <p:ph type="body" idx="13"/>
          </p:nvPr>
        </p:nvSpPr>
        <p:spPr>
          <a:xfrm>
            <a:off x="2972230" y="4379540"/>
            <a:ext cx="6637823" cy="104184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6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noProof="0" smtClean="0"/>
              <a:t>Fare clic per modificare stili del testo dello schema</a:t>
            </a:r>
          </a:p>
          <a:p>
            <a:pPr lvl="1"/>
            <a:r>
              <a:rPr lang="it-IT" noProof="0" smtClean="0"/>
              <a:t>Secondo livello</a:t>
            </a:r>
          </a:p>
          <a:p>
            <a:pPr lvl="2"/>
            <a:r>
              <a:rPr lang="it-IT" noProof="0" smtClean="0"/>
              <a:t>Terzo livello</a:t>
            </a:r>
          </a:p>
        </p:txBody>
      </p:sp>
      <p:sp>
        <p:nvSpPr>
          <p:cNvPr id="24" name="Content Placeholder 23"/>
          <p:cNvSpPr>
            <a:spLocks noGrp="1"/>
          </p:cNvSpPr>
          <p:nvPr>
            <p:ph sz="quarter" idx="15"/>
          </p:nvPr>
        </p:nvSpPr>
        <p:spPr>
          <a:xfrm>
            <a:off x="7994783" y="88731"/>
            <a:ext cx="1816100" cy="546100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 vert="horz"/>
          <a:lstStyle>
            <a:lvl1pPr marL="0" indent="0">
              <a:spcBef>
                <a:spcPts val="0"/>
              </a:spcBef>
              <a:buNone/>
              <a:defRPr sz="900" baseline="0"/>
            </a:lvl1pPr>
            <a:lvl2pPr>
              <a:buNone/>
              <a:defRPr sz="1400"/>
            </a:lvl2pPr>
            <a:lvl3pPr>
              <a:buNone/>
              <a:defRPr sz="1400"/>
            </a:lvl3pPr>
            <a:lvl4pPr>
              <a:buNone/>
              <a:defRPr sz="1400"/>
            </a:lvl4pPr>
            <a:lvl5pPr>
              <a:buNone/>
              <a:defRPr sz="1400"/>
            </a:lvl5pPr>
          </a:lstStyle>
          <a:p>
            <a:pPr lvl="0"/>
            <a:r>
              <a:rPr lang="it-IT" noProof="0" smtClean="0"/>
              <a:t>Fare clic per modificare stili del testo dello schema</a:t>
            </a:r>
          </a:p>
          <a:p>
            <a:pPr lvl="1"/>
            <a:r>
              <a:rPr lang="it-IT" noProof="0" smtClean="0"/>
              <a:t>Secondo livello</a:t>
            </a:r>
          </a:p>
          <a:p>
            <a:pPr lvl="2"/>
            <a:r>
              <a:rPr lang="it-IT" noProof="0" smtClean="0"/>
              <a:t>Terzo livello</a:t>
            </a:r>
          </a:p>
        </p:txBody>
      </p:sp>
      <p:sp>
        <p:nvSpPr>
          <p:cNvPr id="29" name="Content Placeholder 28"/>
          <p:cNvSpPr>
            <a:spLocks noGrp="1"/>
          </p:cNvSpPr>
          <p:nvPr>
            <p:ph sz="quarter" idx="17"/>
          </p:nvPr>
        </p:nvSpPr>
        <p:spPr>
          <a:xfrm>
            <a:off x="6309387" y="652232"/>
            <a:ext cx="3501496" cy="431969"/>
          </a:xfrm>
          <a:prstGeom prst="rect">
            <a:avLst/>
          </a:prstGeom>
        </p:spPr>
        <p:txBody>
          <a:bodyPr vert="horz"/>
          <a:lstStyle>
            <a:lvl1pPr>
              <a:buNone/>
              <a:defRPr sz="900" baseline="0">
                <a:solidFill>
                  <a:srgbClr val="FF0000"/>
                </a:solidFill>
              </a:defRPr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it-IT" noProof="0" smtClean="0"/>
              <a:t>Fare clic per modificare stili del testo dello schema</a:t>
            </a:r>
          </a:p>
          <a:p>
            <a:pPr lvl="1"/>
            <a:r>
              <a:rPr lang="it-IT" noProof="0" smtClean="0"/>
              <a:t>Secondo livello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2972230" y="3161530"/>
            <a:ext cx="6637823" cy="995164"/>
          </a:xfrm>
          <a:prstGeom prst="rect">
            <a:avLst/>
          </a:prstGeom>
          <a:ln>
            <a:noFill/>
          </a:ln>
        </p:spPr>
        <p:txBody>
          <a:bodyPr anchor="t">
            <a:normAutofit/>
          </a:bodyPr>
          <a:lstStyle>
            <a:lvl1pPr algn="l">
              <a:spcAft>
                <a:spcPts val="0"/>
              </a:spcAft>
              <a:defRPr sz="2200" b="0" i="0" cap="none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it-IT" noProof="0" smtClean="0"/>
              <a:t>Fare clic per modificare lo stile del titolo</a:t>
            </a:r>
            <a:endParaRPr lang="en-GB" noProof="0" dirty="0"/>
          </a:p>
        </p:txBody>
      </p:sp>
      <p:sp>
        <p:nvSpPr>
          <p:cNvPr id="12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272480" y="188640"/>
            <a:ext cx="2016224" cy="731838"/>
          </a:xfrm>
          <a:prstGeom prst="rect">
            <a:avLst/>
          </a:prstGeom>
        </p:spPr>
        <p:txBody>
          <a:bodyPr vert="horz" lIns="182880" rIns="182880" anchor="ctr" anchorCtr="0"/>
          <a:lstStyle>
            <a:lvl1pPr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it-IT" noProof="0" smtClean="0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1494274683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rizontal Layout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/>
          <p:nvPr/>
        </p:nvSpPr>
        <p:spPr>
          <a:xfrm>
            <a:off x="8123238" y="0"/>
            <a:ext cx="1782762" cy="731838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US" altLang="it-IT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5" name="Picture 29" descr="NTT_logo_RGB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7550" y="309563"/>
            <a:ext cx="135731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4"/>
          <p:cNvSpPr/>
          <p:nvPr/>
        </p:nvSpPr>
        <p:spPr>
          <a:xfrm>
            <a:off x="0" y="0"/>
            <a:ext cx="8123238" cy="7318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US" altLang="it-IT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7" name="Picture 19" descr="NTT_Title_Slide_w_Image.jp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92163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Group 13"/>
          <p:cNvGrpSpPr>
            <a:grpSpLocks/>
          </p:cNvGrpSpPr>
          <p:nvPr/>
        </p:nvGrpSpPr>
        <p:grpSpPr bwMode="auto">
          <a:xfrm>
            <a:off x="0" y="6732588"/>
            <a:ext cx="9906000" cy="131762"/>
            <a:chOff x="0" y="6731877"/>
            <a:chExt cx="9144001" cy="132052"/>
          </a:xfrm>
        </p:grpSpPr>
        <p:sp>
          <p:nvSpPr>
            <p:cNvPr id="9" name="Rectangle 17"/>
            <p:cNvSpPr/>
            <p:nvPr/>
          </p:nvSpPr>
          <p:spPr>
            <a:xfrm>
              <a:off x="0" y="6731877"/>
              <a:ext cx="9144001" cy="13205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endParaRPr lang="en-US" altLang="it-IT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grpSp>
          <p:nvGrpSpPr>
            <p:cNvPr id="10" name="Group 103"/>
            <p:cNvGrpSpPr>
              <a:grpSpLocks/>
            </p:cNvGrpSpPr>
            <p:nvPr/>
          </p:nvGrpSpPr>
          <p:grpSpPr bwMode="auto">
            <a:xfrm>
              <a:off x="0" y="6731877"/>
              <a:ext cx="735623" cy="132052"/>
              <a:chOff x="0" y="6296155"/>
              <a:chExt cx="735623" cy="132052"/>
            </a:xfrm>
          </p:grpSpPr>
          <p:sp>
            <p:nvSpPr>
              <p:cNvPr id="11" name="Rectangle 21"/>
              <p:cNvSpPr/>
              <p:nvPr/>
            </p:nvSpPr>
            <p:spPr>
              <a:xfrm>
                <a:off x="612531" y="6296155"/>
                <a:ext cx="123092" cy="13205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lang="en-US" altLang="it-IT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2" name="Rectangle 22"/>
              <p:cNvSpPr>
                <a:spLocks noChangeArrowheads="1"/>
              </p:cNvSpPr>
              <p:nvPr/>
            </p:nvSpPr>
            <p:spPr bwMode="auto">
              <a:xfrm>
                <a:off x="490904" y="6296155"/>
                <a:ext cx="121626" cy="132052"/>
              </a:xfrm>
              <a:prstGeom prst="rect">
                <a:avLst/>
              </a:prstGeom>
              <a:solidFill>
                <a:srgbClr val="C969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3" name="Rectangle 23"/>
              <p:cNvSpPr/>
              <p:nvPr/>
            </p:nvSpPr>
            <p:spPr>
              <a:xfrm>
                <a:off x="367812" y="6296155"/>
                <a:ext cx="123092" cy="132052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lang="en-US" altLang="it-IT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4" name="Rectangle 24"/>
              <p:cNvSpPr/>
              <p:nvPr/>
            </p:nvSpPr>
            <p:spPr>
              <a:xfrm>
                <a:off x="244720" y="6296155"/>
                <a:ext cx="123092" cy="13205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lang="en-US" altLang="it-IT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5" name="Rectangle 25"/>
              <p:cNvSpPr>
                <a:spLocks noChangeArrowheads="1"/>
              </p:cNvSpPr>
              <p:nvPr/>
            </p:nvSpPr>
            <p:spPr bwMode="auto">
              <a:xfrm>
                <a:off x="123092" y="6296155"/>
                <a:ext cx="121627" cy="132052"/>
              </a:xfrm>
              <a:prstGeom prst="rect">
                <a:avLst/>
              </a:prstGeom>
              <a:solidFill>
                <a:srgbClr val="6F77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6" name="Rectangle 26"/>
              <p:cNvSpPr>
                <a:spLocks noChangeArrowheads="1"/>
              </p:cNvSpPr>
              <p:nvPr/>
            </p:nvSpPr>
            <p:spPr bwMode="auto">
              <a:xfrm>
                <a:off x="0" y="6296155"/>
                <a:ext cx="123092" cy="132052"/>
              </a:xfrm>
              <a:prstGeom prst="rect">
                <a:avLst/>
              </a:prstGeom>
              <a:solidFill>
                <a:srgbClr val="3F49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</p:grpSp>
      <p:sp>
        <p:nvSpPr>
          <p:cNvPr id="17" name="TextBox 12"/>
          <p:cNvSpPr txBox="1">
            <a:spLocks noChangeArrowheads="1"/>
          </p:cNvSpPr>
          <p:nvPr/>
        </p:nvSpPr>
        <p:spPr bwMode="auto">
          <a:xfrm>
            <a:off x="831850" y="6751638"/>
            <a:ext cx="2559050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600">
                <a:solidFill>
                  <a:srgbClr val="000000"/>
                </a:solidFill>
                <a:ea typeface="HGP創英角ｺﾞｼｯｸUB"/>
                <a:cs typeface="HGP創英角ｺﾞｼｯｸUB"/>
              </a:rPr>
              <a:t>Copyright © 2012 NTT DATA</a:t>
            </a:r>
          </a:p>
        </p:txBody>
      </p:sp>
      <p:sp>
        <p:nvSpPr>
          <p:cNvPr id="18" name="TextBox 16"/>
          <p:cNvSpPr txBox="1">
            <a:spLocks noChangeArrowheads="1"/>
          </p:cNvSpPr>
          <p:nvPr/>
        </p:nvSpPr>
        <p:spPr bwMode="auto">
          <a:xfrm>
            <a:off x="9590088" y="6751638"/>
            <a:ext cx="315912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006E5E56-7B9B-4595-891A-63ECCDBDB29D}" type="slidenum">
              <a:rPr lang="en-US" altLang="it-IT" sz="600">
                <a:solidFill>
                  <a:srgbClr val="000000"/>
                </a:solidFill>
                <a:ea typeface="HGP創英角ｺﾞｼｯｸUB"/>
                <a:cs typeface="HGP創英角ｺﾞｼｯｸUB"/>
              </a:rPr>
              <a:pPr eaLnBrk="1" hangingPunct="1"/>
              <a:t>‹#›</a:t>
            </a:fld>
            <a:endParaRPr lang="en-US" altLang="it-IT" sz="600">
              <a:solidFill>
                <a:srgbClr val="000000"/>
              </a:solidFill>
              <a:ea typeface="HGP創英角ｺﾞｼｯｸUB"/>
              <a:cs typeface="HGP創英角ｺﾞｼｯｸUB"/>
            </a:endParaRP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792825" y="0"/>
            <a:ext cx="7329752" cy="731838"/>
          </a:xfrm>
          <a:prstGeom prst="rect">
            <a:avLst/>
          </a:prstGeom>
        </p:spPr>
        <p:txBody>
          <a:bodyPr vert="horz" lIns="182880" rIns="182880" anchor="ctr" anchorCtr="0"/>
          <a:lstStyle>
            <a:lvl1pPr>
              <a:buNone/>
              <a:defRPr sz="2200" baseline="0"/>
            </a:lvl1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31" name="Content Placeholder 30"/>
          <p:cNvSpPr>
            <a:spLocks noGrp="1"/>
          </p:cNvSpPr>
          <p:nvPr>
            <p:ph sz="quarter" idx="11"/>
          </p:nvPr>
        </p:nvSpPr>
        <p:spPr>
          <a:xfrm>
            <a:off x="788991" y="1373194"/>
            <a:ext cx="8323262" cy="4960937"/>
          </a:xfrm>
          <a:prstGeom prst="rect">
            <a:avLst/>
          </a:prstGeom>
        </p:spPr>
        <p:txBody>
          <a:bodyPr vert="horz"/>
          <a:lstStyle>
            <a:lvl1pPr marL="266700" indent="-266700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Arial" pitchFamily="34" charset="0"/>
              <a:buChar char="►"/>
              <a:defRPr sz="1800"/>
            </a:lvl1pPr>
            <a:lvl2pPr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/>
            </a:lvl2pPr>
            <a:lvl3pPr>
              <a:spcBef>
                <a:spcPts val="0"/>
              </a:spcBef>
              <a:spcAft>
                <a:spcPts val="600"/>
              </a:spcAft>
              <a:defRPr sz="1800"/>
            </a:lvl3pPr>
            <a:lvl4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600"/>
            </a:lvl4pPr>
            <a:lvl5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600"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4920621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1"/>
          <p:cNvSpPr/>
          <p:nvPr/>
        </p:nvSpPr>
        <p:spPr>
          <a:xfrm>
            <a:off x="8123238" y="0"/>
            <a:ext cx="1782762" cy="731838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US" altLang="it-IT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7" name="Picture 29" descr="NTT_logo_RGB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7550" y="309563"/>
            <a:ext cx="135731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4"/>
          <p:cNvSpPr/>
          <p:nvPr/>
        </p:nvSpPr>
        <p:spPr>
          <a:xfrm>
            <a:off x="0" y="0"/>
            <a:ext cx="8123238" cy="7318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US" altLang="it-IT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9" name="Picture 19" descr="NTT_Title_Slide_w_Image.jp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92163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" name="Group 13"/>
          <p:cNvGrpSpPr>
            <a:grpSpLocks/>
          </p:cNvGrpSpPr>
          <p:nvPr/>
        </p:nvGrpSpPr>
        <p:grpSpPr bwMode="auto">
          <a:xfrm>
            <a:off x="0" y="6732588"/>
            <a:ext cx="9906000" cy="131762"/>
            <a:chOff x="0" y="6731877"/>
            <a:chExt cx="9144001" cy="132052"/>
          </a:xfrm>
        </p:grpSpPr>
        <p:sp>
          <p:nvSpPr>
            <p:cNvPr id="11" name="Rectangle 17"/>
            <p:cNvSpPr/>
            <p:nvPr/>
          </p:nvSpPr>
          <p:spPr>
            <a:xfrm>
              <a:off x="0" y="6731877"/>
              <a:ext cx="9144001" cy="13205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endParaRPr lang="en-US" altLang="it-IT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grpSp>
          <p:nvGrpSpPr>
            <p:cNvPr id="12" name="Group 103"/>
            <p:cNvGrpSpPr>
              <a:grpSpLocks/>
            </p:cNvGrpSpPr>
            <p:nvPr/>
          </p:nvGrpSpPr>
          <p:grpSpPr bwMode="auto">
            <a:xfrm>
              <a:off x="0" y="6731877"/>
              <a:ext cx="735623" cy="132052"/>
              <a:chOff x="0" y="6296155"/>
              <a:chExt cx="735623" cy="132052"/>
            </a:xfrm>
          </p:grpSpPr>
          <p:sp>
            <p:nvSpPr>
              <p:cNvPr id="13" name="Rectangle 21"/>
              <p:cNvSpPr/>
              <p:nvPr/>
            </p:nvSpPr>
            <p:spPr>
              <a:xfrm>
                <a:off x="612531" y="6296155"/>
                <a:ext cx="123092" cy="13205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lang="en-US" altLang="it-IT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4" name="Rectangle 22"/>
              <p:cNvSpPr>
                <a:spLocks noChangeArrowheads="1"/>
              </p:cNvSpPr>
              <p:nvPr/>
            </p:nvSpPr>
            <p:spPr bwMode="auto">
              <a:xfrm>
                <a:off x="490904" y="6296155"/>
                <a:ext cx="121626" cy="132052"/>
              </a:xfrm>
              <a:prstGeom prst="rect">
                <a:avLst/>
              </a:prstGeom>
              <a:solidFill>
                <a:srgbClr val="C969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5" name="Rectangle 23"/>
              <p:cNvSpPr/>
              <p:nvPr/>
            </p:nvSpPr>
            <p:spPr>
              <a:xfrm>
                <a:off x="367812" y="6296155"/>
                <a:ext cx="123092" cy="132052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lang="en-US" altLang="it-IT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6" name="Rectangle 24"/>
              <p:cNvSpPr/>
              <p:nvPr/>
            </p:nvSpPr>
            <p:spPr>
              <a:xfrm>
                <a:off x="244720" y="6296155"/>
                <a:ext cx="123092" cy="13205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lang="en-US" altLang="it-IT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7" name="Rectangle 25"/>
              <p:cNvSpPr>
                <a:spLocks noChangeArrowheads="1"/>
              </p:cNvSpPr>
              <p:nvPr/>
            </p:nvSpPr>
            <p:spPr bwMode="auto">
              <a:xfrm>
                <a:off x="123092" y="6296155"/>
                <a:ext cx="121627" cy="132052"/>
              </a:xfrm>
              <a:prstGeom prst="rect">
                <a:avLst/>
              </a:prstGeom>
              <a:solidFill>
                <a:srgbClr val="6F77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8" name="Rectangle 26"/>
              <p:cNvSpPr>
                <a:spLocks noChangeArrowheads="1"/>
              </p:cNvSpPr>
              <p:nvPr/>
            </p:nvSpPr>
            <p:spPr bwMode="auto">
              <a:xfrm>
                <a:off x="0" y="6296155"/>
                <a:ext cx="123092" cy="132052"/>
              </a:xfrm>
              <a:prstGeom prst="rect">
                <a:avLst/>
              </a:prstGeom>
              <a:solidFill>
                <a:srgbClr val="3F49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</p:grpSp>
      <p:sp>
        <p:nvSpPr>
          <p:cNvPr id="20" name="TextBox 12"/>
          <p:cNvSpPr txBox="1">
            <a:spLocks noChangeArrowheads="1"/>
          </p:cNvSpPr>
          <p:nvPr/>
        </p:nvSpPr>
        <p:spPr bwMode="auto">
          <a:xfrm>
            <a:off x="831850" y="6751638"/>
            <a:ext cx="2559050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600">
                <a:solidFill>
                  <a:srgbClr val="000000"/>
                </a:solidFill>
                <a:ea typeface="HGP創英角ｺﾞｼｯｸUB"/>
                <a:cs typeface="HGP創英角ｺﾞｼｯｸUB"/>
              </a:rPr>
              <a:t>Copyright © 2012 NTT DATA</a:t>
            </a:r>
          </a:p>
        </p:txBody>
      </p:sp>
      <p:sp>
        <p:nvSpPr>
          <p:cNvPr id="21" name="TextBox 16"/>
          <p:cNvSpPr txBox="1">
            <a:spLocks noChangeArrowheads="1"/>
          </p:cNvSpPr>
          <p:nvPr/>
        </p:nvSpPr>
        <p:spPr bwMode="auto">
          <a:xfrm>
            <a:off x="9590088" y="6751638"/>
            <a:ext cx="315912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5E4BDAEE-6F6B-45D7-A233-2E18E4982BA3}" type="slidenum">
              <a:rPr lang="en-US" altLang="it-IT" sz="600">
                <a:solidFill>
                  <a:srgbClr val="000000"/>
                </a:solidFill>
                <a:ea typeface="HGP創英角ｺﾞｼｯｸUB"/>
                <a:cs typeface="HGP創英角ｺﾞｼｯｸUB"/>
              </a:rPr>
              <a:pPr eaLnBrk="1" hangingPunct="1"/>
              <a:t>‹#›</a:t>
            </a:fld>
            <a:endParaRPr lang="en-US" altLang="it-IT" sz="600">
              <a:solidFill>
                <a:srgbClr val="000000"/>
              </a:solidFill>
              <a:ea typeface="HGP創英角ｺﾞｼｯｸUB"/>
              <a:cs typeface="HGP創英角ｺﾞｼｯｸUB"/>
            </a:endParaRP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792825" y="0"/>
            <a:ext cx="7329752" cy="731838"/>
          </a:xfrm>
          <a:prstGeom prst="rect">
            <a:avLst/>
          </a:prstGeom>
        </p:spPr>
        <p:txBody>
          <a:bodyPr vert="horz" lIns="182880" rIns="182880" anchor="ctr" anchorCtr="0"/>
          <a:lstStyle>
            <a:lvl1pPr>
              <a:buNone/>
              <a:defRPr sz="2200" baseline="0"/>
            </a:lvl1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39" name="Text Placeholder 35"/>
          <p:cNvSpPr>
            <a:spLocks noGrp="1"/>
          </p:cNvSpPr>
          <p:nvPr>
            <p:ph type="body" sz="quarter" idx="12"/>
          </p:nvPr>
        </p:nvSpPr>
        <p:spPr>
          <a:xfrm>
            <a:off x="393707" y="1373193"/>
            <a:ext cx="3036887" cy="4579937"/>
          </a:xfrm>
          <a:prstGeom prst="rect">
            <a:avLst/>
          </a:prstGeom>
        </p:spPr>
        <p:txBody>
          <a:bodyPr vert="horz"/>
          <a:lstStyle>
            <a:lvl1pPr marL="118872" indent="-1190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1200"/>
            </a:lvl1pPr>
            <a:lvl2pPr marL="228600" indent="-109728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/>
            </a:lvl2pPr>
            <a:lvl3pPr marL="1033463" indent="-1190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1200"/>
            </a:lvl3pPr>
            <a:lvl4pPr marL="1490663" indent="-1190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200"/>
            </a:lvl4pPr>
            <a:lvl5pPr marL="1947863" indent="-1190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200"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 smtClean="0"/>
          </a:p>
        </p:txBody>
      </p:sp>
      <p:sp>
        <p:nvSpPr>
          <p:cNvPr id="47" name="Content Placeholder 46"/>
          <p:cNvSpPr>
            <a:spLocks noGrp="1"/>
          </p:cNvSpPr>
          <p:nvPr>
            <p:ph sz="quarter" idx="13"/>
          </p:nvPr>
        </p:nvSpPr>
        <p:spPr>
          <a:xfrm>
            <a:off x="3430591" y="1373193"/>
            <a:ext cx="3040062" cy="4579937"/>
          </a:xfrm>
          <a:prstGeom prst="rect">
            <a:avLst/>
          </a:prstGeom>
        </p:spPr>
        <p:txBody>
          <a:bodyPr vert="horz"/>
          <a:lstStyle>
            <a:lvl1pPr>
              <a:spcBef>
                <a:spcPts val="0"/>
              </a:spcBef>
              <a:spcAft>
                <a:spcPts val="600"/>
              </a:spcAft>
              <a:defRPr sz="900"/>
            </a:lvl1pPr>
            <a:lvl2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900"/>
            </a:lvl2pPr>
            <a:lvl3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900"/>
            </a:lvl3pPr>
            <a:lvl4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900"/>
            </a:lvl4pPr>
            <a:lvl5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900"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0" name="Text Placeholder 35"/>
          <p:cNvSpPr>
            <a:spLocks noGrp="1"/>
          </p:cNvSpPr>
          <p:nvPr>
            <p:ph type="body" sz="quarter" idx="14"/>
          </p:nvPr>
        </p:nvSpPr>
        <p:spPr>
          <a:xfrm>
            <a:off x="6481235" y="1373193"/>
            <a:ext cx="3036887" cy="4579937"/>
          </a:xfrm>
          <a:prstGeom prst="rect">
            <a:avLst/>
          </a:prstGeom>
        </p:spPr>
        <p:txBody>
          <a:bodyPr vert="horz"/>
          <a:lstStyle>
            <a:lvl1pPr marL="118872" indent="-1190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1200"/>
            </a:lvl1pPr>
            <a:lvl2pPr marL="228600" indent="-109728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/>
            </a:lvl2pPr>
            <a:lvl3pPr marL="1033463" indent="-1190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1200"/>
            </a:lvl3pPr>
            <a:lvl4pPr marL="1490663" indent="-1190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200"/>
            </a:lvl4pPr>
            <a:lvl5pPr marL="1947863" indent="-1190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200"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647015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95303" y="1600206"/>
            <a:ext cx="438150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5029199" y="1600206"/>
            <a:ext cx="438150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A3946C2-7E13-4F94-BE96-AE68767205E1}" type="datetimeFigureOut">
              <a:rPr lang="it-IT" altLang="it-IT"/>
              <a:pPr/>
              <a:t>27/11/2014</a:t>
            </a:fld>
            <a:endParaRPr lang="it-IT" altLang="it-IT"/>
          </a:p>
        </p:txBody>
      </p:sp>
      <p:sp>
        <p:nvSpPr>
          <p:cNvPr id="6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it-IT" altLang="it-IT"/>
          </a:p>
        </p:txBody>
      </p:sp>
      <p:sp>
        <p:nvSpPr>
          <p:cNvPr id="7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513583-CD0B-42B3-BFA5-60A58CA13CF9}" type="slidenum">
              <a:rPr lang="it-IT" altLang="it-IT"/>
              <a:pPr/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597031728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/>
          <p:nvPr/>
        </p:nvSpPr>
        <p:spPr>
          <a:xfrm>
            <a:off x="8123238" y="0"/>
            <a:ext cx="1782762" cy="731838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US" altLang="it-IT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6" name="Picture 29" descr="NTT_logo_RGB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7550" y="309563"/>
            <a:ext cx="135731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4"/>
          <p:cNvSpPr/>
          <p:nvPr/>
        </p:nvSpPr>
        <p:spPr>
          <a:xfrm>
            <a:off x="0" y="0"/>
            <a:ext cx="8123238" cy="7318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US" altLang="it-IT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8" name="Picture 19" descr="NTT_Title_Slide_w_Image.jp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92163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" name="Group 13"/>
          <p:cNvGrpSpPr>
            <a:grpSpLocks/>
          </p:cNvGrpSpPr>
          <p:nvPr/>
        </p:nvGrpSpPr>
        <p:grpSpPr bwMode="auto">
          <a:xfrm>
            <a:off x="0" y="6732588"/>
            <a:ext cx="9906000" cy="131762"/>
            <a:chOff x="0" y="6731877"/>
            <a:chExt cx="9144001" cy="132052"/>
          </a:xfrm>
        </p:grpSpPr>
        <p:sp>
          <p:nvSpPr>
            <p:cNvPr id="10" name="Rectangle 17"/>
            <p:cNvSpPr/>
            <p:nvPr/>
          </p:nvSpPr>
          <p:spPr>
            <a:xfrm>
              <a:off x="0" y="6731877"/>
              <a:ext cx="9144001" cy="13205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endParaRPr lang="en-US" altLang="it-IT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grpSp>
          <p:nvGrpSpPr>
            <p:cNvPr id="11" name="Group 103"/>
            <p:cNvGrpSpPr>
              <a:grpSpLocks/>
            </p:cNvGrpSpPr>
            <p:nvPr/>
          </p:nvGrpSpPr>
          <p:grpSpPr bwMode="auto">
            <a:xfrm>
              <a:off x="0" y="6731877"/>
              <a:ext cx="735623" cy="132052"/>
              <a:chOff x="0" y="6296155"/>
              <a:chExt cx="735623" cy="132052"/>
            </a:xfrm>
          </p:grpSpPr>
          <p:sp>
            <p:nvSpPr>
              <p:cNvPr id="12" name="Rectangle 21"/>
              <p:cNvSpPr/>
              <p:nvPr/>
            </p:nvSpPr>
            <p:spPr>
              <a:xfrm>
                <a:off x="612531" y="6296155"/>
                <a:ext cx="123092" cy="13205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lang="en-US" altLang="it-IT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3" name="Rectangle 22"/>
              <p:cNvSpPr>
                <a:spLocks noChangeArrowheads="1"/>
              </p:cNvSpPr>
              <p:nvPr/>
            </p:nvSpPr>
            <p:spPr bwMode="auto">
              <a:xfrm>
                <a:off x="490904" y="6296155"/>
                <a:ext cx="121626" cy="132052"/>
              </a:xfrm>
              <a:prstGeom prst="rect">
                <a:avLst/>
              </a:prstGeom>
              <a:solidFill>
                <a:srgbClr val="C969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4" name="Rectangle 23"/>
              <p:cNvSpPr/>
              <p:nvPr/>
            </p:nvSpPr>
            <p:spPr>
              <a:xfrm>
                <a:off x="367812" y="6296155"/>
                <a:ext cx="123092" cy="132052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lang="en-US" altLang="it-IT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5" name="Rectangle 24"/>
              <p:cNvSpPr/>
              <p:nvPr/>
            </p:nvSpPr>
            <p:spPr>
              <a:xfrm>
                <a:off x="244720" y="6296155"/>
                <a:ext cx="123092" cy="13205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lang="en-US" altLang="it-IT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6" name="Rectangle 25"/>
              <p:cNvSpPr>
                <a:spLocks noChangeArrowheads="1"/>
              </p:cNvSpPr>
              <p:nvPr/>
            </p:nvSpPr>
            <p:spPr bwMode="auto">
              <a:xfrm>
                <a:off x="123092" y="6296155"/>
                <a:ext cx="121627" cy="132052"/>
              </a:xfrm>
              <a:prstGeom prst="rect">
                <a:avLst/>
              </a:prstGeom>
              <a:solidFill>
                <a:srgbClr val="6F77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7" name="Rectangle 26"/>
              <p:cNvSpPr>
                <a:spLocks noChangeArrowheads="1"/>
              </p:cNvSpPr>
              <p:nvPr/>
            </p:nvSpPr>
            <p:spPr bwMode="auto">
              <a:xfrm>
                <a:off x="0" y="6296155"/>
                <a:ext cx="123092" cy="132052"/>
              </a:xfrm>
              <a:prstGeom prst="rect">
                <a:avLst/>
              </a:prstGeom>
              <a:solidFill>
                <a:srgbClr val="3F49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</p:grpSp>
      <p:sp>
        <p:nvSpPr>
          <p:cNvPr id="18" name="TextBox 12"/>
          <p:cNvSpPr txBox="1">
            <a:spLocks noChangeArrowheads="1"/>
          </p:cNvSpPr>
          <p:nvPr/>
        </p:nvSpPr>
        <p:spPr bwMode="auto">
          <a:xfrm>
            <a:off x="831850" y="6751638"/>
            <a:ext cx="2559050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600">
                <a:solidFill>
                  <a:srgbClr val="000000"/>
                </a:solidFill>
                <a:ea typeface="HGP創英角ｺﾞｼｯｸUB"/>
                <a:cs typeface="HGP創英角ｺﾞｼｯｸUB"/>
              </a:rPr>
              <a:t>Copyright © 2012 NTT DATA</a:t>
            </a:r>
          </a:p>
        </p:txBody>
      </p:sp>
      <p:sp>
        <p:nvSpPr>
          <p:cNvPr id="20" name="TextBox 16"/>
          <p:cNvSpPr txBox="1">
            <a:spLocks noChangeArrowheads="1"/>
          </p:cNvSpPr>
          <p:nvPr/>
        </p:nvSpPr>
        <p:spPr bwMode="auto">
          <a:xfrm>
            <a:off x="9590088" y="6751638"/>
            <a:ext cx="315912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E46E1B1E-CC93-4ECC-883C-76361AFA8C5F}" type="slidenum">
              <a:rPr lang="en-US" altLang="it-IT" sz="600">
                <a:solidFill>
                  <a:srgbClr val="000000"/>
                </a:solidFill>
                <a:ea typeface="HGP創英角ｺﾞｼｯｸUB"/>
                <a:cs typeface="HGP創英角ｺﾞｼｯｸUB"/>
              </a:rPr>
              <a:pPr eaLnBrk="1" hangingPunct="1"/>
              <a:t>‹#›</a:t>
            </a:fld>
            <a:endParaRPr lang="en-US" altLang="it-IT" sz="600">
              <a:solidFill>
                <a:srgbClr val="000000"/>
              </a:solidFill>
              <a:ea typeface="HGP創英角ｺﾞｼｯｸUB"/>
              <a:cs typeface="HGP創英角ｺﾞｼｯｸUB"/>
            </a:endParaRP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792825" y="0"/>
            <a:ext cx="7329752" cy="731838"/>
          </a:xfrm>
          <a:prstGeom prst="rect">
            <a:avLst/>
          </a:prstGeom>
        </p:spPr>
        <p:txBody>
          <a:bodyPr vert="horz" lIns="182880" rIns="182880" anchor="ctr" anchorCtr="0"/>
          <a:lstStyle>
            <a:lvl1pPr>
              <a:buNone/>
              <a:defRPr sz="2200" baseline="0"/>
            </a:lvl1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29" name="Content Placeholder 28"/>
          <p:cNvSpPr>
            <a:spLocks noGrp="1"/>
          </p:cNvSpPr>
          <p:nvPr>
            <p:ph sz="quarter" idx="11"/>
          </p:nvPr>
        </p:nvSpPr>
        <p:spPr>
          <a:xfrm>
            <a:off x="4946661" y="1373194"/>
            <a:ext cx="4564063" cy="4960937"/>
          </a:xfrm>
          <a:prstGeom prst="rect">
            <a:avLst/>
          </a:prstGeom>
        </p:spPr>
        <p:txBody>
          <a:bodyPr vert="horz"/>
          <a:lstStyle>
            <a:lvl1pPr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400"/>
            </a:lvl1pPr>
            <a:lvl2pPr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400"/>
            </a:lvl2pPr>
            <a:lvl3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400"/>
            </a:lvl3pPr>
            <a:lvl4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400"/>
            </a:lvl4pPr>
            <a:lvl5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400"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31" name="Content Placeholder 28"/>
          <p:cNvSpPr>
            <a:spLocks noGrp="1"/>
          </p:cNvSpPr>
          <p:nvPr>
            <p:ph sz="quarter" idx="12"/>
          </p:nvPr>
        </p:nvSpPr>
        <p:spPr>
          <a:xfrm>
            <a:off x="392119" y="1373194"/>
            <a:ext cx="4554537" cy="4960937"/>
          </a:xfrm>
          <a:prstGeom prst="rect">
            <a:avLst/>
          </a:prstGeom>
        </p:spPr>
        <p:txBody>
          <a:bodyPr vert="horz"/>
          <a:lstStyle>
            <a:lvl1pPr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400"/>
            </a:lvl1pPr>
            <a:lvl2pPr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400"/>
            </a:lvl2pPr>
            <a:lvl3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400"/>
            </a:lvl3pPr>
            <a:lvl4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400"/>
            </a:lvl4pPr>
            <a:lvl5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400"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8586346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dex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1"/>
          <p:cNvSpPr/>
          <p:nvPr/>
        </p:nvSpPr>
        <p:spPr>
          <a:xfrm>
            <a:off x="8123238" y="0"/>
            <a:ext cx="1782762" cy="731838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GB" altLang="it-IT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4" name="Picture 29" descr="NTT_logo_RGB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7550" y="309563"/>
            <a:ext cx="135731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3"/>
          <p:cNvSpPr/>
          <p:nvPr/>
        </p:nvSpPr>
        <p:spPr>
          <a:xfrm>
            <a:off x="0" y="0"/>
            <a:ext cx="8123238" cy="7318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GB" altLang="it-IT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6" name="Picture 19" descr="NTT_Title_Slide_w_Image.jp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92163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oup 13"/>
          <p:cNvGrpSpPr>
            <a:grpSpLocks/>
          </p:cNvGrpSpPr>
          <p:nvPr/>
        </p:nvGrpSpPr>
        <p:grpSpPr bwMode="auto">
          <a:xfrm>
            <a:off x="0" y="6732588"/>
            <a:ext cx="9906000" cy="131762"/>
            <a:chOff x="0" y="6731877"/>
            <a:chExt cx="9144001" cy="132052"/>
          </a:xfrm>
        </p:grpSpPr>
        <p:sp>
          <p:nvSpPr>
            <p:cNvPr id="8" name="Rectangle 17"/>
            <p:cNvSpPr/>
            <p:nvPr/>
          </p:nvSpPr>
          <p:spPr>
            <a:xfrm>
              <a:off x="0" y="6731877"/>
              <a:ext cx="9144001" cy="13205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endParaRPr lang="en-US" altLang="it-IT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grpSp>
          <p:nvGrpSpPr>
            <p:cNvPr id="9" name="Group 103"/>
            <p:cNvGrpSpPr>
              <a:grpSpLocks/>
            </p:cNvGrpSpPr>
            <p:nvPr/>
          </p:nvGrpSpPr>
          <p:grpSpPr bwMode="auto">
            <a:xfrm>
              <a:off x="0" y="6731877"/>
              <a:ext cx="735623" cy="132052"/>
              <a:chOff x="0" y="6296155"/>
              <a:chExt cx="735623" cy="132052"/>
            </a:xfrm>
          </p:grpSpPr>
          <p:sp>
            <p:nvSpPr>
              <p:cNvPr id="10" name="Rectangle 21"/>
              <p:cNvSpPr/>
              <p:nvPr/>
            </p:nvSpPr>
            <p:spPr>
              <a:xfrm>
                <a:off x="612531" y="6296155"/>
                <a:ext cx="123092" cy="13205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lang="en-US" altLang="it-IT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1" name="Rectangle 22"/>
              <p:cNvSpPr>
                <a:spLocks noChangeArrowheads="1"/>
              </p:cNvSpPr>
              <p:nvPr/>
            </p:nvSpPr>
            <p:spPr bwMode="auto">
              <a:xfrm>
                <a:off x="490904" y="6296155"/>
                <a:ext cx="121626" cy="132052"/>
              </a:xfrm>
              <a:prstGeom prst="rect">
                <a:avLst/>
              </a:prstGeom>
              <a:solidFill>
                <a:srgbClr val="C969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2" name="Rectangle 23"/>
              <p:cNvSpPr/>
              <p:nvPr/>
            </p:nvSpPr>
            <p:spPr>
              <a:xfrm>
                <a:off x="367812" y="6296155"/>
                <a:ext cx="123092" cy="132052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lang="en-US" altLang="it-IT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3" name="Rectangle 24"/>
              <p:cNvSpPr/>
              <p:nvPr/>
            </p:nvSpPr>
            <p:spPr>
              <a:xfrm>
                <a:off x="244720" y="6296155"/>
                <a:ext cx="123092" cy="13205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lang="en-US" altLang="it-IT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4" name="Rectangle 25"/>
              <p:cNvSpPr>
                <a:spLocks noChangeArrowheads="1"/>
              </p:cNvSpPr>
              <p:nvPr/>
            </p:nvSpPr>
            <p:spPr bwMode="auto">
              <a:xfrm>
                <a:off x="123092" y="6296155"/>
                <a:ext cx="121627" cy="132052"/>
              </a:xfrm>
              <a:prstGeom prst="rect">
                <a:avLst/>
              </a:prstGeom>
              <a:solidFill>
                <a:srgbClr val="6F77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5" name="Rectangle 26"/>
              <p:cNvSpPr>
                <a:spLocks noChangeArrowheads="1"/>
              </p:cNvSpPr>
              <p:nvPr/>
            </p:nvSpPr>
            <p:spPr bwMode="auto">
              <a:xfrm>
                <a:off x="0" y="6296155"/>
                <a:ext cx="123092" cy="132052"/>
              </a:xfrm>
              <a:prstGeom prst="rect">
                <a:avLst/>
              </a:prstGeom>
              <a:solidFill>
                <a:srgbClr val="3F49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</p:grpSp>
      <p:sp>
        <p:nvSpPr>
          <p:cNvPr id="16" name="TextBox 12"/>
          <p:cNvSpPr txBox="1">
            <a:spLocks noChangeArrowheads="1"/>
          </p:cNvSpPr>
          <p:nvPr/>
        </p:nvSpPr>
        <p:spPr bwMode="auto">
          <a:xfrm>
            <a:off x="831850" y="6751638"/>
            <a:ext cx="2559050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600">
                <a:solidFill>
                  <a:srgbClr val="000000"/>
                </a:solidFill>
              </a:rPr>
              <a:t>Copyright © 2012 NTT DATA Corporation</a:t>
            </a:r>
          </a:p>
        </p:txBody>
      </p:sp>
      <p:sp>
        <p:nvSpPr>
          <p:cNvPr id="17" name="TextBox 15"/>
          <p:cNvSpPr txBox="1">
            <a:spLocks noChangeArrowheads="1"/>
          </p:cNvSpPr>
          <p:nvPr/>
        </p:nvSpPr>
        <p:spPr bwMode="auto">
          <a:xfrm>
            <a:off x="9590088" y="6751638"/>
            <a:ext cx="315912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07B4119B-BE71-402B-8C19-8BE2665BCDBD}" type="slidenum">
              <a:rPr lang="en-US" altLang="it-IT" sz="600">
                <a:solidFill>
                  <a:srgbClr val="000000"/>
                </a:solidFill>
              </a:rPr>
              <a:pPr eaLnBrk="1" hangingPunct="1"/>
              <a:t>‹#›</a:t>
            </a:fld>
            <a:endParaRPr lang="en-US" altLang="it-IT" sz="600">
              <a:solidFill>
                <a:srgbClr val="000000"/>
              </a:solidFill>
            </a:endParaRPr>
          </a:p>
        </p:txBody>
      </p:sp>
      <p:sp>
        <p:nvSpPr>
          <p:cNvPr id="28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792825" y="0"/>
            <a:ext cx="7329752" cy="731838"/>
          </a:xfrm>
          <a:prstGeom prst="rect">
            <a:avLst/>
          </a:prstGeom>
        </p:spPr>
        <p:txBody>
          <a:bodyPr vert="horz" lIns="182880" rIns="182880" anchor="ctr" anchorCtr="0">
            <a:normAutofit/>
          </a:bodyPr>
          <a:lstStyle>
            <a:lvl1pPr marL="0" indent="0">
              <a:buNone/>
              <a:defRPr sz="2200" baseline="0"/>
            </a:lvl1pPr>
          </a:lstStyle>
          <a:p>
            <a:pPr lvl="0"/>
            <a:r>
              <a:rPr lang="it-IT" noProof="0" smtClean="0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953243979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2" descr="NTT_logo_RGB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3488" y="6119813"/>
            <a:ext cx="1833562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9" descr="NTT_Title_Slide_w_Imag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19413"/>
            <a:ext cx="2754313" cy="254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15"/>
          <p:cNvSpPr>
            <a:spLocks noChangeArrowheads="1"/>
          </p:cNvSpPr>
          <p:nvPr/>
        </p:nvSpPr>
        <p:spPr bwMode="auto">
          <a:xfrm>
            <a:off x="2740025" y="4181475"/>
            <a:ext cx="7165975" cy="1281113"/>
          </a:xfrm>
          <a:prstGeom prst="rect">
            <a:avLst/>
          </a:prstGeom>
          <a:solidFill>
            <a:srgbClr val="C2CE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en-GB" altLang="en-US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0" name="TextBox 16"/>
          <p:cNvSpPr txBox="1">
            <a:spLocks noChangeArrowheads="1"/>
          </p:cNvSpPr>
          <p:nvPr/>
        </p:nvSpPr>
        <p:spPr bwMode="auto">
          <a:xfrm>
            <a:off x="0" y="6751638"/>
            <a:ext cx="2559050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600">
                <a:solidFill>
                  <a:srgbClr val="000000"/>
                </a:solidFill>
              </a:rPr>
              <a:t>Copyright © 2012 NTT DATA Corporation</a:t>
            </a:r>
          </a:p>
        </p:txBody>
      </p:sp>
      <p:sp>
        <p:nvSpPr>
          <p:cNvPr id="11" name="Rectangle 14"/>
          <p:cNvSpPr/>
          <p:nvPr/>
        </p:nvSpPr>
        <p:spPr>
          <a:xfrm>
            <a:off x="2740025" y="2914650"/>
            <a:ext cx="7165975" cy="1274763"/>
          </a:xfrm>
          <a:prstGeom prst="rect">
            <a:avLst/>
          </a:prstGeom>
          <a:solidFill>
            <a:srgbClr val="6785C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GB" altLang="it-IT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9" name="Text Placeholder 2"/>
          <p:cNvSpPr>
            <a:spLocks noGrp="1"/>
          </p:cNvSpPr>
          <p:nvPr>
            <p:ph type="body" idx="13"/>
          </p:nvPr>
        </p:nvSpPr>
        <p:spPr>
          <a:xfrm>
            <a:off x="2972230" y="4379540"/>
            <a:ext cx="6637823" cy="104184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6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noProof="0" smtClean="0"/>
              <a:t>Fare clic per modificare stili del testo dello schema</a:t>
            </a:r>
          </a:p>
          <a:p>
            <a:pPr lvl="1"/>
            <a:r>
              <a:rPr lang="it-IT" noProof="0" smtClean="0"/>
              <a:t>Secondo livello</a:t>
            </a:r>
          </a:p>
          <a:p>
            <a:pPr lvl="2"/>
            <a:r>
              <a:rPr lang="it-IT" noProof="0" smtClean="0"/>
              <a:t>Terzo livello</a:t>
            </a:r>
          </a:p>
        </p:txBody>
      </p:sp>
      <p:sp>
        <p:nvSpPr>
          <p:cNvPr id="24" name="Content Placeholder 23"/>
          <p:cNvSpPr>
            <a:spLocks noGrp="1"/>
          </p:cNvSpPr>
          <p:nvPr>
            <p:ph sz="quarter" idx="15"/>
          </p:nvPr>
        </p:nvSpPr>
        <p:spPr>
          <a:xfrm>
            <a:off x="7994783" y="88731"/>
            <a:ext cx="1816100" cy="546100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 vert="horz"/>
          <a:lstStyle>
            <a:lvl1pPr marL="0" indent="0">
              <a:spcBef>
                <a:spcPts val="0"/>
              </a:spcBef>
              <a:buNone/>
              <a:defRPr sz="900" baseline="0"/>
            </a:lvl1pPr>
            <a:lvl2pPr>
              <a:buNone/>
              <a:defRPr sz="1400"/>
            </a:lvl2pPr>
            <a:lvl3pPr>
              <a:buNone/>
              <a:defRPr sz="1400"/>
            </a:lvl3pPr>
            <a:lvl4pPr>
              <a:buNone/>
              <a:defRPr sz="1400"/>
            </a:lvl4pPr>
            <a:lvl5pPr>
              <a:buNone/>
              <a:defRPr sz="1400"/>
            </a:lvl5pPr>
          </a:lstStyle>
          <a:p>
            <a:pPr lvl="0"/>
            <a:r>
              <a:rPr lang="it-IT" noProof="0" smtClean="0"/>
              <a:t>Fare clic per modificare stili del testo dello schema</a:t>
            </a:r>
          </a:p>
          <a:p>
            <a:pPr lvl="1"/>
            <a:r>
              <a:rPr lang="it-IT" noProof="0" smtClean="0"/>
              <a:t>Secondo livello</a:t>
            </a:r>
          </a:p>
          <a:p>
            <a:pPr lvl="2"/>
            <a:r>
              <a:rPr lang="it-IT" noProof="0" smtClean="0"/>
              <a:t>Terzo livello</a:t>
            </a:r>
          </a:p>
        </p:txBody>
      </p:sp>
      <p:sp>
        <p:nvSpPr>
          <p:cNvPr id="29" name="Content Placeholder 28"/>
          <p:cNvSpPr>
            <a:spLocks noGrp="1"/>
          </p:cNvSpPr>
          <p:nvPr>
            <p:ph sz="quarter" idx="17"/>
          </p:nvPr>
        </p:nvSpPr>
        <p:spPr>
          <a:xfrm>
            <a:off x="6309387" y="652232"/>
            <a:ext cx="3501496" cy="431969"/>
          </a:xfrm>
          <a:prstGeom prst="rect">
            <a:avLst/>
          </a:prstGeom>
        </p:spPr>
        <p:txBody>
          <a:bodyPr vert="horz"/>
          <a:lstStyle>
            <a:lvl1pPr>
              <a:buNone/>
              <a:defRPr sz="900" baseline="0">
                <a:solidFill>
                  <a:srgbClr val="FF0000"/>
                </a:solidFill>
              </a:defRPr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it-IT" noProof="0" smtClean="0"/>
              <a:t>Fare clic per modificare stili del testo dello schema</a:t>
            </a:r>
          </a:p>
          <a:p>
            <a:pPr lvl="1"/>
            <a:r>
              <a:rPr lang="it-IT" noProof="0" smtClean="0"/>
              <a:t>Secondo livello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2972230" y="3161530"/>
            <a:ext cx="6637823" cy="995164"/>
          </a:xfrm>
          <a:prstGeom prst="rect">
            <a:avLst/>
          </a:prstGeom>
          <a:ln>
            <a:noFill/>
          </a:ln>
        </p:spPr>
        <p:txBody>
          <a:bodyPr anchor="t">
            <a:normAutofit/>
          </a:bodyPr>
          <a:lstStyle>
            <a:lvl1pPr algn="l">
              <a:spcAft>
                <a:spcPts val="0"/>
              </a:spcAft>
              <a:defRPr sz="2200" b="0" i="0" cap="none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it-IT" noProof="0" smtClean="0"/>
              <a:t>Fare clic per modificare lo stile del titolo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060566825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9" descr="NTT_Section_Divide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52600"/>
            <a:ext cx="1654175" cy="152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7"/>
          <p:cNvSpPr/>
          <p:nvPr/>
        </p:nvSpPr>
        <p:spPr>
          <a:xfrm>
            <a:off x="0" y="6732588"/>
            <a:ext cx="9906000" cy="127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US" altLang="it-IT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5" name="TextBox 13"/>
          <p:cNvSpPr txBox="1">
            <a:spLocks noChangeArrowheads="1"/>
          </p:cNvSpPr>
          <p:nvPr/>
        </p:nvSpPr>
        <p:spPr bwMode="auto">
          <a:xfrm>
            <a:off x="9590088" y="6751638"/>
            <a:ext cx="315912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99F54BB6-A963-427A-B4D9-B239EC7EDBE2}" type="slidenum">
              <a:rPr lang="en-US" altLang="it-IT" sz="600">
                <a:solidFill>
                  <a:srgbClr val="000000"/>
                </a:solidFill>
              </a:rPr>
              <a:pPr eaLnBrk="1" hangingPunct="1"/>
              <a:t>‹#›</a:t>
            </a:fld>
            <a:endParaRPr lang="en-US" altLang="it-IT" sz="600">
              <a:solidFill>
                <a:srgbClr val="000000"/>
              </a:solidFill>
            </a:endParaRPr>
          </a:p>
        </p:txBody>
      </p:sp>
      <p:sp>
        <p:nvSpPr>
          <p:cNvPr id="6" name="TextBox 14"/>
          <p:cNvSpPr txBox="1">
            <a:spLocks noChangeArrowheads="1"/>
          </p:cNvSpPr>
          <p:nvPr/>
        </p:nvSpPr>
        <p:spPr bwMode="auto">
          <a:xfrm>
            <a:off x="0" y="6751638"/>
            <a:ext cx="2559050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600">
                <a:solidFill>
                  <a:srgbClr val="000000"/>
                </a:solidFill>
              </a:rPr>
              <a:t>Copyright © 2012 NTT DATA Corporation</a:t>
            </a:r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1647825" y="1752600"/>
            <a:ext cx="8258175" cy="7651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en-GB" altLang="en-US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8" name="Rectangle 11"/>
          <p:cNvSpPr/>
          <p:nvPr/>
        </p:nvSpPr>
        <p:spPr>
          <a:xfrm>
            <a:off x="1647825" y="2517775"/>
            <a:ext cx="8258175" cy="762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GB" altLang="it-IT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1788584" y="1770432"/>
            <a:ext cx="7821470" cy="729201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it-IT" altLang="ja-JP" noProof="0" smtClean="0"/>
              <a:t>Fare clic per modificare lo stile del titolo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929571859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>
          <a:xfrm>
            <a:off x="0" y="0"/>
            <a:ext cx="8123238" cy="7318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US" altLang="it-IT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5" name="Rectangle 8"/>
          <p:cNvSpPr/>
          <p:nvPr/>
        </p:nvSpPr>
        <p:spPr>
          <a:xfrm>
            <a:off x="822325" y="6732588"/>
            <a:ext cx="9083675" cy="127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US" altLang="it-IT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6" name="Rectangle 14"/>
          <p:cNvSpPr/>
          <p:nvPr/>
        </p:nvSpPr>
        <p:spPr>
          <a:xfrm>
            <a:off x="8123238" y="0"/>
            <a:ext cx="1782762" cy="731838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US" altLang="it-IT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7" name="Picture 15" descr="logo [small]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0250" y="298450"/>
            <a:ext cx="1357313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3" descr="NTT_ppt_header_graphic_blu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92163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16"/>
          <p:cNvSpPr txBox="1">
            <a:spLocks noChangeArrowheads="1"/>
          </p:cNvSpPr>
          <p:nvPr/>
        </p:nvSpPr>
        <p:spPr bwMode="auto">
          <a:xfrm>
            <a:off x="9590088" y="6735763"/>
            <a:ext cx="315912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CC4D1332-1420-4126-B605-361BE3A2F5FD}" type="slidenum">
              <a:rPr lang="en-US" altLang="it-IT" sz="600">
                <a:solidFill>
                  <a:srgbClr val="000000"/>
                </a:solidFill>
              </a:rPr>
              <a:pPr eaLnBrk="1" hangingPunct="1"/>
              <a:t>‹#›</a:t>
            </a:fld>
            <a:endParaRPr lang="en-US" altLang="it-IT" sz="600">
              <a:solidFill>
                <a:srgbClr val="000000"/>
              </a:solidFill>
            </a:endParaRPr>
          </a:p>
        </p:txBody>
      </p:sp>
      <p:pic>
        <p:nvPicPr>
          <p:cNvPr id="10" name="Picture 14" descr="colorstrip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35763"/>
            <a:ext cx="831850" cy="128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9"/>
          <p:cNvSpPr txBox="1">
            <a:spLocks noChangeArrowheads="1"/>
          </p:cNvSpPr>
          <p:nvPr/>
        </p:nvSpPr>
        <p:spPr bwMode="auto">
          <a:xfrm>
            <a:off x="831850" y="6757988"/>
            <a:ext cx="2559050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600">
                <a:solidFill>
                  <a:srgbClr val="000000"/>
                </a:solidFill>
              </a:rPr>
              <a:t>Copyright © 2011 NTT DATA Corporation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482" y="0"/>
            <a:ext cx="7159837" cy="731520"/>
          </a:xfrm>
          <a:prstGeom prst="rect">
            <a:avLst/>
          </a:prstGeom>
        </p:spPr>
        <p:txBody>
          <a:bodyPr lIns="182880" anchor="ctr">
            <a:normAutofit/>
          </a:bodyPr>
          <a:lstStyle>
            <a:lvl1pPr>
              <a:spcAft>
                <a:spcPts val="0"/>
              </a:spcAft>
              <a:defRPr sz="1800" b="0" i="0" baseline="0">
                <a:latin typeface="Arial"/>
                <a:cs typeface="Arial"/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792565" y="1402640"/>
            <a:ext cx="8746362" cy="4525963"/>
          </a:xfrm>
          <a:prstGeom prst="rect">
            <a:avLst/>
          </a:prstGeom>
        </p:spPr>
        <p:txBody>
          <a:bodyPr lIns="182880"/>
          <a:lstStyle>
            <a:lvl1pPr marL="169863" indent="-169863">
              <a:buNone/>
              <a:defRPr sz="1800" baseline="0"/>
            </a:lvl1pPr>
            <a:lvl2pPr marL="739775" indent="-282575">
              <a:defRPr/>
            </a:lvl2pPr>
            <a:lvl3pPr marL="1090613" indent="-176213">
              <a:defRPr/>
            </a:lvl3pPr>
            <a:lvl4pPr marL="1544638" indent="-173038">
              <a:defRPr/>
            </a:lvl4pPr>
            <a:lvl5pPr marL="2000250" indent="-171450">
              <a:defRPr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0453449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a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3"/>
          <p:cNvSpPr/>
          <p:nvPr/>
        </p:nvSpPr>
        <p:spPr>
          <a:xfrm>
            <a:off x="0" y="0"/>
            <a:ext cx="2754313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US" altLang="it-IT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4" name="Picture 7" descr="NTT_Brand_Slid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57413"/>
            <a:ext cx="2754313" cy="254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15"/>
          <p:cNvSpPr txBox="1">
            <a:spLocks noChangeArrowheads="1"/>
          </p:cNvSpPr>
          <p:nvPr/>
        </p:nvSpPr>
        <p:spPr bwMode="auto">
          <a:xfrm>
            <a:off x="4127500" y="6751638"/>
            <a:ext cx="5751513" cy="92075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sz="600">
                <a:solidFill>
                  <a:srgbClr val="000000"/>
                </a:solidFill>
              </a:rPr>
              <a:t>This document contains confidential Company information. Do not disclose it to third parties without permission from the Company.</a:t>
            </a:r>
          </a:p>
        </p:txBody>
      </p:sp>
      <p:sp>
        <p:nvSpPr>
          <p:cNvPr id="6" name="TextBox 12"/>
          <p:cNvSpPr txBox="1">
            <a:spLocks noChangeArrowheads="1"/>
          </p:cNvSpPr>
          <p:nvPr/>
        </p:nvSpPr>
        <p:spPr bwMode="auto">
          <a:xfrm>
            <a:off x="0" y="6751638"/>
            <a:ext cx="2559050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600">
                <a:solidFill>
                  <a:srgbClr val="000000"/>
                </a:solidFill>
              </a:rPr>
              <a:t>Copyright © 2012 NTT DATA Corporation</a:t>
            </a:r>
          </a:p>
        </p:txBody>
      </p:sp>
      <p:pic>
        <p:nvPicPr>
          <p:cNvPr id="8" name="Picture 9" descr="NTT_BrandMessage_Lockup_Aligned_Right_RGB_111129_jal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4588" y="2795588"/>
            <a:ext cx="5278437" cy="126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ontent Placeholder 28"/>
          <p:cNvSpPr>
            <a:spLocks noGrp="1"/>
          </p:cNvSpPr>
          <p:nvPr>
            <p:ph sz="quarter" idx="17"/>
          </p:nvPr>
        </p:nvSpPr>
        <p:spPr>
          <a:xfrm>
            <a:off x="6376987" y="6457975"/>
            <a:ext cx="3501496" cy="254569"/>
          </a:xfrm>
          <a:prstGeom prst="rect">
            <a:avLst/>
          </a:prstGeom>
        </p:spPr>
        <p:txBody>
          <a:bodyPr vert="horz"/>
          <a:lstStyle>
            <a:lvl1pPr algn="r">
              <a:buNone/>
              <a:defRPr sz="900" baseline="0">
                <a:solidFill>
                  <a:schemeClr val="tx1"/>
                </a:solidFill>
              </a:defRPr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it-IT" noProof="0" smtClean="0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3529429857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2" descr="NTT_logo_RGB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3488" y="6119813"/>
            <a:ext cx="1833562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9" descr="NTT_Title_Slide_w_Imag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19413"/>
            <a:ext cx="2754313" cy="254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15"/>
          <p:cNvSpPr>
            <a:spLocks noChangeArrowheads="1"/>
          </p:cNvSpPr>
          <p:nvPr/>
        </p:nvSpPr>
        <p:spPr bwMode="auto">
          <a:xfrm>
            <a:off x="2740025" y="4181475"/>
            <a:ext cx="7165975" cy="1281113"/>
          </a:xfrm>
          <a:prstGeom prst="rect">
            <a:avLst/>
          </a:prstGeom>
          <a:solidFill>
            <a:srgbClr val="C2CE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en-US" altLang="en-US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1" name="Rectangle 18"/>
          <p:cNvSpPr/>
          <p:nvPr/>
        </p:nvSpPr>
        <p:spPr>
          <a:xfrm>
            <a:off x="2740025" y="4763"/>
            <a:ext cx="7165975" cy="294957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kumimoji="1" lang="en-US" altLang="it-IT" sz="140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12" name="TextBox 16"/>
          <p:cNvSpPr txBox="1">
            <a:spLocks noChangeArrowheads="1"/>
          </p:cNvSpPr>
          <p:nvPr/>
        </p:nvSpPr>
        <p:spPr bwMode="auto">
          <a:xfrm>
            <a:off x="0" y="6751638"/>
            <a:ext cx="2559050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kumimoji="1" lang="en-US" altLang="it-IT" sz="600" smtClean="0">
                <a:solidFill>
                  <a:srgbClr val="000000"/>
                </a:solidFill>
                <a:ea typeface="HGP創英角ｺﾞｼｯｸUB"/>
                <a:cs typeface="HGP創英角ｺﾞｼｯｸUB"/>
              </a:rPr>
              <a:t>Copyright © 2012 NTT DATA </a:t>
            </a:r>
          </a:p>
        </p:txBody>
      </p:sp>
      <p:sp>
        <p:nvSpPr>
          <p:cNvPr id="13" name="Rectangle 14"/>
          <p:cNvSpPr/>
          <p:nvPr/>
        </p:nvSpPr>
        <p:spPr>
          <a:xfrm>
            <a:off x="2740025" y="2919413"/>
            <a:ext cx="7165975" cy="126523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kumimoji="1" lang="en-US" altLang="it-IT" sz="140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9" name="Text Placeholder 2"/>
          <p:cNvSpPr>
            <a:spLocks noGrp="1"/>
          </p:cNvSpPr>
          <p:nvPr>
            <p:ph type="body" idx="13"/>
          </p:nvPr>
        </p:nvSpPr>
        <p:spPr>
          <a:xfrm>
            <a:off x="2972230" y="4379518"/>
            <a:ext cx="6637823" cy="104184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1600" baseline="0">
                <a:solidFill>
                  <a:schemeClr val="tx2"/>
                </a:solidFill>
              </a:defRPr>
            </a:lvl1pPr>
            <a:lvl2pPr marL="457200" indent="0">
              <a:buNone/>
              <a:defRPr sz="1400">
                <a:solidFill>
                  <a:schemeClr val="accent1"/>
                </a:solidFill>
              </a:defRPr>
            </a:lvl2pPr>
            <a:lvl3pPr marL="914400" indent="0">
              <a:buNone/>
              <a:defRPr sz="1400">
                <a:solidFill>
                  <a:schemeClr val="accent1"/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type="body" idx="14"/>
          </p:nvPr>
        </p:nvSpPr>
        <p:spPr>
          <a:xfrm>
            <a:off x="261841" y="217094"/>
            <a:ext cx="2296935" cy="104184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14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24" name="Content Placeholder 23"/>
          <p:cNvSpPr>
            <a:spLocks noGrp="1"/>
          </p:cNvSpPr>
          <p:nvPr>
            <p:ph sz="quarter" idx="15"/>
          </p:nvPr>
        </p:nvSpPr>
        <p:spPr>
          <a:xfrm>
            <a:off x="7994783" y="88731"/>
            <a:ext cx="1816100" cy="546100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 vert="horz"/>
          <a:lstStyle>
            <a:lvl1pPr marL="0" indent="0">
              <a:spcBef>
                <a:spcPts val="0"/>
              </a:spcBef>
              <a:buNone/>
              <a:defRPr sz="900" baseline="0"/>
            </a:lvl1pPr>
            <a:lvl2pPr>
              <a:buNone/>
              <a:defRPr sz="1400"/>
            </a:lvl2pPr>
            <a:lvl3pPr>
              <a:buNone/>
              <a:defRPr sz="1400"/>
            </a:lvl3pPr>
            <a:lvl4pPr>
              <a:buNone/>
              <a:defRPr sz="1400"/>
            </a:lvl4pPr>
            <a:lvl5pPr>
              <a:buNone/>
              <a:defRPr sz="1400"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</p:txBody>
      </p:sp>
      <p:sp>
        <p:nvSpPr>
          <p:cNvPr id="29" name="Content Placeholder 28"/>
          <p:cNvSpPr>
            <a:spLocks noGrp="1"/>
          </p:cNvSpPr>
          <p:nvPr>
            <p:ph sz="quarter" idx="17"/>
          </p:nvPr>
        </p:nvSpPr>
        <p:spPr>
          <a:xfrm>
            <a:off x="6309387" y="652232"/>
            <a:ext cx="3501496" cy="431969"/>
          </a:xfrm>
          <a:prstGeom prst="rect">
            <a:avLst/>
          </a:prstGeom>
        </p:spPr>
        <p:txBody>
          <a:bodyPr vert="horz"/>
          <a:lstStyle>
            <a:lvl1pPr>
              <a:buNone/>
              <a:defRPr sz="900" baseline="0">
                <a:solidFill>
                  <a:srgbClr val="FF0000"/>
                </a:solidFill>
              </a:defRPr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2972230" y="3161530"/>
            <a:ext cx="6637823" cy="995164"/>
          </a:xfrm>
          <a:prstGeom prst="rect">
            <a:avLst/>
          </a:prstGeom>
          <a:ln>
            <a:noFill/>
          </a:ln>
        </p:spPr>
        <p:txBody>
          <a:bodyPr anchor="t">
            <a:normAutofit/>
          </a:bodyPr>
          <a:lstStyle>
            <a:lvl1pPr algn="l">
              <a:spcAft>
                <a:spcPts val="0"/>
              </a:spcAft>
              <a:defRPr sz="2200" b="0" i="0" cap="none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590091"/>
      </p:ext>
    </p:extLst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7" descr="NTT_Title_Slide_w_Imag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19413"/>
            <a:ext cx="2754313" cy="254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21"/>
          <p:cNvSpPr>
            <a:spLocks noChangeArrowheads="1"/>
          </p:cNvSpPr>
          <p:nvPr/>
        </p:nvSpPr>
        <p:spPr bwMode="auto">
          <a:xfrm>
            <a:off x="2740025" y="4181475"/>
            <a:ext cx="7165975" cy="1281113"/>
          </a:xfrm>
          <a:prstGeom prst="rect">
            <a:avLst/>
          </a:prstGeom>
          <a:solidFill>
            <a:srgbClr val="C2CE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en-US" altLang="en-US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0" name="Rectangle 22"/>
          <p:cNvSpPr/>
          <p:nvPr/>
        </p:nvSpPr>
        <p:spPr>
          <a:xfrm>
            <a:off x="2740025" y="2914650"/>
            <a:ext cx="7165975" cy="127476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kumimoji="1" lang="en-US" altLang="it-IT" sz="1400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11" name="Picture 18" descr="NTT_logo_RGB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3488" y="6119813"/>
            <a:ext cx="1833562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5"/>
          <p:cNvSpPr txBox="1">
            <a:spLocks noChangeArrowheads="1"/>
          </p:cNvSpPr>
          <p:nvPr/>
        </p:nvSpPr>
        <p:spPr bwMode="auto">
          <a:xfrm>
            <a:off x="2178050" y="1892300"/>
            <a:ext cx="1857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kumimoji="1" lang="en-US" altLang="it-IT" sz="1400">
              <a:solidFill>
                <a:srgbClr val="FF0000"/>
              </a:solidFill>
              <a:ea typeface="HGP創英角ｺﾞｼｯｸUB"/>
              <a:cs typeface="HGP創英角ｺﾞｼｯｸUB"/>
            </a:endParaRPr>
          </a:p>
        </p:txBody>
      </p:sp>
      <p:sp>
        <p:nvSpPr>
          <p:cNvPr id="13" name="TextBox 20"/>
          <p:cNvSpPr txBox="1">
            <a:spLocks noChangeArrowheads="1"/>
          </p:cNvSpPr>
          <p:nvPr/>
        </p:nvSpPr>
        <p:spPr bwMode="auto">
          <a:xfrm>
            <a:off x="0" y="6751638"/>
            <a:ext cx="2559050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kumimoji="1" lang="en-US" altLang="it-IT" sz="600" smtClean="0">
                <a:solidFill>
                  <a:srgbClr val="000000"/>
                </a:solidFill>
                <a:ea typeface="HGP創英角ｺﾞｼｯｸUB"/>
                <a:cs typeface="HGP創英角ｺﾞｼｯｸUB"/>
              </a:rPr>
              <a:t>Copyright © 2012 NTT DATA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3"/>
          </p:nvPr>
        </p:nvSpPr>
        <p:spPr>
          <a:xfrm>
            <a:off x="2972230" y="4379518"/>
            <a:ext cx="6637823" cy="104184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1600" baseline="0">
                <a:solidFill>
                  <a:schemeClr val="tx2"/>
                </a:solidFill>
              </a:defRPr>
            </a:lvl1pPr>
            <a:lvl2pPr marL="457200" indent="0">
              <a:buNone/>
              <a:defRPr sz="1400">
                <a:solidFill>
                  <a:schemeClr val="accent1"/>
                </a:solidFill>
              </a:defRPr>
            </a:lvl2pPr>
            <a:lvl3pPr marL="914400" indent="0">
              <a:buNone/>
              <a:defRPr sz="1400">
                <a:solidFill>
                  <a:schemeClr val="accent1"/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2972230" y="3161530"/>
            <a:ext cx="6637823" cy="995164"/>
          </a:xfrm>
          <a:prstGeom prst="rect">
            <a:avLst/>
          </a:prstGeom>
          <a:ln>
            <a:noFill/>
          </a:ln>
        </p:spPr>
        <p:txBody>
          <a:bodyPr anchor="t">
            <a:normAutofit/>
          </a:bodyPr>
          <a:lstStyle>
            <a:lvl1pPr algn="l">
              <a:spcAft>
                <a:spcPts val="0"/>
              </a:spcAft>
              <a:defRPr sz="2200" b="0" i="0" cap="none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27" name="Content Placeholder 23"/>
          <p:cNvSpPr>
            <a:spLocks noGrp="1"/>
          </p:cNvSpPr>
          <p:nvPr>
            <p:ph sz="quarter" idx="15"/>
          </p:nvPr>
        </p:nvSpPr>
        <p:spPr>
          <a:xfrm>
            <a:off x="7994783" y="88731"/>
            <a:ext cx="1816100" cy="546100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 vert="horz"/>
          <a:lstStyle>
            <a:lvl1pPr marL="0" indent="0">
              <a:spcBef>
                <a:spcPts val="0"/>
              </a:spcBef>
              <a:buNone/>
              <a:defRPr sz="900" baseline="0"/>
            </a:lvl1pPr>
            <a:lvl2pPr>
              <a:buNone/>
              <a:defRPr sz="1400"/>
            </a:lvl2pPr>
            <a:lvl3pPr>
              <a:buNone/>
              <a:defRPr sz="1400"/>
            </a:lvl3pPr>
            <a:lvl4pPr>
              <a:buNone/>
              <a:defRPr sz="1400"/>
            </a:lvl4pPr>
            <a:lvl5pPr>
              <a:buNone/>
              <a:defRPr sz="1400"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</p:txBody>
      </p:sp>
      <p:sp>
        <p:nvSpPr>
          <p:cNvPr id="28" name="Content Placeholder 28"/>
          <p:cNvSpPr>
            <a:spLocks noGrp="1"/>
          </p:cNvSpPr>
          <p:nvPr>
            <p:ph sz="quarter" idx="17"/>
          </p:nvPr>
        </p:nvSpPr>
        <p:spPr>
          <a:xfrm>
            <a:off x="6309387" y="652232"/>
            <a:ext cx="3501496" cy="431969"/>
          </a:xfrm>
          <a:prstGeom prst="rect">
            <a:avLst/>
          </a:prstGeom>
        </p:spPr>
        <p:txBody>
          <a:bodyPr vert="horz"/>
          <a:lstStyle>
            <a:lvl1pPr>
              <a:buNone/>
              <a:defRPr sz="900" baseline="0">
                <a:solidFill>
                  <a:srgbClr val="FF0000"/>
                </a:solidFill>
              </a:defRPr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</p:txBody>
      </p:sp>
      <p:sp>
        <p:nvSpPr>
          <p:cNvPr id="31" name="Text Placeholder 2"/>
          <p:cNvSpPr>
            <a:spLocks noGrp="1"/>
          </p:cNvSpPr>
          <p:nvPr>
            <p:ph type="body" idx="14"/>
          </p:nvPr>
        </p:nvSpPr>
        <p:spPr>
          <a:xfrm>
            <a:off x="261841" y="217094"/>
            <a:ext cx="2296935" cy="104184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14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890346979"/>
      </p:ext>
    </p:extLst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rizontal Layout +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/>
          <p:nvPr/>
        </p:nvSpPr>
        <p:spPr>
          <a:xfrm>
            <a:off x="8123238" y="0"/>
            <a:ext cx="1782762" cy="731838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kumimoji="1" lang="en-US" altLang="it-IT" sz="1400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5" name="Picture 29" descr="NTT_logo_RGB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7550" y="309563"/>
            <a:ext cx="135731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4"/>
          <p:cNvSpPr/>
          <p:nvPr/>
        </p:nvSpPr>
        <p:spPr>
          <a:xfrm>
            <a:off x="0" y="0"/>
            <a:ext cx="8123238" cy="7318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kumimoji="1" lang="en-US" altLang="it-IT" sz="1400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7" name="Picture 19" descr="NTT_Title_Slide_w_Image.jp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92163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Group 13"/>
          <p:cNvGrpSpPr>
            <a:grpSpLocks/>
          </p:cNvGrpSpPr>
          <p:nvPr/>
        </p:nvGrpSpPr>
        <p:grpSpPr bwMode="auto">
          <a:xfrm>
            <a:off x="0" y="6732588"/>
            <a:ext cx="9906000" cy="131762"/>
            <a:chOff x="0" y="6731877"/>
            <a:chExt cx="9144001" cy="132052"/>
          </a:xfrm>
        </p:grpSpPr>
        <p:sp>
          <p:nvSpPr>
            <p:cNvPr id="9" name="Rectangle 17"/>
            <p:cNvSpPr/>
            <p:nvPr/>
          </p:nvSpPr>
          <p:spPr>
            <a:xfrm>
              <a:off x="0" y="6731877"/>
              <a:ext cx="9144001" cy="13205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endParaRPr kumimoji="1" lang="en-US" altLang="it-IT" sz="1400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grpSp>
          <p:nvGrpSpPr>
            <p:cNvPr id="10" name="Group 103"/>
            <p:cNvGrpSpPr>
              <a:grpSpLocks/>
            </p:cNvGrpSpPr>
            <p:nvPr/>
          </p:nvGrpSpPr>
          <p:grpSpPr bwMode="auto">
            <a:xfrm>
              <a:off x="0" y="6731877"/>
              <a:ext cx="735013" cy="132052"/>
              <a:chOff x="0" y="6296155"/>
              <a:chExt cx="735013" cy="132052"/>
            </a:xfrm>
          </p:grpSpPr>
          <p:sp>
            <p:nvSpPr>
              <p:cNvPr id="11" name="Rectangle 21"/>
              <p:cNvSpPr/>
              <p:nvPr/>
            </p:nvSpPr>
            <p:spPr>
              <a:xfrm>
                <a:off x="612531" y="6296155"/>
                <a:ext cx="123092" cy="13205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2" name="Rectangle 22"/>
              <p:cNvSpPr>
                <a:spLocks noChangeArrowheads="1"/>
              </p:cNvSpPr>
              <p:nvPr/>
            </p:nvSpPr>
            <p:spPr bwMode="auto">
              <a:xfrm>
                <a:off x="490904" y="6296155"/>
                <a:ext cx="121626" cy="132052"/>
              </a:xfrm>
              <a:prstGeom prst="rect">
                <a:avLst/>
              </a:prstGeom>
              <a:solidFill>
                <a:srgbClr val="C969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3" name="Rectangle 23"/>
              <p:cNvSpPr/>
              <p:nvPr/>
            </p:nvSpPr>
            <p:spPr>
              <a:xfrm>
                <a:off x="367812" y="6296155"/>
                <a:ext cx="123092" cy="132052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4" name="Rectangle 24"/>
              <p:cNvSpPr/>
              <p:nvPr/>
            </p:nvSpPr>
            <p:spPr>
              <a:xfrm>
                <a:off x="244720" y="6296155"/>
                <a:ext cx="123092" cy="13205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5" name="Rectangle 25"/>
              <p:cNvSpPr>
                <a:spLocks noChangeArrowheads="1"/>
              </p:cNvSpPr>
              <p:nvPr/>
            </p:nvSpPr>
            <p:spPr bwMode="auto">
              <a:xfrm>
                <a:off x="123092" y="6296155"/>
                <a:ext cx="121627" cy="132052"/>
              </a:xfrm>
              <a:prstGeom prst="rect">
                <a:avLst/>
              </a:prstGeom>
              <a:solidFill>
                <a:srgbClr val="6F77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6" name="Rectangle 26"/>
              <p:cNvSpPr>
                <a:spLocks noChangeArrowheads="1"/>
              </p:cNvSpPr>
              <p:nvPr/>
            </p:nvSpPr>
            <p:spPr bwMode="auto">
              <a:xfrm>
                <a:off x="0" y="6296155"/>
                <a:ext cx="123092" cy="132052"/>
              </a:xfrm>
              <a:prstGeom prst="rect">
                <a:avLst/>
              </a:prstGeom>
              <a:solidFill>
                <a:srgbClr val="3F49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</p:grpSp>
      <p:sp>
        <p:nvSpPr>
          <p:cNvPr id="17" name="TextBox 12"/>
          <p:cNvSpPr txBox="1">
            <a:spLocks noChangeArrowheads="1"/>
          </p:cNvSpPr>
          <p:nvPr/>
        </p:nvSpPr>
        <p:spPr bwMode="auto">
          <a:xfrm>
            <a:off x="831850" y="6751638"/>
            <a:ext cx="2559050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kumimoji="1" lang="en-US" altLang="it-IT" sz="600" smtClean="0">
                <a:solidFill>
                  <a:srgbClr val="000000"/>
                </a:solidFill>
                <a:ea typeface="HGP創英角ｺﾞｼｯｸUB"/>
                <a:cs typeface="HGP創英角ｺﾞｼｯｸUB"/>
              </a:rPr>
              <a:t>Copyright © 2012 NTT DATA</a:t>
            </a:r>
          </a:p>
        </p:txBody>
      </p:sp>
      <p:sp>
        <p:nvSpPr>
          <p:cNvPr id="18" name="TextBox 16"/>
          <p:cNvSpPr txBox="1">
            <a:spLocks noChangeArrowheads="1"/>
          </p:cNvSpPr>
          <p:nvPr/>
        </p:nvSpPr>
        <p:spPr bwMode="auto">
          <a:xfrm>
            <a:off x="9590088" y="6751638"/>
            <a:ext cx="315912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894538C5-4C2B-4A50-B1C9-519E8D1E274E}" type="slidenum">
              <a:rPr kumimoji="1" lang="en-US" altLang="it-IT" sz="600">
                <a:solidFill>
                  <a:srgbClr val="000000"/>
                </a:solidFill>
                <a:ea typeface="HGP創英角ｺﾞｼｯｸUB"/>
                <a:cs typeface="HGP創英角ｺﾞｼｯｸUB"/>
              </a:rPr>
              <a:pPr eaLnBrk="1" hangingPunct="1"/>
              <a:t>‹#›</a:t>
            </a:fld>
            <a:endParaRPr kumimoji="1" lang="en-US" altLang="it-IT" sz="600">
              <a:solidFill>
                <a:srgbClr val="000000"/>
              </a:solidFill>
              <a:ea typeface="HGP創英角ｺﾞｼｯｸUB"/>
              <a:cs typeface="HGP創英角ｺﾞｼｯｸUB"/>
            </a:endParaRP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792825" y="0"/>
            <a:ext cx="7329752" cy="731838"/>
          </a:xfrm>
          <a:prstGeom prst="rect">
            <a:avLst/>
          </a:prstGeom>
        </p:spPr>
        <p:txBody>
          <a:bodyPr vert="horz" lIns="182880" rIns="182880" anchor="ctr" anchorCtr="0"/>
          <a:lstStyle>
            <a:lvl1pPr>
              <a:buNone/>
              <a:defRPr sz="2200" baseline="0"/>
            </a:lvl1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32" name="Content Placeholder 30"/>
          <p:cNvSpPr>
            <a:spLocks noGrp="1"/>
          </p:cNvSpPr>
          <p:nvPr>
            <p:ph sz="quarter" idx="11"/>
          </p:nvPr>
        </p:nvSpPr>
        <p:spPr>
          <a:xfrm>
            <a:off x="788988" y="1373188"/>
            <a:ext cx="8721725" cy="4579937"/>
          </a:xfrm>
          <a:prstGeom prst="rect">
            <a:avLst/>
          </a:prstGeom>
        </p:spPr>
        <p:txBody>
          <a:bodyPr vert="horz"/>
          <a:lstStyle>
            <a:lvl1pPr>
              <a:spcBef>
                <a:spcPts val="0"/>
              </a:spcBef>
              <a:spcAft>
                <a:spcPts val="600"/>
              </a:spcAft>
              <a:buNone/>
              <a:defRPr kumimoji="1" lang="en-US" altLang="ja-JP" sz="1400" kern="1200" dirty="0" smtClean="0">
                <a:solidFill>
                  <a:schemeClr val="tx1"/>
                </a:solidFill>
                <a:latin typeface="Arial" pitchFamily="34" charset="0"/>
                <a:ea typeface="HGP創英角ｺﾞｼｯｸUB" pitchFamily="50" charset="-128"/>
                <a:cs typeface="Arial" pitchFamily="34" charset="0"/>
              </a:defRPr>
            </a:lvl1pPr>
            <a:lvl2pPr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kumimoji="1" lang="en-US" altLang="ja-JP" sz="1400" kern="1200" dirty="0" smtClean="0">
                <a:solidFill>
                  <a:schemeClr val="tx1"/>
                </a:solidFill>
                <a:latin typeface="Arial" pitchFamily="34" charset="0"/>
                <a:ea typeface="HGP創英角ｺﾞｼｯｸUB" pitchFamily="50" charset="-128"/>
                <a:cs typeface="Arial" pitchFamily="34" charset="0"/>
              </a:defRPr>
            </a:lvl2pPr>
            <a:lvl3pPr>
              <a:spcBef>
                <a:spcPts val="0"/>
              </a:spcBef>
              <a:spcAft>
                <a:spcPts val="600"/>
              </a:spcAft>
              <a:defRPr sz="1400"/>
            </a:lvl3pPr>
            <a:lvl4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400"/>
            </a:lvl4pPr>
            <a:lvl5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400"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757098"/>
      </p:ext>
    </p:extLst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rizontal Layout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/>
          <p:nvPr/>
        </p:nvSpPr>
        <p:spPr>
          <a:xfrm>
            <a:off x="8123238" y="0"/>
            <a:ext cx="1782762" cy="731838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kumimoji="1" lang="en-US" altLang="it-IT" sz="1400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5" name="Picture 29" descr="NTT_logo_RGB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7550" y="309563"/>
            <a:ext cx="135731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4"/>
          <p:cNvSpPr/>
          <p:nvPr/>
        </p:nvSpPr>
        <p:spPr>
          <a:xfrm>
            <a:off x="0" y="0"/>
            <a:ext cx="8123238" cy="7318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kumimoji="1" lang="en-US" altLang="it-IT" sz="1400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7" name="Picture 19" descr="NTT_Title_Slide_w_Image.jp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92163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Group 13"/>
          <p:cNvGrpSpPr>
            <a:grpSpLocks/>
          </p:cNvGrpSpPr>
          <p:nvPr/>
        </p:nvGrpSpPr>
        <p:grpSpPr bwMode="auto">
          <a:xfrm>
            <a:off x="0" y="6732588"/>
            <a:ext cx="9906000" cy="131762"/>
            <a:chOff x="0" y="6731877"/>
            <a:chExt cx="9144001" cy="132052"/>
          </a:xfrm>
        </p:grpSpPr>
        <p:sp>
          <p:nvSpPr>
            <p:cNvPr id="9" name="Rectangle 17"/>
            <p:cNvSpPr/>
            <p:nvPr/>
          </p:nvSpPr>
          <p:spPr>
            <a:xfrm>
              <a:off x="0" y="6731877"/>
              <a:ext cx="9144001" cy="13205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endParaRPr kumimoji="1" lang="en-US" altLang="it-IT" sz="1400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grpSp>
          <p:nvGrpSpPr>
            <p:cNvPr id="10" name="Group 103"/>
            <p:cNvGrpSpPr>
              <a:grpSpLocks/>
            </p:cNvGrpSpPr>
            <p:nvPr/>
          </p:nvGrpSpPr>
          <p:grpSpPr bwMode="auto">
            <a:xfrm>
              <a:off x="0" y="6731877"/>
              <a:ext cx="735013" cy="132052"/>
              <a:chOff x="0" y="6296155"/>
              <a:chExt cx="735013" cy="132052"/>
            </a:xfrm>
          </p:grpSpPr>
          <p:sp>
            <p:nvSpPr>
              <p:cNvPr id="11" name="Rectangle 21"/>
              <p:cNvSpPr/>
              <p:nvPr/>
            </p:nvSpPr>
            <p:spPr>
              <a:xfrm>
                <a:off x="612531" y="6296155"/>
                <a:ext cx="123092" cy="13205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2" name="Rectangle 22"/>
              <p:cNvSpPr>
                <a:spLocks noChangeArrowheads="1"/>
              </p:cNvSpPr>
              <p:nvPr/>
            </p:nvSpPr>
            <p:spPr bwMode="auto">
              <a:xfrm>
                <a:off x="490904" y="6296155"/>
                <a:ext cx="121626" cy="132052"/>
              </a:xfrm>
              <a:prstGeom prst="rect">
                <a:avLst/>
              </a:prstGeom>
              <a:solidFill>
                <a:srgbClr val="C969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3" name="Rectangle 23"/>
              <p:cNvSpPr/>
              <p:nvPr/>
            </p:nvSpPr>
            <p:spPr>
              <a:xfrm>
                <a:off x="367812" y="6296155"/>
                <a:ext cx="123092" cy="132052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4" name="Rectangle 24"/>
              <p:cNvSpPr/>
              <p:nvPr/>
            </p:nvSpPr>
            <p:spPr>
              <a:xfrm>
                <a:off x="244720" y="6296155"/>
                <a:ext cx="123092" cy="13205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5" name="Rectangle 25"/>
              <p:cNvSpPr>
                <a:spLocks noChangeArrowheads="1"/>
              </p:cNvSpPr>
              <p:nvPr/>
            </p:nvSpPr>
            <p:spPr bwMode="auto">
              <a:xfrm>
                <a:off x="123092" y="6296155"/>
                <a:ext cx="121627" cy="132052"/>
              </a:xfrm>
              <a:prstGeom prst="rect">
                <a:avLst/>
              </a:prstGeom>
              <a:solidFill>
                <a:srgbClr val="6F77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6" name="Rectangle 26"/>
              <p:cNvSpPr>
                <a:spLocks noChangeArrowheads="1"/>
              </p:cNvSpPr>
              <p:nvPr/>
            </p:nvSpPr>
            <p:spPr bwMode="auto">
              <a:xfrm>
                <a:off x="0" y="6296155"/>
                <a:ext cx="123092" cy="132052"/>
              </a:xfrm>
              <a:prstGeom prst="rect">
                <a:avLst/>
              </a:prstGeom>
              <a:solidFill>
                <a:srgbClr val="3F49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</p:grpSp>
      <p:sp>
        <p:nvSpPr>
          <p:cNvPr id="17" name="TextBox 12"/>
          <p:cNvSpPr txBox="1">
            <a:spLocks noChangeArrowheads="1"/>
          </p:cNvSpPr>
          <p:nvPr/>
        </p:nvSpPr>
        <p:spPr bwMode="auto">
          <a:xfrm>
            <a:off x="831850" y="6751638"/>
            <a:ext cx="2559050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kumimoji="1" lang="en-US" altLang="it-IT" sz="600" smtClean="0">
                <a:solidFill>
                  <a:srgbClr val="000000"/>
                </a:solidFill>
                <a:ea typeface="HGP創英角ｺﾞｼｯｸUB"/>
                <a:cs typeface="HGP創英角ｺﾞｼｯｸUB"/>
              </a:rPr>
              <a:t>Copyright © 2012 NTT DATA</a:t>
            </a:r>
          </a:p>
        </p:txBody>
      </p:sp>
      <p:sp>
        <p:nvSpPr>
          <p:cNvPr id="18" name="TextBox 16"/>
          <p:cNvSpPr txBox="1">
            <a:spLocks noChangeArrowheads="1"/>
          </p:cNvSpPr>
          <p:nvPr/>
        </p:nvSpPr>
        <p:spPr bwMode="auto">
          <a:xfrm>
            <a:off x="9590088" y="6751638"/>
            <a:ext cx="315912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7C58BA6F-330F-45A5-AC1F-F9F259F35920}" type="slidenum">
              <a:rPr kumimoji="1" lang="en-US" altLang="it-IT" sz="600">
                <a:solidFill>
                  <a:srgbClr val="000000"/>
                </a:solidFill>
                <a:ea typeface="HGP創英角ｺﾞｼｯｸUB"/>
                <a:cs typeface="HGP創英角ｺﾞｼｯｸUB"/>
              </a:rPr>
              <a:pPr eaLnBrk="1" hangingPunct="1"/>
              <a:t>‹#›</a:t>
            </a:fld>
            <a:endParaRPr kumimoji="1" lang="en-US" altLang="it-IT" sz="600">
              <a:solidFill>
                <a:srgbClr val="000000"/>
              </a:solidFill>
              <a:ea typeface="HGP創英角ｺﾞｼｯｸUB"/>
              <a:cs typeface="HGP創英角ｺﾞｼｯｸUB"/>
            </a:endParaRP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792825" y="0"/>
            <a:ext cx="7329752" cy="731838"/>
          </a:xfrm>
          <a:prstGeom prst="rect">
            <a:avLst/>
          </a:prstGeom>
        </p:spPr>
        <p:txBody>
          <a:bodyPr vert="horz" lIns="182880" rIns="182880" anchor="ctr" anchorCtr="0"/>
          <a:lstStyle>
            <a:lvl1pPr>
              <a:buNone/>
              <a:defRPr sz="2200" baseline="0"/>
            </a:lvl1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31" name="Content Placeholder 30"/>
          <p:cNvSpPr>
            <a:spLocks noGrp="1"/>
          </p:cNvSpPr>
          <p:nvPr>
            <p:ph sz="quarter" idx="11"/>
          </p:nvPr>
        </p:nvSpPr>
        <p:spPr>
          <a:xfrm>
            <a:off x="788988" y="1373188"/>
            <a:ext cx="8323262" cy="4960937"/>
          </a:xfrm>
          <a:prstGeom prst="rect">
            <a:avLst/>
          </a:prstGeom>
        </p:spPr>
        <p:txBody>
          <a:bodyPr vert="horz"/>
          <a:lstStyle>
            <a:lvl1pPr marL="266700" indent="-266700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Arial" pitchFamily="34" charset="0"/>
              <a:buChar char="►"/>
              <a:defRPr sz="1800"/>
            </a:lvl1pPr>
            <a:lvl2pPr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/>
            </a:lvl2pPr>
            <a:lvl3pPr>
              <a:spcBef>
                <a:spcPts val="0"/>
              </a:spcBef>
              <a:spcAft>
                <a:spcPts val="600"/>
              </a:spcAft>
              <a:defRPr sz="1800"/>
            </a:lvl3pPr>
            <a:lvl4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600"/>
            </a:lvl4pPr>
            <a:lvl5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600"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39144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5032386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5032386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41268D1-E63C-488F-822F-C9C7C243803F}" type="datetimeFigureOut">
              <a:rPr lang="it-IT" altLang="it-IT"/>
              <a:pPr/>
              <a:t>27/11/2014</a:t>
            </a:fld>
            <a:endParaRPr lang="it-IT" altLang="it-IT"/>
          </a:p>
        </p:txBody>
      </p:sp>
      <p:sp>
        <p:nvSpPr>
          <p:cNvPr id="8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it-IT" altLang="it-IT"/>
          </a:p>
        </p:txBody>
      </p:sp>
      <p:sp>
        <p:nvSpPr>
          <p:cNvPr id="9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CF1BFE-F74A-4905-A960-A0EACFE1A881}" type="slidenum">
              <a:rPr lang="it-IT" altLang="it-IT"/>
              <a:pPr/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605322496"/>
      </p:ext>
    </p:extLst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1"/>
          <p:cNvSpPr/>
          <p:nvPr/>
        </p:nvSpPr>
        <p:spPr>
          <a:xfrm>
            <a:off x="8123238" y="0"/>
            <a:ext cx="1782762" cy="731838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kumimoji="1" lang="en-US" altLang="it-IT" sz="1400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7" name="Picture 29" descr="NTT_logo_RGB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7550" y="309563"/>
            <a:ext cx="135731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4"/>
          <p:cNvSpPr/>
          <p:nvPr/>
        </p:nvSpPr>
        <p:spPr>
          <a:xfrm>
            <a:off x="0" y="0"/>
            <a:ext cx="8123238" cy="7318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kumimoji="1" lang="en-US" altLang="it-IT" sz="1400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9" name="Picture 19" descr="NTT_Title_Slide_w_Image.jp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92163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" name="Group 13"/>
          <p:cNvGrpSpPr>
            <a:grpSpLocks/>
          </p:cNvGrpSpPr>
          <p:nvPr/>
        </p:nvGrpSpPr>
        <p:grpSpPr bwMode="auto">
          <a:xfrm>
            <a:off x="0" y="6732588"/>
            <a:ext cx="9906000" cy="131762"/>
            <a:chOff x="0" y="6731877"/>
            <a:chExt cx="9144001" cy="132052"/>
          </a:xfrm>
        </p:grpSpPr>
        <p:sp>
          <p:nvSpPr>
            <p:cNvPr id="11" name="Rectangle 17"/>
            <p:cNvSpPr/>
            <p:nvPr/>
          </p:nvSpPr>
          <p:spPr>
            <a:xfrm>
              <a:off x="0" y="6731877"/>
              <a:ext cx="9144001" cy="13205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endParaRPr kumimoji="1" lang="en-US" altLang="it-IT" sz="1400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grpSp>
          <p:nvGrpSpPr>
            <p:cNvPr id="12" name="Group 103"/>
            <p:cNvGrpSpPr>
              <a:grpSpLocks/>
            </p:cNvGrpSpPr>
            <p:nvPr/>
          </p:nvGrpSpPr>
          <p:grpSpPr bwMode="auto">
            <a:xfrm>
              <a:off x="0" y="6731877"/>
              <a:ext cx="735013" cy="132052"/>
              <a:chOff x="0" y="6296155"/>
              <a:chExt cx="735013" cy="132052"/>
            </a:xfrm>
          </p:grpSpPr>
          <p:sp>
            <p:nvSpPr>
              <p:cNvPr id="13" name="Rectangle 21"/>
              <p:cNvSpPr/>
              <p:nvPr/>
            </p:nvSpPr>
            <p:spPr>
              <a:xfrm>
                <a:off x="612531" y="6296155"/>
                <a:ext cx="123092" cy="13205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4" name="Rectangle 22"/>
              <p:cNvSpPr>
                <a:spLocks noChangeArrowheads="1"/>
              </p:cNvSpPr>
              <p:nvPr/>
            </p:nvSpPr>
            <p:spPr bwMode="auto">
              <a:xfrm>
                <a:off x="490904" y="6296155"/>
                <a:ext cx="121626" cy="132052"/>
              </a:xfrm>
              <a:prstGeom prst="rect">
                <a:avLst/>
              </a:prstGeom>
              <a:solidFill>
                <a:srgbClr val="C969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5" name="Rectangle 23"/>
              <p:cNvSpPr/>
              <p:nvPr/>
            </p:nvSpPr>
            <p:spPr>
              <a:xfrm>
                <a:off x="367812" y="6296155"/>
                <a:ext cx="123092" cy="132052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6" name="Rectangle 24"/>
              <p:cNvSpPr/>
              <p:nvPr/>
            </p:nvSpPr>
            <p:spPr>
              <a:xfrm>
                <a:off x="244720" y="6296155"/>
                <a:ext cx="123092" cy="13205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7" name="Rectangle 25"/>
              <p:cNvSpPr>
                <a:spLocks noChangeArrowheads="1"/>
              </p:cNvSpPr>
              <p:nvPr/>
            </p:nvSpPr>
            <p:spPr bwMode="auto">
              <a:xfrm>
                <a:off x="123092" y="6296155"/>
                <a:ext cx="121627" cy="132052"/>
              </a:xfrm>
              <a:prstGeom prst="rect">
                <a:avLst/>
              </a:prstGeom>
              <a:solidFill>
                <a:srgbClr val="6F77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8" name="Rectangle 26"/>
              <p:cNvSpPr>
                <a:spLocks noChangeArrowheads="1"/>
              </p:cNvSpPr>
              <p:nvPr/>
            </p:nvSpPr>
            <p:spPr bwMode="auto">
              <a:xfrm>
                <a:off x="0" y="6296155"/>
                <a:ext cx="123092" cy="132052"/>
              </a:xfrm>
              <a:prstGeom prst="rect">
                <a:avLst/>
              </a:prstGeom>
              <a:solidFill>
                <a:srgbClr val="3F49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</p:grpSp>
      <p:sp>
        <p:nvSpPr>
          <p:cNvPr id="20" name="TextBox 12"/>
          <p:cNvSpPr txBox="1">
            <a:spLocks noChangeArrowheads="1"/>
          </p:cNvSpPr>
          <p:nvPr/>
        </p:nvSpPr>
        <p:spPr bwMode="auto">
          <a:xfrm>
            <a:off x="831850" y="6751638"/>
            <a:ext cx="2559050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kumimoji="1" lang="en-US" altLang="it-IT" sz="600" smtClean="0">
                <a:solidFill>
                  <a:srgbClr val="000000"/>
                </a:solidFill>
                <a:ea typeface="HGP創英角ｺﾞｼｯｸUB"/>
                <a:cs typeface="HGP創英角ｺﾞｼｯｸUB"/>
              </a:rPr>
              <a:t>Copyright © 2012 NTT DATA</a:t>
            </a:r>
          </a:p>
        </p:txBody>
      </p:sp>
      <p:sp>
        <p:nvSpPr>
          <p:cNvPr id="21" name="TextBox 16"/>
          <p:cNvSpPr txBox="1">
            <a:spLocks noChangeArrowheads="1"/>
          </p:cNvSpPr>
          <p:nvPr/>
        </p:nvSpPr>
        <p:spPr bwMode="auto">
          <a:xfrm>
            <a:off x="9590088" y="6751638"/>
            <a:ext cx="315912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B58A9501-D490-44B0-90FE-5B51BD5B7585}" type="slidenum">
              <a:rPr kumimoji="1" lang="en-US" altLang="it-IT" sz="600">
                <a:solidFill>
                  <a:srgbClr val="000000"/>
                </a:solidFill>
                <a:ea typeface="HGP創英角ｺﾞｼｯｸUB"/>
                <a:cs typeface="HGP創英角ｺﾞｼｯｸUB"/>
              </a:rPr>
              <a:pPr eaLnBrk="1" hangingPunct="1"/>
              <a:t>‹#›</a:t>
            </a:fld>
            <a:endParaRPr kumimoji="1" lang="en-US" altLang="it-IT" sz="600">
              <a:solidFill>
                <a:srgbClr val="000000"/>
              </a:solidFill>
              <a:ea typeface="HGP創英角ｺﾞｼｯｸUB"/>
              <a:cs typeface="HGP創英角ｺﾞｼｯｸUB"/>
            </a:endParaRP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792825" y="0"/>
            <a:ext cx="7329752" cy="731838"/>
          </a:xfrm>
          <a:prstGeom prst="rect">
            <a:avLst/>
          </a:prstGeom>
        </p:spPr>
        <p:txBody>
          <a:bodyPr vert="horz" lIns="182880" rIns="182880" anchor="ctr" anchorCtr="0"/>
          <a:lstStyle>
            <a:lvl1pPr>
              <a:buNone/>
              <a:defRPr sz="2200" baseline="0"/>
            </a:lvl1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39" name="Text Placeholder 35"/>
          <p:cNvSpPr>
            <a:spLocks noGrp="1"/>
          </p:cNvSpPr>
          <p:nvPr>
            <p:ph type="body" sz="quarter" idx="12"/>
          </p:nvPr>
        </p:nvSpPr>
        <p:spPr>
          <a:xfrm>
            <a:off x="393701" y="1373188"/>
            <a:ext cx="3036887" cy="4579937"/>
          </a:xfrm>
          <a:prstGeom prst="rect">
            <a:avLst/>
          </a:prstGeom>
        </p:spPr>
        <p:txBody>
          <a:bodyPr vert="horz"/>
          <a:lstStyle>
            <a:lvl1pPr marL="118872" indent="-1190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1200"/>
            </a:lvl1pPr>
            <a:lvl2pPr marL="228600" indent="-109728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/>
            </a:lvl2pPr>
            <a:lvl3pPr marL="1033463" indent="-1190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1200"/>
            </a:lvl3pPr>
            <a:lvl4pPr marL="1490663" indent="-1190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200"/>
            </a:lvl4pPr>
            <a:lvl5pPr marL="1947863" indent="-1190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200"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 smtClean="0"/>
          </a:p>
        </p:txBody>
      </p:sp>
      <p:sp>
        <p:nvSpPr>
          <p:cNvPr id="47" name="Content Placeholder 46"/>
          <p:cNvSpPr>
            <a:spLocks noGrp="1"/>
          </p:cNvSpPr>
          <p:nvPr>
            <p:ph sz="quarter" idx="13"/>
          </p:nvPr>
        </p:nvSpPr>
        <p:spPr>
          <a:xfrm>
            <a:off x="3430588" y="1373188"/>
            <a:ext cx="3040062" cy="4579937"/>
          </a:xfrm>
          <a:prstGeom prst="rect">
            <a:avLst/>
          </a:prstGeom>
        </p:spPr>
        <p:txBody>
          <a:bodyPr vert="horz"/>
          <a:lstStyle>
            <a:lvl1pPr>
              <a:spcBef>
                <a:spcPts val="0"/>
              </a:spcBef>
              <a:spcAft>
                <a:spcPts val="600"/>
              </a:spcAft>
              <a:defRPr sz="900"/>
            </a:lvl1pPr>
            <a:lvl2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900"/>
            </a:lvl2pPr>
            <a:lvl3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900"/>
            </a:lvl3pPr>
            <a:lvl4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900"/>
            </a:lvl4pPr>
            <a:lvl5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900"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0" name="Text Placeholder 35"/>
          <p:cNvSpPr>
            <a:spLocks noGrp="1"/>
          </p:cNvSpPr>
          <p:nvPr>
            <p:ph type="body" sz="quarter" idx="14"/>
          </p:nvPr>
        </p:nvSpPr>
        <p:spPr>
          <a:xfrm>
            <a:off x="6481235" y="1373188"/>
            <a:ext cx="3036887" cy="4579937"/>
          </a:xfrm>
          <a:prstGeom prst="rect">
            <a:avLst/>
          </a:prstGeom>
        </p:spPr>
        <p:txBody>
          <a:bodyPr vert="horz"/>
          <a:lstStyle>
            <a:lvl1pPr marL="118872" indent="-1190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1200"/>
            </a:lvl1pPr>
            <a:lvl2pPr marL="228600" indent="-109728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/>
            </a:lvl2pPr>
            <a:lvl3pPr marL="1033463" indent="-1190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1200"/>
            </a:lvl3pPr>
            <a:lvl4pPr marL="1490663" indent="-1190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200"/>
            </a:lvl4pPr>
            <a:lvl5pPr marL="1947863" indent="-1190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200"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45802606"/>
      </p:ext>
    </p:extLst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/>
          <p:nvPr/>
        </p:nvSpPr>
        <p:spPr>
          <a:xfrm>
            <a:off x="8123238" y="0"/>
            <a:ext cx="1782762" cy="731838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kumimoji="1" lang="en-US" altLang="it-IT" sz="1400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6" name="Picture 29" descr="NTT_logo_RGB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7550" y="309563"/>
            <a:ext cx="135731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4"/>
          <p:cNvSpPr/>
          <p:nvPr/>
        </p:nvSpPr>
        <p:spPr>
          <a:xfrm>
            <a:off x="0" y="0"/>
            <a:ext cx="8123238" cy="7318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kumimoji="1" lang="en-US" altLang="it-IT" sz="1400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8" name="Picture 19" descr="NTT_Title_Slide_w_Image.jp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92163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" name="Group 13"/>
          <p:cNvGrpSpPr>
            <a:grpSpLocks/>
          </p:cNvGrpSpPr>
          <p:nvPr/>
        </p:nvGrpSpPr>
        <p:grpSpPr bwMode="auto">
          <a:xfrm>
            <a:off x="0" y="6732588"/>
            <a:ext cx="9906000" cy="131762"/>
            <a:chOff x="0" y="6731877"/>
            <a:chExt cx="9144001" cy="132052"/>
          </a:xfrm>
        </p:grpSpPr>
        <p:sp>
          <p:nvSpPr>
            <p:cNvPr id="10" name="Rectangle 17"/>
            <p:cNvSpPr/>
            <p:nvPr/>
          </p:nvSpPr>
          <p:spPr>
            <a:xfrm>
              <a:off x="0" y="6731877"/>
              <a:ext cx="9144001" cy="13205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endParaRPr kumimoji="1" lang="en-US" altLang="it-IT" sz="1400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grpSp>
          <p:nvGrpSpPr>
            <p:cNvPr id="11" name="Group 103"/>
            <p:cNvGrpSpPr>
              <a:grpSpLocks/>
            </p:cNvGrpSpPr>
            <p:nvPr/>
          </p:nvGrpSpPr>
          <p:grpSpPr bwMode="auto">
            <a:xfrm>
              <a:off x="0" y="6731877"/>
              <a:ext cx="735013" cy="132052"/>
              <a:chOff x="0" y="6296155"/>
              <a:chExt cx="735013" cy="132052"/>
            </a:xfrm>
          </p:grpSpPr>
          <p:sp>
            <p:nvSpPr>
              <p:cNvPr id="12" name="Rectangle 21"/>
              <p:cNvSpPr/>
              <p:nvPr/>
            </p:nvSpPr>
            <p:spPr>
              <a:xfrm>
                <a:off x="612531" y="6296155"/>
                <a:ext cx="123092" cy="13205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3" name="Rectangle 22"/>
              <p:cNvSpPr>
                <a:spLocks noChangeArrowheads="1"/>
              </p:cNvSpPr>
              <p:nvPr/>
            </p:nvSpPr>
            <p:spPr bwMode="auto">
              <a:xfrm>
                <a:off x="490904" y="6296155"/>
                <a:ext cx="121626" cy="132052"/>
              </a:xfrm>
              <a:prstGeom prst="rect">
                <a:avLst/>
              </a:prstGeom>
              <a:solidFill>
                <a:srgbClr val="C969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4" name="Rectangle 23"/>
              <p:cNvSpPr/>
              <p:nvPr/>
            </p:nvSpPr>
            <p:spPr>
              <a:xfrm>
                <a:off x="367812" y="6296155"/>
                <a:ext cx="123092" cy="132052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5" name="Rectangle 24"/>
              <p:cNvSpPr/>
              <p:nvPr/>
            </p:nvSpPr>
            <p:spPr>
              <a:xfrm>
                <a:off x="244720" y="6296155"/>
                <a:ext cx="123092" cy="13205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6" name="Rectangle 25"/>
              <p:cNvSpPr>
                <a:spLocks noChangeArrowheads="1"/>
              </p:cNvSpPr>
              <p:nvPr/>
            </p:nvSpPr>
            <p:spPr bwMode="auto">
              <a:xfrm>
                <a:off x="123092" y="6296155"/>
                <a:ext cx="121627" cy="132052"/>
              </a:xfrm>
              <a:prstGeom prst="rect">
                <a:avLst/>
              </a:prstGeom>
              <a:solidFill>
                <a:srgbClr val="6F77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7" name="Rectangle 26"/>
              <p:cNvSpPr>
                <a:spLocks noChangeArrowheads="1"/>
              </p:cNvSpPr>
              <p:nvPr/>
            </p:nvSpPr>
            <p:spPr bwMode="auto">
              <a:xfrm>
                <a:off x="0" y="6296155"/>
                <a:ext cx="123092" cy="132052"/>
              </a:xfrm>
              <a:prstGeom prst="rect">
                <a:avLst/>
              </a:prstGeom>
              <a:solidFill>
                <a:srgbClr val="3F49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</p:grpSp>
      <p:sp>
        <p:nvSpPr>
          <p:cNvPr id="18" name="TextBox 12"/>
          <p:cNvSpPr txBox="1">
            <a:spLocks noChangeArrowheads="1"/>
          </p:cNvSpPr>
          <p:nvPr/>
        </p:nvSpPr>
        <p:spPr bwMode="auto">
          <a:xfrm>
            <a:off x="831850" y="6751638"/>
            <a:ext cx="2559050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kumimoji="1" lang="en-US" altLang="it-IT" sz="600" smtClean="0">
                <a:solidFill>
                  <a:srgbClr val="000000"/>
                </a:solidFill>
                <a:ea typeface="HGP創英角ｺﾞｼｯｸUB"/>
                <a:cs typeface="HGP創英角ｺﾞｼｯｸUB"/>
              </a:rPr>
              <a:t>Copyright © 2012 NTT DATA</a:t>
            </a:r>
          </a:p>
        </p:txBody>
      </p:sp>
      <p:sp>
        <p:nvSpPr>
          <p:cNvPr id="20" name="TextBox 16"/>
          <p:cNvSpPr txBox="1">
            <a:spLocks noChangeArrowheads="1"/>
          </p:cNvSpPr>
          <p:nvPr/>
        </p:nvSpPr>
        <p:spPr bwMode="auto">
          <a:xfrm>
            <a:off x="9590088" y="6751638"/>
            <a:ext cx="315912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8BA1D47A-7C33-417B-B62E-66A39B95F93F}" type="slidenum">
              <a:rPr kumimoji="1" lang="en-US" altLang="it-IT" sz="600">
                <a:solidFill>
                  <a:srgbClr val="000000"/>
                </a:solidFill>
                <a:ea typeface="HGP創英角ｺﾞｼｯｸUB"/>
                <a:cs typeface="HGP創英角ｺﾞｼｯｸUB"/>
              </a:rPr>
              <a:pPr eaLnBrk="1" hangingPunct="1"/>
              <a:t>‹#›</a:t>
            </a:fld>
            <a:endParaRPr kumimoji="1" lang="en-US" altLang="it-IT" sz="600">
              <a:solidFill>
                <a:srgbClr val="000000"/>
              </a:solidFill>
              <a:ea typeface="HGP創英角ｺﾞｼｯｸUB"/>
              <a:cs typeface="HGP創英角ｺﾞｼｯｸUB"/>
            </a:endParaRP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792825" y="0"/>
            <a:ext cx="7329752" cy="731838"/>
          </a:xfrm>
          <a:prstGeom prst="rect">
            <a:avLst/>
          </a:prstGeom>
        </p:spPr>
        <p:txBody>
          <a:bodyPr vert="horz" lIns="182880" rIns="182880" anchor="ctr" anchorCtr="0"/>
          <a:lstStyle>
            <a:lvl1pPr>
              <a:buNone/>
              <a:defRPr sz="2200" baseline="0"/>
            </a:lvl1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29" name="Content Placeholder 28"/>
          <p:cNvSpPr>
            <a:spLocks noGrp="1"/>
          </p:cNvSpPr>
          <p:nvPr>
            <p:ph sz="quarter" idx="11"/>
          </p:nvPr>
        </p:nvSpPr>
        <p:spPr>
          <a:xfrm>
            <a:off x="4946650" y="1373188"/>
            <a:ext cx="4564063" cy="4960937"/>
          </a:xfrm>
          <a:prstGeom prst="rect">
            <a:avLst/>
          </a:prstGeom>
        </p:spPr>
        <p:txBody>
          <a:bodyPr vert="horz"/>
          <a:lstStyle>
            <a:lvl1pPr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400"/>
            </a:lvl1pPr>
            <a:lvl2pPr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400"/>
            </a:lvl2pPr>
            <a:lvl3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400"/>
            </a:lvl3pPr>
            <a:lvl4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400"/>
            </a:lvl4pPr>
            <a:lvl5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400"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31" name="Content Placeholder 28"/>
          <p:cNvSpPr>
            <a:spLocks noGrp="1"/>
          </p:cNvSpPr>
          <p:nvPr>
            <p:ph sz="quarter" idx="12"/>
          </p:nvPr>
        </p:nvSpPr>
        <p:spPr>
          <a:xfrm>
            <a:off x="392113" y="1373188"/>
            <a:ext cx="4554537" cy="4960937"/>
          </a:xfrm>
          <a:prstGeom prst="rect">
            <a:avLst/>
          </a:prstGeom>
        </p:spPr>
        <p:txBody>
          <a:bodyPr vert="horz"/>
          <a:lstStyle>
            <a:lvl1pPr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400"/>
            </a:lvl1pPr>
            <a:lvl2pPr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400"/>
            </a:lvl2pPr>
            <a:lvl3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400"/>
            </a:lvl3pPr>
            <a:lvl4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400"/>
            </a:lvl4pPr>
            <a:lvl5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400"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1339004"/>
      </p:ext>
    </p:extLst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Graphic (blank layou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1"/>
          <p:cNvSpPr/>
          <p:nvPr/>
        </p:nvSpPr>
        <p:spPr>
          <a:xfrm>
            <a:off x="8123238" y="0"/>
            <a:ext cx="1782762" cy="731838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kumimoji="1" lang="en-US" altLang="it-IT" sz="1400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4" name="Picture 29" descr="NTT_logo_RGB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7550" y="309563"/>
            <a:ext cx="135731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3"/>
          <p:cNvSpPr/>
          <p:nvPr/>
        </p:nvSpPr>
        <p:spPr>
          <a:xfrm>
            <a:off x="0" y="0"/>
            <a:ext cx="8123238" cy="7318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kumimoji="1" lang="en-US" altLang="it-IT" sz="1400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6" name="Picture 19" descr="NTT_Title_Slide_w_Image.jp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92163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oup 13"/>
          <p:cNvGrpSpPr>
            <a:grpSpLocks/>
          </p:cNvGrpSpPr>
          <p:nvPr/>
        </p:nvGrpSpPr>
        <p:grpSpPr bwMode="auto">
          <a:xfrm>
            <a:off x="0" y="6732588"/>
            <a:ext cx="9906000" cy="131762"/>
            <a:chOff x="0" y="6731877"/>
            <a:chExt cx="9144001" cy="132052"/>
          </a:xfrm>
        </p:grpSpPr>
        <p:sp>
          <p:nvSpPr>
            <p:cNvPr id="8" name="Rectangle 17"/>
            <p:cNvSpPr/>
            <p:nvPr/>
          </p:nvSpPr>
          <p:spPr>
            <a:xfrm>
              <a:off x="0" y="6731877"/>
              <a:ext cx="9144001" cy="13205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endParaRPr kumimoji="1" lang="en-US" altLang="it-IT" sz="1400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grpSp>
          <p:nvGrpSpPr>
            <p:cNvPr id="9" name="Group 103"/>
            <p:cNvGrpSpPr>
              <a:grpSpLocks/>
            </p:cNvGrpSpPr>
            <p:nvPr/>
          </p:nvGrpSpPr>
          <p:grpSpPr bwMode="auto">
            <a:xfrm>
              <a:off x="0" y="6731877"/>
              <a:ext cx="735013" cy="132052"/>
              <a:chOff x="0" y="6296155"/>
              <a:chExt cx="735013" cy="132052"/>
            </a:xfrm>
          </p:grpSpPr>
          <p:sp>
            <p:nvSpPr>
              <p:cNvPr id="10" name="Rectangle 21"/>
              <p:cNvSpPr/>
              <p:nvPr/>
            </p:nvSpPr>
            <p:spPr>
              <a:xfrm>
                <a:off x="612531" y="6296155"/>
                <a:ext cx="123092" cy="13205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1" name="Rectangle 22"/>
              <p:cNvSpPr>
                <a:spLocks noChangeArrowheads="1"/>
              </p:cNvSpPr>
              <p:nvPr/>
            </p:nvSpPr>
            <p:spPr bwMode="auto">
              <a:xfrm>
                <a:off x="490904" y="6296155"/>
                <a:ext cx="121626" cy="132052"/>
              </a:xfrm>
              <a:prstGeom prst="rect">
                <a:avLst/>
              </a:prstGeom>
              <a:solidFill>
                <a:srgbClr val="C969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2" name="Rectangle 23"/>
              <p:cNvSpPr/>
              <p:nvPr/>
            </p:nvSpPr>
            <p:spPr>
              <a:xfrm>
                <a:off x="367812" y="6296155"/>
                <a:ext cx="123092" cy="132052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3" name="Rectangle 24"/>
              <p:cNvSpPr/>
              <p:nvPr/>
            </p:nvSpPr>
            <p:spPr>
              <a:xfrm>
                <a:off x="244720" y="6296155"/>
                <a:ext cx="123092" cy="13205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4" name="Rectangle 25"/>
              <p:cNvSpPr>
                <a:spLocks noChangeArrowheads="1"/>
              </p:cNvSpPr>
              <p:nvPr/>
            </p:nvSpPr>
            <p:spPr bwMode="auto">
              <a:xfrm>
                <a:off x="123092" y="6296155"/>
                <a:ext cx="121627" cy="132052"/>
              </a:xfrm>
              <a:prstGeom prst="rect">
                <a:avLst/>
              </a:prstGeom>
              <a:solidFill>
                <a:srgbClr val="6F77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5" name="Rectangle 26"/>
              <p:cNvSpPr>
                <a:spLocks noChangeArrowheads="1"/>
              </p:cNvSpPr>
              <p:nvPr/>
            </p:nvSpPr>
            <p:spPr bwMode="auto">
              <a:xfrm>
                <a:off x="0" y="6296155"/>
                <a:ext cx="123092" cy="132052"/>
              </a:xfrm>
              <a:prstGeom prst="rect">
                <a:avLst/>
              </a:prstGeom>
              <a:solidFill>
                <a:srgbClr val="3F49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</p:grpSp>
      <p:sp>
        <p:nvSpPr>
          <p:cNvPr id="16" name="TextBox 12"/>
          <p:cNvSpPr txBox="1">
            <a:spLocks noChangeArrowheads="1"/>
          </p:cNvSpPr>
          <p:nvPr/>
        </p:nvSpPr>
        <p:spPr bwMode="auto">
          <a:xfrm>
            <a:off x="831850" y="6751638"/>
            <a:ext cx="2559050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kumimoji="1" lang="en-US" altLang="it-IT" sz="600" smtClean="0">
                <a:solidFill>
                  <a:srgbClr val="000000"/>
                </a:solidFill>
                <a:ea typeface="HGP創英角ｺﾞｼｯｸUB"/>
                <a:cs typeface="HGP創英角ｺﾞｼｯｸUB"/>
              </a:rPr>
              <a:t>Copyright © 2012 NTT DATA</a:t>
            </a:r>
          </a:p>
        </p:txBody>
      </p:sp>
      <p:sp>
        <p:nvSpPr>
          <p:cNvPr id="17" name="TextBox 15"/>
          <p:cNvSpPr txBox="1">
            <a:spLocks noChangeArrowheads="1"/>
          </p:cNvSpPr>
          <p:nvPr/>
        </p:nvSpPr>
        <p:spPr bwMode="auto">
          <a:xfrm>
            <a:off x="9590088" y="6751638"/>
            <a:ext cx="315912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A3030660-4AA6-438E-A518-7DE2AF051317}" type="slidenum">
              <a:rPr kumimoji="1" lang="en-US" altLang="it-IT" sz="600">
                <a:solidFill>
                  <a:srgbClr val="000000"/>
                </a:solidFill>
                <a:ea typeface="HGP創英角ｺﾞｼｯｸUB"/>
                <a:cs typeface="HGP創英角ｺﾞｼｯｸUB"/>
              </a:rPr>
              <a:pPr eaLnBrk="1" hangingPunct="1"/>
              <a:t>‹#›</a:t>
            </a:fld>
            <a:endParaRPr kumimoji="1" lang="en-US" altLang="it-IT" sz="600">
              <a:solidFill>
                <a:srgbClr val="000000"/>
              </a:solidFill>
              <a:ea typeface="HGP創英角ｺﾞｼｯｸUB"/>
              <a:cs typeface="HGP創英角ｺﾞｼｯｸUB"/>
            </a:endParaRP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792825" y="0"/>
            <a:ext cx="7329752" cy="731838"/>
          </a:xfrm>
          <a:prstGeom prst="rect">
            <a:avLst/>
          </a:prstGeom>
        </p:spPr>
        <p:txBody>
          <a:bodyPr vert="horz" lIns="182880" rIns="182880" anchor="ctr" anchorCtr="0"/>
          <a:lstStyle>
            <a:lvl1pPr>
              <a:buNone/>
              <a:defRPr sz="2200" baseline="0"/>
            </a:lvl1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1517238011"/>
      </p:ext>
    </p:extLst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1"/>
          <p:cNvSpPr/>
          <p:nvPr/>
        </p:nvSpPr>
        <p:spPr>
          <a:xfrm>
            <a:off x="8123238" y="0"/>
            <a:ext cx="1782762" cy="731838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kumimoji="1" lang="en-US" altLang="it-IT" sz="1400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4" name="Picture 29" descr="NTT_logo_RGB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7550" y="309563"/>
            <a:ext cx="135731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3"/>
          <p:cNvSpPr/>
          <p:nvPr/>
        </p:nvSpPr>
        <p:spPr>
          <a:xfrm>
            <a:off x="0" y="0"/>
            <a:ext cx="8123238" cy="7318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kumimoji="1" lang="en-US" altLang="it-IT" sz="1400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6" name="Picture 19" descr="NTT_Title_Slide_w_Image.jp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92163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oup 13"/>
          <p:cNvGrpSpPr>
            <a:grpSpLocks/>
          </p:cNvGrpSpPr>
          <p:nvPr/>
        </p:nvGrpSpPr>
        <p:grpSpPr bwMode="auto">
          <a:xfrm>
            <a:off x="0" y="6732588"/>
            <a:ext cx="9906000" cy="131762"/>
            <a:chOff x="0" y="6731877"/>
            <a:chExt cx="9144001" cy="132052"/>
          </a:xfrm>
        </p:grpSpPr>
        <p:sp>
          <p:nvSpPr>
            <p:cNvPr id="8" name="Rectangle 17"/>
            <p:cNvSpPr/>
            <p:nvPr/>
          </p:nvSpPr>
          <p:spPr>
            <a:xfrm>
              <a:off x="0" y="6731877"/>
              <a:ext cx="9144001" cy="13205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endParaRPr kumimoji="1" lang="en-US" altLang="it-IT" sz="1400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grpSp>
          <p:nvGrpSpPr>
            <p:cNvPr id="9" name="Group 103"/>
            <p:cNvGrpSpPr>
              <a:grpSpLocks/>
            </p:cNvGrpSpPr>
            <p:nvPr/>
          </p:nvGrpSpPr>
          <p:grpSpPr bwMode="auto">
            <a:xfrm>
              <a:off x="0" y="6731877"/>
              <a:ext cx="735013" cy="132052"/>
              <a:chOff x="0" y="6296155"/>
              <a:chExt cx="735013" cy="132052"/>
            </a:xfrm>
          </p:grpSpPr>
          <p:sp>
            <p:nvSpPr>
              <p:cNvPr id="10" name="Rectangle 21"/>
              <p:cNvSpPr/>
              <p:nvPr/>
            </p:nvSpPr>
            <p:spPr>
              <a:xfrm>
                <a:off x="612531" y="6296155"/>
                <a:ext cx="123092" cy="13205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1" name="Rectangle 22"/>
              <p:cNvSpPr>
                <a:spLocks noChangeArrowheads="1"/>
              </p:cNvSpPr>
              <p:nvPr/>
            </p:nvSpPr>
            <p:spPr bwMode="auto">
              <a:xfrm>
                <a:off x="490904" y="6296155"/>
                <a:ext cx="121626" cy="132052"/>
              </a:xfrm>
              <a:prstGeom prst="rect">
                <a:avLst/>
              </a:prstGeom>
              <a:solidFill>
                <a:srgbClr val="C969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2" name="Rectangle 23"/>
              <p:cNvSpPr/>
              <p:nvPr/>
            </p:nvSpPr>
            <p:spPr>
              <a:xfrm>
                <a:off x="367812" y="6296155"/>
                <a:ext cx="123092" cy="132052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3" name="Rectangle 24"/>
              <p:cNvSpPr/>
              <p:nvPr/>
            </p:nvSpPr>
            <p:spPr>
              <a:xfrm>
                <a:off x="244720" y="6296155"/>
                <a:ext cx="123092" cy="13205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4" name="Rectangle 25"/>
              <p:cNvSpPr>
                <a:spLocks noChangeArrowheads="1"/>
              </p:cNvSpPr>
              <p:nvPr/>
            </p:nvSpPr>
            <p:spPr bwMode="auto">
              <a:xfrm>
                <a:off x="123092" y="6296155"/>
                <a:ext cx="121627" cy="132052"/>
              </a:xfrm>
              <a:prstGeom prst="rect">
                <a:avLst/>
              </a:prstGeom>
              <a:solidFill>
                <a:srgbClr val="6F77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5" name="Rectangle 26"/>
              <p:cNvSpPr>
                <a:spLocks noChangeArrowheads="1"/>
              </p:cNvSpPr>
              <p:nvPr/>
            </p:nvSpPr>
            <p:spPr bwMode="auto">
              <a:xfrm>
                <a:off x="0" y="6296155"/>
                <a:ext cx="123092" cy="132052"/>
              </a:xfrm>
              <a:prstGeom prst="rect">
                <a:avLst/>
              </a:prstGeom>
              <a:solidFill>
                <a:srgbClr val="3F49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</p:grpSp>
      <p:sp>
        <p:nvSpPr>
          <p:cNvPr id="16" name="TextBox 12"/>
          <p:cNvSpPr txBox="1">
            <a:spLocks noChangeArrowheads="1"/>
          </p:cNvSpPr>
          <p:nvPr/>
        </p:nvSpPr>
        <p:spPr bwMode="auto">
          <a:xfrm>
            <a:off x="831850" y="6751638"/>
            <a:ext cx="2559050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kumimoji="1" lang="en-US" altLang="it-IT" sz="600" smtClean="0">
                <a:solidFill>
                  <a:srgbClr val="000000"/>
                </a:solidFill>
                <a:ea typeface="HGP創英角ｺﾞｼｯｸUB"/>
                <a:cs typeface="HGP創英角ｺﾞｼｯｸUB"/>
              </a:rPr>
              <a:t>Copyright © 2012 NTT DATA</a:t>
            </a:r>
          </a:p>
        </p:txBody>
      </p:sp>
      <p:sp>
        <p:nvSpPr>
          <p:cNvPr id="17" name="TextBox 15"/>
          <p:cNvSpPr txBox="1">
            <a:spLocks noChangeArrowheads="1"/>
          </p:cNvSpPr>
          <p:nvPr/>
        </p:nvSpPr>
        <p:spPr bwMode="auto">
          <a:xfrm>
            <a:off x="9590088" y="6751638"/>
            <a:ext cx="315912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BF99B322-6529-48D9-9D9D-A335735899E8}" type="slidenum">
              <a:rPr kumimoji="1" lang="en-US" altLang="it-IT" sz="600">
                <a:solidFill>
                  <a:srgbClr val="000000"/>
                </a:solidFill>
                <a:ea typeface="HGP創英角ｺﾞｼｯｸUB"/>
                <a:cs typeface="HGP創英角ｺﾞｼｯｸUB"/>
              </a:rPr>
              <a:pPr eaLnBrk="1" hangingPunct="1"/>
              <a:t>‹#›</a:t>
            </a:fld>
            <a:endParaRPr kumimoji="1" lang="en-US" altLang="it-IT" sz="600">
              <a:solidFill>
                <a:srgbClr val="000000"/>
              </a:solidFill>
              <a:ea typeface="HGP創英角ｺﾞｼｯｸUB"/>
              <a:cs typeface="HGP創英角ｺﾞｼｯｸUB"/>
            </a:endParaRPr>
          </a:p>
        </p:txBody>
      </p:sp>
      <p:grpSp>
        <p:nvGrpSpPr>
          <p:cNvPr id="18" name="Group 20"/>
          <p:cNvGrpSpPr>
            <a:grpSpLocks/>
          </p:cNvGrpSpPr>
          <p:nvPr/>
        </p:nvGrpSpPr>
        <p:grpSpPr bwMode="auto">
          <a:xfrm>
            <a:off x="390525" y="1000125"/>
            <a:ext cx="9117013" cy="5224463"/>
            <a:chOff x="399521" y="1000125"/>
            <a:chExt cx="9162287" cy="5223934"/>
          </a:xfrm>
        </p:grpSpPr>
        <p:sp>
          <p:nvSpPr>
            <p:cNvPr id="20" name="Rectangle 27"/>
            <p:cNvSpPr/>
            <p:nvPr/>
          </p:nvSpPr>
          <p:spPr>
            <a:xfrm>
              <a:off x="4995821" y="1000125"/>
              <a:ext cx="4565987" cy="5223934"/>
            </a:xfrm>
            <a:prstGeom prst="rect">
              <a:avLst/>
            </a:prstGeom>
            <a:solidFill>
              <a:srgbClr val="0080B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bIns="91440" anchor="b"/>
            <a:lstStyle/>
            <a:p>
              <a:pPr marL="0" lvl="1" algn="ctr">
                <a:defRPr/>
              </a:pPr>
              <a:r>
                <a:rPr kumimoji="1" lang="en-US" sz="1400" dirty="0">
                  <a:solidFill>
                    <a:srgbClr val="FFFFFF"/>
                  </a:solidFill>
                  <a:latin typeface="Arial"/>
                  <a:cs typeface="Arial"/>
                </a:rPr>
                <a:t>Category Title 14 pt Arial Regular</a:t>
              </a:r>
            </a:p>
          </p:txBody>
        </p:sp>
        <p:sp>
          <p:nvSpPr>
            <p:cNvPr id="21" name="Rectangle 28"/>
            <p:cNvSpPr/>
            <p:nvPr/>
          </p:nvSpPr>
          <p:spPr>
            <a:xfrm>
              <a:off x="399521" y="1000125"/>
              <a:ext cx="4565987" cy="5223934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bIns="91440" anchor="b"/>
            <a:lstStyle/>
            <a:p>
              <a:pPr marL="0" lvl="1" algn="ctr">
                <a:defRPr/>
              </a:pPr>
              <a:r>
                <a:rPr kumimoji="1" lang="en-US" sz="1400" dirty="0">
                  <a:solidFill>
                    <a:srgbClr val="FFFFFF"/>
                  </a:solidFill>
                  <a:latin typeface="Arial"/>
                  <a:cs typeface="Arial"/>
                </a:rPr>
                <a:t>Category Title 14 pt Arial Regular</a:t>
              </a:r>
            </a:p>
          </p:txBody>
        </p:sp>
      </p:grpSp>
      <p:graphicFrame>
        <p:nvGraphicFramePr>
          <p:cNvPr id="22" name="Table 30"/>
          <p:cNvGraphicFramePr>
            <a:graphicFrameLocks noGrp="1"/>
          </p:cNvGraphicFramePr>
          <p:nvPr/>
        </p:nvGraphicFramePr>
        <p:xfrm>
          <a:off x="374650" y="1093788"/>
          <a:ext cx="9144001" cy="1068387"/>
        </p:xfrm>
        <a:graphic>
          <a:graphicData uri="http://schemas.openxmlformats.org/drawingml/2006/table">
            <a:tbl>
              <a:tblPr firstRow="1" bandRow="1">
                <a:effectLst/>
              </a:tblPr>
              <a:tblGrid>
                <a:gridCol w="1167722"/>
                <a:gridCol w="1414556"/>
                <a:gridCol w="1832279"/>
                <a:gridCol w="1665534"/>
                <a:gridCol w="1539909"/>
                <a:gridCol w="1524001"/>
              </a:tblGrid>
              <a:tr h="389705">
                <a:tc gridSpan="6">
                  <a:txBody>
                    <a:bodyPr/>
                    <a:lstStyle/>
                    <a:p>
                      <a:pPr marL="0" marR="0" indent="0" algn="ctr" defTabSz="914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smtClean="0">
                          <a:solidFill>
                            <a:schemeClr val="accent2"/>
                          </a:solidFill>
                          <a:latin typeface="Arial" pitchFamily="34" charset="0"/>
                          <a:cs typeface="Arial" pitchFamily="34" charset="0"/>
                        </a:rPr>
                        <a:t>ALL CAPS HEADING 12 </a:t>
                      </a:r>
                      <a:r>
                        <a:rPr lang="en-US" sz="1200" b="0" baseline="0" dirty="0" smtClean="0">
                          <a:solidFill>
                            <a:schemeClr val="accent2"/>
                          </a:solidFill>
                          <a:latin typeface="Arial" pitchFamily="34" charset="0"/>
                          <a:cs typeface="Arial" pitchFamily="34" charset="0"/>
                        </a:rPr>
                        <a:t>pt Arial</a:t>
                      </a:r>
                      <a:r>
                        <a:rPr lang="en-US" sz="1200" b="0" dirty="0" smtClean="0">
                          <a:solidFill>
                            <a:schemeClr val="accent2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</a:p>
                  </a:txBody>
                  <a:tcPr marT="45748" marB="45748" anchor="ctr" anchorCtr="1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dirty="0" smtClean="0">
                        <a:solidFill>
                          <a:schemeClr val="accent2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dirty="0" smtClean="0">
                        <a:solidFill>
                          <a:schemeClr val="accent2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dirty="0" smtClean="0">
                        <a:solidFill>
                          <a:schemeClr val="accent2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dirty="0" smtClean="0">
                        <a:solidFill>
                          <a:schemeClr val="accent2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dirty="0" smtClean="0">
                        <a:solidFill>
                          <a:schemeClr val="accent2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678682">
                <a:tc>
                  <a:txBody>
                    <a:bodyPr/>
                    <a:lstStyle>
                      <a:lvl1pPr marL="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1pPr>
                      <a:lvl2pPr marL="4572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2pPr>
                      <a:lvl3pPr marL="9144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3pPr>
                      <a:lvl4pPr marL="13716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4pPr>
                      <a:lvl5pPr marL="18288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5pPr>
                      <a:lvl6pPr marL="22860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6pPr>
                      <a:lvl7pPr marL="27432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7pPr>
                      <a:lvl8pPr marL="32004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8pPr>
                      <a:lvl9pPr marL="36576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9pPr>
                    </a:lstStyle>
                    <a:p>
                      <a:pPr marL="0" marR="0" indent="0" algn="ctr" defTabSz="914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12</a:t>
                      </a:r>
                      <a:r>
                        <a:rPr lang="en-US" sz="1200" b="1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pt Arial</a:t>
                      </a:r>
                    </a:p>
                    <a:p>
                      <a:pPr marL="0" marR="0" indent="0" algn="ctr" defTabSz="914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Bold</a:t>
                      </a:r>
                      <a:endParaRPr lang="en-US" sz="1200" b="1" dirty="0" smtClean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48" marB="45748" anchor="ctr" anchorCtr="1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1pPr>
                      <a:lvl2pPr marL="4572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2pPr>
                      <a:lvl3pPr marL="9144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3pPr>
                      <a:lvl4pPr marL="13716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4pPr>
                      <a:lvl5pPr marL="18288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5pPr>
                      <a:lvl6pPr marL="22860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6pPr>
                      <a:lvl7pPr marL="27432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7pPr>
                      <a:lvl8pPr marL="32004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8pPr>
                      <a:lvl9pPr marL="36576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9pPr>
                    </a:lstStyle>
                    <a:p>
                      <a:pPr marL="0" marR="0" indent="0" algn="ctr" defTabSz="914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Sub</a:t>
                      </a:r>
                      <a:r>
                        <a:rPr lang="en-US" sz="1200" b="1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Category</a:t>
                      </a:r>
                      <a:endParaRPr lang="en-US" sz="1200" b="1" dirty="0" smtClean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48" marB="45748" anchor="ctr" anchorCtr="1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1pPr>
                      <a:lvl2pPr marL="4572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2pPr>
                      <a:lvl3pPr marL="9144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3pPr>
                      <a:lvl4pPr marL="13716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4pPr>
                      <a:lvl5pPr marL="18288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5pPr>
                      <a:lvl6pPr marL="22860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6pPr>
                      <a:lvl7pPr marL="27432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7pPr>
                      <a:lvl8pPr marL="32004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8pPr>
                      <a:lvl9pPr marL="36576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9pPr>
                    </a:lstStyle>
                    <a:p>
                      <a:pPr marL="0" marR="0" indent="0" algn="ctr" defTabSz="914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12</a:t>
                      </a:r>
                      <a:r>
                        <a:rPr lang="en-US" sz="1200" b="1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pt Arial</a:t>
                      </a:r>
                    </a:p>
                    <a:p>
                      <a:pPr marL="0" marR="0" indent="0" algn="ctr" defTabSz="914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Bold</a:t>
                      </a:r>
                      <a:endParaRPr lang="en-US" sz="1200" b="1" dirty="0" smtClean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48" marB="45748" anchor="ctr" anchorCtr="1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1pPr>
                      <a:lvl2pPr marL="4572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2pPr>
                      <a:lvl3pPr marL="9144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3pPr>
                      <a:lvl4pPr marL="13716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4pPr>
                      <a:lvl5pPr marL="18288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5pPr>
                      <a:lvl6pPr marL="22860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6pPr>
                      <a:lvl7pPr marL="27432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7pPr>
                      <a:lvl8pPr marL="32004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8pPr>
                      <a:lvl9pPr marL="36576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9pPr>
                    </a:lstStyle>
                    <a:p>
                      <a:pPr marL="0" marR="0" indent="0" algn="ctr" defTabSz="914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Sub</a:t>
                      </a:r>
                      <a:r>
                        <a:rPr lang="en-US" sz="1200" b="1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Category</a:t>
                      </a:r>
                      <a:endParaRPr lang="en-US" sz="1200" b="1" dirty="0" smtClean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48" marB="45748" anchor="ctr" anchorCtr="1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1pPr>
                      <a:lvl2pPr marL="4572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2pPr>
                      <a:lvl3pPr marL="9144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3pPr>
                      <a:lvl4pPr marL="13716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4pPr>
                      <a:lvl5pPr marL="18288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5pPr>
                      <a:lvl6pPr marL="22860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6pPr>
                      <a:lvl7pPr marL="27432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7pPr>
                      <a:lvl8pPr marL="32004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8pPr>
                      <a:lvl9pPr marL="36576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9pPr>
                    </a:lstStyle>
                    <a:p>
                      <a:pPr marL="0" marR="0" indent="0" algn="ctr" defTabSz="914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12</a:t>
                      </a:r>
                      <a:r>
                        <a:rPr lang="en-US" sz="1200" b="1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pt Arial</a:t>
                      </a:r>
                    </a:p>
                    <a:p>
                      <a:pPr marL="0" marR="0" indent="0" algn="ctr" defTabSz="914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Bold</a:t>
                      </a:r>
                      <a:endParaRPr lang="en-US" sz="1200" b="1" dirty="0" smtClean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48" marB="45748" anchor="ctr" anchorCtr="1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1pPr>
                      <a:lvl2pPr marL="4572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2pPr>
                      <a:lvl3pPr marL="9144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3pPr>
                      <a:lvl4pPr marL="13716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4pPr>
                      <a:lvl5pPr marL="18288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5pPr>
                      <a:lvl6pPr marL="22860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6pPr>
                      <a:lvl7pPr marL="27432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7pPr>
                      <a:lvl8pPr marL="32004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8pPr>
                      <a:lvl9pPr marL="36576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9pPr>
                    </a:lstStyle>
                    <a:p>
                      <a:pPr marL="0" marR="0" indent="0" algn="ctr" defTabSz="914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Sub</a:t>
                      </a:r>
                      <a:r>
                        <a:rPr lang="en-US" sz="1200" b="1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Category</a:t>
                      </a:r>
                      <a:endParaRPr lang="en-US" sz="1200" b="1" dirty="0" smtClean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48" marB="45748" anchor="ctr" anchorCtr="1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" name="Table 31"/>
          <p:cNvGraphicFramePr>
            <a:graphicFrameLocks noGrp="1"/>
          </p:cNvGraphicFramePr>
          <p:nvPr/>
        </p:nvGraphicFramePr>
        <p:xfrm>
          <a:off x="374650" y="2168525"/>
          <a:ext cx="9144000" cy="3686176"/>
        </p:xfrm>
        <a:graphic>
          <a:graphicData uri="http://schemas.openxmlformats.org/drawingml/2006/table">
            <a:tbl>
              <a:tblPr/>
              <a:tblGrid>
                <a:gridCol w="3048000"/>
                <a:gridCol w="3048000"/>
                <a:gridCol w="3048000"/>
              </a:tblGrid>
              <a:tr h="450850">
                <a:tc gridSpan="3">
                  <a:txBody>
                    <a:bodyPr/>
                    <a:lstStyle>
                      <a:lvl1pPr defTabSz="912813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1pPr>
                      <a:lvl2pPr marL="742950" indent="-285750" defTabSz="912813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2pPr>
                      <a:lvl3pPr marL="1143000" indent="-228600" defTabSz="912813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3pPr>
                      <a:lvl4pPr marL="1600200" indent="-228600" defTabSz="912813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4pPr>
                      <a:lvl5pPr marL="2057400" indent="-228600" defTabSz="912813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5pPr>
                      <a:lvl6pPr marL="2514600" indent="-228600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6pPr>
                      <a:lvl7pPr marL="2971800" indent="-228600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7pPr>
                      <a:lvl8pPr marL="3429000" indent="-228600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8pPr>
                      <a:lvl9pPr marL="3886200" indent="-228600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it-IT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rPr>
                        <a:t>ALL CAPS HEADING 12 pt Arial </a:t>
                      </a:r>
                    </a:p>
                  </a:txBody>
                  <a:tcPr marT="45717" marB="45717"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2CE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</a:tr>
              <a:tr h="4508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it-IT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Sub Heading 11 pt Arial Regular</a:t>
                      </a:r>
                    </a:p>
                  </a:txBody>
                  <a:tcPr marT="45717" marB="45717"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it-IT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Sub Heading 11 pt Arial Regular</a:t>
                      </a:r>
                    </a:p>
                  </a:txBody>
                  <a:tcPr marT="45717" marB="45717"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it-IT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Sub Heading 11 pt Arial Regular</a:t>
                      </a:r>
                    </a:p>
                  </a:txBody>
                  <a:tcPr marT="45717" marB="45717"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B1"/>
                    </a:solidFill>
                  </a:tcPr>
                </a:tc>
              </a:tr>
              <a:tr h="1166813">
                <a:tc>
                  <a:txBody>
                    <a:bodyPr/>
                    <a:lstStyle>
                      <a:lvl1pPr marL="117475" indent="-117475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9pPr>
                    </a:lstStyle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rPr>
                        <a:t>Bullet 1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rPr>
                        <a:t>Bullet 2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rPr>
                        <a:t>Bullet 3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rPr>
                        <a:t>Bullet 4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rPr>
                        <a:t>Bullet 5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kumimoji="1" lang="en-US" altLang="it-IT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MS PGothic" pitchFamily="34" charset="-128"/>
                        <a:cs typeface="Arial" pitchFamily="34" charset="0"/>
                      </a:endParaRPr>
                    </a:p>
                  </a:txBody>
                  <a:tcPr marT="45717" marB="45717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2CEE6"/>
                    </a:solidFill>
                  </a:tcPr>
                </a:tc>
                <a:tc>
                  <a:txBody>
                    <a:bodyPr/>
                    <a:lstStyle>
                      <a:lvl1pPr marL="117475" indent="-117475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9pPr>
                    </a:lstStyle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1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2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3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4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5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2CEE6"/>
                    </a:solidFill>
                  </a:tcPr>
                </a:tc>
                <a:tc>
                  <a:txBody>
                    <a:bodyPr/>
                    <a:lstStyle>
                      <a:lvl1pPr marL="117475" indent="-117475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9pPr>
                    </a:lstStyle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1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2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3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4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5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2CEE6"/>
                    </a:solidFill>
                  </a:tcPr>
                </a:tc>
              </a:tr>
              <a:tr h="4508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it-IT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Sub Heading 11 pt Arial Regular</a:t>
                      </a:r>
                    </a:p>
                  </a:txBody>
                  <a:tcPr marT="45717" marB="45717"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785C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it-IT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Sub Heading 11 pt Arial Regular</a:t>
                      </a:r>
                    </a:p>
                  </a:txBody>
                  <a:tcPr marT="45717" marB="45717"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B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it-IT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Sub Heading 11 pt Arial Regular</a:t>
                      </a:r>
                    </a:p>
                  </a:txBody>
                  <a:tcPr marT="45717" marB="45717"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B1"/>
                    </a:solidFill>
                  </a:tcPr>
                </a:tc>
              </a:tr>
              <a:tr h="1166813">
                <a:tc>
                  <a:txBody>
                    <a:bodyPr/>
                    <a:lstStyle>
                      <a:lvl1pPr marL="117475" indent="-117475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9pPr>
                    </a:lstStyle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1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2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3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4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5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2CEE6"/>
                    </a:solidFill>
                  </a:tcPr>
                </a:tc>
                <a:tc>
                  <a:txBody>
                    <a:bodyPr/>
                    <a:lstStyle>
                      <a:lvl1pPr marL="117475" indent="-117475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9pPr>
                    </a:lstStyle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1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2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3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4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5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2CEE6"/>
                    </a:solidFill>
                  </a:tcPr>
                </a:tc>
                <a:tc>
                  <a:txBody>
                    <a:bodyPr/>
                    <a:lstStyle>
                      <a:lvl1pPr marL="117475" indent="-117475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9pPr>
                    </a:lstStyle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1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2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3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4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5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2CEE6"/>
                    </a:solidFill>
                  </a:tcPr>
                </a:tc>
              </a:tr>
            </a:tbl>
          </a:graphicData>
        </a:graphic>
      </p:graphicFrame>
      <p:sp>
        <p:nvSpPr>
          <p:cNvPr id="19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792825" y="0"/>
            <a:ext cx="7329752" cy="731838"/>
          </a:xfrm>
          <a:prstGeom prst="rect">
            <a:avLst/>
          </a:prstGeom>
        </p:spPr>
        <p:txBody>
          <a:bodyPr vert="horz" lIns="182880" rIns="182880" anchor="ctr" anchorCtr="0"/>
          <a:lstStyle>
            <a:lvl1pPr>
              <a:buNone/>
              <a:defRPr sz="2200" baseline="0"/>
            </a:lvl1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1556708989"/>
      </p:ext>
    </p:extLst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9" descr="NTT_Section_Divide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52600"/>
            <a:ext cx="1654175" cy="152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7"/>
          <p:cNvSpPr/>
          <p:nvPr/>
        </p:nvSpPr>
        <p:spPr>
          <a:xfrm>
            <a:off x="0" y="6732588"/>
            <a:ext cx="9906000" cy="127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kumimoji="1" lang="en-US" altLang="it-IT" sz="140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5" name="TextBox 13"/>
          <p:cNvSpPr txBox="1">
            <a:spLocks noChangeArrowheads="1"/>
          </p:cNvSpPr>
          <p:nvPr/>
        </p:nvSpPr>
        <p:spPr bwMode="auto">
          <a:xfrm>
            <a:off x="9590088" y="6751638"/>
            <a:ext cx="315912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C0C61BEE-DE70-4F21-AE33-44B9A3798703}" type="slidenum">
              <a:rPr kumimoji="1" lang="en-US" altLang="it-IT" sz="600">
                <a:solidFill>
                  <a:srgbClr val="000000"/>
                </a:solidFill>
                <a:ea typeface="HGP創英角ｺﾞｼｯｸUB"/>
                <a:cs typeface="HGP創英角ｺﾞｼｯｸUB"/>
              </a:rPr>
              <a:pPr eaLnBrk="1" hangingPunct="1"/>
              <a:t>‹#›</a:t>
            </a:fld>
            <a:endParaRPr kumimoji="1" lang="en-US" altLang="it-IT" sz="600">
              <a:solidFill>
                <a:srgbClr val="000000"/>
              </a:solidFill>
              <a:ea typeface="HGP創英角ｺﾞｼｯｸUB"/>
              <a:cs typeface="HGP創英角ｺﾞｼｯｸUB"/>
            </a:endParaRPr>
          </a:p>
        </p:txBody>
      </p:sp>
      <p:sp>
        <p:nvSpPr>
          <p:cNvPr id="6" name="TextBox 14"/>
          <p:cNvSpPr txBox="1">
            <a:spLocks noChangeArrowheads="1"/>
          </p:cNvSpPr>
          <p:nvPr/>
        </p:nvSpPr>
        <p:spPr bwMode="auto">
          <a:xfrm>
            <a:off x="0" y="6751638"/>
            <a:ext cx="2559050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kumimoji="1" lang="en-US" altLang="it-IT" sz="600" smtClean="0">
                <a:solidFill>
                  <a:srgbClr val="000000"/>
                </a:solidFill>
                <a:ea typeface="HGP創英角ｺﾞｼｯｸUB"/>
                <a:cs typeface="HGP創英角ｺﾞｼｯｸUB"/>
              </a:rPr>
              <a:t>Copyright © 2012 NTT DATA</a:t>
            </a:r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1647825" y="1752600"/>
            <a:ext cx="8258175" cy="7651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en-US" altLang="en-US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8" name="Rectangle 11"/>
          <p:cNvSpPr/>
          <p:nvPr/>
        </p:nvSpPr>
        <p:spPr>
          <a:xfrm>
            <a:off x="1647825" y="2517775"/>
            <a:ext cx="8258175" cy="762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kumimoji="1" lang="en-US" altLang="it-IT" sz="140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1788584" y="1770410"/>
            <a:ext cx="7821470" cy="729201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971794"/>
      </p:ext>
    </p:extLst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>
          <a:xfrm>
            <a:off x="0" y="0"/>
            <a:ext cx="8123238" cy="7318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kumimoji="1" lang="en-US" altLang="it-IT" sz="1400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5" name="Picture 28" descr="NTT_Title_and_Conten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92163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11"/>
          <p:cNvGrpSpPr>
            <a:grpSpLocks/>
          </p:cNvGrpSpPr>
          <p:nvPr/>
        </p:nvGrpSpPr>
        <p:grpSpPr bwMode="auto">
          <a:xfrm>
            <a:off x="0" y="6732588"/>
            <a:ext cx="9906000" cy="131762"/>
            <a:chOff x="0" y="6731877"/>
            <a:chExt cx="9144001" cy="132052"/>
          </a:xfrm>
        </p:grpSpPr>
        <p:sp>
          <p:nvSpPr>
            <p:cNvPr id="7" name="Rectangle 16"/>
            <p:cNvSpPr/>
            <p:nvPr/>
          </p:nvSpPr>
          <p:spPr>
            <a:xfrm>
              <a:off x="0" y="6731877"/>
              <a:ext cx="9144001" cy="13205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endParaRPr kumimoji="1" lang="en-US" altLang="it-IT" sz="1400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grpSp>
          <p:nvGrpSpPr>
            <p:cNvPr id="8" name="Group 103"/>
            <p:cNvGrpSpPr>
              <a:grpSpLocks/>
            </p:cNvGrpSpPr>
            <p:nvPr/>
          </p:nvGrpSpPr>
          <p:grpSpPr bwMode="auto">
            <a:xfrm>
              <a:off x="0" y="6731877"/>
              <a:ext cx="735013" cy="132052"/>
              <a:chOff x="0" y="6296155"/>
              <a:chExt cx="735013" cy="132052"/>
            </a:xfrm>
          </p:grpSpPr>
          <p:sp>
            <p:nvSpPr>
              <p:cNvPr id="9" name="Rectangle 21"/>
              <p:cNvSpPr/>
              <p:nvPr/>
            </p:nvSpPr>
            <p:spPr>
              <a:xfrm>
                <a:off x="612531" y="6296155"/>
                <a:ext cx="123092" cy="13205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0" name="Rectangle 22"/>
              <p:cNvSpPr>
                <a:spLocks noChangeArrowheads="1"/>
              </p:cNvSpPr>
              <p:nvPr/>
            </p:nvSpPr>
            <p:spPr bwMode="auto">
              <a:xfrm>
                <a:off x="490904" y="6296155"/>
                <a:ext cx="121626" cy="132052"/>
              </a:xfrm>
              <a:prstGeom prst="rect">
                <a:avLst/>
              </a:prstGeom>
              <a:solidFill>
                <a:srgbClr val="C969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2" name="Rectangle 23"/>
              <p:cNvSpPr/>
              <p:nvPr/>
            </p:nvSpPr>
            <p:spPr>
              <a:xfrm>
                <a:off x="367812" y="6296155"/>
                <a:ext cx="123092" cy="132052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3" name="Rectangle 24"/>
              <p:cNvSpPr/>
              <p:nvPr/>
            </p:nvSpPr>
            <p:spPr>
              <a:xfrm>
                <a:off x="244720" y="6296155"/>
                <a:ext cx="123092" cy="13205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4" name="Rectangle 25"/>
              <p:cNvSpPr>
                <a:spLocks noChangeArrowheads="1"/>
              </p:cNvSpPr>
              <p:nvPr/>
            </p:nvSpPr>
            <p:spPr bwMode="auto">
              <a:xfrm>
                <a:off x="123092" y="6296155"/>
                <a:ext cx="121627" cy="132052"/>
              </a:xfrm>
              <a:prstGeom prst="rect">
                <a:avLst/>
              </a:prstGeom>
              <a:solidFill>
                <a:srgbClr val="6F77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5" name="Rectangle 26"/>
              <p:cNvSpPr>
                <a:spLocks noChangeArrowheads="1"/>
              </p:cNvSpPr>
              <p:nvPr/>
            </p:nvSpPr>
            <p:spPr bwMode="auto">
              <a:xfrm>
                <a:off x="0" y="6296155"/>
                <a:ext cx="123092" cy="132052"/>
              </a:xfrm>
              <a:prstGeom prst="rect">
                <a:avLst/>
              </a:prstGeom>
              <a:solidFill>
                <a:srgbClr val="3F49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</p:grpSp>
      <p:sp>
        <p:nvSpPr>
          <p:cNvPr id="16" name="Rectangle 14"/>
          <p:cNvSpPr/>
          <p:nvPr/>
        </p:nvSpPr>
        <p:spPr>
          <a:xfrm>
            <a:off x="8123238" y="0"/>
            <a:ext cx="1782762" cy="731838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kumimoji="1" lang="en-US" altLang="it-IT" sz="140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17" name="TextBox 17"/>
          <p:cNvSpPr txBox="1">
            <a:spLocks noChangeArrowheads="1"/>
          </p:cNvSpPr>
          <p:nvPr/>
        </p:nvSpPr>
        <p:spPr bwMode="auto">
          <a:xfrm>
            <a:off x="831850" y="6751638"/>
            <a:ext cx="2559050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kumimoji="1" lang="en-US" altLang="it-IT" sz="600" smtClean="0">
                <a:solidFill>
                  <a:srgbClr val="000000"/>
                </a:solidFill>
                <a:ea typeface="HGP創英角ｺﾞｼｯｸUB"/>
                <a:cs typeface="HGP創英角ｺﾞｼｯｸUB"/>
              </a:rPr>
              <a:t>Copyright © 2012 NTT DATA </a:t>
            </a:r>
          </a:p>
        </p:txBody>
      </p:sp>
      <p:sp>
        <p:nvSpPr>
          <p:cNvPr id="18" name="TextBox 18"/>
          <p:cNvSpPr txBox="1">
            <a:spLocks noChangeArrowheads="1"/>
          </p:cNvSpPr>
          <p:nvPr/>
        </p:nvSpPr>
        <p:spPr bwMode="auto">
          <a:xfrm>
            <a:off x="9590088" y="6751638"/>
            <a:ext cx="315912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037B60EB-8ECC-4975-ACA4-CAE63F937ACD}" type="slidenum">
              <a:rPr kumimoji="1" lang="en-US" altLang="it-IT" sz="600">
                <a:solidFill>
                  <a:srgbClr val="000000"/>
                </a:solidFill>
                <a:ea typeface="HGP創英角ｺﾞｼｯｸUB"/>
                <a:cs typeface="HGP創英角ｺﾞｼｯｸUB"/>
              </a:rPr>
              <a:pPr eaLnBrk="1" hangingPunct="1"/>
              <a:t>‹#›</a:t>
            </a:fld>
            <a:endParaRPr kumimoji="1" lang="en-US" altLang="it-IT" sz="600">
              <a:solidFill>
                <a:srgbClr val="000000"/>
              </a:solidFill>
              <a:ea typeface="HGP創英角ｺﾞｼｯｸUB"/>
              <a:cs typeface="HGP創英角ｺﾞｼｯｸUB"/>
            </a:endParaRPr>
          </a:p>
        </p:txBody>
      </p:sp>
      <p:pic>
        <p:nvPicPr>
          <p:cNvPr id="19" name="Picture 30" descr="NTT_logo_RGB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7550" y="309563"/>
            <a:ext cx="135731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792561" y="1402640"/>
            <a:ext cx="8746362" cy="4525963"/>
          </a:xfrm>
          <a:prstGeom prst="rect">
            <a:avLst/>
          </a:prstGeom>
        </p:spPr>
        <p:txBody>
          <a:bodyPr lIns="182880"/>
          <a:lstStyle>
            <a:lvl1pPr marL="169863" indent="-169863">
              <a:buNone/>
              <a:defRPr sz="1800" baseline="0"/>
            </a:lvl1pPr>
            <a:lvl2pPr marL="739775" indent="-282575">
              <a:defRPr/>
            </a:lvl2pPr>
            <a:lvl3pPr marL="1090613" indent="-176213">
              <a:defRPr/>
            </a:lvl3pPr>
            <a:lvl4pPr marL="1544638" indent="-173038">
              <a:defRPr/>
            </a:lvl4pPr>
            <a:lvl5pPr marL="2000250" indent="-171450">
              <a:defRPr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20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792825" y="0"/>
            <a:ext cx="7329752" cy="731838"/>
          </a:xfrm>
          <a:prstGeom prst="rect">
            <a:avLst/>
          </a:prstGeom>
        </p:spPr>
        <p:txBody>
          <a:bodyPr vert="horz" lIns="182880" rIns="182880" anchor="ctr" anchorCtr="0">
            <a:normAutofit/>
          </a:bodyPr>
          <a:lstStyle>
            <a:lvl1pPr marL="0" indent="0">
              <a:buNone/>
              <a:defRPr sz="2200" baseline="0"/>
            </a:lvl1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927314747"/>
      </p:ext>
    </p:extLst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6"/>
          <p:cNvSpPr>
            <a:spLocks noChangeArrowheads="1"/>
          </p:cNvSpPr>
          <p:nvPr/>
        </p:nvSpPr>
        <p:spPr bwMode="auto">
          <a:xfrm>
            <a:off x="793750" y="2663825"/>
            <a:ext cx="1314450" cy="279400"/>
          </a:xfrm>
          <a:prstGeom prst="rect">
            <a:avLst/>
          </a:prstGeom>
          <a:solidFill>
            <a:srgbClr val="859DC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5" name="Rectangle 44"/>
          <p:cNvSpPr>
            <a:spLocks noChangeArrowheads="1"/>
          </p:cNvSpPr>
          <p:nvPr/>
        </p:nvSpPr>
        <p:spPr bwMode="auto">
          <a:xfrm>
            <a:off x="793750" y="2994025"/>
            <a:ext cx="1314450" cy="279400"/>
          </a:xfrm>
          <a:prstGeom prst="rect">
            <a:avLst/>
          </a:prstGeom>
          <a:solidFill>
            <a:srgbClr val="A4B6D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6" name="Rectangle 48"/>
          <p:cNvSpPr>
            <a:spLocks noChangeArrowheads="1"/>
          </p:cNvSpPr>
          <p:nvPr/>
        </p:nvSpPr>
        <p:spPr bwMode="auto">
          <a:xfrm>
            <a:off x="793750" y="3321050"/>
            <a:ext cx="1314450" cy="279400"/>
          </a:xfrm>
          <a:prstGeom prst="rect">
            <a:avLst/>
          </a:prstGeom>
          <a:solidFill>
            <a:srgbClr val="C2CE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7" name="Rectangle 52"/>
          <p:cNvSpPr>
            <a:spLocks noChangeArrowheads="1"/>
          </p:cNvSpPr>
          <p:nvPr/>
        </p:nvSpPr>
        <p:spPr bwMode="auto">
          <a:xfrm>
            <a:off x="793750" y="3643313"/>
            <a:ext cx="1314450" cy="279400"/>
          </a:xfrm>
          <a:prstGeom prst="rect">
            <a:avLst/>
          </a:prstGeom>
          <a:solidFill>
            <a:srgbClr val="E1E7F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8" name="Rectangle 12"/>
          <p:cNvSpPr/>
          <p:nvPr/>
        </p:nvSpPr>
        <p:spPr>
          <a:xfrm>
            <a:off x="0" y="0"/>
            <a:ext cx="8123238" cy="7318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kumimoji="1" lang="en-US" altLang="it-IT" sz="1400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9" name="Picture 89" descr="NTT_Title_and_Conten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92163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0"/>
          <p:cNvSpPr txBox="1">
            <a:spLocks noChangeArrowheads="1"/>
          </p:cNvSpPr>
          <p:nvPr/>
        </p:nvSpPr>
        <p:spPr bwMode="auto">
          <a:xfrm>
            <a:off x="776288" y="2665413"/>
            <a:ext cx="1335087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kumimoji="1" lang="en-US" altLang="it-IT" sz="1100" smtClean="0">
                <a:solidFill>
                  <a:srgbClr val="FF0000"/>
                </a:solidFill>
                <a:ea typeface="HGP創英角ｺﾞｼｯｸUB"/>
                <a:cs typeface="HGP創英角ｺﾞｼｯｸUB"/>
              </a:rPr>
              <a:t>R 133 G 157 B 205</a:t>
            </a:r>
          </a:p>
        </p:txBody>
      </p:sp>
      <p:sp>
        <p:nvSpPr>
          <p:cNvPr id="11" name="TextBox 92"/>
          <p:cNvSpPr txBox="1">
            <a:spLocks noChangeArrowheads="1"/>
          </p:cNvSpPr>
          <p:nvPr/>
        </p:nvSpPr>
        <p:spPr bwMode="auto">
          <a:xfrm>
            <a:off x="776288" y="2994025"/>
            <a:ext cx="1335087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kumimoji="1" lang="en-US" altLang="it-IT" sz="1100" smtClean="0">
                <a:solidFill>
                  <a:srgbClr val="FF0000"/>
                </a:solidFill>
                <a:ea typeface="HGP創英角ｺﾞｼｯｸUB"/>
                <a:cs typeface="HGP創英角ｺﾞｼｯｸUB"/>
              </a:rPr>
              <a:t>R 164 G 182 B 218</a:t>
            </a:r>
          </a:p>
        </p:txBody>
      </p:sp>
      <p:sp>
        <p:nvSpPr>
          <p:cNvPr id="12" name="TextBox 99"/>
          <p:cNvSpPr txBox="1">
            <a:spLocks noChangeArrowheads="1"/>
          </p:cNvSpPr>
          <p:nvPr/>
        </p:nvSpPr>
        <p:spPr bwMode="auto">
          <a:xfrm>
            <a:off x="776288" y="3321050"/>
            <a:ext cx="1335087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kumimoji="1" lang="en-US" altLang="it-IT" sz="1100" smtClean="0">
                <a:solidFill>
                  <a:srgbClr val="FF0000"/>
                </a:solidFill>
                <a:ea typeface="HGP創英角ｺﾞｼｯｸUB"/>
                <a:cs typeface="HGP創英角ｺﾞｼｯｸUB"/>
              </a:rPr>
              <a:t>R 194 G 206 B 230</a:t>
            </a:r>
          </a:p>
        </p:txBody>
      </p:sp>
      <p:sp>
        <p:nvSpPr>
          <p:cNvPr id="13" name="TextBox 100"/>
          <p:cNvSpPr txBox="1">
            <a:spLocks noChangeArrowheads="1"/>
          </p:cNvSpPr>
          <p:nvPr/>
        </p:nvSpPr>
        <p:spPr bwMode="auto">
          <a:xfrm>
            <a:off x="776288" y="3643313"/>
            <a:ext cx="1335087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kumimoji="1" lang="en-US" altLang="it-IT" sz="1100" smtClean="0">
                <a:solidFill>
                  <a:srgbClr val="FF0000"/>
                </a:solidFill>
                <a:ea typeface="HGP創英角ｺﾞｼｯｸUB"/>
                <a:cs typeface="HGP創英角ｺﾞｼｯｸUB"/>
              </a:rPr>
              <a:t>R 225 G 231 B 243</a:t>
            </a:r>
          </a:p>
        </p:txBody>
      </p:sp>
      <p:grpSp>
        <p:nvGrpSpPr>
          <p:cNvPr id="15" name="Group 104"/>
          <p:cNvGrpSpPr>
            <a:grpSpLocks/>
          </p:cNvGrpSpPr>
          <p:nvPr/>
        </p:nvGrpSpPr>
        <p:grpSpPr bwMode="auto">
          <a:xfrm>
            <a:off x="0" y="6732588"/>
            <a:ext cx="9906000" cy="131762"/>
            <a:chOff x="0" y="6731877"/>
            <a:chExt cx="9144001" cy="132052"/>
          </a:xfrm>
        </p:grpSpPr>
        <p:sp>
          <p:nvSpPr>
            <p:cNvPr id="16" name="Rectangle 12"/>
            <p:cNvSpPr/>
            <p:nvPr/>
          </p:nvSpPr>
          <p:spPr>
            <a:xfrm>
              <a:off x="0" y="6731877"/>
              <a:ext cx="9144001" cy="13205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endParaRPr kumimoji="1" lang="en-US" altLang="it-IT" sz="1400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grpSp>
          <p:nvGrpSpPr>
            <p:cNvPr id="17" name="Group 103"/>
            <p:cNvGrpSpPr>
              <a:grpSpLocks/>
            </p:cNvGrpSpPr>
            <p:nvPr/>
          </p:nvGrpSpPr>
          <p:grpSpPr bwMode="auto">
            <a:xfrm>
              <a:off x="0" y="6731877"/>
              <a:ext cx="735013" cy="132052"/>
              <a:chOff x="0" y="6296155"/>
              <a:chExt cx="735013" cy="132052"/>
            </a:xfrm>
          </p:grpSpPr>
          <p:sp>
            <p:nvSpPr>
              <p:cNvPr id="18" name="Rectangle 81"/>
              <p:cNvSpPr/>
              <p:nvPr/>
            </p:nvSpPr>
            <p:spPr>
              <a:xfrm>
                <a:off x="612531" y="6296155"/>
                <a:ext cx="123092" cy="13205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9" name="Rectangle 84"/>
              <p:cNvSpPr>
                <a:spLocks noChangeArrowheads="1"/>
              </p:cNvSpPr>
              <p:nvPr/>
            </p:nvSpPr>
            <p:spPr bwMode="auto">
              <a:xfrm>
                <a:off x="490904" y="6296155"/>
                <a:ext cx="121626" cy="132052"/>
              </a:xfrm>
              <a:prstGeom prst="rect">
                <a:avLst/>
              </a:prstGeom>
              <a:solidFill>
                <a:srgbClr val="C969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20" name="Rectangle 85"/>
              <p:cNvSpPr/>
              <p:nvPr/>
            </p:nvSpPr>
            <p:spPr>
              <a:xfrm>
                <a:off x="367812" y="6296155"/>
                <a:ext cx="123092" cy="132052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21" name="Rectangle 86"/>
              <p:cNvSpPr/>
              <p:nvPr/>
            </p:nvSpPr>
            <p:spPr>
              <a:xfrm>
                <a:off x="244720" y="6296155"/>
                <a:ext cx="123092" cy="13205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22" name="Rectangle 87"/>
              <p:cNvSpPr>
                <a:spLocks noChangeArrowheads="1"/>
              </p:cNvSpPr>
              <p:nvPr/>
            </p:nvSpPr>
            <p:spPr bwMode="auto">
              <a:xfrm>
                <a:off x="123092" y="6296155"/>
                <a:ext cx="121627" cy="132052"/>
              </a:xfrm>
              <a:prstGeom prst="rect">
                <a:avLst/>
              </a:prstGeom>
              <a:solidFill>
                <a:srgbClr val="6F77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23" name="Rectangle 88"/>
              <p:cNvSpPr>
                <a:spLocks noChangeArrowheads="1"/>
              </p:cNvSpPr>
              <p:nvPr/>
            </p:nvSpPr>
            <p:spPr bwMode="auto">
              <a:xfrm>
                <a:off x="0" y="6296155"/>
                <a:ext cx="123092" cy="132052"/>
              </a:xfrm>
              <a:prstGeom prst="rect">
                <a:avLst/>
              </a:prstGeom>
              <a:solidFill>
                <a:srgbClr val="3F49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</p:grpSp>
      <p:sp>
        <p:nvSpPr>
          <p:cNvPr id="24" name="Rectangle 17"/>
          <p:cNvSpPr/>
          <p:nvPr/>
        </p:nvSpPr>
        <p:spPr>
          <a:xfrm>
            <a:off x="8123238" y="0"/>
            <a:ext cx="1782762" cy="731838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kumimoji="1" lang="en-US" altLang="it-IT" sz="140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25" name="Rectangle 29"/>
          <p:cNvSpPr>
            <a:spLocks noChangeArrowheads="1"/>
          </p:cNvSpPr>
          <p:nvPr/>
        </p:nvSpPr>
        <p:spPr bwMode="auto">
          <a:xfrm>
            <a:off x="3703638" y="1628775"/>
            <a:ext cx="1316037" cy="477838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  <a:ea typeface="HGP創英角ｺﾞｼｯｸUB"/>
              <a:cs typeface="HGP創英角ｺﾞｼｯｸUB"/>
            </a:endParaRPr>
          </a:p>
        </p:txBody>
      </p:sp>
      <p:sp>
        <p:nvSpPr>
          <p:cNvPr id="26" name="Rectangle 30"/>
          <p:cNvSpPr>
            <a:spLocks noChangeArrowheads="1"/>
          </p:cNvSpPr>
          <p:nvPr/>
        </p:nvSpPr>
        <p:spPr bwMode="auto">
          <a:xfrm>
            <a:off x="5173663" y="1628775"/>
            <a:ext cx="1316037" cy="477838"/>
          </a:xfrm>
          <a:prstGeom prst="rect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  <a:ea typeface="HGP創英角ｺﾞｼｯｸUB"/>
              <a:cs typeface="HGP創英角ｺﾞｼｯｸUB"/>
            </a:endParaRPr>
          </a:p>
        </p:txBody>
      </p:sp>
      <p:sp>
        <p:nvSpPr>
          <p:cNvPr id="27" name="Rectangle 31"/>
          <p:cNvSpPr>
            <a:spLocks noChangeArrowheads="1"/>
          </p:cNvSpPr>
          <p:nvPr/>
        </p:nvSpPr>
        <p:spPr bwMode="auto">
          <a:xfrm>
            <a:off x="6665913" y="1628775"/>
            <a:ext cx="1314450" cy="477838"/>
          </a:xfrm>
          <a:prstGeom prst="rect">
            <a:avLst/>
          </a:prstGeom>
          <a:solidFill>
            <a:schemeClr val="accent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  <a:ea typeface="HGP創英角ｺﾞｼｯｸUB"/>
              <a:cs typeface="HGP創英角ｺﾞｼｯｸUB"/>
            </a:endParaRPr>
          </a:p>
        </p:txBody>
      </p:sp>
      <p:sp>
        <p:nvSpPr>
          <p:cNvPr id="28" name="Rectangle 32"/>
          <p:cNvSpPr>
            <a:spLocks noChangeArrowheads="1"/>
          </p:cNvSpPr>
          <p:nvPr/>
        </p:nvSpPr>
        <p:spPr bwMode="auto">
          <a:xfrm>
            <a:off x="2255838" y="1628775"/>
            <a:ext cx="1314450" cy="477838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29" name="Rectangle 33"/>
          <p:cNvSpPr>
            <a:spLocks noChangeArrowheads="1"/>
          </p:cNvSpPr>
          <p:nvPr/>
        </p:nvSpPr>
        <p:spPr bwMode="auto">
          <a:xfrm>
            <a:off x="3703638" y="2663825"/>
            <a:ext cx="1316037" cy="279400"/>
          </a:xfrm>
          <a:prstGeom prst="rect">
            <a:avLst/>
          </a:prstGeom>
          <a:solidFill>
            <a:srgbClr val="3399C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30" name="Rectangle 34"/>
          <p:cNvSpPr>
            <a:spLocks noChangeArrowheads="1"/>
          </p:cNvSpPr>
          <p:nvPr/>
        </p:nvSpPr>
        <p:spPr bwMode="auto">
          <a:xfrm>
            <a:off x="5173663" y="2663825"/>
            <a:ext cx="1316037" cy="279400"/>
          </a:xfrm>
          <a:prstGeom prst="rect">
            <a:avLst/>
          </a:prstGeom>
          <a:solidFill>
            <a:srgbClr val="EBC5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31" name="Rectangle 35"/>
          <p:cNvSpPr>
            <a:spLocks noChangeArrowheads="1"/>
          </p:cNvSpPr>
          <p:nvPr/>
        </p:nvSpPr>
        <p:spPr bwMode="auto">
          <a:xfrm>
            <a:off x="6665913" y="2663825"/>
            <a:ext cx="1314450" cy="279400"/>
          </a:xfrm>
          <a:prstGeom prst="rect">
            <a:avLst/>
          </a:prstGeom>
          <a:solidFill>
            <a:srgbClr val="C9695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32" name="Rectangle 36"/>
          <p:cNvSpPr>
            <a:spLocks noChangeArrowheads="1"/>
          </p:cNvSpPr>
          <p:nvPr/>
        </p:nvSpPr>
        <p:spPr bwMode="auto">
          <a:xfrm>
            <a:off x="2255838" y="2663825"/>
            <a:ext cx="1314450" cy="279400"/>
          </a:xfrm>
          <a:prstGeom prst="rect">
            <a:avLst/>
          </a:prstGeom>
          <a:solidFill>
            <a:srgbClr val="3F497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33" name="Rectangle 37"/>
          <p:cNvSpPr>
            <a:spLocks noChangeArrowheads="1"/>
          </p:cNvSpPr>
          <p:nvPr/>
        </p:nvSpPr>
        <p:spPr bwMode="auto">
          <a:xfrm>
            <a:off x="3703638" y="2247900"/>
            <a:ext cx="1316037" cy="279400"/>
          </a:xfrm>
          <a:prstGeom prst="rect">
            <a:avLst/>
          </a:prstGeom>
          <a:solidFill>
            <a:srgbClr val="0075A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34" name="Rectangle 38"/>
          <p:cNvSpPr>
            <a:spLocks noChangeArrowheads="1"/>
          </p:cNvSpPr>
          <p:nvPr/>
        </p:nvSpPr>
        <p:spPr bwMode="auto">
          <a:xfrm>
            <a:off x="5173663" y="2247900"/>
            <a:ext cx="1316037" cy="279400"/>
          </a:xfrm>
          <a:prstGeom prst="rect">
            <a:avLst/>
          </a:prstGeom>
          <a:solidFill>
            <a:srgbClr val="CFA1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35" name="Rectangle 39"/>
          <p:cNvSpPr>
            <a:spLocks noChangeArrowheads="1"/>
          </p:cNvSpPr>
          <p:nvPr/>
        </p:nvSpPr>
        <p:spPr bwMode="auto">
          <a:xfrm>
            <a:off x="6665913" y="2247900"/>
            <a:ext cx="1314450" cy="279400"/>
          </a:xfrm>
          <a:prstGeom prst="rect">
            <a:avLst/>
          </a:prstGeom>
          <a:solidFill>
            <a:srgbClr val="9D2D1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36" name="Rectangle 40"/>
          <p:cNvSpPr>
            <a:spLocks noChangeArrowheads="1"/>
          </p:cNvSpPr>
          <p:nvPr/>
        </p:nvSpPr>
        <p:spPr bwMode="auto">
          <a:xfrm>
            <a:off x="2255838" y="2247900"/>
            <a:ext cx="1314450" cy="279400"/>
          </a:xfrm>
          <a:prstGeom prst="rect">
            <a:avLst/>
          </a:prstGeom>
          <a:solidFill>
            <a:srgbClr val="0000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37" name="Rectangle 41"/>
          <p:cNvSpPr>
            <a:spLocks noChangeArrowheads="1"/>
          </p:cNvSpPr>
          <p:nvPr/>
        </p:nvSpPr>
        <p:spPr bwMode="auto">
          <a:xfrm>
            <a:off x="3703638" y="2994025"/>
            <a:ext cx="1316037" cy="279400"/>
          </a:xfrm>
          <a:prstGeom prst="rect">
            <a:avLst/>
          </a:prstGeom>
          <a:solidFill>
            <a:srgbClr val="66B3D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38" name="Rectangle 42"/>
          <p:cNvSpPr>
            <a:spLocks noChangeArrowheads="1"/>
          </p:cNvSpPr>
          <p:nvPr/>
        </p:nvSpPr>
        <p:spPr bwMode="auto">
          <a:xfrm>
            <a:off x="5173663" y="2994025"/>
            <a:ext cx="1316037" cy="279400"/>
          </a:xfrm>
          <a:prstGeom prst="rect">
            <a:avLst/>
          </a:prstGeom>
          <a:solidFill>
            <a:srgbClr val="F0D3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39" name="Rectangle 43"/>
          <p:cNvSpPr>
            <a:spLocks noChangeArrowheads="1"/>
          </p:cNvSpPr>
          <p:nvPr/>
        </p:nvSpPr>
        <p:spPr bwMode="auto">
          <a:xfrm>
            <a:off x="6665913" y="2994025"/>
            <a:ext cx="1314450" cy="279400"/>
          </a:xfrm>
          <a:prstGeom prst="rect">
            <a:avLst/>
          </a:prstGeom>
          <a:solidFill>
            <a:srgbClr val="D78E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40" name="Rectangle 44"/>
          <p:cNvSpPr>
            <a:spLocks noChangeArrowheads="1"/>
          </p:cNvSpPr>
          <p:nvPr/>
        </p:nvSpPr>
        <p:spPr bwMode="auto">
          <a:xfrm>
            <a:off x="2255838" y="2994025"/>
            <a:ext cx="1314450" cy="279400"/>
          </a:xfrm>
          <a:prstGeom prst="rect">
            <a:avLst/>
          </a:prstGeom>
          <a:solidFill>
            <a:srgbClr val="6F779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41" name="Rectangle 45"/>
          <p:cNvSpPr>
            <a:spLocks noChangeArrowheads="1"/>
          </p:cNvSpPr>
          <p:nvPr/>
        </p:nvSpPr>
        <p:spPr bwMode="auto">
          <a:xfrm>
            <a:off x="3703638" y="3321050"/>
            <a:ext cx="1316037" cy="279400"/>
          </a:xfrm>
          <a:prstGeom prst="rect">
            <a:avLst/>
          </a:prstGeom>
          <a:solidFill>
            <a:srgbClr val="99CCE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42" name="Rectangle 46"/>
          <p:cNvSpPr>
            <a:spLocks noChangeArrowheads="1"/>
          </p:cNvSpPr>
          <p:nvPr/>
        </p:nvSpPr>
        <p:spPr bwMode="auto">
          <a:xfrm>
            <a:off x="5173663" y="3321050"/>
            <a:ext cx="1316037" cy="279400"/>
          </a:xfrm>
          <a:prstGeom prst="rect">
            <a:avLst/>
          </a:prstGeom>
          <a:solidFill>
            <a:srgbClr val="F5E2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43" name="Rectangle 47"/>
          <p:cNvSpPr>
            <a:spLocks noChangeArrowheads="1"/>
          </p:cNvSpPr>
          <p:nvPr/>
        </p:nvSpPr>
        <p:spPr bwMode="auto">
          <a:xfrm>
            <a:off x="6665913" y="3321050"/>
            <a:ext cx="1314450" cy="279400"/>
          </a:xfrm>
          <a:prstGeom prst="rect">
            <a:avLst/>
          </a:prstGeom>
          <a:solidFill>
            <a:srgbClr val="E4B4A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44" name="Rectangle 48"/>
          <p:cNvSpPr>
            <a:spLocks noChangeArrowheads="1"/>
          </p:cNvSpPr>
          <p:nvPr/>
        </p:nvSpPr>
        <p:spPr bwMode="auto">
          <a:xfrm>
            <a:off x="2255838" y="3321050"/>
            <a:ext cx="1314450" cy="279400"/>
          </a:xfrm>
          <a:prstGeom prst="rect">
            <a:avLst/>
          </a:prstGeom>
          <a:solidFill>
            <a:srgbClr val="9FA4B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45" name="Rectangle 49"/>
          <p:cNvSpPr>
            <a:spLocks noChangeArrowheads="1"/>
          </p:cNvSpPr>
          <p:nvPr/>
        </p:nvSpPr>
        <p:spPr bwMode="auto">
          <a:xfrm>
            <a:off x="3703638" y="3643313"/>
            <a:ext cx="1316037" cy="279400"/>
          </a:xfrm>
          <a:prstGeom prst="rect">
            <a:avLst/>
          </a:prstGeom>
          <a:solidFill>
            <a:srgbClr val="CCE6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46" name="Rectangle 50"/>
          <p:cNvSpPr>
            <a:spLocks noChangeArrowheads="1"/>
          </p:cNvSpPr>
          <p:nvPr/>
        </p:nvSpPr>
        <p:spPr bwMode="auto">
          <a:xfrm>
            <a:off x="5173663" y="3643313"/>
            <a:ext cx="1316037" cy="279400"/>
          </a:xfrm>
          <a:prstGeom prst="rect">
            <a:avLst/>
          </a:prstGeom>
          <a:solidFill>
            <a:srgbClr val="FAF0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47" name="Rectangle 51"/>
          <p:cNvSpPr>
            <a:spLocks noChangeArrowheads="1"/>
          </p:cNvSpPr>
          <p:nvPr/>
        </p:nvSpPr>
        <p:spPr bwMode="auto">
          <a:xfrm>
            <a:off x="6665913" y="3643313"/>
            <a:ext cx="1314450" cy="279400"/>
          </a:xfrm>
          <a:prstGeom prst="rect">
            <a:avLst/>
          </a:prstGeom>
          <a:solidFill>
            <a:srgbClr val="F2D9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48" name="Rectangle 52"/>
          <p:cNvSpPr>
            <a:spLocks noChangeArrowheads="1"/>
          </p:cNvSpPr>
          <p:nvPr/>
        </p:nvSpPr>
        <p:spPr bwMode="auto">
          <a:xfrm>
            <a:off x="2255838" y="3643313"/>
            <a:ext cx="1314450" cy="279400"/>
          </a:xfrm>
          <a:prstGeom prst="rect">
            <a:avLst/>
          </a:prstGeom>
          <a:solidFill>
            <a:srgbClr val="CFD2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49" name="Rectangle 57"/>
          <p:cNvSpPr>
            <a:spLocks noChangeArrowheads="1"/>
          </p:cNvSpPr>
          <p:nvPr/>
        </p:nvSpPr>
        <p:spPr bwMode="auto">
          <a:xfrm>
            <a:off x="2255838" y="4437063"/>
            <a:ext cx="1314450" cy="431800"/>
          </a:xfrm>
          <a:prstGeom prst="rect">
            <a:avLst/>
          </a:pr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50" name="Rectangle 58"/>
          <p:cNvSpPr>
            <a:spLocks noChangeArrowheads="1"/>
          </p:cNvSpPr>
          <p:nvPr/>
        </p:nvSpPr>
        <p:spPr bwMode="auto">
          <a:xfrm>
            <a:off x="3703638" y="4437063"/>
            <a:ext cx="1316037" cy="431800"/>
          </a:xfrm>
          <a:prstGeom prst="rect">
            <a:avLst/>
          </a:pr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51" name="Rectangle 59"/>
          <p:cNvSpPr>
            <a:spLocks noChangeArrowheads="1"/>
          </p:cNvSpPr>
          <p:nvPr/>
        </p:nvSpPr>
        <p:spPr bwMode="auto">
          <a:xfrm>
            <a:off x="5173663" y="4437063"/>
            <a:ext cx="1316037" cy="431800"/>
          </a:xfrm>
          <a:prstGeom prst="rect">
            <a:avLst/>
          </a:pr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52" name="Rectangle 60"/>
          <p:cNvSpPr>
            <a:spLocks noChangeArrowheads="1"/>
          </p:cNvSpPr>
          <p:nvPr/>
        </p:nvSpPr>
        <p:spPr bwMode="auto">
          <a:xfrm>
            <a:off x="793750" y="4437063"/>
            <a:ext cx="1314450" cy="431800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53" name="Rectangle 61"/>
          <p:cNvSpPr>
            <a:spLocks noChangeArrowheads="1"/>
          </p:cNvSpPr>
          <p:nvPr/>
        </p:nvSpPr>
        <p:spPr bwMode="auto">
          <a:xfrm>
            <a:off x="6665913" y="4437063"/>
            <a:ext cx="1314450" cy="4318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54" name="Text Box 62"/>
          <p:cNvSpPr txBox="1">
            <a:spLocks noChangeArrowheads="1"/>
          </p:cNvSpPr>
          <p:nvPr/>
        </p:nvSpPr>
        <p:spPr bwMode="auto">
          <a:xfrm>
            <a:off x="2255838" y="1201738"/>
            <a:ext cx="9239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en-US" altLang="ja-JP" sz="1200">
              <a:solidFill>
                <a:srgbClr val="000000"/>
              </a:solidFill>
            </a:endParaRPr>
          </a:p>
          <a:p>
            <a:pPr eaLnBrk="1" hangingPunct="1"/>
            <a:r>
              <a:rPr lang="en-US" altLang="ja-JP" sz="1200">
                <a:solidFill>
                  <a:srgbClr val="000000"/>
                </a:solidFill>
              </a:rPr>
              <a:t>Smart Navy</a:t>
            </a:r>
          </a:p>
        </p:txBody>
      </p:sp>
      <p:sp>
        <p:nvSpPr>
          <p:cNvPr id="55" name="Text Box 63"/>
          <p:cNvSpPr txBox="1">
            <a:spLocks noChangeArrowheads="1"/>
          </p:cNvSpPr>
          <p:nvPr/>
        </p:nvSpPr>
        <p:spPr bwMode="auto">
          <a:xfrm>
            <a:off x="3705225" y="1201738"/>
            <a:ext cx="838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en-US" altLang="ja-JP" sz="1200">
              <a:solidFill>
                <a:srgbClr val="000000"/>
              </a:solidFill>
            </a:endParaRPr>
          </a:p>
          <a:p>
            <a:pPr eaLnBrk="1" hangingPunct="1"/>
            <a:r>
              <a:rPr lang="en-US" altLang="ja-JP" sz="1200">
                <a:solidFill>
                  <a:srgbClr val="000000"/>
                </a:solidFill>
              </a:rPr>
              <a:t>Smart Blue</a:t>
            </a:r>
          </a:p>
        </p:txBody>
      </p:sp>
      <p:sp>
        <p:nvSpPr>
          <p:cNvPr id="56" name="Text Box 64"/>
          <p:cNvSpPr txBox="1">
            <a:spLocks noChangeArrowheads="1"/>
          </p:cNvSpPr>
          <p:nvPr/>
        </p:nvSpPr>
        <p:spPr bwMode="auto">
          <a:xfrm>
            <a:off x="5164138" y="1196975"/>
            <a:ext cx="9255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en-US" altLang="ja-JP" sz="1200">
              <a:solidFill>
                <a:srgbClr val="000000"/>
              </a:solidFill>
            </a:endParaRPr>
          </a:p>
          <a:p>
            <a:pPr eaLnBrk="1" hangingPunct="1"/>
            <a:r>
              <a:rPr lang="en-US" altLang="ja-JP" sz="1200">
                <a:solidFill>
                  <a:srgbClr val="000000"/>
                </a:solidFill>
              </a:rPr>
              <a:t>Delightful Yellow</a:t>
            </a:r>
          </a:p>
        </p:txBody>
      </p:sp>
      <p:sp>
        <p:nvSpPr>
          <p:cNvPr id="57" name="Text Box 65"/>
          <p:cNvSpPr txBox="1">
            <a:spLocks noChangeArrowheads="1"/>
          </p:cNvSpPr>
          <p:nvPr/>
        </p:nvSpPr>
        <p:spPr bwMode="auto">
          <a:xfrm>
            <a:off x="6634163" y="1196975"/>
            <a:ext cx="7747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en-US" altLang="ja-JP" sz="1200">
              <a:solidFill>
                <a:srgbClr val="000000"/>
              </a:solidFill>
            </a:endParaRPr>
          </a:p>
          <a:p>
            <a:pPr eaLnBrk="1" hangingPunct="1"/>
            <a:r>
              <a:rPr lang="en-US" altLang="ja-JP" sz="1200">
                <a:solidFill>
                  <a:srgbClr val="000000"/>
                </a:solidFill>
              </a:rPr>
              <a:t>Dynamic Red</a:t>
            </a:r>
          </a:p>
        </p:txBody>
      </p:sp>
      <p:sp>
        <p:nvSpPr>
          <p:cNvPr id="58" name="Text Box 67"/>
          <p:cNvSpPr txBox="1">
            <a:spLocks noChangeArrowheads="1"/>
          </p:cNvSpPr>
          <p:nvPr/>
        </p:nvSpPr>
        <p:spPr bwMode="auto">
          <a:xfrm>
            <a:off x="793750" y="4210050"/>
            <a:ext cx="1217613" cy="185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ja-JP" sz="1200" smtClean="0">
                <a:solidFill>
                  <a:srgbClr val="000000"/>
                </a:solidFill>
              </a:rPr>
              <a:t>Supportive Colors</a:t>
            </a:r>
          </a:p>
        </p:txBody>
      </p:sp>
      <p:sp>
        <p:nvSpPr>
          <p:cNvPr id="59" name="Text Box 68"/>
          <p:cNvSpPr txBox="1">
            <a:spLocks noChangeArrowheads="1"/>
          </p:cNvSpPr>
          <p:nvPr/>
        </p:nvSpPr>
        <p:spPr bwMode="auto">
          <a:xfrm>
            <a:off x="309563" y="2312988"/>
            <a:ext cx="195262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ja-JP" sz="1000" smtClean="0">
                <a:solidFill>
                  <a:srgbClr val="000000"/>
                </a:solidFill>
              </a:rPr>
              <a:t>+ K</a:t>
            </a:r>
          </a:p>
        </p:txBody>
      </p:sp>
      <p:sp>
        <p:nvSpPr>
          <p:cNvPr id="60" name="Text Box 69"/>
          <p:cNvSpPr txBox="1">
            <a:spLocks noChangeArrowheads="1"/>
          </p:cNvSpPr>
          <p:nvPr/>
        </p:nvSpPr>
        <p:spPr bwMode="auto">
          <a:xfrm>
            <a:off x="290513" y="2708275"/>
            <a:ext cx="2540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ja-JP" sz="1000" smtClean="0">
                <a:solidFill>
                  <a:srgbClr val="000000"/>
                </a:solidFill>
              </a:rPr>
              <a:t>80%</a:t>
            </a:r>
          </a:p>
        </p:txBody>
      </p:sp>
      <p:sp>
        <p:nvSpPr>
          <p:cNvPr id="61" name="Text Box 70"/>
          <p:cNvSpPr txBox="1">
            <a:spLocks noChangeArrowheads="1"/>
          </p:cNvSpPr>
          <p:nvPr/>
        </p:nvSpPr>
        <p:spPr bwMode="auto">
          <a:xfrm>
            <a:off x="288925" y="3033713"/>
            <a:ext cx="2540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ja-JP" sz="1000" smtClean="0">
                <a:solidFill>
                  <a:srgbClr val="000000"/>
                </a:solidFill>
              </a:rPr>
              <a:t>60%</a:t>
            </a:r>
          </a:p>
        </p:txBody>
      </p:sp>
      <p:sp>
        <p:nvSpPr>
          <p:cNvPr id="62" name="Text Box 71"/>
          <p:cNvSpPr txBox="1">
            <a:spLocks noChangeArrowheads="1"/>
          </p:cNvSpPr>
          <p:nvPr/>
        </p:nvSpPr>
        <p:spPr bwMode="auto">
          <a:xfrm>
            <a:off x="288925" y="3357563"/>
            <a:ext cx="2540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ja-JP" sz="1000" smtClean="0">
                <a:solidFill>
                  <a:srgbClr val="000000"/>
                </a:solidFill>
              </a:rPr>
              <a:t>40%</a:t>
            </a:r>
          </a:p>
        </p:txBody>
      </p:sp>
      <p:sp>
        <p:nvSpPr>
          <p:cNvPr id="63" name="Text Box 72"/>
          <p:cNvSpPr txBox="1">
            <a:spLocks noChangeArrowheads="1"/>
          </p:cNvSpPr>
          <p:nvPr/>
        </p:nvSpPr>
        <p:spPr bwMode="auto">
          <a:xfrm>
            <a:off x="285750" y="3683000"/>
            <a:ext cx="255588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ja-JP" sz="1000" smtClean="0">
                <a:solidFill>
                  <a:srgbClr val="000000"/>
                </a:solidFill>
              </a:rPr>
              <a:t>20%</a:t>
            </a:r>
          </a:p>
        </p:txBody>
      </p:sp>
      <p:sp>
        <p:nvSpPr>
          <p:cNvPr id="64" name="Text Box 73"/>
          <p:cNvSpPr txBox="1">
            <a:spLocks noChangeArrowheads="1"/>
          </p:cNvSpPr>
          <p:nvPr/>
        </p:nvSpPr>
        <p:spPr bwMode="auto">
          <a:xfrm>
            <a:off x="793750" y="4868863"/>
            <a:ext cx="225425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ja-JP" sz="1000" smtClean="0">
                <a:solidFill>
                  <a:srgbClr val="000000"/>
                </a:solidFill>
              </a:rPr>
              <a:t>K20</a:t>
            </a:r>
          </a:p>
        </p:txBody>
      </p:sp>
      <p:sp>
        <p:nvSpPr>
          <p:cNvPr id="65" name="Text Box 74"/>
          <p:cNvSpPr txBox="1">
            <a:spLocks noChangeArrowheads="1"/>
          </p:cNvSpPr>
          <p:nvPr/>
        </p:nvSpPr>
        <p:spPr bwMode="auto">
          <a:xfrm>
            <a:off x="2255838" y="4868863"/>
            <a:ext cx="225425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ja-JP" sz="1000" smtClean="0">
                <a:solidFill>
                  <a:srgbClr val="000000"/>
                </a:solidFill>
              </a:rPr>
              <a:t>K40</a:t>
            </a:r>
          </a:p>
        </p:txBody>
      </p:sp>
      <p:sp>
        <p:nvSpPr>
          <p:cNvPr id="66" name="Text Box 75"/>
          <p:cNvSpPr txBox="1">
            <a:spLocks noChangeArrowheads="1"/>
          </p:cNvSpPr>
          <p:nvPr/>
        </p:nvSpPr>
        <p:spPr bwMode="auto">
          <a:xfrm>
            <a:off x="3703638" y="4868863"/>
            <a:ext cx="225425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ja-JP" sz="1000" smtClean="0">
                <a:solidFill>
                  <a:srgbClr val="000000"/>
                </a:solidFill>
              </a:rPr>
              <a:t>K60</a:t>
            </a:r>
          </a:p>
        </p:txBody>
      </p:sp>
      <p:sp>
        <p:nvSpPr>
          <p:cNvPr id="67" name="Text Box 76"/>
          <p:cNvSpPr txBox="1">
            <a:spLocks noChangeArrowheads="1"/>
          </p:cNvSpPr>
          <p:nvPr/>
        </p:nvSpPr>
        <p:spPr bwMode="auto">
          <a:xfrm>
            <a:off x="5180013" y="4868863"/>
            <a:ext cx="225425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ja-JP" sz="1000" smtClean="0">
                <a:solidFill>
                  <a:srgbClr val="000000"/>
                </a:solidFill>
              </a:rPr>
              <a:t>K80</a:t>
            </a:r>
          </a:p>
        </p:txBody>
      </p:sp>
      <p:sp>
        <p:nvSpPr>
          <p:cNvPr id="68" name="Text Box 77"/>
          <p:cNvSpPr txBox="1">
            <a:spLocks noChangeArrowheads="1"/>
          </p:cNvSpPr>
          <p:nvPr/>
        </p:nvSpPr>
        <p:spPr bwMode="auto">
          <a:xfrm>
            <a:off x="6665913" y="4868863"/>
            <a:ext cx="295275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ja-JP" sz="1000" smtClean="0">
                <a:solidFill>
                  <a:srgbClr val="000000"/>
                </a:solidFill>
              </a:rPr>
              <a:t>K100</a:t>
            </a:r>
          </a:p>
        </p:txBody>
      </p:sp>
      <p:sp>
        <p:nvSpPr>
          <p:cNvPr id="69" name="Rectangle 32"/>
          <p:cNvSpPr>
            <a:spLocks noChangeArrowheads="1"/>
          </p:cNvSpPr>
          <p:nvPr/>
        </p:nvSpPr>
        <p:spPr bwMode="auto">
          <a:xfrm>
            <a:off x="793750" y="1628775"/>
            <a:ext cx="1314450" cy="47783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71" name="Text Box 62"/>
          <p:cNvSpPr txBox="1">
            <a:spLocks noChangeArrowheads="1"/>
          </p:cNvSpPr>
          <p:nvPr/>
        </p:nvSpPr>
        <p:spPr bwMode="auto">
          <a:xfrm>
            <a:off x="822325" y="1201738"/>
            <a:ext cx="9239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en-US" altLang="ja-JP" sz="1200">
              <a:solidFill>
                <a:srgbClr val="000000"/>
              </a:solidFill>
            </a:endParaRPr>
          </a:p>
          <a:p>
            <a:pPr eaLnBrk="1" hangingPunct="1"/>
            <a:r>
              <a:rPr lang="en-US" altLang="ja-JP" sz="1200">
                <a:solidFill>
                  <a:srgbClr val="000000"/>
                </a:solidFill>
              </a:rPr>
              <a:t>Human Blue</a:t>
            </a:r>
          </a:p>
        </p:txBody>
      </p:sp>
      <p:sp>
        <p:nvSpPr>
          <p:cNvPr id="72" name="TextBox 83"/>
          <p:cNvSpPr txBox="1"/>
          <p:nvPr/>
        </p:nvSpPr>
        <p:spPr>
          <a:xfrm>
            <a:off x="8123238" y="1628775"/>
            <a:ext cx="1584325" cy="323850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txBody>
          <a:bodyPr rIns="0">
            <a:spAutoFit/>
          </a:bodyPr>
          <a:lstStyle/>
          <a:p>
            <a:pPr>
              <a:defRPr/>
            </a:pPr>
            <a:r>
              <a:rPr kumimoji="1" lang="en-US" sz="900" dirty="0">
                <a:solidFill>
                  <a:srgbClr val="FF0000"/>
                </a:solidFill>
                <a:latin typeface="Arial"/>
                <a:ea typeface="HGP創英角ｺﾞｼｯｸUB" pitchFamily="50" charset="-128"/>
                <a:cs typeface="Arial"/>
              </a:rPr>
              <a:t>Theme Color</a:t>
            </a:r>
          </a:p>
          <a:p>
            <a:pPr>
              <a:defRPr/>
            </a:pPr>
            <a:r>
              <a:rPr kumimoji="1" lang="en-US" sz="600" dirty="0">
                <a:solidFill>
                  <a:srgbClr val="FF0000"/>
                </a:solidFill>
                <a:latin typeface="Arial"/>
                <a:ea typeface="HGP創英角ｺﾞｼｯｸUB" pitchFamily="50" charset="-128"/>
                <a:cs typeface="Arial"/>
              </a:rPr>
              <a:t>   (11)  (6) (11)  (5)  (0)  (1)  (2)  (3)  (4)</a:t>
            </a:r>
          </a:p>
        </p:txBody>
      </p:sp>
      <p:pic>
        <p:nvPicPr>
          <p:cNvPr id="73" name="Picture 91" descr="Screen shot 2011-11-22 at 2.50.37 PM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3238" y="1965325"/>
            <a:ext cx="1584325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" name="Text Box 94"/>
          <p:cNvSpPr txBox="1">
            <a:spLocks noChangeArrowheads="1"/>
          </p:cNvSpPr>
          <p:nvPr/>
        </p:nvSpPr>
        <p:spPr bwMode="auto">
          <a:xfrm>
            <a:off x="8154988" y="3497263"/>
            <a:ext cx="1204912" cy="13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kumimoji="1" lang="en-US" altLang="ja-JP" sz="900">
                <a:solidFill>
                  <a:srgbClr val="000000"/>
                </a:solidFill>
                <a:ea typeface="HGP創英角ｺﾞｼｯｸUB"/>
                <a:cs typeface="HGP創英角ｺﾞｼｯｸUB"/>
              </a:rPr>
              <a:t>Color palette for graphs</a:t>
            </a:r>
            <a:endParaRPr kumimoji="1" lang="ja-JP" altLang="en-US" sz="900">
              <a:solidFill>
                <a:srgbClr val="FF0000"/>
              </a:solidFill>
              <a:ea typeface="HGP創英角ｺﾞｼｯｸUB"/>
              <a:cs typeface="HGP創英角ｺﾞｼｯｸUB"/>
            </a:endParaRPr>
          </a:p>
        </p:txBody>
      </p:sp>
      <p:grpSp>
        <p:nvGrpSpPr>
          <p:cNvPr id="75" name="Group 106"/>
          <p:cNvGrpSpPr>
            <a:grpSpLocks/>
          </p:cNvGrpSpPr>
          <p:nvPr/>
        </p:nvGrpSpPr>
        <p:grpSpPr bwMode="auto">
          <a:xfrm>
            <a:off x="8075613" y="3636963"/>
            <a:ext cx="1714500" cy="2128837"/>
            <a:chOff x="8772146" y="3909741"/>
            <a:chExt cx="1872208" cy="2520280"/>
          </a:xfrm>
        </p:grpSpPr>
        <p:pic>
          <p:nvPicPr>
            <p:cNvPr id="76" name="Picture 1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72146" y="3909741"/>
              <a:ext cx="1872208" cy="2520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7" name="Rectangle 128"/>
            <p:cNvSpPr>
              <a:spLocks noChangeArrowheads="1"/>
            </p:cNvSpPr>
            <p:nvPr/>
          </p:nvSpPr>
          <p:spPr bwMode="auto">
            <a:xfrm>
              <a:off x="9059911" y="4120234"/>
              <a:ext cx="539126" cy="18042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000" tIns="0" rIns="1800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ja-JP" sz="700" smtClean="0">
                  <a:solidFill>
                    <a:srgbClr val="000000"/>
                  </a:solidFill>
                </a:rPr>
                <a:t>Automatic</a:t>
              </a:r>
            </a:p>
          </p:txBody>
        </p:sp>
        <p:sp>
          <p:nvSpPr>
            <p:cNvPr id="78" name="Rectangle 129"/>
            <p:cNvSpPr>
              <a:spLocks noChangeArrowheads="1"/>
            </p:cNvSpPr>
            <p:nvPr/>
          </p:nvSpPr>
          <p:spPr bwMode="auto">
            <a:xfrm>
              <a:off x="8891759" y="3968002"/>
              <a:ext cx="348439" cy="12216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000" tIns="10800" rIns="18000" bIns="1080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ja-JP" sz="700" smtClean="0">
                  <a:solidFill>
                    <a:srgbClr val="000000"/>
                  </a:solidFill>
                </a:rPr>
                <a:t>Area</a:t>
              </a:r>
            </a:p>
          </p:txBody>
        </p:sp>
        <p:sp>
          <p:nvSpPr>
            <p:cNvPr id="79" name="Rectangle 130"/>
            <p:cNvSpPr>
              <a:spLocks noChangeArrowheads="1"/>
            </p:cNvSpPr>
            <p:nvPr/>
          </p:nvSpPr>
          <p:spPr bwMode="auto">
            <a:xfrm>
              <a:off x="9082447" y="4306295"/>
              <a:ext cx="646606" cy="18042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000" tIns="10800" rIns="18000" bIns="1080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en-US" altLang="ja-JP" sz="700" smtClean="0">
                  <a:solidFill>
                    <a:srgbClr val="000000"/>
                  </a:solidFill>
                </a:rPr>
                <a:t>None</a:t>
              </a:r>
            </a:p>
          </p:txBody>
        </p:sp>
        <p:sp>
          <p:nvSpPr>
            <p:cNvPr id="80" name="Rectangle 131"/>
            <p:cNvSpPr>
              <a:spLocks noChangeArrowheads="1"/>
            </p:cNvSpPr>
            <p:nvPr/>
          </p:nvSpPr>
          <p:spPr bwMode="auto">
            <a:xfrm>
              <a:off x="9210728" y="5948894"/>
              <a:ext cx="972509" cy="14283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000" tIns="10800" rIns="18000" bIns="1080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</a:pPr>
              <a:r>
                <a:rPr lang="en-US" altLang="ja-JP" sz="900">
                  <a:solidFill>
                    <a:srgbClr val="000000"/>
                  </a:solidFill>
                </a:rPr>
                <a:t>Fill Effects…</a:t>
              </a:r>
            </a:p>
          </p:txBody>
        </p:sp>
      </p:grpSp>
      <p:sp>
        <p:nvSpPr>
          <p:cNvPr id="81" name="TextBox 107"/>
          <p:cNvSpPr txBox="1"/>
          <p:nvPr/>
        </p:nvSpPr>
        <p:spPr>
          <a:xfrm>
            <a:off x="8180388" y="4144963"/>
            <a:ext cx="158750" cy="131762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txBody>
          <a:bodyPr lIns="0" tIns="0" rIns="0" bIns="0" anchor="ctr"/>
          <a:lstStyle/>
          <a:p>
            <a:pPr algn="ctr">
              <a:defRPr/>
            </a:pPr>
            <a:r>
              <a:rPr kumimoji="1" lang="en-US" sz="600" dirty="0">
                <a:solidFill>
                  <a:srgbClr val="FF0000"/>
                </a:solidFill>
                <a:latin typeface="Arial"/>
                <a:ea typeface="HGP創英角ｺﾞｼｯｸUB" pitchFamily="50" charset="-128"/>
                <a:cs typeface="Arial"/>
              </a:rPr>
              <a:t>(11)</a:t>
            </a:r>
          </a:p>
        </p:txBody>
      </p:sp>
      <p:sp>
        <p:nvSpPr>
          <p:cNvPr id="82" name="TextBox 108"/>
          <p:cNvSpPr txBox="1"/>
          <p:nvPr/>
        </p:nvSpPr>
        <p:spPr>
          <a:xfrm>
            <a:off x="9628188" y="4132263"/>
            <a:ext cx="158750" cy="606425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5"/>
            </a:solidFill>
          </a:ln>
        </p:spPr>
        <p:txBody>
          <a:bodyPr lIns="0" tIns="0" rIns="0" bIns="0" anchor="ctr"/>
          <a:lstStyle/>
          <a:p>
            <a:pPr algn="ctr">
              <a:spcBef>
                <a:spcPts val="300"/>
              </a:spcBef>
              <a:defRPr/>
            </a:pPr>
            <a:r>
              <a:rPr kumimoji="1" lang="en-US" sz="600" dirty="0">
                <a:solidFill>
                  <a:srgbClr val="FF0000"/>
                </a:solidFill>
                <a:latin typeface="Arial"/>
                <a:ea typeface="HGP創英角ｺﾞｼｯｸUB" pitchFamily="50" charset="-128"/>
                <a:cs typeface="Arial"/>
              </a:rPr>
              <a:t>(10)</a:t>
            </a:r>
          </a:p>
          <a:p>
            <a:pPr algn="ctr">
              <a:spcBef>
                <a:spcPts val="300"/>
              </a:spcBef>
              <a:defRPr/>
            </a:pPr>
            <a:r>
              <a:rPr kumimoji="1" lang="en-US" sz="600" dirty="0">
                <a:solidFill>
                  <a:srgbClr val="FF0000"/>
                </a:solidFill>
                <a:latin typeface="Arial"/>
                <a:ea typeface="HGP創英角ｺﾞｼｯｸUB" pitchFamily="50" charset="-128"/>
                <a:cs typeface="Arial"/>
              </a:rPr>
              <a:t>(9)</a:t>
            </a:r>
          </a:p>
          <a:p>
            <a:pPr algn="ctr">
              <a:spcBef>
                <a:spcPts val="300"/>
              </a:spcBef>
              <a:defRPr/>
            </a:pPr>
            <a:r>
              <a:rPr kumimoji="1" lang="en-US" sz="600" dirty="0">
                <a:solidFill>
                  <a:srgbClr val="FF0000"/>
                </a:solidFill>
                <a:latin typeface="Arial"/>
                <a:ea typeface="HGP創英角ｺﾞｼｯｸUB" pitchFamily="50" charset="-128"/>
                <a:cs typeface="Arial"/>
              </a:rPr>
              <a:t>(8)</a:t>
            </a:r>
          </a:p>
          <a:p>
            <a:pPr algn="ctr">
              <a:spcBef>
                <a:spcPts val="300"/>
              </a:spcBef>
              <a:defRPr/>
            </a:pPr>
            <a:r>
              <a:rPr kumimoji="1" lang="en-US" sz="600" dirty="0">
                <a:solidFill>
                  <a:srgbClr val="FF0000"/>
                </a:solidFill>
                <a:latin typeface="Arial"/>
                <a:ea typeface="HGP創英角ｺﾞｼｯｸUB" pitchFamily="50" charset="-128"/>
                <a:cs typeface="Arial"/>
              </a:rPr>
              <a:t>(7)</a:t>
            </a:r>
          </a:p>
        </p:txBody>
      </p:sp>
      <p:sp>
        <p:nvSpPr>
          <p:cNvPr id="83" name="TextBox 109"/>
          <p:cNvSpPr txBox="1"/>
          <p:nvPr/>
        </p:nvSpPr>
        <p:spPr>
          <a:xfrm>
            <a:off x="8361363" y="4799013"/>
            <a:ext cx="754062" cy="152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5"/>
            </a:solidFill>
          </a:ln>
        </p:spPr>
        <p:txBody>
          <a:bodyPr lIns="0" tIns="0" rIns="0" bIns="0" anchor="ctr"/>
          <a:lstStyle/>
          <a:p>
            <a:pPr algn="ctr">
              <a:defRPr/>
            </a:pPr>
            <a:r>
              <a:rPr kumimoji="1" lang="en-US" sz="600" dirty="0">
                <a:solidFill>
                  <a:srgbClr val="FF0000"/>
                </a:solidFill>
                <a:latin typeface="Arial"/>
                <a:ea typeface="HGP創英角ｺﾞｼｯｸUB" pitchFamily="50" charset="-128"/>
                <a:cs typeface="Arial"/>
              </a:rPr>
              <a:t>(5)  (1)  (3)  (4)   (6)</a:t>
            </a:r>
          </a:p>
        </p:txBody>
      </p:sp>
      <p:sp>
        <p:nvSpPr>
          <p:cNvPr id="84" name="TextBox 101"/>
          <p:cNvSpPr txBox="1">
            <a:spLocks noChangeArrowheads="1"/>
          </p:cNvSpPr>
          <p:nvPr/>
        </p:nvSpPr>
        <p:spPr bwMode="auto">
          <a:xfrm>
            <a:off x="831850" y="6751638"/>
            <a:ext cx="2559050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kumimoji="1" lang="en-US" altLang="it-IT" sz="600" smtClean="0">
                <a:solidFill>
                  <a:srgbClr val="000000"/>
                </a:solidFill>
                <a:ea typeface="HGP創英角ｺﾞｼｯｸUB"/>
                <a:cs typeface="HGP創英角ｺﾞｼｯｸUB"/>
              </a:rPr>
              <a:t>Copyright © 2012 NTT DATA</a:t>
            </a:r>
          </a:p>
        </p:txBody>
      </p:sp>
      <p:sp>
        <p:nvSpPr>
          <p:cNvPr id="85" name="TextBox 102"/>
          <p:cNvSpPr txBox="1">
            <a:spLocks noChangeArrowheads="1"/>
          </p:cNvSpPr>
          <p:nvPr/>
        </p:nvSpPr>
        <p:spPr bwMode="auto">
          <a:xfrm>
            <a:off x="9590088" y="6751638"/>
            <a:ext cx="315912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86C34A0B-A79E-4360-A288-CFA7F31155DF}" type="slidenum">
              <a:rPr kumimoji="1" lang="en-US" altLang="it-IT" sz="600">
                <a:solidFill>
                  <a:srgbClr val="000000"/>
                </a:solidFill>
                <a:ea typeface="HGP創英角ｺﾞｼｯｸUB"/>
                <a:cs typeface="HGP創英角ｺﾞｼｯｸUB"/>
              </a:rPr>
              <a:pPr eaLnBrk="1" hangingPunct="1"/>
              <a:t>‹#›</a:t>
            </a:fld>
            <a:endParaRPr kumimoji="1" lang="en-US" altLang="it-IT" sz="600">
              <a:solidFill>
                <a:srgbClr val="000000"/>
              </a:solidFill>
              <a:ea typeface="HGP創英角ｺﾞｼｯｸUB"/>
              <a:cs typeface="HGP創英角ｺﾞｼｯｸUB"/>
            </a:endParaRPr>
          </a:p>
        </p:txBody>
      </p:sp>
      <p:pic>
        <p:nvPicPr>
          <p:cNvPr id="86" name="Picture 111" descr="NTT_logo_RGB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7550" y="309563"/>
            <a:ext cx="135731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792482" y="0"/>
            <a:ext cx="7159837" cy="731520"/>
          </a:xfrm>
          <a:prstGeom prst="rect">
            <a:avLst/>
          </a:prstGeom>
        </p:spPr>
        <p:txBody>
          <a:bodyPr lIns="182880" anchor="ctr">
            <a:normAutofit/>
          </a:bodyPr>
          <a:lstStyle>
            <a:lvl1pPr>
              <a:spcAft>
                <a:spcPts val="0"/>
              </a:spcAft>
              <a:defRPr sz="2200" b="0" i="0" baseline="0">
                <a:latin typeface="Arial"/>
                <a:cs typeface="Arial"/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70" name="Text Placeholder 69"/>
          <p:cNvSpPr>
            <a:spLocks noGrp="1"/>
          </p:cNvSpPr>
          <p:nvPr>
            <p:ph type="body" sz="quarter" idx="10"/>
          </p:nvPr>
        </p:nvSpPr>
        <p:spPr>
          <a:xfrm>
            <a:off x="793780" y="5549900"/>
            <a:ext cx="7187074" cy="977900"/>
          </a:xfrm>
          <a:prstGeom prst="rect">
            <a:avLst/>
          </a:prstGeom>
        </p:spPr>
        <p:txBody>
          <a:bodyPr vert="horz"/>
          <a:lstStyle>
            <a:lvl1pPr>
              <a:buFont typeface="Lucida Grande"/>
              <a:buChar char="-"/>
              <a:defRPr sz="900" baseline="0"/>
            </a:lvl1pPr>
            <a:lvl2pPr>
              <a:buFont typeface="Lucida Grande"/>
              <a:buChar char="-"/>
              <a:defRPr sz="900"/>
            </a:lvl2pPr>
            <a:lvl3pPr>
              <a:buFont typeface="Lucida Grande"/>
              <a:buChar char="-"/>
              <a:defRPr sz="900"/>
            </a:lvl3pPr>
            <a:lvl4pPr>
              <a:buFont typeface="Lucida Grande"/>
              <a:buChar char="-"/>
              <a:defRPr sz="900"/>
            </a:lvl4pPr>
            <a:lvl5pPr>
              <a:buFont typeface="Lucida Grande"/>
              <a:buChar char="-"/>
              <a:defRPr sz="900"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</p:txBody>
      </p:sp>
    </p:spTree>
    <p:extLst>
      <p:ext uri="{BB962C8B-B14F-4D97-AF65-F5344CB8AC3E}">
        <p14:creationId xmlns:p14="http://schemas.microsoft.com/office/powerpoint/2010/main" val="2655387515"/>
      </p:ext>
    </p:extLst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a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3"/>
          <p:cNvSpPr/>
          <p:nvPr/>
        </p:nvSpPr>
        <p:spPr>
          <a:xfrm>
            <a:off x="0" y="0"/>
            <a:ext cx="2754313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kumimoji="1" lang="en-US" altLang="it-IT" sz="1400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4" name="Picture 7" descr="NTT_Brand_Slid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57413"/>
            <a:ext cx="2754313" cy="254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15"/>
          <p:cNvSpPr txBox="1">
            <a:spLocks noChangeArrowheads="1"/>
          </p:cNvSpPr>
          <p:nvPr/>
        </p:nvSpPr>
        <p:spPr bwMode="auto">
          <a:xfrm>
            <a:off x="4127500" y="6751638"/>
            <a:ext cx="5751513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eaLnBrk="1" hangingPunct="1">
              <a:defRPr/>
            </a:pPr>
            <a:r>
              <a:rPr kumimoji="1" lang="en-US" altLang="it-IT" sz="600" smtClean="0">
                <a:solidFill>
                  <a:srgbClr val="000000"/>
                </a:solidFill>
                <a:ea typeface="HGP創英角ｺﾞｼｯｸUB"/>
                <a:cs typeface="HGP創英角ｺﾞｼｯｸUB"/>
              </a:rPr>
              <a:t>This document contains confidential Company information. Do not disclose it to third parties without permission from the Company.</a:t>
            </a:r>
          </a:p>
        </p:txBody>
      </p:sp>
      <p:sp>
        <p:nvSpPr>
          <p:cNvPr id="6" name="TextBox 12"/>
          <p:cNvSpPr txBox="1">
            <a:spLocks noChangeArrowheads="1"/>
          </p:cNvSpPr>
          <p:nvPr/>
        </p:nvSpPr>
        <p:spPr bwMode="auto">
          <a:xfrm>
            <a:off x="0" y="6751638"/>
            <a:ext cx="2559050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kumimoji="1" lang="en-US" altLang="it-IT" sz="600" smtClean="0">
                <a:solidFill>
                  <a:srgbClr val="000000"/>
                </a:solidFill>
                <a:ea typeface="HGP創英角ｺﾞｼｯｸUB"/>
                <a:cs typeface="HGP創英角ｺﾞｼｯｸUB"/>
              </a:rPr>
              <a:t>Copyright © 2012 NTT DATA</a:t>
            </a:r>
          </a:p>
        </p:txBody>
      </p:sp>
      <p:pic>
        <p:nvPicPr>
          <p:cNvPr id="8" name="Picture 9" descr="NTT_BrandMessage_Lockup_Aligned_Right_RGB_111129_jal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4588" y="2795588"/>
            <a:ext cx="5278437" cy="126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ontent Placeholder 28"/>
          <p:cNvSpPr>
            <a:spLocks noGrp="1"/>
          </p:cNvSpPr>
          <p:nvPr>
            <p:ph sz="quarter" idx="17"/>
          </p:nvPr>
        </p:nvSpPr>
        <p:spPr>
          <a:xfrm>
            <a:off x="6376987" y="6457953"/>
            <a:ext cx="3501496" cy="254569"/>
          </a:xfrm>
          <a:prstGeom prst="rect">
            <a:avLst/>
          </a:prstGeom>
        </p:spPr>
        <p:txBody>
          <a:bodyPr vert="horz"/>
          <a:lstStyle>
            <a:lvl1pPr algn="r">
              <a:buNone/>
              <a:defRPr sz="900" baseline="0">
                <a:solidFill>
                  <a:schemeClr val="tx1"/>
                </a:solidFill>
              </a:defRPr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14369294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22B0DDA-6CA2-49D0-9615-B07D2C085325}" type="datetimeFigureOut">
              <a:rPr lang="it-IT" altLang="it-IT"/>
              <a:pPr/>
              <a:t>27/11/2014</a:t>
            </a:fld>
            <a:endParaRPr lang="it-IT" altLang="it-IT"/>
          </a:p>
        </p:txBody>
      </p:sp>
      <p:sp>
        <p:nvSpPr>
          <p:cNvPr id="4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it-IT" altLang="it-IT"/>
          </a:p>
        </p:txBody>
      </p:sp>
      <p:sp>
        <p:nvSpPr>
          <p:cNvPr id="5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7CE93C-11DE-4001-BA64-5D93B2A48C23}" type="slidenum">
              <a:rPr lang="it-IT" altLang="it-IT"/>
              <a:pPr/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748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4B5BD4D-4842-4F40-92D1-40226251E49F}" type="datetimeFigureOut">
              <a:rPr lang="it-IT" altLang="it-IT"/>
              <a:pPr/>
              <a:t>27/11/2014</a:t>
            </a:fld>
            <a:endParaRPr lang="it-IT" altLang="it-IT"/>
          </a:p>
        </p:txBody>
      </p:sp>
      <p:sp>
        <p:nvSpPr>
          <p:cNvPr id="3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it-IT" altLang="it-IT"/>
          </a:p>
        </p:txBody>
      </p:sp>
      <p:sp>
        <p:nvSpPr>
          <p:cNvPr id="4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896494-F206-49AD-A9C8-7F950353C234}" type="slidenum">
              <a:rPr lang="it-IT" altLang="it-IT"/>
              <a:pPr/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3220744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95308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873499" y="273070"/>
            <a:ext cx="553720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95308" y="1435103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46489AC-1C2D-42FB-8483-0C910C3CB9C9}" type="datetimeFigureOut">
              <a:rPr lang="it-IT" altLang="it-IT"/>
              <a:pPr/>
              <a:t>27/11/2014</a:t>
            </a:fld>
            <a:endParaRPr lang="it-IT" altLang="it-IT"/>
          </a:p>
        </p:txBody>
      </p:sp>
      <p:sp>
        <p:nvSpPr>
          <p:cNvPr id="6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it-IT" altLang="it-IT"/>
          </a:p>
        </p:txBody>
      </p:sp>
      <p:sp>
        <p:nvSpPr>
          <p:cNvPr id="7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CFAA3A-D3F5-45A8-B62F-2387F40393B5}" type="slidenum">
              <a:rPr lang="it-IT" altLang="it-IT"/>
              <a:pPr/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41790263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it-IT" noProof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6F498A0-7ADB-4B5F-8E18-A9BFEF0E7ED0}" type="datetimeFigureOut">
              <a:rPr lang="it-IT" altLang="it-IT"/>
              <a:pPr/>
              <a:t>27/11/2014</a:t>
            </a:fld>
            <a:endParaRPr lang="it-IT" altLang="it-IT"/>
          </a:p>
        </p:txBody>
      </p:sp>
      <p:sp>
        <p:nvSpPr>
          <p:cNvPr id="6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it-IT" altLang="it-IT"/>
          </a:p>
        </p:txBody>
      </p:sp>
      <p:sp>
        <p:nvSpPr>
          <p:cNvPr id="7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E86973-5107-4881-B6AD-BDD0E9AFBB8E}" type="slidenum">
              <a:rPr lang="it-IT" altLang="it-IT"/>
              <a:pPr/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95105767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F841EE3-9AF1-4AA6-8EDF-F400BEE47883}" type="datetimeFigureOut">
              <a:rPr lang="it-IT" altLang="it-IT"/>
              <a:pPr/>
              <a:t>27/11/2014</a:t>
            </a:fld>
            <a:endParaRPr lang="it-IT" alt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it-IT" alt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0A8515-E03F-4CE2-9D91-5A35B1557CD5}" type="slidenum">
              <a:rPr lang="it-IT" altLang="it-IT"/>
              <a:pPr/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326260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rizontal Layout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/>
          <p:nvPr/>
        </p:nvSpPr>
        <p:spPr>
          <a:xfrm>
            <a:off x="8123238" y="0"/>
            <a:ext cx="1782762" cy="731838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US" altLang="it-IT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5" name="Picture 29" descr="NTT_logo_RGB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7550" y="309563"/>
            <a:ext cx="135731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4"/>
          <p:cNvSpPr/>
          <p:nvPr/>
        </p:nvSpPr>
        <p:spPr>
          <a:xfrm>
            <a:off x="0" y="0"/>
            <a:ext cx="8123238" cy="7318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US" altLang="it-IT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7" name="Picture 19" descr="NTT_Title_Slide_w_Image.jp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92163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Group 13"/>
          <p:cNvGrpSpPr>
            <a:grpSpLocks/>
          </p:cNvGrpSpPr>
          <p:nvPr/>
        </p:nvGrpSpPr>
        <p:grpSpPr bwMode="auto">
          <a:xfrm>
            <a:off x="0" y="6732588"/>
            <a:ext cx="9906000" cy="131762"/>
            <a:chOff x="0" y="6731877"/>
            <a:chExt cx="9144001" cy="132052"/>
          </a:xfrm>
        </p:grpSpPr>
        <p:sp>
          <p:nvSpPr>
            <p:cNvPr id="9" name="Rectangle 17"/>
            <p:cNvSpPr/>
            <p:nvPr/>
          </p:nvSpPr>
          <p:spPr>
            <a:xfrm>
              <a:off x="0" y="6731877"/>
              <a:ext cx="9144001" cy="13205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endParaRPr lang="en-US" altLang="it-IT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grpSp>
          <p:nvGrpSpPr>
            <p:cNvPr id="10" name="Group 103"/>
            <p:cNvGrpSpPr>
              <a:grpSpLocks/>
            </p:cNvGrpSpPr>
            <p:nvPr/>
          </p:nvGrpSpPr>
          <p:grpSpPr bwMode="auto">
            <a:xfrm>
              <a:off x="0" y="6731877"/>
              <a:ext cx="735623" cy="132052"/>
              <a:chOff x="0" y="6296155"/>
              <a:chExt cx="735623" cy="132052"/>
            </a:xfrm>
          </p:grpSpPr>
          <p:sp>
            <p:nvSpPr>
              <p:cNvPr id="11" name="Rectangle 21"/>
              <p:cNvSpPr/>
              <p:nvPr/>
            </p:nvSpPr>
            <p:spPr>
              <a:xfrm>
                <a:off x="612531" y="6296155"/>
                <a:ext cx="123092" cy="13205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lang="en-US" altLang="it-IT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2" name="Rectangle 22"/>
              <p:cNvSpPr>
                <a:spLocks noChangeArrowheads="1"/>
              </p:cNvSpPr>
              <p:nvPr/>
            </p:nvSpPr>
            <p:spPr bwMode="auto">
              <a:xfrm>
                <a:off x="490904" y="6296155"/>
                <a:ext cx="121626" cy="132052"/>
              </a:xfrm>
              <a:prstGeom prst="rect">
                <a:avLst/>
              </a:prstGeom>
              <a:solidFill>
                <a:srgbClr val="C969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3" name="Rectangle 23"/>
              <p:cNvSpPr/>
              <p:nvPr/>
            </p:nvSpPr>
            <p:spPr>
              <a:xfrm>
                <a:off x="367812" y="6296155"/>
                <a:ext cx="123092" cy="132052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lang="en-US" altLang="it-IT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4" name="Rectangle 24"/>
              <p:cNvSpPr/>
              <p:nvPr/>
            </p:nvSpPr>
            <p:spPr>
              <a:xfrm>
                <a:off x="244720" y="6296155"/>
                <a:ext cx="123092" cy="13205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lang="en-US" altLang="it-IT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5" name="Rectangle 25"/>
              <p:cNvSpPr>
                <a:spLocks noChangeArrowheads="1"/>
              </p:cNvSpPr>
              <p:nvPr/>
            </p:nvSpPr>
            <p:spPr bwMode="auto">
              <a:xfrm>
                <a:off x="123092" y="6296155"/>
                <a:ext cx="121627" cy="132052"/>
              </a:xfrm>
              <a:prstGeom prst="rect">
                <a:avLst/>
              </a:prstGeom>
              <a:solidFill>
                <a:srgbClr val="6F77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6" name="Rectangle 26"/>
              <p:cNvSpPr>
                <a:spLocks noChangeArrowheads="1"/>
              </p:cNvSpPr>
              <p:nvPr/>
            </p:nvSpPr>
            <p:spPr bwMode="auto">
              <a:xfrm>
                <a:off x="0" y="6296155"/>
                <a:ext cx="123092" cy="132052"/>
              </a:xfrm>
              <a:prstGeom prst="rect">
                <a:avLst/>
              </a:prstGeom>
              <a:solidFill>
                <a:srgbClr val="3F49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</p:grpSp>
      <p:sp>
        <p:nvSpPr>
          <p:cNvPr id="17" name="TextBox 12"/>
          <p:cNvSpPr txBox="1">
            <a:spLocks noChangeArrowheads="1"/>
          </p:cNvSpPr>
          <p:nvPr/>
        </p:nvSpPr>
        <p:spPr bwMode="auto">
          <a:xfrm>
            <a:off x="831850" y="6751638"/>
            <a:ext cx="2559050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600">
                <a:ea typeface="HGP創英角ｺﾞｼｯｸUB"/>
                <a:cs typeface="HGP創英角ｺﾞｼｯｸUB"/>
              </a:rPr>
              <a:t>Copyright © 2012 NTT DATA</a:t>
            </a:r>
          </a:p>
        </p:txBody>
      </p:sp>
      <p:sp>
        <p:nvSpPr>
          <p:cNvPr id="18" name="TextBox 16"/>
          <p:cNvSpPr txBox="1">
            <a:spLocks noChangeArrowheads="1"/>
          </p:cNvSpPr>
          <p:nvPr/>
        </p:nvSpPr>
        <p:spPr bwMode="auto">
          <a:xfrm>
            <a:off x="9590088" y="6751638"/>
            <a:ext cx="315912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3AF1A644-4725-4FB1-A722-C859B07A922B}" type="slidenum">
              <a:rPr lang="en-US" altLang="it-IT" sz="600">
                <a:ea typeface="HGP創英角ｺﾞｼｯｸUB"/>
                <a:cs typeface="HGP創英角ｺﾞｼｯｸUB"/>
              </a:rPr>
              <a:pPr eaLnBrk="1" hangingPunct="1"/>
              <a:t>‹#›</a:t>
            </a:fld>
            <a:endParaRPr lang="en-US" altLang="it-IT" sz="600">
              <a:ea typeface="HGP創英角ｺﾞｼｯｸUB"/>
              <a:cs typeface="HGP創英角ｺﾞｼｯｸUB"/>
            </a:endParaRP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792825" y="0"/>
            <a:ext cx="7329752" cy="731838"/>
          </a:xfrm>
          <a:prstGeom prst="rect">
            <a:avLst/>
          </a:prstGeom>
        </p:spPr>
        <p:txBody>
          <a:bodyPr vert="horz" lIns="182880" rIns="182880" anchor="ctr" anchorCtr="0"/>
          <a:lstStyle>
            <a:lvl1pPr>
              <a:buNone/>
              <a:defRPr sz="2200" baseline="0"/>
            </a:lvl1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31" name="Content Placeholder 30"/>
          <p:cNvSpPr>
            <a:spLocks noGrp="1"/>
          </p:cNvSpPr>
          <p:nvPr>
            <p:ph sz="quarter" idx="11"/>
          </p:nvPr>
        </p:nvSpPr>
        <p:spPr>
          <a:xfrm>
            <a:off x="788991" y="1373194"/>
            <a:ext cx="8323262" cy="4960937"/>
          </a:xfrm>
          <a:prstGeom prst="rect">
            <a:avLst/>
          </a:prstGeom>
        </p:spPr>
        <p:txBody>
          <a:bodyPr vert="horz"/>
          <a:lstStyle>
            <a:lvl1pPr marL="266700" indent="-266700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Arial" pitchFamily="34" charset="0"/>
              <a:buChar char="►"/>
              <a:defRPr sz="1800"/>
            </a:lvl1pPr>
            <a:lvl2pPr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/>
            </a:lvl2pPr>
            <a:lvl3pPr>
              <a:spcBef>
                <a:spcPts val="0"/>
              </a:spcBef>
              <a:spcAft>
                <a:spcPts val="600"/>
              </a:spcAft>
              <a:defRPr sz="1800"/>
            </a:lvl3pPr>
            <a:lvl4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600"/>
            </a:lvl4pPr>
            <a:lvl5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600"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3038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7181850" y="274658"/>
            <a:ext cx="2228850" cy="5851525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95308" y="274658"/>
            <a:ext cx="6534150" cy="5851525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47C725A-39C9-476A-9740-43FBA4D15934}" type="datetimeFigureOut">
              <a:rPr lang="it-IT" altLang="it-IT"/>
              <a:pPr/>
              <a:t>27/11/2014</a:t>
            </a:fld>
            <a:endParaRPr lang="it-IT" alt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it-IT" alt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6EC763-68FC-479C-8CE7-1F1A486C08E2}" type="slidenum">
              <a:rPr lang="it-IT" altLang="it-IT"/>
              <a:pPr/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56863652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2" descr="NTT_logo_RGB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3488" y="6119813"/>
            <a:ext cx="1833562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9" descr="NTT_Title_Slide_w_Imag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19413"/>
            <a:ext cx="2754313" cy="254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15"/>
          <p:cNvSpPr>
            <a:spLocks noChangeArrowheads="1"/>
          </p:cNvSpPr>
          <p:nvPr/>
        </p:nvSpPr>
        <p:spPr bwMode="auto">
          <a:xfrm>
            <a:off x="2740025" y="4181475"/>
            <a:ext cx="7165975" cy="1281113"/>
          </a:xfrm>
          <a:prstGeom prst="rect">
            <a:avLst/>
          </a:prstGeom>
          <a:solidFill>
            <a:srgbClr val="C2CE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en-GB" altLang="en-US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1" name="Rectangle 18"/>
          <p:cNvSpPr/>
          <p:nvPr/>
        </p:nvSpPr>
        <p:spPr>
          <a:xfrm>
            <a:off x="2740025" y="4763"/>
            <a:ext cx="7165975" cy="294957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GB" altLang="it-IT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13" name="TextBox 16"/>
          <p:cNvSpPr txBox="1">
            <a:spLocks noChangeArrowheads="1"/>
          </p:cNvSpPr>
          <p:nvPr/>
        </p:nvSpPr>
        <p:spPr bwMode="auto">
          <a:xfrm>
            <a:off x="0" y="6751638"/>
            <a:ext cx="2559050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600">
                <a:solidFill>
                  <a:srgbClr val="000000"/>
                </a:solidFill>
              </a:rPr>
              <a:t>Copyright © 2012 NTT DATA Corporation</a:t>
            </a:r>
          </a:p>
        </p:txBody>
      </p:sp>
      <p:sp>
        <p:nvSpPr>
          <p:cNvPr id="15" name="Rectangle 6"/>
          <p:cNvSpPr/>
          <p:nvPr/>
        </p:nvSpPr>
        <p:spPr>
          <a:xfrm>
            <a:off x="2740025" y="2917825"/>
            <a:ext cx="7165975" cy="12731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GB" altLang="it-IT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9" name="Text Placeholder 2"/>
          <p:cNvSpPr>
            <a:spLocks noGrp="1"/>
          </p:cNvSpPr>
          <p:nvPr>
            <p:ph type="body" idx="13"/>
          </p:nvPr>
        </p:nvSpPr>
        <p:spPr>
          <a:xfrm>
            <a:off x="2972230" y="4379536"/>
            <a:ext cx="6637823" cy="104184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6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noProof="0" smtClean="0"/>
              <a:t>Fare clic per modificare stili del testo dello schema</a:t>
            </a:r>
          </a:p>
          <a:p>
            <a:pPr lvl="1"/>
            <a:r>
              <a:rPr lang="it-IT" noProof="0" smtClean="0"/>
              <a:t>Secondo livello</a:t>
            </a:r>
          </a:p>
          <a:p>
            <a:pPr lvl="2"/>
            <a:r>
              <a:rPr lang="it-IT" noProof="0" smtClean="0"/>
              <a:t>Terzo livello</a:t>
            </a:r>
          </a:p>
        </p:txBody>
      </p:sp>
      <p:sp>
        <p:nvSpPr>
          <p:cNvPr id="24" name="Content Placeholder 23"/>
          <p:cNvSpPr>
            <a:spLocks noGrp="1"/>
          </p:cNvSpPr>
          <p:nvPr>
            <p:ph sz="quarter" idx="15"/>
          </p:nvPr>
        </p:nvSpPr>
        <p:spPr>
          <a:xfrm>
            <a:off x="7994783" y="88731"/>
            <a:ext cx="1816100" cy="546100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 vert="horz"/>
          <a:lstStyle>
            <a:lvl1pPr marL="0" indent="0">
              <a:spcBef>
                <a:spcPts val="0"/>
              </a:spcBef>
              <a:buNone/>
              <a:defRPr sz="900" baseline="0"/>
            </a:lvl1pPr>
            <a:lvl2pPr>
              <a:buNone/>
              <a:defRPr sz="1400"/>
            </a:lvl2pPr>
            <a:lvl3pPr>
              <a:buNone/>
              <a:defRPr sz="1400"/>
            </a:lvl3pPr>
            <a:lvl4pPr>
              <a:buNone/>
              <a:defRPr sz="1400"/>
            </a:lvl4pPr>
            <a:lvl5pPr>
              <a:buNone/>
              <a:defRPr sz="1400"/>
            </a:lvl5pPr>
          </a:lstStyle>
          <a:p>
            <a:pPr lvl="0"/>
            <a:r>
              <a:rPr lang="it-IT" noProof="0" smtClean="0"/>
              <a:t>Fare clic per modificare stili del testo dello schema</a:t>
            </a:r>
          </a:p>
          <a:p>
            <a:pPr lvl="1"/>
            <a:r>
              <a:rPr lang="it-IT" noProof="0" smtClean="0"/>
              <a:t>Secondo livello</a:t>
            </a:r>
          </a:p>
          <a:p>
            <a:pPr lvl="2"/>
            <a:r>
              <a:rPr lang="it-IT" noProof="0" smtClean="0"/>
              <a:t>Terzo livello</a:t>
            </a:r>
          </a:p>
        </p:txBody>
      </p:sp>
      <p:sp>
        <p:nvSpPr>
          <p:cNvPr id="29" name="Content Placeholder 28"/>
          <p:cNvSpPr>
            <a:spLocks noGrp="1"/>
          </p:cNvSpPr>
          <p:nvPr>
            <p:ph sz="quarter" idx="17"/>
          </p:nvPr>
        </p:nvSpPr>
        <p:spPr>
          <a:xfrm>
            <a:off x="6309387" y="652232"/>
            <a:ext cx="3501496" cy="431969"/>
          </a:xfrm>
          <a:prstGeom prst="rect">
            <a:avLst/>
          </a:prstGeom>
        </p:spPr>
        <p:txBody>
          <a:bodyPr vert="horz"/>
          <a:lstStyle>
            <a:lvl1pPr>
              <a:buNone/>
              <a:defRPr sz="900" baseline="0">
                <a:solidFill>
                  <a:srgbClr val="FF0000"/>
                </a:solidFill>
              </a:defRPr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it-IT" noProof="0" smtClean="0"/>
              <a:t>Fare clic per modificare stili del testo dello schema</a:t>
            </a:r>
          </a:p>
          <a:p>
            <a:pPr lvl="1"/>
            <a:r>
              <a:rPr lang="it-IT" noProof="0" smtClean="0"/>
              <a:t>Secondo livello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2972230" y="3161530"/>
            <a:ext cx="6637823" cy="995164"/>
          </a:xfrm>
          <a:prstGeom prst="rect">
            <a:avLst/>
          </a:prstGeom>
          <a:ln>
            <a:noFill/>
          </a:ln>
        </p:spPr>
        <p:txBody>
          <a:bodyPr anchor="t">
            <a:normAutofit/>
          </a:bodyPr>
          <a:lstStyle>
            <a:lvl1pPr algn="l">
              <a:spcAft>
                <a:spcPts val="0"/>
              </a:spcAft>
              <a:defRPr sz="2200" b="0" i="0" cap="none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it-IT" noProof="0" smtClean="0"/>
              <a:t>Fare clic per modificare lo stile del titolo</a:t>
            </a:r>
            <a:endParaRPr lang="en-GB" noProof="0" dirty="0"/>
          </a:p>
        </p:txBody>
      </p:sp>
      <p:sp>
        <p:nvSpPr>
          <p:cNvPr id="12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272480" y="188640"/>
            <a:ext cx="2016224" cy="731838"/>
          </a:xfrm>
          <a:prstGeom prst="rect">
            <a:avLst/>
          </a:prstGeom>
        </p:spPr>
        <p:txBody>
          <a:bodyPr vert="horz" lIns="182880" rIns="182880" anchor="ctr" anchorCtr="0"/>
          <a:lstStyle>
            <a:lvl1pPr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it-IT" noProof="0" smtClean="0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364158933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rizontal Layout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/>
          <p:nvPr/>
        </p:nvSpPr>
        <p:spPr>
          <a:xfrm>
            <a:off x="8123238" y="0"/>
            <a:ext cx="1782762" cy="731838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US" altLang="it-IT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5" name="Picture 29" descr="NTT_logo_RGB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7550" y="309563"/>
            <a:ext cx="135731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4"/>
          <p:cNvSpPr/>
          <p:nvPr/>
        </p:nvSpPr>
        <p:spPr>
          <a:xfrm>
            <a:off x="0" y="0"/>
            <a:ext cx="8123238" cy="7318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US" altLang="it-IT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7" name="Picture 19" descr="NTT_Title_Slide_w_Image.jp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92163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Group 13"/>
          <p:cNvGrpSpPr>
            <a:grpSpLocks/>
          </p:cNvGrpSpPr>
          <p:nvPr/>
        </p:nvGrpSpPr>
        <p:grpSpPr bwMode="auto">
          <a:xfrm>
            <a:off x="0" y="6732588"/>
            <a:ext cx="9906000" cy="131762"/>
            <a:chOff x="0" y="6731877"/>
            <a:chExt cx="9144001" cy="132052"/>
          </a:xfrm>
        </p:grpSpPr>
        <p:sp>
          <p:nvSpPr>
            <p:cNvPr id="9" name="Rectangle 17"/>
            <p:cNvSpPr/>
            <p:nvPr/>
          </p:nvSpPr>
          <p:spPr>
            <a:xfrm>
              <a:off x="0" y="6731877"/>
              <a:ext cx="9144001" cy="13205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endParaRPr lang="en-US" altLang="it-IT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grpSp>
          <p:nvGrpSpPr>
            <p:cNvPr id="10" name="Group 103"/>
            <p:cNvGrpSpPr>
              <a:grpSpLocks/>
            </p:cNvGrpSpPr>
            <p:nvPr/>
          </p:nvGrpSpPr>
          <p:grpSpPr bwMode="auto">
            <a:xfrm>
              <a:off x="0" y="6731877"/>
              <a:ext cx="735623" cy="132052"/>
              <a:chOff x="0" y="6296155"/>
              <a:chExt cx="735623" cy="132052"/>
            </a:xfrm>
          </p:grpSpPr>
          <p:sp>
            <p:nvSpPr>
              <p:cNvPr id="11" name="Rectangle 21"/>
              <p:cNvSpPr/>
              <p:nvPr/>
            </p:nvSpPr>
            <p:spPr>
              <a:xfrm>
                <a:off x="612531" y="6296155"/>
                <a:ext cx="123092" cy="13205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lang="en-US" altLang="it-IT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2" name="Rectangle 22"/>
              <p:cNvSpPr>
                <a:spLocks noChangeArrowheads="1"/>
              </p:cNvSpPr>
              <p:nvPr/>
            </p:nvSpPr>
            <p:spPr bwMode="auto">
              <a:xfrm>
                <a:off x="490904" y="6296155"/>
                <a:ext cx="121626" cy="132052"/>
              </a:xfrm>
              <a:prstGeom prst="rect">
                <a:avLst/>
              </a:prstGeom>
              <a:solidFill>
                <a:srgbClr val="C969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3" name="Rectangle 23"/>
              <p:cNvSpPr/>
              <p:nvPr/>
            </p:nvSpPr>
            <p:spPr>
              <a:xfrm>
                <a:off x="367812" y="6296155"/>
                <a:ext cx="123092" cy="132052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lang="en-US" altLang="it-IT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4" name="Rectangle 24"/>
              <p:cNvSpPr/>
              <p:nvPr/>
            </p:nvSpPr>
            <p:spPr>
              <a:xfrm>
                <a:off x="244720" y="6296155"/>
                <a:ext cx="123092" cy="13205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lang="en-US" altLang="it-IT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5" name="Rectangle 25"/>
              <p:cNvSpPr>
                <a:spLocks noChangeArrowheads="1"/>
              </p:cNvSpPr>
              <p:nvPr/>
            </p:nvSpPr>
            <p:spPr bwMode="auto">
              <a:xfrm>
                <a:off x="123092" y="6296155"/>
                <a:ext cx="121627" cy="132052"/>
              </a:xfrm>
              <a:prstGeom prst="rect">
                <a:avLst/>
              </a:prstGeom>
              <a:solidFill>
                <a:srgbClr val="6F77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6" name="Rectangle 26"/>
              <p:cNvSpPr>
                <a:spLocks noChangeArrowheads="1"/>
              </p:cNvSpPr>
              <p:nvPr/>
            </p:nvSpPr>
            <p:spPr bwMode="auto">
              <a:xfrm>
                <a:off x="0" y="6296155"/>
                <a:ext cx="123092" cy="132052"/>
              </a:xfrm>
              <a:prstGeom prst="rect">
                <a:avLst/>
              </a:prstGeom>
              <a:solidFill>
                <a:srgbClr val="3F49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</p:grpSp>
      <p:sp>
        <p:nvSpPr>
          <p:cNvPr id="17" name="TextBox 12"/>
          <p:cNvSpPr txBox="1">
            <a:spLocks noChangeArrowheads="1"/>
          </p:cNvSpPr>
          <p:nvPr/>
        </p:nvSpPr>
        <p:spPr bwMode="auto">
          <a:xfrm>
            <a:off x="831850" y="6751638"/>
            <a:ext cx="2559050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600">
                <a:solidFill>
                  <a:srgbClr val="000000"/>
                </a:solidFill>
                <a:ea typeface="HGP創英角ｺﾞｼｯｸUB"/>
                <a:cs typeface="HGP創英角ｺﾞｼｯｸUB"/>
              </a:rPr>
              <a:t>Copyright © 2012 NTT DATA</a:t>
            </a:r>
          </a:p>
        </p:txBody>
      </p:sp>
      <p:sp>
        <p:nvSpPr>
          <p:cNvPr id="18" name="TextBox 16"/>
          <p:cNvSpPr txBox="1">
            <a:spLocks noChangeArrowheads="1"/>
          </p:cNvSpPr>
          <p:nvPr/>
        </p:nvSpPr>
        <p:spPr bwMode="auto">
          <a:xfrm>
            <a:off x="9590088" y="6751638"/>
            <a:ext cx="315912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E8A95679-0DFF-4129-93FD-C7055DC2480F}" type="slidenum">
              <a:rPr lang="en-US" altLang="it-IT" sz="600">
                <a:solidFill>
                  <a:srgbClr val="000000"/>
                </a:solidFill>
                <a:ea typeface="HGP創英角ｺﾞｼｯｸUB"/>
                <a:cs typeface="HGP創英角ｺﾞｼｯｸUB"/>
              </a:rPr>
              <a:pPr eaLnBrk="1" hangingPunct="1"/>
              <a:t>‹#›</a:t>
            </a:fld>
            <a:endParaRPr lang="en-US" altLang="it-IT" sz="600">
              <a:solidFill>
                <a:srgbClr val="000000"/>
              </a:solidFill>
              <a:ea typeface="HGP創英角ｺﾞｼｯｸUB"/>
              <a:cs typeface="HGP創英角ｺﾞｼｯｸUB"/>
            </a:endParaRP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792825" y="0"/>
            <a:ext cx="7329752" cy="731838"/>
          </a:xfrm>
          <a:prstGeom prst="rect">
            <a:avLst/>
          </a:prstGeom>
        </p:spPr>
        <p:txBody>
          <a:bodyPr vert="horz" lIns="182880" rIns="182880" anchor="ctr" anchorCtr="0"/>
          <a:lstStyle>
            <a:lvl1pPr>
              <a:buNone/>
              <a:defRPr sz="2200" baseline="0"/>
            </a:lvl1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31" name="Content Placeholder 30"/>
          <p:cNvSpPr>
            <a:spLocks noGrp="1"/>
          </p:cNvSpPr>
          <p:nvPr>
            <p:ph sz="quarter" idx="11"/>
          </p:nvPr>
        </p:nvSpPr>
        <p:spPr>
          <a:xfrm>
            <a:off x="788991" y="1373194"/>
            <a:ext cx="8323262" cy="4960937"/>
          </a:xfrm>
          <a:prstGeom prst="rect">
            <a:avLst/>
          </a:prstGeom>
        </p:spPr>
        <p:txBody>
          <a:bodyPr vert="horz"/>
          <a:lstStyle>
            <a:lvl1pPr marL="266700" indent="-266700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Arial" pitchFamily="34" charset="0"/>
              <a:buChar char="►"/>
              <a:defRPr sz="1800"/>
            </a:lvl1pPr>
            <a:lvl2pPr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/>
            </a:lvl2pPr>
            <a:lvl3pPr>
              <a:spcBef>
                <a:spcPts val="0"/>
              </a:spcBef>
              <a:spcAft>
                <a:spcPts val="600"/>
              </a:spcAft>
              <a:defRPr sz="1800"/>
            </a:lvl3pPr>
            <a:lvl4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600"/>
            </a:lvl4pPr>
            <a:lvl5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600"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55383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1"/>
          <p:cNvSpPr/>
          <p:nvPr/>
        </p:nvSpPr>
        <p:spPr>
          <a:xfrm>
            <a:off x="8123238" y="0"/>
            <a:ext cx="1782762" cy="731838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US" altLang="it-IT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7" name="Picture 29" descr="NTT_logo_RGB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7550" y="309563"/>
            <a:ext cx="135731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4"/>
          <p:cNvSpPr/>
          <p:nvPr/>
        </p:nvSpPr>
        <p:spPr>
          <a:xfrm>
            <a:off x="0" y="0"/>
            <a:ext cx="8123238" cy="7318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US" altLang="it-IT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9" name="Picture 19" descr="NTT_Title_Slide_w_Image.jp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92163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" name="Group 13"/>
          <p:cNvGrpSpPr>
            <a:grpSpLocks/>
          </p:cNvGrpSpPr>
          <p:nvPr/>
        </p:nvGrpSpPr>
        <p:grpSpPr bwMode="auto">
          <a:xfrm>
            <a:off x="0" y="6732588"/>
            <a:ext cx="9906000" cy="131762"/>
            <a:chOff x="0" y="6731877"/>
            <a:chExt cx="9144001" cy="132052"/>
          </a:xfrm>
        </p:grpSpPr>
        <p:sp>
          <p:nvSpPr>
            <p:cNvPr id="11" name="Rectangle 17"/>
            <p:cNvSpPr/>
            <p:nvPr/>
          </p:nvSpPr>
          <p:spPr>
            <a:xfrm>
              <a:off x="0" y="6731877"/>
              <a:ext cx="9144001" cy="13205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endParaRPr lang="en-US" altLang="it-IT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grpSp>
          <p:nvGrpSpPr>
            <p:cNvPr id="12" name="Group 103"/>
            <p:cNvGrpSpPr>
              <a:grpSpLocks/>
            </p:cNvGrpSpPr>
            <p:nvPr/>
          </p:nvGrpSpPr>
          <p:grpSpPr bwMode="auto">
            <a:xfrm>
              <a:off x="0" y="6731877"/>
              <a:ext cx="735623" cy="132052"/>
              <a:chOff x="0" y="6296155"/>
              <a:chExt cx="735623" cy="132052"/>
            </a:xfrm>
          </p:grpSpPr>
          <p:sp>
            <p:nvSpPr>
              <p:cNvPr id="13" name="Rectangle 21"/>
              <p:cNvSpPr/>
              <p:nvPr/>
            </p:nvSpPr>
            <p:spPr>
              <a:xfrm>
                <a:off x="612531" y="6296155"/>
                <a:ext cx="123092" cy="13205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lang="en-US" altLang="it-IT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4" name="Rectangle 22"/>
              <p:cNvSpPr>
                <a:spLocks noChangeArrowheads="1"/>
              </p:cNvSpPr>
              <p:nvPr/>
            </p:nvSpPr>
            <p:spPr bwMode="auto">
              <a:xfrm>
                <a:off x="490904" y="6296155"/>
                <a:ext cx="121626" cy="132052"/>
              </a:xfrm>
              <a:prstGeom prst="rect">
                <a:avLst/>
              </a:prstGeom>
              <a:solidFill>
                <a:srgbClr val="C969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5" name="Rectangle 23"/>
              <p:cNvSpPr/>
              <p:nvPr/>
            </p:nvSpPr>
            <p:spPr>
              <a:xfrm>
                <a:off x="367812" y="6296155"/>
                <a:ext cx="123092" cy="132052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lang="en-US" altLang="it-IT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6" name="Rectangle 24"/>
              <p:cNvSpPr/>
              <p:nvPr/>
            </p:nvSpPr>
            <p:spPr>
              <a:xfrm>
                <a:off x="244720" y="6296155"/>
                <a:ext cx="123092" cy="13205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lang="en-US" altLang="it-IT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7" name="Rectangle 25"/>
              <p:cNvSpPr>
                <a:spLocks noChangeArrowheads="1"/>
              </p:cNvSpPr>
              <p:nvPr/>
            </p:nvSpPr>
            <p:spPr bwMode="auto">
              <a:xfrm>
                <a:off x="123092" y="6296155"/>
                <a:ext cx="121627" cy="132052"/>
              </a:xfrm>
              <a:prstGeom prst="rect">
                <a:avLst/>
              </a:prstGeom>
              <a:solidFill>
                <a:srgbClr val="6F77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8" name="Rectangle 26"/>
              <p:cNvSpPr>
                <a:spLocks noChangeArrowheads="1"/>
              </p:cNvSpPr>
              <p:nvPr/>
            </p:nvSpPr>
            <p:spPr bwMode="auto">
              <a:xfrm>
                <a:off x="0" y="6296155"/>
                <a:ext cx="123092" cy="132052"/>
              </a:xfrm>
              <a:prstGeom prst="rect">
                <a:avLst/>
              </a:prstGeom>
              <a:solidFill>
                <a:srgbClr val="3F49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</p:grpSp>
      <p:sp>
        <p:nvSpPr>
          <p:cNvPr id="20" name="TextBox 12"/>
          <p:cNvSpPr txBox="1">
            <a:spLocks noChangeArrowheads="1"/>
          </p:cNvSpPr>
          <p:nvPr/>
        </p:nvSpPr>
        <p:spPr bwMode="auto">
          <a:xfrm>
            <a:off x="831850" y="6751638"/>
            <a:ext cx="2559050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600">
                <a:solidFill>
                  <a:srgbClr val="000000"/>
                </a:solidFill>
                <a:ea typeface="HGP創英角ｺﾞｼｯｸUB"/>
                <a:cs typeface="HGP創英角ｺﾞｼｯｸUB"/>
              </a:rPr>
              <a:t>Copyright © 2012 NTT DATA</a:t>
            </a:r>
          </a:p>
        </p:txBody>
      </p:sp>
      <p:sp>
        <p:nvSpPr>
          <p:cNvPr id="21" name="TextBox 16"/>
          <p:cNvSpPr txBox="1">
            <a:spLocks noChangeArrowheads="1"/>
          </p:cNvSpPr>
          <p:nvPr/>
        </p:nvSpPr>
        <p:spPr bwMode="auto">
          <a:xfrm>
            <a:off x="9590088" y="6751638"/>
            <a:ext cx="315912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78E5886A-B517-43A6-BE6D-D0031BFBB721}" type="slidenum">
              <a:rPr lang="en-US" altLang="it-IT" sz="600">
                <a:solidFill>
                  <a:srgbClr val="000000"/>
                </a:solidFill>
                <a:ea typeface="HGP創英角ｺﾞｼｯｸUB"/>
                <a:cs typeface="HGP創英角ｺﾞｼｯｸUB"/>
              </a:rPr>
              <a:pPr eaLnBrk="1" hangingPunct="1"/>
              <a:t>‹#›</a:t>
            </a:fld>
            <a:endParaRPr lang="en-US" altLang="it-IT" sz="600">
              <a:solidFill>
                <a:srgbClr val="000000"/>
              </a:solidFill>
              <a:ea typeface="HGP創英角ｺﾞｼｯｸUB"/>
              <a:cs typeface="HGP創英角ｺﾞｼｯｸUB"/>
            </a:endParaRP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792825" y="0"/>
            <a:ext cx="7329752" cy="731838"/>
          </a:xfrm>
          <a:prstGeom prst="rect">
            <a:avLst/>
          </a:prstGeom>
        </p:spPr>
        <p:txBody>
          <a:bodyPr vert="horz" lIns="182880" rIns="182880" anchor="ctr" anchorCtr="0"/>
          <a:lstStyle>
            <a:lvl1pPr>
              <a:buNone/>
              <a:defRPr sz="2200" baseline="0"/>
            </a:lvl1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39" name="Text Placeholder 35"/>
          <p:cNvSpPr>
            <a:spLocks noGrp="1"/>
          </p:cNvSpPr>
          <p:nvPr>
            <p:ph type="body" sz="quarter" idx="12"/>
          </p:nvPr>
        </p:nvSpPr>
        <p:spPr>
          <a:xfrm>
            <a:off x="393707" y="1373193"/>
            <a:ext cx="3036887" cy="4579937"/>
          </a:xfrm>
          <a:prstGeom prst="rect">
            <a:avLst/>
          </a:prstGeom>
        </p:spPr>
        <p:txBody>
          <a:bodyPr vert="horz"/>
          <a:lstStyle>
            <a:lvl1pPr marL="118872" indent="-1190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1200"/>
            </a:lvl1pPr>
            <a:lvl2pPr marL="228600" indent="-109728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/>
            </a:lvl2pPr>
            <a:lvl3pPr marL="1033463" indent="-1190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1200"/>
            </a:lvl3pPr>
            <a:lvl4pPr marL="1490663" indent="-1190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200"/>
            </a:lvl4pPr>
            <a:lvl5pPr marL="1947863" indent="-1190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200"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 smtClean="0"/>
          </a:p>
        </p:txBody>
      </p:sp>
      <p:sp>
        <p:nvSpPr>
          <p:cNvPr id="47" name="Content Placeholder 46"/>
          <p:cNvSpPr>
            <a:spLocks noGrp="1"/>
          </p:cNvSpPr>
          <p:nvPr>
            <p:ph sz="quarter" idx="13"/>
          </p:nvPr>
        </p:nvSpPr>
        <p:spPr>
          <a:xfrm>
            <a:off x="3430591" y="1373193"/>
            <a:ext cx="3040062" cy="4579937"/>
          </a:xfrm>
          <a:prstGeom prst="rect">
            <a:avLst/>
          </a:prstGeom>
        </p:spPr>
        <p:txBody>
          <a:bodyPr vert="horz"/>
          <a:lstStyle>
            <a:lvl1pPr>
              <a:spcBef>
                <a:spcPts val="0"/>
              </a:spcBef>
              <a:spcAft>
                <a:spcPts val="600"/>
              </a:spcAft>
              <a:defRPr sz="900"/>
            </a:lvl1pPr>
            <a:lvl2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900"/>
            </a:lvl2pPr>
            <a:lvl3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900"/>
            </a:lvl3pPr>
            <a:lvl4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900"/>
            </a:lvl4pPr>
            <a:lvl5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900"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0" name="Text Placeholder 35"/>
          <p:cNvSpPr>
            <a:spLocks noGrp="1"/>
          </p:cNvSpPr>
          <p:nvPr>
            <p:ph type="body" sz="quarter" idx="14"/>
          </p:nvPr>
        </p:nvSpPr>
        <p:spPr>
          <a:xfrm>
            <a:off x="6481235" y="1373193"/>
            <a:ext cx="3036887" cy="4579937"/>
          </a:xfrm>
          <a:prstGeom prst="rect">
            <a:avLst/>
          </a:prstGeom>
        </p:spPr>
        <p:txBody>
          <a:bodyPr vert="horz"/>
          <a:lstStyle>
            <a:lvl1pPr marL="118872" indent="-1190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1200"/>
            </a:lvl1pPr>
            <a:lvl2pPr marL="228600" indent="-109728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/>
            </a:lvl2pPr>
            <a:lvl3pPr marL="1033463" indent="-1190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1200"/>
            </a:lvl3pPr>
            <a:lvl4pPr marL="1490663" indent="-1190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200"/>
            </a:lvl4pPr>
            <a:lvl5pPr marL="1947863" indent="-1190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200"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198987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/>
          <p:nvPr/>
        </p:nvSpPr>
        <p:spPr>
          <a:xfrm>
            <a:off x="8123238" y="0"/>
            <a:ext cx="1782762" cy="731838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US" altLang="it-IT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6" name="Picture 29" descr="NTT_logo_RGB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7550" y="309563"/>
            <a:ext cx="135731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4"/>
          <p:cNvSpPr/>
          <p:nvPr/>
        </p:nvSpPr>
        <p:spPr>
          <a:xfrm>
            <a:off x="0" y="0"/>
            <a:ext cx="8123238" cy="7318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US" altLang="it-IT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8" name="Picture 19" descr="NTT_Title_Slide_w_Image.jp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92163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" name="Group 13"/>
          <p:cNvGrpSpPr>
            <a:grpSpLocks/>
          </p:cNvGrpSpPr>
          <p:nvPr/>
        </p:nvGrpSpPr>
        <p:grpSpPr bwMode="auto">
          <a:xfrm>
            <a:off x="0" y="6732588"/>
            <a:ext cx="9906000" cy="131762"/>
            <a:chOff x="0" y="6731877"/>
            <a:chExt cx="9144001" cy="132052"/>
          </a:xfrm>
        </p:grpSpPr>
        <p:sp>
          <p:nvSpPr>
            <p:cNvPr id="10" name="Rectangle 17"/>
            <p:cNvSpPr/>
            <p:nvPr/>
          </p:nvSpPr>
          <p:spPr>
            <a:xfrm>
              <a:off x="0" y="6731877"/>
              <a:ext cx="9144001" cy="13205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endParaRPr lang="en-US" altLang="it-IT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grpSp>
          <p:nvGrpSpPr>
            <p:cNvPr id="11" name="Group 103"/>
            <p:cNvGrpSpPr>
              <a:grpSpLocks/>
            </p:cNvGrpSpPr>
            <p:nvPr/>
          </p:nvGrpSpPr>
          <p:grpSpPr bwMode="auto">
            <a:xfrm>
              <a:off x="0" y="6731877"/>
              <a:ext cx="735623" cy="132052"/>
              <a:chOff x="0" y="6296155"/>
              <a:chExt cx="735623" cy="132052"/>
            </a:xfrm>
          </p:grpSpPr>
          <p:sp>
            <p:nvSpPr>
              <p:cNvPr id="12" name="Rectangle 21"/>
              <p:cNvSpPr/>
              <p:nvPr/>
            </p:nvSpPr>
            <p:spPr>
              <a:xfrm>
                <a:off x="612531" y="6296155"/>
                <a:ext cx="123092" cy="13205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lang="en-US" altLang="it-IT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3" name="Rectangle 22"/>
              <p:cNvSpPr>
                <a:spLocks noChangeArrowheads="1"/>
              </p:cNvSpPr>
              <p:nvPr/>
            </p:nvSpPr>
            <p:spPr bwMode="auto">
              <a:xfrm>
                <a:off x="490904" y="6296155"/>
                <a:ext cx="121626" cy="132052"/>
              </a:xfrm>
              <a:prstGeom prst="rect">
                <a:avLst/>
              </a:prstGeom>
              <a:solidFill>
                <a:srgbClr val="C969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4" name="Rectangle 23"/>
              <p:cNvSpPr/>
              <p:nvPr/>
            </p:nvSpPr>
            <p:spPr>
              <a:xfrm>
                <a:off x="367812" y="6296155"/>
                <a:ext cx="123092" cy="132052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lang="en-US" altLang="it-IT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5" name="Rectangle 24"/>
              <p:cNvSpPr/>
              <p:nvPr/>
            </p:nvSpPr>
            <p:spPr>
              <a:xfrm>
                <a:off x="244720" y="6296155"/>
                <a:ext cx="123092" cy="13205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lang="en-US" altLang="it-IT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6" name="Rectangle 25"/>
              <p:cNvSpPr>
                <a:spLocks noChangeArrowheads="1"/>
              </p:cNvSpPr>
              <p:nvPr/>
            </p:nvSpPr>
            <p:spPr bwMode="auto">
              <a:xfrm>
                <a:off x="123092" y="6296155"/>
                <a:ext cx="121627" cy="132052"/>
              </a:xfrm>
              <a:prstGeom prst="rect">
                <a:avLst/>
              </a:prstGeom>
              <a:solidFill>
                <a:srgbClr val="6F77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7" name="Rectangle 26"/>
              <p:cNvSpPr>
                <a:spLocks noChangeArrowheads="1"/>
              </p:cNvSpPr>
              <p:nvPr/>
            </p:nvSpPr>
            <p:spPr bwMode="auto">
              <a:xfrm>
                <a:off x="0" y="6296155"/>
                <a:ext cx="123092" cy="132052"/>
              </a:xfrm>
              <a:prstGeom prst="rect">
                <a:avLst/>
              </a:prstGeom>
              <a:solidFill>
                <a:srgbClr val="3F49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</p:grpSp>
      <p:sp>
        <p:nvSpPr>
          <p:cNvPr id="18" name="TextBox 12"/>
          <p:cNvSpPr txBox="1">
            <a:spLocks noChangeArrowheads="1"/>
          </p:cNvSpPr>
          <p:nvPr/>
        </p:nvSpPr>
        <p:spPr bwMode="auto">
          <a:xfrm>
            <a:off x="831850" y="6751638"/>
            <a:ext cx="2559050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600">
                <a:solidFill>
                  <a:srgbClr val="000000"/>
                </a:solidFill>
                <a:ea typeface="HGP創英角ｺﾞｼｯｸUB"/>
                <a:cs typeface="HGP創英角ｺﾞｼｯｸUB"/>
              </a:rPr>
              <a:t>Copyright © 2012 NTT DATA</a:t>
            </a:r>
          </a:p>
        </p:txBody>
      </p:sp>
      <p:sp>
        <p:nvSpPr>
          <p:cNvPr id="20" name="TextBox 16"/>
          <p:cNvSpPr txBox="1">
            <a:spLocks noChangeArrowheads="1"/>
          </p:cNvSpPr>
          <p:nvPr/>
        </p:nvSpPr>
        <p:spPr bwMode="auto">
          <a:xfrm>
            <a:off x="9590088" y="6751638"/>
            <a:ext cx="315912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DD244B9D-6899-4483-BB25-5F69B30AC2CB}" type="slidenum">
              <a:rPr lang="en-US" altLang="it-IT" sz="600">
                <a:solidFill>
                  <a:srgbClr val="000000"/>
                </a:solidFill>
                <a:ea typeface="HGP創英角ｺﾞｼｯｸUB"/>
                <a:cs typeface="HGP創英角ｺﾞｼｯｸUB"/>
              </a:rPr>
              <a:pPr eaLnBrk="1" hangingPunct="1"/>
              <a:t>‹#›</a:t>
            </a:fld>
            <a:endParaRPr lang="en-US" altLang="it-IT" sz="600">
              <a:solidFill>
                <a:srgbClr val="000000"/>
              </a:solidFill>
              <a:ea typeface="HGP創英角ｺﾞｼｯｸUB"/>
              <a:cs typeface="HGP創英角ｺﾞｼｯｸUB"/>
            </a:endParaRP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792825" y="0"/>
            <a:ext cx="7329752" cy="731838"/>
          </a:xfrm>
          <a:prstGeom prst="rect">
            <a:avLst/>
          </a:prstGeom>
        </p:spPr>
        <p:txBody>
          <a:bodyPr vert="horz" lIns="182880" rIns="182880" anchor="ctr" anchorCtr="0"/>
          <a:lstStyle>
            <a:lvl1pPr>
              <a:buNone/>
              <a:defRPr sz="2200" baseline="0"/>
            </a:lvl1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29" name="Content Placeholder 28"/>
          <p:cNvSpPr>
            <a:spLocks noGrp="1"/>
          </p:cNvSpPr>
          <p:nvPr>
            <p:ph sz="quarter" idx="11"/>
          </p:nvPr>
        </p:nvSpPr>
        <p:spPr>
          <a:xfrm>
            <a:off x="4946659" y="1373194"/>
            <a:ext cx="4564063" cy="4960937"/>
          </a:xfrm>
          <a:prstGeom prst="rect">
            <a:avLst/>
          </a:prstGeom>
        </p:spPr>
        <p:txBody>
          <a:bodyPr vert="horz"/>
          <a:lstStyle>
            <a:lvl1pPr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400"/>
            </a:lvl1pPr>
            <a:lvl2pPr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400"/>
            </a:lvl2pPr>
            <a:lvl3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400"/>
            </a:lvl3pPr>
            <a:lvl4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400"/>
            </a:lvl4pPr>
            <a:lvl5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400"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31" name="Content Placeholder 28"/>
          <p:cNvSpPr>
            <a:spLocks noGrp="1"/>
          </p:cNvSpPr>
          <p:nvPr>
            <p:ph sz="quarter" idx="12"/>
          </p:nvPr>
        </p:nvSpPr>
        <p:spPr>
          <a:xfrm>
            <a:off x="392119" y="1373194"/>
            <a:ext cx="4554537" cy="4960937"/>
          </a:xfrm>
          <a:prstGeom prst="rect">
            <a:avLst/>
          </a:prstGeom>
        </p:spPr>
        <p:txBody>
          <a:bodyPr vert="horz"/>
          <a:lstStyle>
            <a:lvl1pPr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400"/>
            </a:lvl1pPr>
            <a:lvl2pPr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400"/>
            </a:lvl2pPr>
            <a:lvl3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400"/>
            </a:lvl3pPr>
            <a:lvl4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400"/>
            </a:lvl4pPr>
            <a:lvl5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400"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814065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dex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1"/>
          <p:cNvSpPr/>
          <p:nvPr/>
        </p:nvSpPr>
        <p:spPr>
          <a:xfrm>
            <a:off x="8123238" y="0"/>
            <a:ext cx="1782762" cy="731838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GB" altLang="it-IT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4" name="Picture 29" descr="NTT_logo_RGB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7550" y="309563"/>
            <a:ext cx="135731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3"/>
          <p:cNvSpPr/>
          <p:nvPr/>
        </p:nvSpPr>
        <p:spPr>
          <a:xfrm>
            <a:off x="0" y="0"/>
            <a:ext cx="8123238" cy="7318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GB" altLang="it-IT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6" name="Picture 19" descr="NTT_Title_Slide_w_Image.jp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92163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oup 13"/>
          <p:cNvGrpSpPr>
            <a:grpSpLocks/>
          </p:cNvGrpSpPr>
          <p:nvPr/>
        </p:nvGrpSpPr>
        <p:grpSpPr bwMode="auto">
          <a:xfrm>
            <a:off x="0" y="6732588"/>
            <a:ext cx="9906000" cy="131762"/>
            <a:chOff x="0" y="6731877"/>
            <a:chExt cx="9144001" cy="132052"/>
          </a:xfrm>
        </p:grpSpPr>
        <p:sp>
          <p:nvSpPr>
            <p:cNvPr id="8" name="Rectangle 17"/>
            <p:cNvSpPr/>
            <p:nvPr/>
          </p:nvSpPr>
          <p:spPr>
            <a:xfrm>
              <a:off x="0" y="6731877"/>
              <a:ext cx="9144001" cy="13205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endParaRPr lang="en-US" altLang="it-IT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grpSp>
          <p:nvGrpSpPr>
            <p:cNvPr id="9" name="Group 103"/>
            <p:cNvGrpSpPr>
              <a:grpSpLocks/>
            </p:cNvGrpSpPr>
            <p:nvPr/>
          </p:nvGrpSpPr>
          <p:grpSpPr bwMode="auto">
            <a:xfrm>
              <a:off x="0" y="6731877"/>
              <a:ext cx="735623" cy="132052"/>
              <a:chOff x="0" y="6296155"/>
              <a:chExt cx="735623" cy="132052"/>
            </a:xfrm>
          </p:grpSpPr>
          <p:sp>
            <p:nvSpPr>
              <p:cNvPr id="10" name="Rectangle 21"/>
              <p:cNvSpPr/>
              <p:nvPr/>
            </p:nvSpPr>
            <p:spPr>
              <a:xfrm>
                <a:off x="612531" y="6296155"/>
                <a:ext cx="123092" cy="13205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lang="en-US" altLang="it-IT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1" name="Rectangle 22"/>
              <p:cNvSpPr>
                <a:spLocks noChangeArrowheads="1"/>
              </p:cNvSpPr>
              <p:nvPr/>
            </p:nvSpPr>
            <p:spPr bwMode="auto">
              <a:xfrm>
                <a:off x="490904" y="6296155"/>
                <a:ext cx="121626" cy="132052"/>
              </a:xfrm>
              <a:prstGeom prst="rect">
                <a:avLst/>
              </a:prstGeom>
              <a:solidFill>
                <a:srgbClr val="C969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2" name="Rectangle 23"/>
              <p:cNvSpPr/>
              <p:nvPr/>
            </p:nvSpPr>
            <p:spPr>
              <a:xfrm>
                <a:off x="367812" y="6296155"/>
                <a:ext cx="123092" cy="132052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lang="en-US" altLang="it-IT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3" name="Rectangle 24"/>
              <p:cNvSpPr/>
              <p:nvPr/>
            </p:nvSpPr>
            <p:spPr>
              <a:xfrm>
                <a:off x="244720" y="6296155"/>
                <a:ext cx="123092" cy="13205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lang="en-US" altLang="it-IT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4" name="Rectangle 25"/>
              <p:cNvSpPr>
                <a:spLocks noChangeArrowheads="1"/>
              </p:cNvSpPr>
              <p:nvPr/>
            </p:nvSpPr>
            <p:spPr bwMode="auto">
              <a:xfrm>
                <a:off x="123092" y="6296155"/>
                <a:ext cx="121627" cy="132052"/>
              </a:xfrm>
              <a:prstGeom prst="rect">
                <a:avLst/>
              </a:prstGeom>
              <a:solidFill>
                <a:srgbClr val="6F77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5" name="Rectangle 26"/>
              <p:cNvSpPr>
                <a:spLocks noChangeArrowheads="1"/>
              </p:cNvSpPr>
              <p:nvPr/>
            </p:nvSpPr>
            <p:spPr bwMode="auto">
              <a:xfrm>
                <a:off x="0" y="6296155"/>
                <a:ext cx="123092" cy="132052"/>
              </a:xfrm>
              <a:prstGeom prst="rect">
                <a:avLst/>
              </a:prstGeom>
              <a:solidFill>
                <a:srgbClr val="3F49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</p:grpSp>
      <p:sp>
        <p:nvSpPr>
          <p:cNvPr id="16" name="TextBox 12"/>
          <p:cNvSpPr txBox="1">
            <a:spLocks noChangeArrowheads="1"/>
          </p:cNvSpPr>
          <p:nvPr/>
        </p:nvSpPr>
        <p:spPr bwMode="auto">
          <a:xfrm>
            <a:off x="831850" y="6751638"/>
            <a:ext cx="2559050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600">
                <a:solidFill>
                  <a:srgbClr val="000000"/>
                </a:solidFill>
              </a:rPr>
              <a:t>Copyright © 2012 NTT DATA Corporation</a:t>
            </a:r>
          </a:p>
        </p:txBody>
      </p:sp>
      <p:sp>
        <p:nvSpPr>
          <p:cNvPr id="17" name="TextBox 15"/>
          <p:cNvSpPr txBox="1">
            <a:spLocks noChangeArrowheads="1"/>
          </p:cNvSpPr>
          <p:nvPr/>
        </p:nvSpPr>
        <p:spPr bwMode="auto">
          <a:xfrm>
            <a:off x="9590088" y="6751638"/>
            <a:ext cx="315912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F5525A7C-3DFB-4AFD-A634-E99914B77A52}" type="slidenum">
              <a:rPr lang="en-US" altLang="it-IT" sz="600">
                <a:solidFill>
                  <a:srgbClr val="000000"/>
                </a:solidFill>
              </a:rPr>
              <a:pPr eaLnBrk="1" hangingPunct="1"/>
              <a:t>‹#›</a:t>
            </a:fld>
            <a:endParaRPr lang="en-US" altLang="it-IT" sz="600">
              <a:solidFill>
                <a:srgbClr val="000000"/>
              </a:solidFill>
            </a:endParaRPr>
          </a:p>
        </p:txBody>
      </p:sp>
      <p:sp>
        <p:nvSpPr>
          <p:cNvPr id="28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792825" y="0"/>
            <a:ext cx="7329752" cy="731838"/>
          </a:xfrm>
          <a:prstGeom prst="rect">
            <a:avLst/>
          </a:prstGeom>
        </p:spPr>
        <p:txBody>
          <a:bodyPr vert="horz" lIns="182880" rIns="182880" anchor="ctr" anchorCtr="0">
            <a:normAutofit/>
          </a:bodyPr>
          <a:lstStyle>
            <a:lvl1pPr marL="0" indent="0">
              <a:buNone/>
              <a:defRPr sz="2200" baseline="0"/>
            </a:lvl1pPr>
          </a:lstStyle>
          <a:p>
            <a:pPr lvl="0"/>
            <a:r>
              <a:rPr lang="it-IT" noProof="0" smtClean="0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300062597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2" descr="NTT_logo_RGB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3488" y="6119813"/>
            <a:ext cx="1833562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9" descr="NTT_Title_Slide_w_Imag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19413"/>
            <a:ext cx="2754313" cy="254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15"/>
          <p:cNvSpPr>
            <a:spLocks noChangeArrowheads="1"/>
          </p:cNvSpPr>
          <p:nvPr/>
        </p:nvSpPr>
        <p:spPr bwMode="auto">
          <a:xfrm>
            <a:off x="2740025" y="4181475"/>
            <a:ext cx="7165975" cy="1281113"/>
          </a:xfrm>
          <a:prstGeom prst="rect">
            <a:avLst/>
          </a:prstGeom>
          <a:solidFill>
            <a:srgbClr val="C2CE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en-GB" altLang="en-US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0" name="TextBox 16"/>
          <p:cNvSpPr txBox="1">
            <a:spLocks noChangeArrowheads="1"/>
          </p:cNvSpPr>
          <p:nvPr/>
        </p:nvSpPr>
        <p:spPr bwMode="auto">
          <a:xfrm>
            <a:off x="0" y="6751638"/>
            <a:ext cx="2559050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600">
                <a:solidFill>
                  <a:srgbClr val="000000"/>
                </a:solidFill>
              </a:rPr>
              <a:t>Copyright © 2012 NTT DATA Corporation</a:t>
            </a:r>
          </a:p>
        </p:txBody>
      </p:sp>
      <p:sp>
        <p:nvSpPr>
          <p:cNvPr id="11" name="Rectangle 14"/>
          <p:cNvSpPr/>
          <p:nvPr/>
        </p:nvSpPr>
        <p:spPr>
          <a:xfrm>
            <a:off x="2740025" y="2914650"/>
            <a:ext cx="7165975" cy="1274763"/>
          </a:xfrm>
          <a:prstGeom prst="rect">
            <a:avLst/>
          </a:prstGeom>
          <a:solidFill>
            <a:srgbClr val="6785C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GB" altLang="it-IT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9" name="Text Placeholder 2"/>
          <p:cNvSpPr>
            <a:spLocks noGrp="1"/>
          </p:cNvSpPr>
          <p:nvPr>
            <p:ph type="body" idx="13"/>
          </p:nvPr>
        </p:nvSpPr>
        <p:spPr>
          <a:xfrm>
            <a:off x="2972230" y="4379536"/>
            <a:ext cx="6637823" cy="104184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6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noProof="0" smtClean="0"/>
              <a:t>Fare clic per modificare stili del testo dello schema</a:t>
            </a:r>
          </a:p>
          <a:p>
            <a:pPr lvl="1"/>
            <a:r>
              <a:rPr lang="it-IT" noProof="0" smtClean="0"/>
              <a:t>Secondo livello</a:t>
            </a:r>
          </a:p>
          <a:p>
            <a:pPr lvl="2"/>
            <a:r>
              <a:rPr lang="it-IT" noProof="0" smtClean="0"/>
              <a:t>Terzo livello</a:t>
            </a:r>
          </a:p>
        </p:txBody>
      </p:sp>
      <p:sp>
        <p:nvSpPr>
          <p:cNvPr id="24" name="Content Placeholder 23"/>
          <p:cNvSpPr>
            <a:spLocks noGrp="1"/>
          </p:cNvSpPr>
          <p:nvPr>
            <p:ph sz="quarter" idx="15"/>
          </p:nvPr>
        </p:nvSpPr>
        <p:spPr>
          <a:xfrm>
            <a:off x="7994783" y="88731"/>
            <a:ext cx="1816100" cy="546100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 vert="horz"/>
          <a:lstStyle>
            <a:lvl1pPr marL="0" indent="0">
              <a:spcBef>
                <a:spcPts val="0"/>
              </a:spcBef>
              <a:buNone/>
              <a:defRPr sz="900" baseline="0"/>
            </a:lvl1pPr>
            <a:lvl2pPr>
              <a:buNone/>
              <a:defRPr sz="1400"/>
            </a:lvl2pPr>
            <a:lvl3pPr>
              <a:buNone/>
              <a:defRPr sz="1400"/>
            </a:lvl3pPr>
            <a:lvl4pPr>
              <a:buNone/>
              <a:defRPr sz="1400"/>
            </a:lvl4pPr>
            <a:lvl5pPr>
              <a:buNone/>
              <a:defRPr sz="1400"/>
            </a:lvl5pPr>
          </a:lstStyle>
          <a:p>
            <a:pPr lvl="0"/>
            <a:r>
              <a:rPr lang="it-IT" noProof="0" smtClean="0"/>
              <a:t>Fare clic per modificare stili del testo dello schema</a:t>
            </a:r>
          </a:p>
          <a:p>
            <a:pPr lvl="1"/>
            <a:r>
              <a:rPr lang="it-IT" noProof="0" smtClean="0"/>
              <a:t>Secondo livello</a:t>
            </a:r>
          </a:p>
          <a:p>
            <a:pPr lvl="2"/>
            <a:r>
              <a:rPr lang="it-IT" noProof="0" smtClean="0"/>
              <a:t>Terzo livello</a:t>
            </a:r>
          </a:p>
        </p:txBody>
      </p:sp>
      <p:sp>
        <p:nvSpPr>
          <p:cNvPr id="29" name="Content Placeholder 28"/>
          <p:cNvSpPr>
            <a:spLocks noGrp="1"/>
          </p:cNvSpPr>
          <p:nvPr>
            <p:ph sz="quarter" idx="17"/>
          </p:nvPr>
        </p:nvSpPr>
        <p:spPr>
          <a:xfrm>
            <a:off x="6309387" y="652232"/>
            <a:ext cx="3501496" cy="431969"/>
          </a:xfrm>
          <a:prstGeom prst="rect">
            <a:avLst/>
          </a:prstGeom>
        </p:spPr>
        <p:txBody>
          <a:bodyPr vert="horz"/>
          <a:lstStyle>
            <a:lvl1pPr>
              <a:buNone/>
              <a:defRPr sz="900" baseline="0">
                <a:solidFill>
                  <a:srgbClr val="FF0000"/>
                </a:solidFill>
              </a:defRPr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it-IT" noProof="0" smtClean="0"/>
              <a:t>Fare clic per modificare stili del testo dello schema</a:t>
            </a:r>
          </a:p>
          <a:p>
            <a:pPr lvl="1"/>
            <a:r>
              <a:rPr lang="it-IT" noProof="0" smtClean="0"/>
              <a:t>Secondo livello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2972230" y="3161530"/>
            <a:ext cx="6637823" cy="995164"/>
          </a:xfrm>
          <a:prstGeom prst="rect">
            <a:avLst/>
          </a:prstGeom>
          <a:ln>
            <a:noFill/>
          </a:ln>
        </p:spPr>
        <p:txBody>
          <a:bodyPr anchor="t">
            <a:normAutofit/>
          </a:bodyPr>
          <a:lstStyle>
            <a:lvl1pPr algn="l">
              <a:spcAft>
                <a:spcPts val="0"/>
              </a:spcAft>
              <a:defRPr sz="2200" b="0" i="0" cap="none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it-IT" noProof="0" smtClean="0"/>
              <a:t>Fare clic per modificare lo stile del titolo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73321708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9" descr="NTT_Section_Divide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52600"/>
            <a:ext cx="1654175" cy="152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7"/>
          <p:cNvSpPr/>
          <p:nvPr/>
        </p:nvSpPr>
        <p:spPr>
          <a:xfrm>
            <a:off x="0" y="6732588"/>
            <a:ext cx="9906000" cy="127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US" altLang="it-IT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5" name="TextBox 13"/>
          <p:cNvSpPr txBox="1">
            <a:spLocks noChangeArrowheads="1"/>
          </p:cNvSpPr>
          <p:nvPr/>
        </p:nvSpPr>
        <p:spPr bwMode="auto">
          <a:xfrm>
            <a:off x="9590088" y="6751638"/>
            <a:ext cx="315912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0C761103-9393-4FC6-899B-B048B5358647}" type="slidenum">
              <a:rPr lang="en-US" altLang="it-IT" sz="600">
                <a:solidFill>
                  <a:srgbClr val="000000"/>
                </a:solidFill>
              </a:rPr>
              <a:pPr eaLnBrk="1" hangingPunct="1"/>
              <a:t>‹#›</a:t>
            </a:fld>
            <a:endParaRPr lang="en-US" altLang="it-IT" sz="600">
              <a:solidFill>
                <a:srgbClr val="000000"/>
              </a:solidFill>
            </a:endParaRPr>
          </a:p>
        </p:txBody>
      </p:sp>
      <p:sp>
        <p:nvSpPr>
          <p:cNvPr id="6" name="TextBox 14"/>
          <p:cNvSpPr txBox="1">
            <a:spLocks noChangeArrowheads="1"/>
          </p:cNvSpPr>
          <p:nvPr/>
        </p:nvSpPr>
        <p:spPr bwMode="auto">
          <a:xfrm>
            <a:off x="0" y="6751638"/>
            <a:ext cx="2559050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600">
                <a:solidFill>
                  <a:srgbClr val="000000"/>
                </a:solidFill>
              </a:rPr>
              <a:t>Copyright © 2012 NTT DATA Corporation</a:t>
            </a:r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1647825" y="1752600"/>
            <a:ext cx="8258175" cy="7651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en-GB" altLang="en-US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8" name="Rectangle 11"/>
          <p:cNvSpPr/>
          <p:nvPr/>
        </p:nvSpPr>
        <p:spPr>
          <a:xfrm>
            <a:off x="1647825" y="2517775"/>
            <a:ext cx="8258175" cy="762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GB" altLang="it-IT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1788584" y="1770428"/>
            <a:ext cx="7821470" cy="729201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it-IT" altLang="ja-JP" noProof="0" smtClean="0"/>
              <a:t>Fare clic per modificare lo stile del titolo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6584718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>
          <a:xfrm>
            <a:off x="0" y="0"/>
            <a:ext cx="8123238" cy="7318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US" altLang="it-IT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5" name="Rectangle 8"/>
          <p:cNvSpPr/>
          <p:nvPr/>
        </p:nvSpPr>
        <p:spPr>
          <a:xfrm>
            <a:off x="822325" y="6732588"/>
            <a:ext cx="9083675" cy="127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US" altLang="it-IT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6" name="Rectangle 14"/>
          <p:cNvSpPr/>
          <p:nvPr/>
        </p:nvSpPr>
        <p:spPr>
          <a:xfrm>
            <a:off x="8123238" y="0"/>
            <a:ext cx="1782762" cy="731838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US" altLang="it-IT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7" name="Picture 15" descr="logo [small]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0250" y="298450"/>
            <a:ext cx="1357313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3" descr="NTT_ppt_header_graphic_blu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92163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16"/>
          <p:cNvSpPr txBox="1">
            <a:spLocks noChangeArrowheads="1"/>
          </p:cNvSpPr>
          <p:nvPr/>
        </p:nvSpPr>
        <p:spPr bwMode="auto">
          <a:xfrm>
            <a:off x="9590088" y="6735763"/>
            <a:ext cx="315912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84E3AA4B-C4B1-4046-9B27-91D4CF6E7999}" type="slidenum">
              <a:rPr lang="en-US" altLang="it-IT" sz="600">
                <a:solidFill>
                  <a:srgbClr val="000000"/>
                </a:solidFill>
              </a:rPr>
              <a:pPr eaLnBrk="1" hangingPunct="1"/>
              <a:t>‹#›</a:t>
            </a:fld>
            <a:endParaRPr lang="en-US" altLang="it-IT" sz="600">
              <a:solidFill>
                <a:srgbClr val="000000"/>
              </a:solidFill>
            </a:endParaRPr>
          </a:p>
        </p:txBody>
      </p:sp>
      <p:pic>
        <p:nvPicPr>
          <p:cNvPr id="10" name="Picture 14" descr="colorstrip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35763"/>
            <a:ext cx="831850" cy="128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9"/>
          <p:cNvSpPr txBox="1">
            <a:spLocks noChangeArrowheads="1"/>
          </p:cNvSpPr>
          <p:nvPr/>
        </p:nvSpPr>
        <p:spPr bwMode="auto">
          <a:xfrm>
            <a:off x="831850" y="6757988"/>
            <a:ext cx="2559050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600">
                <a:solidFill>
                  <a:srgbClr val="000000"/>
                </a:solidFill>
              </a:rPr>
              <a:t>Copyright © 2011 NTT DATA Corporation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482" y="0"/>
            <a:ext cx="7159837" cy="731520"/>
          </a:xfrm>
          <a:prstGeom prst="rect">
            <a:avLst/>
          </a:prstGeom>
        </p:spPr>
        <p:txBody>
          <a:bodyPr lIns="182880" anchor="ctr">
            <a:normAutofit/>
          </a:bodyPr>
          <a:lstStyle>
            <a:lvl1pPr>
              <a:spcAft>
                <a:spcPts val="0"/>
              </a:spcAft>
              <a:defRPr sz="1800" b="0" i="0" baseline="0">
                <a:latin typeface="Arial"/>
                <a:cs typeface="Arial"/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792565" y="1402640"/>
            <a:ext cx="8746362" cy="4525963"/>
          </a:xfrm>
          <a:prstGeom prst="rect">
            <a:avLst/>
          </a:prstGeom>
        </p:spPr>
        <p:txBody>
          <a:bodyPr lIns="182880"/>
          <a:lstStyle>
            <a:lvl1pPr marL="169863" indent="-169863">
              <a:buNone/>
              <a:defRPr sz="1800" baseline="0"/>
            </a:lvl1pPr>
            <a:lvl2pPr marL="739775" indent="-282575">
              <a:defRPr/>
            </a:lvl2pPr>
            <a:lvl3pPr marL="1090613" indent="-176213">
              <a:defRPr/>
            </a:lvl3pPr>
            <a:lvl4pPr marL="1544638" indent="-173038">
              <a:defRPr/>
            </a:lvl4pPr>
            <a:lvl5pPr marL="2000250" indent="-171450">
              <a:defRPr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64970047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a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3"/>
          <p:cNvSpPr/>
          <p:nvPr/>
        </p:nvSpPr>
        <p:spPr>
          <a:xfrm>
            <a:off x="0" y="0"/>
            <a:ext cx="2754313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US" altLang="it-IT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4" name="Picture 7" descr="NTT_Brand_Slid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57413"/>
            <a:ext cx="2754313" cy="254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15"/>
          <p:cNvSpPr txBox="1">
            <a:spLocks noChangeArrowheads="1"/>
          </p:cNvSpPr>
          <p:nvPr/>
        </p:nvSpPr>
        <p:spPr bwMode="auto">
          <a:xfrm>
            <a:off x="4127500" y="6751638"/>
            <a:ext cx="5751513" cy="92075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sz="600">
                <a:solidFill>
                  <a:srgbClr val="000000"/>
                </a:solidFill>
              </a:rPr>
              <a:t>This document contains confidential Company information. Do not disclose it to third parties without permission from the Company.</a:t>
            </a:r>
          </a:p>
        </p:txBody>
      </p:sp>
      <p:sp>
        <p:nvSpPr>
          <p:cNvPr id="6" name="TextBox 12"/>
          <p:cNvSpPr txBox="1">
            <a:spLocks noChangeArrowheads="1"/>
          </p:cNvSpPr>
          <p:nvPr/>
        </p:nvSpPr>
        <p:spPr bwMode="auto">
          <a:xfrm>
            <a:off x="0" y="6751638"/>
            <a:ext cx="2559050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600">
                <a:solidFill>
                  <a:srgbClr val="000000"/>
                </a:solidFill>
              </a:rPr>
              <a:t>Copyright © 2012 NTT DATA Corporation</a:t>
            </a:r>
          </a:p>
        </p:txBody>
      </p:sp>
      <p:pic>
        <p:nvPicPr>
          <p:cNvPr id="8" name="Picture 9" descr="NTT_BrandMessage_Lockup_Aligned_Right_RGB_111129_jal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4588" y="2795588"/>
            <a:ext cx="5278437" cy="126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ontent Placeholder 28"/>
          <p:cNvSpPr>
            <a:spLocks noGrp="1"/>
          </p:cNvSpPr>
          <p:nvPr>
            <p:ph sz="quarter" idx="17"/>
          </p:nvPr>
        </p:nvSpPr>
        <p:spPr>
          <a:xfrm>
            <a:off x="6376987" y="6457971"/>
            <a:ext cx="3501496" cy="254569"/>
          </a:xfrm>
          <a:prstGeom prst="rect">
            <a:avLst/>
          </a:prstGeom>
        </p:spPr>
        <p:txBody>
          <a:bodyPr vert="horz"/>
          <a:lstStyle>
            <a:lvl1pPr algn="r">
              <a:buNone/>
              <a:defRPr sz="900" baseline="0">
                <a:solidFill>
                  <a:schemeClr val="tx1"/>
                </a:solidFill>
              </a:defRPr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it-IT" noProof="0" smtClean="0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66396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1"/>
          <p:cNvSpPr/>
          <p:nvPr/>
        </p:nvSpPr>
        <p:spPr>
          <a:xfrm>
            <a:off x="8123238" y="0"/>
            <a:ext cx="1782762" cy="731838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US" altLang="it-IT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7" name="Picture 29" descr="NTT_logo_RGB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7550" y="309563"/>
            <a:ext cx="135731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4"/>
          <p:cNvSpPr/>
          <p:nvPr/>
        </p:nvSpPr>
        <p:spPr>
          <a:xfrm>
            <a:off x="0" y="0"/>
            <a:ext cx="8123238" cy="7318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US" altLang="it-IT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9" name="Picture 19" descr="NTT_Title_Slide_w_Image.jp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92163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" name="Group 13"/>
          <p:cNvGrpSpPr>
            <a:grpSpLocks/>
          </p:cNvGrpSpPr>
          <p:nvPr/>
        </p:nvGrpSpPr>
        <p:grpSpPr bwMode="auto">
          <a:xfrm>
            <a:off x="0" y="6732588"/>
            <a:ext cx="9906000" cy="131762"/>
            <a:chOff x="0" y="6731877"/>
            <a:chExt cx="9144001" cy="132052"/>
          </a:xfrm>
        </p:grpSpPr>
        <p:sp>
          <p:nvSpPr>
            <p:cNvPr id="11" name="Rectangle 17"/>
            <p:cNvSpPr/>
            <p:nvPr/>
          </p:nvSpPr>
          <p:spPr>
            <a:xfrm>
              <a:off x="0" y="6731877"/>
              <a:ext cx="9144001" cy="13205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endParaRPr lang="en-US" altLang="it-IT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grpSp>
          <p:nvGrpSpPr>
            <p:cNvPr id="12" name="Group 103"/>
            <p:cNvGrpSpPr>
              <a:grpSpLocks/>
            </p:cNvGrpSpPr>
            <p:nvPr/>
          </p:nvGrpSpPr>
          <p:grpSpPr bwMode="auto">
            <a:xfrm>
              <a:off x="0" y="6731877"/>
              <a:ext cx="735623" cy="132052"/>
              <a:chOff x="0" y="6296155"/>
              <a:chExt cx="735623" cy="132052"/>
            </a:xfrm>
          </p:grpSpPr>
          <p:sp>
            <p:nvSpPr>
              <p:cNvPr id="13" name="Rectangle 21"/>
              <p:cNvSpPr/>
              <p:nvPr/>
            </p:nvSpPr>
            <p:spPr>
              <a:xfrm>
                <a:off x="612531" y="6296155"/>
                <a:ext cx="123092" cy="13205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lang="en-US" altLang="it-IT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4" name="Rectangle 22"/>
              <p:cNvSpPr>
                <a:spLocks noChangeArrowheads="1"/>
              </p:cNvSpPr>
              <p:nvPr/>
            </p:nvSpPr>
            <p:spPr bwMode="auto">
              <a:xfrm>
                <a:off x="490904" y="6296155"/>
                <a:ext cx="121626" cy="132052"/>
              </a:xfrm>
              <a:prstGeom prst="rect">
                <a:avLst/>
              </a:prstGeom>
              <a:solidFill>
                <a:srgbClr val="C969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5" name="Rectangle 23"/>
              <p:cNvSpPr/>
              <p:nvPr/>
            </p:nvSpPr>
            <p:spPr>
              <a:xfrm>
                <a:off x="367812" y="6296155"/>
                <a:ext cx="123092" cy="132052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lang="en-US" altLang="it-IT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6" name="Rectangle 24"/>
              <p:cNvSpPr/>
              <p:nvPr/>
            </p:nvSpPr>
            <p:spPr>
              <a:xfrm>
                <a:off x="244720" y="6296155"/>
                <a:ext cx="123092" cy="13205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lang="en-US" altLang="it-IT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7" name="Rectangle 25"/>
              <p:cNvSpPr>
                <a:spLocks noChangeArrowheads="1"/>
              </p:cNvSpPr>
              <p:nvPr/>
            </p:nvSpPr>
            <p:spPr bwMode="auto">
              <a:xfrm>
                <a:off x="123092" y="6296155"/>
                <a:ext cx="121627" cy="132052"/>
              </a:xfrm>
              <a:prstGeom prst="rect">
                <a:avLst/>
              </a:prstGeom>
              <a:solidFill>
                <a:srgbClr val="6F77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8" name="Rectangle 26"/>
              <p:cNvSpPr>
                <a:spLocks noChangeArrowheads="1"/>
              </p:cNvSpPr>
              <p:nvPr/>
            </p:nvSpPr>
            <p:spPr bwMode="auto">
              <a:xfrm>
                <a:off x="0" y="6296155"/>
                <a:ext cx="123092" cy="132052"/>
              </a:xfrm>
              <a:prstGeom prst="rect">
                <a:avLst/>
              </a:prstGeom>
              <a:solidFill>
                <a:srgbClr val="3F49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</p:grpSp>
      <p:sp>
        <p:nvSpPr>
          <p:cNvPr id="20" name="TextBox 12"/>
          <p:cNvSpPr txBox="1">
            <a:spLocks noChangeArrowheads="1"/>
          </p:cNvSpPr>
          <p:nvPr/>
        </p:nvSpPr>
        <p:spPr bwMode="auto">
          <a:xfrm>
            <a:off x="831850" y="6751638"/>
            <a:ext cx="2559050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600">
                <a:ea typeface="HGP創英角ｺﾞｼｯｸUB"/>
                <a:cs typeface="HGP創英角ｺﾞｼｯｸUB"/>
              </a:rPr>
              <a:t>Copyright © 2012 NTT DATA</a:t>
            </a:r>
          </a:p>
        </p:txBody>
      </p:sp>
      <p:sp>
        <p:nvSpPr>
          <p:cNvPr id="21" name="TextBox 16"/>
          <p:cNvSpPr txBox="1">
            <a:spLocks noChangeArrowheads="1"/>
          </p:cNvSpPr>
          <p:nvPr/>
        </p:nvSpPr>
        <p:spPr bwMode="auto">
          <a:xfrm>
            <a:off x="9590088" y="6751638"/>
            <a:ext cx="315912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E5526183-0D24-4BE7-A351-C941AF91247B}" type="slidenum">
              <a:rPr lang="en-US" altLang="it-IT" sz="600">
                <a:ea typeface="HGP創英角ｺﾞｼｯｸUB"/>
                <a:cs typeface="HGP創英角ｺﾞｼｯｸUB"/>
              </a:rPr>
              <a:pPr eaLnBrk="1" hangingPunct="1"/>
              <a:t>‹#›</a:t>
            </a:fld>
            <a:endParaRPr lang="en-US" altLang="it-IT" sz="600">
              <a:ea typeface="HGP創英角ｺﾞｼｯｸUB"/>
              <a:cs typeface="HGP創英角ｺﾞｼｯｸUB"/>
            </a:endParaRP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792825" y="0"/>
            <a:ext cx="7329752" cy="731838"/>
          </a:xfrm>
          <a:prstGeom prst="rect">
            <a:avLst/>
          </a:prstGeom>
        </p:spPr>
        <p:txBody>
          <a:bodyPr vert="horz" lIns="182880" rIns="182880" anchor="ctr" anchorCtr="0"/>
          <a:lstStyle>
            <a:lvl1pPr>
              <a:buNone/>
              <a:defRPr sz="2200" baseline="0"/>
            </a:lvl1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39" name="Text Placeholder 35"/>
          <p:cNvSpPr>
            <a:spLocks noGrp="1"/>
          </p:cNvSpPr>
          <p:nvPr>
            <p:ph type="body" sz="quarter" idx="12"/>
          </p:nvPr>
        </p:nvSpPr>
        <p:spPr>
          <a:xfrm>
            <a:off x="393707" y="1373193"/>
            <a:ext cx="3036887" cy="4579937"/>
          </a:xfrm>
          <a:prstGeom prst="rect">
            <a:avLst/>
          </a:prstGeom>
        </p:spPr>
        <p:txBody>
          <a:bodyPr vert="horz"/>
          <a:lstStyle>
            <a:lvl1pPr marL="118872" indent="-1190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1200"/>
            </a:lvl1pPr>
            <a:lvl2pPr marL="228600" indent="-109728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/>
            </a:lvl2pPr>
            <a:lvl3pPr marL="1033463" indent="-1190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1200"/>
            </a:lvl3pPr>
            <a:lvl4pPr marL="1490663" indent="-1190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200"/>
            </a:lvl4pPr>
            <a:lvl5pPr marL="1947863" indent="-1190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200"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 smtClean="0"/>
          </a:p>
        </p:txBody>
      </p:sp>
      <p:sp>
        <p:nvSpPr>
          <p:cNvPr id="47" name="Content Placeholder 46"/>
          <p:cNvSpPr>
            <a:spLocks noGrp="1"/>
          </p:cNvSpPr>
          <p:nvPr>
            <p:ph sz="quarter" idx="13"/>
          </p:nvPr>
        </p:nvSpPr>
        <p:spPr>
          <a:xfrm>
            <a:off x="3430591" y="1373193"/>
            <a:ext cx="3040062" cy="4579937"/>
          </a:xfrm>
          <a:prstGeom prst="rect">
            <a:avLst/>
          </a:prstGeom>
        </p:spPr>
        <p:txBody>
          <a:bodyPr vert="horz"/>
          <a:lstStyle>
            <a:lvl1pPr>
              <a:spcBef>
                <a:spcPts val="0"/>
              </a:spcBef>
              <a:spcAft>
                <a:spcPts val="600"/>
              </a:spcAft>
              <a:defRPr sz="900"/>
            </a:lvl1pPr>
            <a:lvl2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900"/>
            </a:lvl2pPr>
            <a:lvl3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900"/>
            </a:lvl3pPr>
            <a:lvl4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900"/>
            </a:lvl4pPr>
            <a:lvl5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900"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0" name="Text Placeholder 35"/>
          <p:cNvSpPr>
            <a:spLocks noGrp="1"/>
          </p:cNvSpPr>
          <p:nvPr>
            <p:ph type="body" sz="quarter" idx="14"/>
          </p:nvPr>
        </p:nvSpPr>
        <p:spPr>
          <a:xfrm>
            <a:off x="6481235" y="1373193"/>
            <a:ext cx="3036887" cy="4579937"/>
          </a:xfrm>
          <a:prstGeom prst="rect">
            <a:avLst/>
          </a:prstGeom>
        </p:spPr>
        <p:txBody>
          <a:bodyPr vert="horz"/>
          <a:lstStyle>
            <a:lvl1pPr marL="118872" indent="-1190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1200"/>
            </a:lvl1pPr>
            <a:lvl2pPr marL="228600" indent="-109728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/>
            </a:lvl2pPr>
            <a:lvl3pPr marL="1033463" indent="-1190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1200"/>
            </a:lvl3pPr>
            <a:lvl4pPr marL="1490663" indent="-1190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200"/>
            </a:lvl4pPr>
            <a:lvl5pPr marL="1947863" indent="-1190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200"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3007582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2" descr="NTT_logo_RGB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3488" y="6119813"/>
            <a:ext cx="1833562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9" descr="NTT_Title_Slide_w_Imag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19413"/>
            <a:ext cx="2754313" cy="254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15"/>
          <p:cNvSpPr>
            <a:spLocks noChangeArrowheads="1"/>
          </p:cNvSpPr>
          <p:nvPr/>
        </p:nvSpPr>
        <p:spPr bwMode="auto">
          <a:xfrm>
            <a:off x="2740025" y="4181475"/>
            <a:ext cx="7165975" cy="1281113"/>
          </a:xfrm>
          <a:prstGeom prst="rect">
            <a:avLst/>
          </a:prstGeom>
          <a:solidFill>
            <a:srgbClr val="C2CE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en-US" altLang="en-US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1" name="Rectangle 18"/>
          <p:cNvSpPr/>
          <p:nvPr/>
        </p:nvSpPr>
        <p:spPr>
          <a:xfrm>
            <a:off x="2740025" y="4763"/>
            <a:ext cx="7165975" cy="294957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kumimoji="1" lang="en-US" altLang="it-IT" sz="140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12" name="TextBox 16"/>
          <p:cNvSpPr txBox="1">
            <a:spLocks noChangeArrowheads="1"/>
          </p:cNvSpPr>
          <p:nvPr/>
        </p:nvSpPr>
        <p:spPr bwMode="auto">
          <a:xfrm>
            <a:off x="0" y="6751638"/>
            <a:ext cx="2559050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1pPr>
            <a:lvl2pPr marL="742950" indent="-28575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2pPr>
            <a:lvl3pPr marL="11430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3pPr>
            <a:lvl4pPr marL="16002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4pPr>
            <a:lvl5pPr marL="20574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9pPr>
          </a:lstStyle>
          <a:p>
            <a:pPr eaLnBrk="1" hangingPunct="1">
              <a:defRPr/>
            </a:pPr>
            <a:r>
              <a:rPr lang="en-US" sz="600" smtClean="0">
                <a:solidFill>
                  <a:srgbClr val="000000"/>
                </a:solidFill>
                <a:cs typeface="Arial" pitchFamily="34" charset="0"/>
              </a:rPr>
              <a:t>Copyright © 2012 NTT DATA </a:t>
            </a:r>
          </a:p>
        </p:txBody>
      </p:sp>
      <p:sp>
        <p:nvSpPr>
          <p:cNvPr id="13" name="Rectangle 14"/>
          <p:cNvSpPr/>
          <p:nvPr/>
        </p:nvSpPr>
        <p:spPr>
          <a:xfrm>
            <a:off x="2740025" y="2919413"/>
            <a:ext cx="7165975" cy="126523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kumimoji="1" lang="en-US" altLang="it-IT" sz="140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9" name="Text Placeholder 2"/>
          <p:cNvSpPr>
            <a:spLocks noGrp="1"/>
          </p:cNvSpPr>
          <p:nvPr>
            <p:ph type="body" idx="13"/>
          </p:nvPr>
        </p:nvSpPr>
        <p:spPr>
          <a:xfrm>
            <a:off x="2972230" y="4379534"/>
            <a:ext cx="6637823" cy="104184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1600" baseline="0">
                <a:solidFill>
                  <a:schemeClr val="tx2"/>
                </a:solidFill>
              </a:defRPr>
            </a:lvl1pPr>
            <a:lvl2pPr marL="457200" indent="0">
              <a:buNone/>
              <a:defRPr sz="1400">
                <a:solidFill>
                  <a:schemeClr val="accent1"/>
                </a:solidFill>
              </a:defRPr>
            </a:lvl2pPr>
            <a:lvl3pPr marL="914400" indent="0">
              <a:buNone/>
              <a:defRPr sz="1400">
                <a:solidFill>
                  <a:schemeClr val="accent1"/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type="body" idx="14"/>
          </p:nvPr>
        </p:nvSpPr>
        <p:spPr>
          <a:xfrm>
            <a:off x="261844" y="217110"/>
            <a:ext cx="2296935" cy="104184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14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24" name="Content Placeholder 23"/>
          <p:cNvSpPr>
            <a:spLocks noGrp="1"/>
          </p:cNvSpPr>
          <p:nvPr>
            <p:ph sz="quarter" idx="15"/>
          </p:nvPr>
        </p:nvSpPr>
        <p:spPr>
          <a:xfrm>
            <a:off x="7994783" y="88731"/>
            <a:ext cx="1816100" cy="546100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 vert="horz"/>
          <a:lstStyle>
            <a:lvl1pPr marL="0" indent="0">
              <a:spcBef>
                <a:spcPts val="0"/>
              </a:spcBef>
              <a:buNone/>
              <a:defRPr sz="900" baseline="0"/>
            </a:lvl1pPr>
            <a:lvl2pPr>
              <a:buNone/>
              <a:defRPr sz="1400"/>
            </a:lvl2pPr>
            <a:lvl3pPr>
              <a:buNone/>
              <a:defRPr sz="1400"/>
            </a:lvl3pPr>
            <a:lvl4pPr>
              <a:buNone/>
              <a:defRPr sz="1400"/>
            </a:lvl4pPr>
            <a:lvl5pPr>
              <a:buNone/>
              <a:defRPr sz="1400"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</p:txBody>
      </p:sp>
      <p:sp>
        <p:nvSpPr>
          <p:cNvPr id="29" name="Content Placeholder 28"/>
          <p:cNvSpPr>
            <a:spLocks noGrp="1"/>
          </p:cNvSpPr>
          <p:nvPr>
            <p:ph sz="quarter" idx="17"/>
          </p:nvPr>
        </p:nvSpPr>
        <p:spPr>
          <a:xfrm>
            <a:off x="6309387" y="652232"/>
            <a:ext cx="3501496" cy="431969"/>
          </a:xfrm>
          <a:prstGeom prst="rect">
            <a:avLst/>
          </a:prstGeom>
        </p:spPr>
        <p:txBody>
          <a:bodyPr vert="horz"/>
          <a:lstStyle>
            <a:lvl1pPr>
              <a:buNone/>
              <a:defRPr sz="900" baseline="0">
                <a:solidFill>
                  <a:srgbClr val="FF0000"/>
                </a:solidFill>
              </a:defRPr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2972230" y="3161530"/>
            <a:ext cx="6637823" cy="995164"/>
          </a:xfrm>
          <a:prstGeom prst="rect">
            <a:avLst/>
          </a:prstGeom>
          <a:ln>
            <a:noFill/>
          </a:ln>
        </p:spPr>
        <p:txBody>
          <a:bodyPr anchor="t">
            <a:normAutofit/>
          </a:bodyPr>
          <a:lstStyle>
            <a:lvl1pPr algn="l">
              <a:spcAft>
                <a:spcPts val="0"/>
              </a:spcAft>
              <a:defRPr sz="2200" b="0" i="0" cap="none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92000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7" descr="NTT_Title_Slide_w_Imag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19413"/>
            <a:ext cx="2754313" cy="254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21"/>
          <p:cNvSpPr>
            <a:spLocks noChangeArrowheads="1"/>
          </p:cNvSpPr>
          <p:nvPr/>
        </p:nvSpPr>
        <p:spPr bwMode="auto">
          <a:xfrm>
            <a:off x="2740025" y="4181475"/>
            <a:ext cx="7165975" cy="1281113"/>
          </a:xfrm>
          <a:prstGeom prst="rect">
            <a:avLst/>
          </a:prstGeom>
          <a:solidFill>
            <a:srgbClr val="C2CE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en-US" altLang="en-US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0" name="Rectangle 22"/>
          <p:cNvSpPr/>
          <p:nvPr/>
        </p:nvSpPr>
        <p:spPr>
          <a:xfrm>
            <a:off x="2740025" y="2914650"/>
            <a:ext cx="7165975" cy="127476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kumimoji="1" lang="en-US" altLang="it-IT" sz="1400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11" name="Picture 18" descr="NTT_logo_RGB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3488" y="6119813"/>
            <a:ext cx="1833562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5"/>
          <p:cNvSpPr txBox="1">
            <a:spLocks noChangeArrowheads="1"/>
          </p:cNvSpPr>
          <p:nvPr/>
        </p:nvSpPr>
        <p:spPr bwMode="auto">
          <a:xfrm>
            <a:off x="2178050" y="1892300"/>
            <a:ext cx="184150" cy="30797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kumimoji="1" lang="en-US" altLang="it-IT" sz="1400">
              <a:solidFill>
                <a:srgbClr val="FF0000"/>
              </a:solidFill>
              <a:ea typeface="HGP創英角ｺﾞｼｯｸUB"/>
              <a:cs typeface="HGP創英角ｺﾞｼｯｸUB"/>
            </a:endParaRPr>
          </a:p>
        </p:txBody>
      </p:sp>
      <p:sp>
        <p:nvSpPr>
          <p:cNvPr id="13" name="TextBox 20"/>
          <p:cNvSpPr txBox="1">
            <a:spLocks noChangeArrowheads="1"/>
          </p:cNvSpPr>
          <p:nvPr/>
        </p:nvSpPr>
        <p:spPr bwMode="auto">
          <a:xfrm>
            <a:off x="0" y="6751638"/>
            <a:ext cx="2559050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1pPr>
            <a:lvl2pPr marL="742950" indent="-28575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2pPr>
            <a:lvl3pPr marL="11430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3pPr>
            <a:lvl4pPr marL="16002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4pPr>
            <a:lvl5pPr marL="20574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9pPr>
          </a:lstStyle>
          <a:p>
            <a:pPr eaLnBrk="1" hangingPunct="1">
              <a:defRPr/>
            </a:pPr>
            <a:r>
              <a:rPr lang="en-US" sz="600" smtClean="0">
                <a:solidFill>
                  <a:srgbClr val="000000"/>
                </a:solidFill>
                <a:cs typeface="Arial" pitchFamily="34" charset="0"/>
              </a:rPr>
              <a:t>Copyright © 2012 NTT DATA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3"/>
          </p:nvPr>
        </p:nvSpPr>
        <p:spPr>
          <a:xfrm>
            <a:off x="2972230" y="4379534"/>
            <a:ext cx="6637823" cy="104184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1600" baseline="0">
                <a:solidFill>
                  <a:schemeClr val="tx2"/>
                </a:solidFill>
              </a:defRPr>
            </a:lvl1pPr>
            <a:lvl2pPr marL="457200" indent="0">
              <a:buNone/>
              <a:defRPr sz="1400">
                <a:solidFill>
                  <a:schemeClr val="accent1"/>
                </a:solidFill>
              </a:defRPr>
            </a:lvl2pPr>
            <a:lvl3pPr marL="914400" indent="0">
              <a:buNone/>
              <a:defRPr sz="1400">
                <a:solidFill>
                  <a:schemeClr val="accent1"/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2972230" y="3161530"/>
            <a:ext cx="6637823" cy="995164"/>
          </a:xfrm>
          <a:prstGeom prst="rect">
            <a:avLst/>
          </a:prstGeom>
          <a:ln>
            <a:noFill/>
          </a:ln>
        </p:spPr>
        <p:txBody>
          <a:bodyPr anchor="t">
            <a:normAutofit/>
          </a:bodyPr>
          <a:lstStyle>
            <a:lvl1pPr algn="l">
              <a:spcAft>
                <a:spcPts val="0"/>
              </a:spcAft>
              <a:defRPr sz="2200" b="0" i="0" cap="none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27" name="Content Placeholder 23"/>
          <p:cNvSpPr>
            <a:spLocks noGrp="1"/>
          </p:cNvSpPr>
          <p:nvPr>
            <p:ph sz="quarter" idx="15"/>
          </p:nvPr>
        </p:nvSpPr>
        <p:spPr>
          <a:xfrm>
            <a:off x="7994783" y="88731"/>
            <a:ext cx="1816100" cy="546100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 vert="horz"/>
          <a:lstStyle>
            <a:lvl1pPr marL="0" indent="0">
              <a:spcBef>
                <a:spcPts val="0"/>
              </a:spcBef>
              <a:buNone/>
              <a:defRPr sz="900" baseline="0"/>
            </a:lvl1pPr>
            <a:lvl2pPr>
              <a:buNone/>
              <a:defRPr sz="1400"/>
            </a:lvl2pPr>
            <a:lvl3pPr>
              <a:buNone/>
              <a:defRPr sz="1400"/>
            </a:lvl3pPr>
            <a:lvl4pPr>
              <a:buNone/>
              <a:defRPr sz="1400"/>
            </a:lvl4pPr>
            <a:lvl5pPr>
              <a:buNone/>
              <a:defRPr sz="1400"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</p:txBody>
      </p:sp>
      <p:sp>
        <p:nvSpPr>
          <p:cNvPr id="28" name="Content Placeholder 28"/>
          <p:cNvSpPr>
            <a:spLocks noGrp="1"/>
          </p:cNvSpPr>
          <p:nvPr>
            <p:ph sz="quarter" idx="17"/>
          </p:nvPr>
        </p:nvSpPr>
        <p:spPr>
          <a:xfrm>
            <a:off x="6309387" y="652232"/>
            <a:ext cx="3501496" cy="431969"/>
          </a:xfrm>
          <a:prstGeom prst="rect">
            <a:avLst/>
          </a:prstGeom>
        </p:spPr>
        <p:txBody>
          <a:bodyPr vert="horz"/>
          <a:lstStyle>
            <a:lvl1pPr>
              <a:buNone/>
              <a:defRPr sz="900" baseline="0">
                <a:solidFill>
                  <a:srgbClr val="FF0000"/>
                </a:solidFill>
              </a:defRPr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</p:txBody>
      </p:sp>
      <p:sp>
        <p:nvSpPr>
          <p:cNvPr id="31" name="Text Placeholder 2"/>
          <p:cNvSpPr>
            <a:spLocks noGrp="1"/>
          </p:cNvSpPr>
          <p:nvPr>
            <p:ph type="body" idx="14"/>
          </p:nvPr>
        </p:nvSpPr>
        <p:spPr>
          <a:xfrm>
            <a:off x="261844" y="217110"/>
            <a:ext cx="2296935" cy="104184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14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194591709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rizontal Layout +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/>
          <p:nvPr/>
        </p:nvSpPr>
        <p:spPr>
          <a:xfrm>
            <a:off x="8123238" y="0"/>
            <a:ext cx="1782762" cy="731838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kumimoji="1" lang="en-US" altLang="it-IT" sz="1400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5" name="Picture 29" descr="NTT_logo_RGB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7550" y="309563"/>
            <a:ext cx="135731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4"/>
          <p:cNvSpPr/>
          <p:nvPr/>
        </p:nvSpPr>
        <p:spPr>
          <a:xfrm>
            <a:off x="0" y="0"/>
            <a:ext cx="8123238" cy="7318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kumimoji="1" lang="en-US" altLang="it-IT" sz="1400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7" name="Picture 19" descr="NTT_Title_Slide_w_Image.jp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92163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Group 13"/>
          <p:cNvGrpSpPr>
            <a:grpSpLocks/>
          </p:cNvGrpSpPr>
          <p:nvPr/>
        </p:nvGrpSpPr>
        <p:grpSpPr bwMode="auto">
          <a:xfrm>
            <a:off x="0" y="6732588"/>
            <a:ext cx="9906000" cy="131762"/>
            <a:chOff x="0" y="6731877"/>
            <a:chExt cx="9144001" cy="132052"/>
          </a:xfrm>
        </p:grpSpPr>
        <p:sp>
          <p:nvSpPr>
            <p:cNvPr id="9" name="Rectangle 17"/>
            <p:cNvSpPr/>
            <p:nvPr/>
          </p:nvSpPr>
          <p:spPr>
            <a:xfrm>
              <a:off x="0" y="6731877"/>
              <a:ext cx="9144001" cy="13205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endParaRPr kumimoji="1" lang="en-US" altLang="it-IT" sz="1400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grpSp>
          <p:nvGrpSpPr>
            <p:cNvPr id="10" name="Group 103"/>
            <p:cNvGrpSpPr>
              <a:grpSpLocks/>
            </p:cNvGrpSpPr>
            <p:nvPr/>
          </p:nvGrpSpPr>
          <p:grpSpPr bwMode="auto">
            <a:xfrm>
              <a:off x="0" y="6731877"/>
              <a:ext cx="735623" cy="132052"/>
              <a:chOff x="0" y="6296155"/>
              <a:chExt cx="735623" cy="132052"/>
            </a:xfrm>
          </p:grpSpPr>
          <p:sp>
            <p:nvSpPr>
              <p:cNvPr id="11" name="Rectangle 21"/>
              <p:cNvSpPr/>
              <p:nvPr/>
            </p:nvSpPr>
            <p:spPr>
              <a:xfrm>
                <a:off x="612531" y="6296155"/>
                <a:ext cx="123092" cy="13205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2" name="Rectangle 22"/>
              <p:cNvSpPr>
                <a:spLocks noChangeArrowheads="1"/>
              </p:cNvSpPr>
              <p:nvPr/>
            </p:nvSpPr>
            <p:spPr bwMode="auto">
              <a:xfrm>
                <a:off x="490904" y="6296155"/>
                <a:ext cx="121626" cy="132052"/>
              </a:xfrm>
              <a:prstGeom prst="rect">
                <a:avLst/>
              </a:prstGeom>
              <a:solidFill>
                <a:srgbClr val="C969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3" name="Rectangle 23"/>
              <p:cNvSpPr/>
              <p:nvPr/>
            </p:nvSpPr>
            <p:spPr>
              <a:xfrm>
                <a:off x="367812" y="6296155"/>
                <a:ext cx="123092" cy="132052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4" name="Rectangle 24"/>
              <p:cNvSpPr/>
              <p:nvPr/>
            </p:nvSpPr>
            <p:spPr>
              <a:xfrm>
                <a:off x="244720" y="6296155"/>
                <a:ext cx="123092" cy="13205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5" name="Rectangle 25"/>
              <p:cNvSpPr>
                <a:spLocks noChangeArrowheads="1"/>
              </p:cNvSpPr>
              <p:nvPr/>
            </p:nvSpPr>
            <p:spPr bwMode="auto">
              <a:xfrm>
                <a:off x="123092" y="6296155"/>
                <a:ext cx="121627" cy="132052"/>
              </a:xfrm>
              <a:prstGeom prst="rect">
                <a:avLst/>
              </a:prstGeom>
              <a:solidFill>
                <a:srgbClr val="6F77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6" name="Rectangle 26"/>
              <p:cNvSpPr>
                <a:spLocks noChangeArrowheads="1"/>
              </p:cNvSpPr>
              <p:nvPr/>
            </p:nvSpPr>
            <p:spPr bwMode="auto">
              <a:xfrm>
                <a:off x="0" y="6296155"/>
                <a:ext cx="123092" cy="132052"/>
              </a:xfrm>
              <a:prstGeom prst="rect">
                <a:avLst/>
              </a:prstGeom>
              <a:solidFill>
                <a:srgbClr val="3F49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</p:grpSp>
      <p:sp>
        <p:nvSpPr>
          <p:cNvPr id="17" name="TextBox 12"/>
          <p:cNvSpPr txBox="1">
            <a:spLocks noChangeArrowheads="1"/>
          </p:cNvSpPr>
          <p:nvPr/>
        </p:nvSpPr>
        <p:spPr bwMode="auto">
          <a:xfrm>
            <a:off x="831850" y="6751638"/>
            <a:ext cx="2559050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1pPr>
            <a:lvl2pPr marL="742950" indent="-28575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2pPr>
            <a:lvl3pPr marL="11430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3pPr>
            <a:lvl4pPr marL="16002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4pPr>
            <a:lvl5pPr marL="20574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9pPr>
          </a:lstStyle>
          <a:p>
            <a:pPr eaLnBrk="1" hangingPunct="1">
              <a:defRPr/>
            </a:pPr>
            <a:r>
              <a:rPr lang="en-US" sz="600" smtClean="0">
                <a:solidFill>
                  <a:srgbClr val="000000"/>
                </a:solidFill>
                <a:cs typeface="Arial" pitchFamily="34" charset="0"/>
              </a:rPr>
              <a:t>Copyright © 2012 NTT DATA</a:t>
            </a:r>
          </a:p>
        </p:txBody>
      </p:sp>
      <p:sp>
        <p:nvSpPr>
          <p:cNvPr id="18" name="TextBox 16"/>
          <p:cNvSpPr txBox="1">
            <a:spLocks noChangeArrowheads="1"/>
          </p:cNvSpPr>
          <p:nvPr/>
        </p:nvSpPr>
        <p:spPr bwMode="auto">
          <a:xfrm>
            <a:off x="9590088" y="6751638"/>
            <a:ext cx="315912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91491FEA-472C-400F-9C61-AABF4350FFAA}" type="slidenum">
              <a:rPr kumimoji="1" lang="en-US" altLang="it-IT" sz="600">
                <a:solidFill>
                  <a:srgbClr val="000000"/>
                </a:solidFill>
                <a:ea typeface="HGP創英角ｺﾞｼｯｸUB"/>
                <a:cs typeface="HGP創英角ｺﾞｼｯｸUB"/>
              </a:rPr>
              <a:pPr eaLnBrk="1" hangingPunct="1"/>
              <a:t>‹#›</a:t>
            </a:fld>
            <a:endParaRPr kumimoji="1" lang="en-US" altLang="it-IT" sz="600">
              <a:solidFill>
                <a:srgbClr val="000000"/>
              </a:solidFill>
              <a:ea typeface="HGP創英角ｺﾞｼｯｸUB"/>
              <a:cs typeface="HGP創英角ｺﾞｼｯｸUB"/>
            </a:endParaRP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792825" y="0"/>
            <a:ext cx="7329752" cy="731838"/>
          </a:xfrm>
          <a:prstGeom prst="rect">
            <a:avLst/>
          </a:prstGeom>
        </p:spPr>
        <p:txBody>
          <a:bodyPr vert="horz" lIns="182880" rIns="182880" anchor="ctr" anchorCtr="0"/>
          <a:lstStyle>
            <a:lvl1pPr>
              <a:buNone/>
              <a:defRPr sz="2200" baseline="0"/>
            </a:lvl1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32" name="Content Placeholder 30"/>
          <p:cNvSpPr>
            <a:spLocks noGrp="1"/>
          </p:cNvSpPr>
          <p:nvPr>
            <p:ph sz="quarter" idx="11"/>
          </p:nvPr>
        </p:nvSpPr>
        <p:spPr>
          <a:xfrm>
            <a:off x="788997" y="1373193"/>
            <a:ext cx="8721725" cy="4579937"/>
          </a:xfrm>
          <a:prstGeom prst="rect">
            <a:avLst/>
          </a:prstGeom>
        </p:spPr>
        <p:txBody>
          <a:bodyPr vert="horz"/>
          <a:lstStyle>
            <a:lvl1pPr>
              <a:spcBef>
                <a:spcPts val="0"/>
              </a:spcBef>
              <a:spcAft>
                <a:spcPts val="600"/>
              </a:spcAft>
              <a:buNone/>
              <a:defRPr kumimoji="1" lang="en-US" altLang="ja-JP" sz="1400" kern="1200" dirty="0" smtClean="0">
                <a:solidFill>
                  <a:schemeClr val="tx1"/>
                </a:solidFill>
                <a:latin typeface="Arial" pitchFamily="34" charset="0"/>
                <a:ea typeface="HGP創英角ｺﾞｼｯｸUB" pitchFamily="50" charset="-128"/>
                <a:cs typeface="Arial" pitchFamily="34" charset="0"/>
              </a:defRPr>
            </a:lvl1pPr>
            <a:lvl2pPr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kumimoji="1" lang="en-US" altLang="ja-JP" sz="1400" kern="1200" dirty="0" smtClean="0">
                <a:solidFill>
                  <a:schemeClr val="tx1"/>
                </a:solidFill>
                <a:latin typeface="Arial" pitchFamily="34" charset="0"/>
                <a:ea typeface="HGP創英角ｺﾞｼｯｸUB" pitchFamily="50" charset="-128"/>
                <a:cs typeface="Arial" pitchFamily="34" charset="0"/>
              </a:defRPr>
            </a:lvl2pPr>
            <a:lvl3pPr>
              <a:spcBef>
                <a:spcPts val="0"/>
              </a:spcBef>
              <a:spcAft>
                <a:spcPts val="600"/>
              </a:spcAft>
              <a:defRPr sz="1400"/>
            </a:lvl3pPr>
            <a:lvl4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400"/>
            </a:lvl4pPr>
            <a:lvl5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400"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426232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rizontal Layout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/>
          <p:nvPr/>
        </p:nvSpPr>
        <p:spPr>
          <a:xfrm>
            <a:off x="8123238" y="0"/>
            <a:ext cx="1782762" cy="731838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kumimoji="1" lang="en-US" altLang="it-IT" sz="1400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5" name="Picture 29" descr="NTT_logo_RGB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7550" y="309563"/>
            <a:ext cx="135731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4"/>
          <p:cNvSpPr/>
          <p:nvPr/>
        </p:nvSpPr>
        <p:spPr>
          <a:xfrm>
            <a:off x="0" y="0"/>
            <a:ext cx="8123238" cy="7318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kumimoji="1" lang="en-US" altLang="it-IT" sz="1400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7" name="Picture 19" descr="NTT_Title_Slide_w_Image.jp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92163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Group 13"/>
          <p:cNvGrpSpPr>
            <a:grpSpLocks/>
          </p:cNvGrpSpPr>
          <p:nvPr/>
        </p:nvGrpSpPr>
        <p:grpSpPr bwMode="auto">
          <a:xfrm>
            <a:off x="0" y="6732588"/>
            <a:ext cx="9906000" cy="131762"/>
            <a:chOff x="0" y="6731877"/>
            <a:chExt cx="9144001" cy="132052"/>
          </a:xfrm>
        </p:grpSpPr>
        <p:sp>
          <p:nvSpPr>
            <p:cNvPr id="9" name="Rectangle 17"/>
            <p:cNvSpPr/>
            <p:nvPr/>
          </p:nvSpPr>
          <p:spPr>
            <a:xfrm>
              <a:off x="0" y="6731877"/>
              <a:ext cx="9144001" cy="13205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endParaRPr kumimoji="1" lang="en-US" altLang="it-IT" sz="1400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grpSp>
          <p:nvGrpSpPr>
            <p:cNvPr id="10" name="Group 103"/>
            <p:cNvGrpSpPr>
              <a:grpSpLocks/>
            </p:cNvGrpSpPr>
            <p:nvPr/>
          </p:nvGrpSpPr>
          <p:grpSpPr bwMode="auto">
            <a:xfrm>
              <a:off x="0" y="6731877"/>
              <a:ext cx="735623" cy="132052"/>
              <a:chOff x="0" y="6296155"/>
              <a:chExt cx="735623" cy="132052"/>
            </a:xfrm>
          </p:grpSpPr>
          <p:sp>
            <p:nvSpPr>
              <p:cNvPr id="11" name="Rectangle 21"/>
              <p:cNvSpPr/>
              <p:nvPr/>
            </p:nvSpPr>
            <p:spPr>
              <a:xfrm>
                <a:off x="612531" y="6296155"/>
                <a:ext cx="123092" cy="13205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2" name="Rectangle 22"/>
              <p:cNvSpPr>
                <a:spLocks noChangeArrowheads="1"/>
              </p:cNvSpPr>
              <p:nvPr/>
            </p:nvSpPr>
            <p:spPr bwMode="auto">
              <a:xfrm>
                <a:off x="490904" y="6296155"/>
                <a:ext cx="121626" cy="132052"/>
              </a:xfrm>
              <a:prstGeom prst="rect">
                <a:avLst/>
              </a:prstGeom>
              <a:solidFill>
                <a:srgbClr val="C969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3" name="Rectangle 23"/>
              <p:cNvSpPr/>
              <p:nvPr/>
            </p:nvSpPr>
            <p:spPr>
              <a:xfrm>
                <a:off x="367812" y="6296155"/>
                <a:ext cx="123092" cy="132052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4" name="Rectangle 24"/>
              <p:cNvSpPr/>
              <p:nvPr/>
            </p:nvSpPr>
            <p:spPr>
              <a:xfrm>
                <a:off x="244720" y="6296155"/>
                <a:ext cx="123092" cy="13205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5" name="Rectangle 25"/>
              <p:cNvSpPr>
                <a:spLocks noChangeArrowheads="1"/>
              </p:cNvSpPr>
              <p:nvPr/>
            </p:nvSpPr>
            <p:spPr bwMode="auto">
              <a:xfrm>
                <a:off x="123092" y="6296155"/>
                <a:ext cx="121627" cy="132052"/>
              </a:xfrm>
              <a:prstGeom prst="rect">
                <a:avLst/>
              </a:prstGeom>
              <a:solidFill>
                <a:srgbClr val="6F77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6" name="Rectangle 26"/>
              <p:cNvSpPr>
                <a:spLocks noChangeArrowheads="1"/>
              </p:cNvSpPr>
              <p:nvPr/>
            </p:nvSpPr>
            <p:spPr bwMode="auto">
              <a:xfrm>
                <a:off x="0" y="6296155"/>
                <a:ext cx="123092" cy="132052"/>
              </a:xfrm>
              <a:prstGeom prst="rect">
                <a:avLst/>
              </a:prstGeom>
              <a:solidFill>
                <a:srgbClr val="3F49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</p:grpSp>
      <p:sp>
        <p:nvSpPr>
          <p:cNvPr id="17" name="TextBox 12"/>
          <p:cNvSpPr txBox="1">
            <a:spLocks noChangeArrowheads="1"/>
          </p:cNvSpPr>
          <p:nvPr/>
        </p:nvSpPr>
        <p:spPr bwMode="auto">
          <a:xfrm>
            <a:off x="831850" y="6751638"/>
            <a:ext cx="2559050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1pPr>
            <a:lvl2pPr marL="742950" indent="-28575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2pPr>
            <a:lvl3pPr marL="11430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3pPr>
            <a:lvl4pPr marL="16002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4pPr>
            <a:lvl5pPr marL="20574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9pPr>
          </a:lstStyle>
          <a:p>
            <a:pPr eaLnBrk="1" hangingPunct="1">
              <a:defRPr/>
            </a:pPr>
            <a:r>
              <a:rPr lang="en-US" sz="600" smtClean="0">
                <a:solidFill>
                  <a:srgbClr val="000000"/>
                </a:solidFill>
                <a:cs typeface="Arial" pitchFamily="34" charset="0"/>
              </a:rPr>
              <a:t>Copyright © 2012 NTT DATA</a:t>
            </a:r>
          </a:p>
        </p:txBody>
      </p:sp>
      <p:sp>
        <p:nvSpPr>
          <p:cNvPr id="18" name="TextBox 16"/>
          <p:cNvSpPr txBox="1">
            <a:spLocks noChangeArrowheads="1"/>
          </p:cNvSpPr>
          <p:nvPr/>
        </p:nvSpPr>
        <p:spPr bwMode="auto">
          <a:xfrm>
            <a:off x="9590088" y="6751638"/>
            <a:ext cx="315912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C165740E-69E8-4AF6-A0A5-E72902DE3CEC}" type="slidenum">
              <a:rPr kumimoji="1" lang="en-US" altLang="it-IT" sz="600">
                <a:solidFill>
                  <a:srgbClr val="000000"/>
                </a:solidFill>
                <a:ea typeface="HGP創英角ｺﾞｼｯｸUB"/>
                <a:cs typeface="HGP創英角ｺﾞｼｯｸUB"/>
              </a:rPr>
              <a:pPr eaLnBrk="1" hangingPunct="1"/>
              <a:t>‹#›</a:t>
            </a:fld>
            <a:endParaRPr kumimoji="1" lang="en-US" altLang="it-IT" sz="600">
              <a:solidFill>
                <a:srgbClr val="000000"/>
              </a:solidFill>
              <a:ea typeface="HGP創英角ｺﾞｼｯｸUB"/>
              <a:cs typeface="HGP創英角ｺﾞｼｯｸUB"/>
            </a:endParaRP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792825" y="0"/>
            <a:ext cx="7329752" cy="731838"/>
          </a:xfrm>
          <a:prstGeom prst="rect">
            <a:avLst/>
          </a:prstGeom>
        </p:spPr>
        <p:txBody>
          <a:bodyPr vert="horz" lIns="182880" rIns="182880" anchor="ctr" anchorCtr="0"/>
          <a:lstStyle>
            <a:lvl1pPr>
              <a:buNone/>
              <a:defRPr sz="2200" baseline="0"/>
            </a:lvl1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31" name="Content Placeholder 30"/>
          <p:cNvSpPr>
            <a:spLocks noGrp="1"/>
          </p:cNvSpPr>
          <p:nvPr>
            <p:ph sz="quarter" idx="11"/>
          </p:nvPr>
        </p:nvSpPr>
        <p:spPr>
          <a:xfrm>
            <a:off x="788991" y="1373194"/>
            <a:ext cx="8323262" cy="4960937"/>
          </a:xfrm>
          <a:prstGeom prst="rect">
            <a:avLst/>
          </a:prstGeom>
        </p:spPr>
        <p:txBody>
          <a:bodyPr vert="horz"/>
          <a:lstStyle>
            <a:lvl1pPr marL="266700" indent="-266700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Arial" pitchFamily="34" charset="0"/>
              <a:buChar char="►"/>
              <a:defRPr sz="1800"/>
            </a:lvl1pPr>
            <a:lvl2pPr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/>
            </a:lvl2pPr>
            <a:lvl3pPr>
              <a:spcBef>
                <a:spcPts val="0"/>
              </a:spcBef>
              <a:spcAft>
                <a:spcPts val="600"/>
              </a:spcAft>
              <a:defRPr sz="1800"/>
            </a:lvl3pPr>
            <a:lvl4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600"/>
            </a:lvl4pPr>
            <a:lvl5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600"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241823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1"/>
          <p:cNvSpPr/>
          <p:nvPr/>
        </p:nvSpPr>
        <p:spPr>
          <a:xfrm>
            <a:off x="8123238" y="0"/>
            <a:ext cx="1782762" cy="731838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kumimoji="1" lang="en-US" altLang="it-IT" sz="1400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7" name="Picture 29" descr="NTT_logo_RGB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7550" y="309563"/>
            <a:ext cx="135731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4"/>
          <p:cNvSpPr/>
          <p:nvPr/>
        </p:nvSpPr>
        <p:spPr>
          <a:xfrm>
            <a:off x="0" y="0"/>
            <a:ext cx="8123238" cy="7318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kumimoji="1" lang="en-US" altLang="it-IT" sz="1400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9" name="Picture 19" descr="NTT_Title_Slide_w_Image.jp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92163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" name="Group 13"/>
          <p:cNvGrpSpPr>
            <a:grpSpLocks/>
          </p:cNvGrpSpPr>
          <p:nvPr/>
        </p:nvGrpSpPr>
        <p:grpSpPr bwMode="auto">
          <a:xfrm>
            <a:off x="0" y="6732588"/>
            <a:ext cx="9906000" cy="131762"/>
            <a:chOff x="0" y="6731877"/>
            <a:chExt cx="9144001" cy="132052"/>
          </a:xfrm>
        </p:grpSpPr>
        <p:sp>
          <p:nvSpPr>
            <p:cNvPr id="11" name="Rectangle 17"/>
            <p:cNvSpPr/>
            <p:nvPr/>
          </p:nvSpPr>
          <p:spPr>
            <a:xfrm>
              <a:off x="0" y="6731877"/>
              <a:ext cx="9144001" cy="13205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endParaRPr kumimoji="1" lang="en-US" altLang="it-IT" sz="1400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grpSp>
          <p:nvGrpSpPr>
            <p:cNvPr id="12" name="Group 103"/>
            <p:cNvGrpSpPr>
              <a:grpSpLocks/>
            </p:cNvGrpSpPr>
            <p:nvPr/>
          </p:nvGrpSpPr>
          <p:grpSpPr bwMode="auto">
            <a:xfrm>
              <a:off x="0" y="6731877"/>
              <a:ext cx="735623" cy="132052"/>
              <a:chOff x="0" y="6296155"/>
              <a:chExt cx="735623" cy="132052"/>
            </a:xfrm>
          </p:grpSpPr>
          <p:sp>
            <p:nvSpPr>
              <p:cNvPr id="13" name="Rectangle 21"/>
              <p:cNvSpPr/>
              <p:nvPr/>
            </p:nvSpPr>
            <p:spPr>
              <a:xfrm>
                <a:off x="612531" y="6296155"/>
                <a:ext cx="123092" cy="13205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4" name="Rectangle 22"/>
              <p:cNvSpPr>
                <a:spLocks noChangeArrowheads="1"/>
              </p:cNvSpPr>
              <p:nvPr/>
            </p:nvSpPr>
            <p:spPr bwMode="auto">
              <a:xfrm>
                <a:off x="490904" y="6296155"/>
                <a:ext cx="121626" cy="132052"/>
              </a:xfrm>
              <a:prstGeom prst="rect">
                <a:avLst/>
              </a:prstGeom>
              <a:solidFill>
                <a:srgbClr val="C969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5" name="Rectangle 23"/>
              <p:cNvSpPr/>
              <p:nvPr/>
            </p:nvSpPr>
            <p:spPr>
              <a:xfrm>
                <a:off x="367812" y="6296155"/>
                <a:ext cx="123092" cy="132052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6" name="Rectangle 24"/>
              <p:cNvSpPr/>
              <p:nvPr/>
            </p:nvSpPr>
            <p:spPr>
              <a:xfrm>
                <a:off x="244720" y="6296155"/>
                <a:ext cx="123092" cy="13205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7" name="Rectangle 25"/>
              <p:cNvSpPr>
                <a:spLocks noChangeArrowheads="1"/>
              </p:cNvSpPr>
              <p:nvPr/>
            </p:nvSpPr>
            <p:spPr bwMode="auto">
              <a:xfrm>
                <a:off x="123092" y="6296155"/>
                <a:ext cx="121627" cy="132052"/>
              </a:xfrm>
              <a:prstGeom prst="rect">
                <a:avLst/>
              </a:prstGeom>
              <a:solidFill>
                <a:srgbClr val="6F77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8" name="Rectangle 26"/>
              <p:cNvSpPr>
                <a:spLocks noChangeArrowheads="1"/>
              </p:cNvSpPr>
              <p:nvPr/>
            </p:nvSpPr>
            <p:spPr bwMode="auto">
              <a:xfrm>
                <a:off x="0" y="6296155"/>
                <a:ext cx="123092" cy="132052"/>
              </a:xfrm>
              <a:prstGeom prst="rect">
                <a:avLst/>
              </a:prstGeom>
              <a:solidFill>
                <a:srgbClr val="3F49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</p:grpSp>
      <p:sp>
        <p:nvSpPr>
          <p:cNvPr id="20" name="TextBox 12"/>
          <p:cNvSpPr txBox="1">
            <a:spLocks noChangeArrowheads="1"/>
          </p:cNvSpPr>
          <p:nvPr/>
        </p:nvSpPr>
        <p:spPr bwMode="auto">
          <a:xfrm>
            <a:off x="831850" y="6751638"/>
            <a:ext cx="2559050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1pPr>
            <a:lvl2pPr marL="742950" indent="-28575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2pPr>
            <a:lvl3pPr marL="11430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3pPr>
            <a:lvl4pPr marL="16002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4pPr>
            <a:lvl5pPr marL="20574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9pPr>
          </a:lstStyle>
          <a:p>
            <a:pPr eaLnBrk="1" hangingPunct="1">
              <a:defRPr/>
            </a:pPr>
            <a:r>
              <a:rPr lang="en-US" sz="600" smtClean="0">
                <a:solidFill>
                  <a:srgbClr val="000000"/>
                </a:solidFill>
                <a:cs typeface="Arial" pitchFamily="34" charset="0"/>
              </a:rPr>
              <a:t>Copyright © 2012 NTT DATA</a:t>
            </a:r>
          </a:p>
        </p:txBody>
      </p:sp>
      <p:sp>
        <p:nvSpPr>
          <p:cNvPr id="21" name="TextBox 16"/>
          <p:cNvSpPr txBox="1">
            <a:spLocks noChangeArrowheads="1"/>
          </p:cNvSpPr>
          <p:nvPr/>
        </p:nvSpPr>
        <p:spPr bwMode="auto">
          <a:xfrm>
            <a:off x="9590088" y="6751638"/>
            <a:ext cx="315912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59A5B504-8AE1-4E7E-86B8-DF0425019C28}" type="slidenum">
              <a:rPr kumimoji="1" lang="en-US" altLang="it-IT" sz="600">
                <a:solidFill>
                  <a:srgbClr val="000000"/>
                </a:solidFill>
                <a:ea typeface="HGP創英角ｺﾞｼｯｸUB"/>
                <a:cs typeface="HGP創英角ｺﾞｼｯｸUB"/>
              </a:rPr>
              <a:pPr eaLnBrk="1" hangingPunct="1"/>
              <a:t>‹#›</a:t>
            </a:fld>
            <a:endParaRPr kumimoji="1" lang="en-US" altLang="it-IT" sz="600">
              <a:solidFill>
                <a:srgbClr val="000000"/>
              </a:solidFill>
              <a:ea typeface="HGP創英角ｺﾞｼｯｸUB"/>
              <a:cs typeface="HGP創英角ｺﾞｼｯｸUB"/>
            </a:endParaRP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792825" y="0"/>
            <a:ext cx="7329752" cy="731838"/>
          </a:xfrm>
          <a:prstGeom prst="rect">
            <a:avLst/>
          </a:prstGeom>
        </p:spPr>
        <p:txBody>
          <a:bodyPr vert="horz" lIns="182880" rIns="182880" anchor="ctr" anchorCtr="0"/>
          <a:lstStyle>
            <a:lvl1pPr>
              <a:buNone/>
              <a:defRPr sz="2200" baseline="0"/>
            </a:lvl1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39" name="Text Placeholder 35"/>
          <p:cNvSpPr>
            <a:spLocks noGrp="1"/>
          </p:cNvSpPr>
          <p:nvPr>
            <p:ph type="body" sz="quarter" idx="12"/>
          </p:nvPr>
        </p:nvSpPr>
        <p:spPr>
          <a:xfrm>
            <a:off x="393707" y="1373193"/>
            <a:ext cx="3036887" cy="4579937"/>
          </a:xfrm>
          <a:prstGeom prst="rect">
            <a:avLst/>
          </a:prstGeom>
        </p:spPr>
        <p:txBody>
          <a:bodyPr vert="horz"/>
          <a:lstStyle>
            <a:lvl1pPr marL="118872" indent="-1190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1200"/>
            </a:lvl1pPr>
            <a:lvl2pPr marL="228600" indent="-109728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/>
            </a:lvl2pPr>
            <a:lvl3pPr marL="1033463" indent="-1190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1200"/>
            </a:lvl3pPr>
            <a:lvl4pPr marL="1490663" indent="-1190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200"/>
            </a:lvl4pPr>
            <a:lvl5pPr marL="1947863" indent="-1190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200"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 smtClean="0"/>
          </a:p>
        </p:txBody>
      </p:sp>
      <p:sp>
        <p:nvSpPr>
          <p:cNvPr id="47" name="Content Placeholder 46"/>
          <p:cNvSpPr>
            <a:spLocks noGrp="1"/>
          </p:cNvSpPr>
          <p:nvPr>
            <p:ph sz="quarter" idx="13"/>
          </p:nvPr>
        </p:nvSpPr>
        <p:spPr>
          <a:xfrm>
            <a:off x="3430591" y="1373193"/>
            <a:ext cx="3040062" cy="4579937"/>
          </a:xfrm>
          <a:prstGeom prst="rect">
            <a:avLst/>
          </a:prstGeom>
        </p:spPr>
        <p:txBody>
          <a:bodyPr vert="horz"/>
          <a:lstStyle>
            <a:lvl1pPr>
              <a:spcBef>
                <a:spcPts val="0"/>
              </a:spcBef>
              <a:spcAft>
                <a:spcPts val="600"/>
              </a:spcAft>
              <a:defRPr sz="900"/>
            </a:lvl1pPr>
            <a:lvl2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900"/>
            </a:lvl2pPr>
            <a:lvl3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900"/>
            </a:lvl3pPr>
            <a:lvl4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900"/>
            </a:lvl4pPr>
            <a:lvl5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900"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0" name="Text Placeholder 35"/>
          <p:cNvSpPr>
            <a:spLocks noGrp="1"/>
          </p:cNvSpPr>
          <p:nvPr>
            <p:ph type="body" sz="quarter" idx="14"/>
          </p:nvPr>
        </p:nvSpPr>
        <p:spPr>
          <a:xfrm>
            <a:off x="6481235" y="1373193"/>
            <a:ext cx="3036887" cy="4579937"/>
          </a:xfrm>
          <a:prstGeom prst="rect">
            <a:avLst/>
          </a:prstGeom>
        </p:spPr>
        <p:txBody>
          <a:bodyPr vert="horz"/>
          <a:lstStyle>
            <a:lvl1pPr marL="118872" indent="-1190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1200"/>
            </a:lvl1pPr>
            <a:lvl2pPr marL="228600" indent="-109728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/>
            </a:lvl2pPr>
            <a:lvl3pPr marL="1033463" indent="-1190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1200"/>
            </a:lvl3pPr>
            <a:lvl4pPr marL="1490663" indent="-1190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200"/>
            </a:lvl4pPr>
            <a:lvl5pPr marL="1947863" indent="-1190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200"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7415610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/>
          <p:nvPr/>
        </p:nvSpPr>
        <p:spPr>
          <a:xfrm>
            <a:off x="8123238" y="0"/>
            <a:ext cx="1782762" cy="731838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kumimoji="1" lang="en-US" altLang="it-IT" sz="1400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6" name="Picture 29" descr="NTT_logo_RGB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7550" y="309563"/>
            <a:ext cx="135731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4"/>
          <p:cNvSpPr/>
          <p:nvPr/>
        </p:nvSpPr>
        <p:spPr>
          <a:xfrm>
            <a:off x="0" y="0"/>
            <a:ext cx="8123238" cy="7318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kumimoji="1" lang="en-US" altLang="it-IT" sz="1400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8" name="Picture 19" descr="NTT_Title_Slide_w_Image.jp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92163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" name="Group 13"/>
          <p:cNvGrpSpPr>
            <a:grpSpLocks/>
          </p:cNvGrpSpPr>
          <p:nvPr/>
        </p:nvGrpSpPr>
        <p:grpSpPr bwMode="auto">
          <a:xfrm>
            <a:off x="0" y="6732588"/>
            <a:ext cx="9906000" cy="131762"/>
            <a:chOff x="0" y="6731877"/>
            <a:chExt cx="9144001" cy="132052"/>
          </a:xfrm>
        </p:grpSpPr>
        <p:sp>
          <p:nvSpPr>
            <p:cNvPr id="10" name="Rectangle 17"/>
            <p:cNvSpPr/>
            <p:nvPr/>
          </p:nvSpPr>
          <p:spPr>
            <a:xfrm>
              <a:off x="0" y="6731877"/>
              <a:ext cx="9144001" cy="13205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endParaRPr kumimoji="1" lang="en-US" altLang="it-IT" sz="1400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grpSp>
          <p:nvGrpSpPr>
            <p:cNvPr id="11" name="Group 103"/>
            <p:cNvGrpSpPr>
              <a:grpSpLocks/>
            </p:cNvGrpSpPr>
            <p:nvPr/>
          </p:nvGrpSpPr>
          <p:grpSpPr bwMode="auto">
            <a:xfrm>
              <a:off x="0" y="6731877"/>
              <a:ext cx="735623" cy="132052"/>
              <a:chOff x="0" y="6296155"/>
              <a:chExt cx="735623" cy="132052"/>
            </a:xfrm>
          </p:grpSpPr>
          <p:sp>
            <p:nvSpPr>
              <p:cNvPr id="12" name="Rectangle 21"/>
              <p:cNvSpPr/>
              <p:nvPr/>
            </p:nvSpPr>
            <p:spPr>
              <a:xfrm>
                <a:off x="612531" y="6296155"/>
                <a:ext cx="123092" cy="13205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3" name="Rectangle 22"/>
              <p:cNvSpPr>
                <a:spLocks noChangeArrowheads="1"/>
              </p:cNvSpPr>
              <p:nvPr/>
            </p:nvSpPr>
            <p:spPr bwMode="auto">
              <a:xfrm>
                <a:off x="490904" y="6296155"/>
                <a:ext cx="121626" cy="132052"/>
              </a:xfrm>
              <a:prstGeom prst="rect">
                <a:avLst/>
              </a:prstGeom>
              <a:solidFill>
                <a:srgbClr val="C969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4" name="Rectangle 23"/>
              <p:cNvSpPr/>
              <p:nvPr/>
            </p:nvSpPr>
            <p:spPr>
              <a:xfrm>
                <a:off x="367812" y="6296155"/>
                <a:ext cx="123092" cy="132052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5" name="Rectangle 24"/>
              <p:cNvSpPr/>
              <p:nvPr/>
            </p:nvSpPr>
            <p:spPr>
              <a:xfrm>
                <a:off x="244720" y="6296155"/>
                <a:ext cx="123092" cy="13205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6" name="Rectangle 25"/>
              <p:cNvSpPr>
                <a:spLocks noChangeArrowheads="1"/>
              </p:cNvSpPr>
              <p:nvPr/>
            </p:nvSpPr>
            <p:spPr bwMode="auto">
              <a:xfrm>
                <a:off x="123092" y="6296155"/>
                <a:ext cx="121627" cy="132052"/>
              </a:xfrm>
              <a:prstGeom prst="rect">
                <a:avLst/>
              </a:prstGeom>
              <a:solidFill>
                <a:srgbClr val="6F77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7" name="Rectangle 26"/>
              <p:cNvSpPr>
                <a:spLocks noChangeArrowheads="1"/>
              </p:cNvSpPr>
              <p:nvPr/>
            </p:nvSpPr>
            <p:spPr bwMode="auto">
              <a:xfrm>
                <a:off x="0" y="6296155"/>
                <a:ext cx="123092" cy="132052"/>
              </a:xfrm>
              <a:prstGeom prst="rect">
                <a:avLst/>
              </a:prstGeom>
              <a:solidFill>
                <a:srgbClr val="3F49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</p:grpSp>
      <p:sp>
        <p:nvSpPr>
          <p:cNvPr id="18" name="TextBox 12"/>
          <p:cNvSpPr txBox="1">
            <a:spLocks noChangeArrowheads="1"/>
          </p:cNvSpPr>
          <p:nvPr/>
        </p:nvSpPr>
        <p:spPr bwMode="auto">
          <a:xfrm>
            <a:off x="831850" y="6751638"/>
            <a:ext cx="2559050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1pPr>
            <a:lvl2pPr marL="742950" indent="-28575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2pPr>
            <a:lvl3pPr marL="11430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3pPr>
            <a:lvl4pPr marL="16002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4pPr>
            <a:lvl5pPr marL="20574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9pPr>
          </a:lstStyle>
          <a:p>
            <a:pPr eaLnBrk="1" hangingPunct="1">
              <a:defRPr/>
            </a:pPr>
            <a:r>
              <a:rPr lang="en-US" sz="600" smtClean="0">
                <a:solidFill>
                  <a:srgbClr val="000000"/>
                </a:solidFill>
                <a:cs typeface="Arial" pitchFamily="34" charset="0"/>
              </a:rPr>
              <a:t>Copyright © 2012 NTT DATA</a:t>
            </a:r>
          </a:p>
        </p:txBody>
      </p:sp>
      <p:sp>
        <p:nvSpPr>
          <p:cNvPr id="20" name="TextBox 16"/>
          <p:cNvSpPr txBox="1">
            <a:spLocks noChangeArrowheads="1"/>
          </p:cNvSpPr>
          <p:nvPr/>
        </p:nvSpPr>
        <p:spPr bwMode="auto">
          <a:xfrm>
            <a:off x="9590088" y="6751638"/>
            <a:ext cx="315912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CA0C1A3F-B32F-4C58-8CA1-B1D4FC050528}" type="slidenum">
              <a:rPr kumimoji="1" lang="en-US" altLang="it-IT" sz="600">
                <a:solidFill>
                  <a:srgbClr val="000000"/>
                </a:solidFill>
                <a:ea typeface="HGP創英角ｺﾞｼｯｸUB"/>
                <a:cs typeface="HGP創英角ｺﾞｼｯｸUB"/>
              </a:rPr>
              <a:pPr eaLnBrk="1" hangingPunct="1"/>
              <a:t>‹#›</a:t>
            </a:fld>
            <a:endParaRPr kumimoji="1" lang="en-US" altLang="it-IT" sz="600">
              <a:solidFill>
                <a:srgbClr val="000000"/>
              </a:solidFill>
              <a:ea typeface="HGP創英角ｺﾞｼｯｸUB"/>
              <a:cs typeface="HGP創英角ｺﾞｼｯｸUB"/>
            </a:endParaRP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792825" y="0"/>
            <a:ext cx="7329752" cy="731838"/>
          </a:xfrm>
          <a:prstGeom prst="rect">
            <a:avLst/>
          </a:prstGeom>
        </p:spPr>
        <p:txBody>
          <a:bodyPr vert="horz" lIns="182880" rIns="182880" anchor="ctr" anchorCtr="0"/>
          <a:lstStyle>
            <a:lvl1pPr>
              <a:buNone/>
              <a:defRPr sz="2200" baseline="0"/>
            </a:lvl1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29" name="Content Placeholder 28"/>
          <p:cNvSpPr>
            <a:spLocks noGrp="1"/>
          </p:cNvSpPr>
          <p:nvPr>
            <p:ph sz="quarter" idx="11"/>
          </p:nvPr>
        </p:nvSpPr>
        <p:spPr>
          <a:xfrm>
            <a:off x="4946659" y="1373194"/>
            <a:ext cx="4564063" cy="4960937"/>
          </a:xfrm>
          <a:prstGeom prst="rect">
            <a:avLst/>
          </a:prstGeom>
        </p:spPr>
        <p:txBody>
          <a:bodyPr vert="horz"/>
          <a:lstStyle>
            <a:lvl1pPr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400"/>
            </a:lvl1pPr>
            <a:lvl2pPr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400"/>
            </a:lvl2pPr>
            <a:lvl3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400"/>
            </a:lvl3pPr>
            <a:lvl4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400"/>
            </a:lvl4pPr>
            <a:lvl5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400"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31" name="Content Placeholder 28"/>
          <p:cNvSpPr>
            <a:spLocks noGrp="1"/>
          </p:cNvSpPr>
          <p:nvPr>
            <p:ph sz="quarter" idx="12"/>
          </p:nvPr>
        </p:nvSpPr>
        <p:spPr>
          <a:xfrm>
            <a:off x="392119" y="1373194"/>
            <a:ext cx="4554537" cy="4960937"/>
          </a:xfrm>
          <a:prstGeom prst="rect">
            <a:avLst/>
          </a:prstGeom>
        </p:spPr>
        <p:txBody>
          <a:bodyPr vert="horz"/>
          <a:lstStyle>
            <a:lvl1pPr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400"/>
            </a:lvl1pPr>
            <a:lvl2pPr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400"/>
            </a:lvl2pPr>
            <a:lvl3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400"/>
            </a:lvl3pPr>
            <a:lvl4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400"/>
            </a:lvl4pPr>
            <a:lvl5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400"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81637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Graphic (blank layou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1"/>
          <p:cNvSpPr/>
          <p:nvPr/>
        </p:nvSpPr>
        <p:spPr>
          <a:xfrm>
            <a:off x="8123238" y="0"/>
            <a:ext cx="1782762" cy="731838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kumimoji="1" lang="en-US" altLang="it-IT" sz="1400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4" name="Picture 29" descr="NTT_logo_RGB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7550" y="309563"/>
            <a:ext cx="135731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3"/>
          <p:cNvSpPr/>
          <p:nvPr/>
        </p:nvSpPr>
        <p:spPr>
          <a:xfrm>
            <a:off x="0" y="0"/>
            <a:ext cx="8123238" cy="7318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kumimoji="1" lang="en-US" altLang="it-IT" sz="1400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6" name="Picture 19" descr="NTT_Title_Slide_w_Image.jp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92163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oup 13"/>
          <p:cNvGrpSpPr>
            <a:grpSpLocks/>
          </p:cNvGrpSpPr>
          <p:nvPr/>
        </p:nvGrpSpPr>
        <p:grpSpPr bwMode="auto">
          <a:xfrm>
            <a:off x="0" y="6732588"/>
            <a:ext cx="9906000" cy="131762"/>
            <a:chOff x="0" y="6731877"/>
            <a:chExt cx="9144001" cy="132052"/>
          </a:xfrm>
        </p:grpSpPr>
        <p:sp>
          <p:nvSpPr>
            <p:cNvPr id="8" name="Rectangle 17"/>
            <p:cNvSpPr/>
            <p:nvPr/>
          </p:nvSpPr>
          <p:spPr>
            <a:xfrm>
              <a:off x="0" y="6731877"/>
              <a:ext cx="9144001" cy="13205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endParaRPr kumimoji="1" lang="en-US" altLang="it-IT" sz="1400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grpSp>
          <p:nvGrpSpPr>
            <p:cNvPr id="9" name="Group 103"/>
            <p:cNvGrpSpPr>
              <a:grpSpLocks/>
            </p:cNvGrpSpPr>
            <p:nvPr/>
          </p:nvGrpSpPr>
          <p:grpSpPr bwMode="auto">
            <a:xfrm>
              <a:off x="0" y="6731877"/>
              <a:ext cx="735623" cy="132052"/>
              <a:chOff x="0" y="6296155"/>
              <a:chExt cx="735623" cy="132052"/>
            </a:xfrm>
          </p:grpSpPr>
          <p:sp>
            <p:nvSpPr>
              <p:cNvPr id="10" name="Rectangle 21"/>
              <p:cNvSpPr/>
              <p:nvPr/>
            </p:nvSpPr>
            <p:spPr>
              <a:xfrm>
                <a:off x="612531" y="6296155"/>
                <a:ext cx="123092" cy="13205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1" name="Rectangle 22"/>
              <p:cNvSpPr>
                <a:spLocks noChangeArrowheads="1"/>
              </p:cNvSpPr>
              <p:nvPr/>
            </p:nvSpPr>
            <p:spPr bwMode="auto">
              <a:xfrm>
                <a:off x="490904" y="6296155"/>
                <a:ext cx="121626" cy="132052"/>
              </a:xfrm>
              <a:prstGeom prst="rect">
                <a:avLst/>
              </a:prstGeom>
              <a:solidFill>
                <a:srgbClr val="C969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2" name="Rectangle 23"/>
              <p:cNvSpPr/>
              <p:nvPr/>
            </p:nvSpPr>
            <p:spPr>
              <a:xfrm>
                <a:off x="367812" y="6296155"/>
                <a:ext cx="123092" cy="132052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3" name="Rectangle 24"/>
              <p:cNvSpPr/>
              <p:nvPr/>
            </p:nvSpPr>
            <p:spPr>
              <a:xfrm>
                <a:off x="244720" y="6296155"/>
                <a:ext cx="123092" cy="13205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4" name="Rectangle 25"/>
              <p:cNvSpPr>
                <a:spLocks noChangeArrowheads="1"/>
              </p:cNvSpPr>
              <p:nvPr/>
            </p:nvSpPr>
            <p:spPr bwMode="auto">
              <a:xfrm>
                <a:off x="123092" y="6296155"/>
                <a:ext cx="121627" cy="132052"/>
              </a:xfrm>
              <a:prstGeom prst="rect">
                <a:avLst/>
              </a:prstGeom>
              <a:solidFill>
                <a:srgbClr val="6F77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5" name="Rectangle 26"/>
              <p:cNvSpPr>
                <a:spLocks noChangeArrowheads="1"/>
              </p:cNvSpPr>
              <p:nvPr/>
            </p:nvSpPr>
            <p:spPr bwMode="auto">
              <a:xfrm>
                <a:off x="0" y="6296155"/>
                <a:ext cx="123092" cy="132052"/>
              </a:xfrm>
              <a:prstGeom prst="rect">
                <a:avLst/>
              </a:prstGeom>
              <a:solidFill>
                <a:srgbClr val="3F49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</p:grpSp>
      <p:sp>
        <p:nvSpPr>
          <p:cNvPr id="16" name="TextBox 12"/>
          <p:cNvSpPr txBox="1">
            <a:spLocks noChangeArrowheads="1"/>
          </p:cNvSpPr>
          <p:nvPr/>
        </p:nvSpPr>
        <p:spPr bwMode="auto">
          <a:xfrm>
            <a:off x="831850" y="6751638"/>
            <a:ext cx="2559050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1pPr>
            <a:lvl2pPr marL="742950" indent="-28575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2pPr>
            <a:lvl3pPr marL="11430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3pPr>
            <a:lvl4pPr marL="16002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4pPr>
            <a:lvl5pPr marL="20574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9pPr>
          </a:lstStyle>
          <a:p>
            <a:pPr eaLnBrk="1" hangingPunct="1">
              <a:defRPr/>
            </a:pPr>
            <a:r>
              <a:rPr lang="en-US" sz="600" smtClean="0">
                <a:solidFill>
                  <a:srgbClr val="000000"/>
                </a:solidFill>
                <a:cs typeface="Arial" pitchFamily="34" charset="0"/>
              </a:rPr>
              <a:t>Copyright © 2012 NTT DATA</a:t>
            </a:r>
          </a:p>
        </p:txBody>
      </p:sp>
      <p:sp>
        <p:nvSpPr>
          <p:cNvPr id="17" name="TextBox 15"/>
          <p:cNvSpPr txBox="1">
            <a:spLocks noChangeArrowheads="1"/>
          </p:cNvSpPr>
          <p:nvPr/>
        </p:nvSpPr>
        <p:spPr bwMode="auto">
          <a:xfrm>
            <a:off x="9590088" y="6751638"/>
            <a:ext cx="315912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A7752F0E-5566-436E-A194-34FFECACD39A}" type="slidenum">
              <a:rPr kumimoji="1" lang="en-US" altLang="it-IT" sz="600">
                <a:solidFill>
                  <a:srgbClr val="000000"/>
                </a:solidFill>
                <a:ea typeface="HGP創英角ｺﾞｼｯｸUB"/>
                <a:cs typeface="HGP創英角ｺﾞｼｯｸUB"/>
              </a:rPr>
              <a:pPr eaLnBrk="1" hangingPunct="1"/>
              <a:t>‹#›</a:t>
            </a:fld>
            <a:endParaRPr kumimoji="1" lang="en-US" altLang="it-IT" sz="600">
              <a:solidFill>
                <a:srgbClr val="000000"/>
              </a:solidFill>
              <a:ea typeface="HGP創英角ｺﾞｼｯｸUB"/>
              <a:cs typeface="HGP創英角ｺﾞｼｯｸUB"/>
            </a:endParaRP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792825" y="0"/>
            <a:ext cx="7329752" cy="731838"/>
          </a:xfrm>
          <a:prstGeom prst="rect">
            <a:avLst/>
          </a:prstGeom>
        </p:spPr>
        <p:txBody>
          <a:bodyPr vert="horz" lIns="182880" rIns="182880" anchor="ctr" anchorCtr="0"/>
          <a:lstStyle>
            <a:lvl1pPr>
              <a:buNone/>
              <a:defRPr sz="2200" baseline="0"/>
            </a:lvl1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400236884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1"/>
          <p:cNvSpPr/>
          <p:nvPr/>
        </p:nvSpPr>
        <p:spPr>
          <a:xfrm>
            <a:off x="8123238" y="0"/>
            <a:ext cx="1782762" cy="731838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kumimoji="1" lang="en-US" altLang="it-IT" sz="1400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4" name="Picture 29" descr="NTT_logo_RGB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7550" y="309563"/>
            <a:ext cx="135731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3"/>
          <p:cNvSpPr/>
          <p:nvPr/>
        </p:nvSpPr>
        <p:spPr>
          <a:xfrm>
            <a:off x="0" y="0"/>
            <a:ext cx="8123238" cy="7318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kumimoji="1" lang="en-US" altLang="it-IT" sz="1400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6" name="Picture 19" descr="NTT_Title_Slide_w_Image.jp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92163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oup 13"/>
          <p:cNvGrpSpPr>
            <a:grpSpLocks/>
          </p:cNvGrpSpPr>
          <p:nvPr/>
        </p:nvGrpSpPr>
        <p:grpSpPr bwMode="auto">
          <a:xfrm>
            <a:off x="0" y="6732588"/>
            <a:ext cx="9906000" cy="131762"/>
            <a:chOff x="0" y="6731877"/>
            <a:chExt cx="9144001" cy="132052"/>
          </a:xfrm>
        </p:grpSpPr>
        <p:sp>
          <p:nvSpPr>
            <p:cNvPr id="8" name="Rectangle 17"/>
            <p:cNvSpPr/>
            <p:nvPr/>
          </p:nvSpPr>
          <p:spPr>
            <a:xfrm>
              <a:off x="0" y="6731877"/>
              <a:ext cx="9144001" cy="13205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endParaRPr kumimoji="1" lang="en-US" altLang="it-IT" sz="1400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grpSp>
          <p:nvGrpSpPr>
            <p:cNvPr id="9" name="Group 103"/>
            <p:cNvGrpSpPr>
              <a:grpSpLocks/>
            </p:cNvGrpSpPr>
            <p:nvPr/>
          </p:nvGrpSpPr>
          <p:grpSpPr bwMode="auto">
            <a:xfrm>
              <a:off x="0" y="6731877"/>
              <a:ext cx="735623" cy="132052"/>
              <a:chOff x="0" y="6296155"/>
              <a:chExt cx="735623" cy="132052"/>
            </a:xfrm>
          </p:grpSpPr>
          <p:sp>
            <p:nvSpPr>
              <p:cNvPr id="10" name="Rectangle 21"/>
              <p:cNvSpPr/>
              <p:nvPr/>
            </p:nvSpPr>
            <p:spPr>
              <a:xfrm>
                <a:off x="612531" y="6296155"/>
                <a:ext cx="123092" cy="13205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1" name="Rectangle 22"/>
              <p:cNvSpPr>
                <a:spLocks noChangeArrowheads="1"/>
              </p:cNvSpPr>
              <p:nvPr/>
            </p:nvSpPr>
            <p:spPr bwMode="auto">
              <a:xfrm>
                <a:off x="490904" y="6296155"/>
                <a:ext cx="121626" cy="132052"/>
              </a:xfrm>
              <a:prstGeom prst="rect">
                <a:avLst/>
              </a:prstGeom>
              <a:solidFill>
                <a:srgbClr val="C969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2" name="Rectangle 23"/>
              <p:cNvSpPr/>
              <p:nvPr/>
            </p:nvSpPr>
            <p:spPr>
              <a:xfrm>
                <a:off x="367812" y="6296155"/>
                <a:ext cx="123092" cy="132052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3" name="Rectangle 24"/>
              <p:cNvSpPr/>
              <p:nvPr/>
            </p:nvSpPr>
            <p:spPr>
              <a:xfrm>
                <a:off x="244720" y="6296155"/>
                <a:ext cx="123092" cy="13205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4" name="Rectangle 25"/>
              <p:cNvSpPr>
                <a:spLocks noChangeArrowheads="1"/>
              </p:cNvSpPr>
              <p:nvPr/>
            </p:nvSpPr>
            <p:spPr bwMode="auto">
              <a:xfrm>
                <a:off x="123092" y="6296155"/>
                <a:ext cx="121627" cy="132052"/>
              </a:xfrm>
              <a:prstGeom prst="rect">
                <a:avLst/>
              </a:prstGeom>
              <a:solidFill>
                <a:srgbClr val="6F77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5" name="Rectangle 26"/>
              <p:cNvSpPr>
                <a:spLocks noChangeArrowheads="1"/>
              </p:cNvSpPr>
              <p:nvPr/>
            </p:nvSpPr>
            <p:spPr bwMode="auto">
              <a:xfrm>
                <a:off x="0" y="6296155"/>
                <a:ext cx="123092" cy="132052"/>
              </a:xfrm>
              <a:prstGeom prst="rect">
                <a:avLst/>
              </a:prstGeom>
              <a:solidFill>
                <a:srgbClr val="3F49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</p:grpSp>
      <p:sp>
        <p:nvSpPr>
          <p:cNvPr id="16" name="TextBox 12"/>
          <p:cNvSpPr txBox="1">
            <a:spLocks noChangeArrowheads="1"/>
          </p:cNvSpPr>
          <p:nvPr/>
        </p:nvSpPr>
        <p:spPr bwMode="auto">
          <a:xfrm>
            <a:off x="831850" y="6751638"/>
            <a:ext cx="2559050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1pPr>
            <a:lvl2pPr marL="742950" indent="-28575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2pPr>
            <a:lvl3pPr marL="11430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3pPr>
            <a:lvl4pPr marL="16002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4pPr>
            <a:lvl5pPr marL="20574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9pPr>
          </a:lstStyle>
          <a:p>
            <a:pPr eaLnBrk="1" hangingPunct="1">
              <a:defRPr/>
            </a:pPr>
            <a:r>
              <a:rPr lang="en-US" sz="600" smtClean="0">
                <a:solidFill>
                  <a:srgbClr val="000000"/>
                </a:solidFill>
                <a:cs typeface="Arial" pitchFamily="34" charset="0"/>
              </a:rPr>
              <a:t>Copyright © 2012 NTT DATA</a:t>
            </a:r>
          </a:p>
        </p:txBody>
      </p:sp>
      <p:sp>
        <p:nvSpPr>
          <p:cNvPr id="17" name="TextBox 15"/>
          <p:cNvSpPr txBox="1">
            <a:spLocks noChangeArrowheads="1"/>
          </p:cNvSpPr>
          <p:nvPr/>
        </p:nvSpPr>
        <p:spPr bwMode="auto">
          <a:xfrm>
            <a:off x="9590088" y="6751638"/>
            <a:ext cx="315912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FFD2EC25-B8C2-4E24-AC4C-1AFED5D06F3E}" type="slidenum">
              <a:rPr kumimoji="1" lang="en-US" altLang="it-IT" sz="600">
                <a:solidFill>
                  <a:srgbClr val="000000"/>
                </a:solidFill>
                <a:ea typeface="HGP創英角ｺﾞｼｯｸUB"/>
                <a:cs typeface="HGP創英角ｺﾞｼｯｸUB"/>
              </a:rPr>
              <a:pPr eaLnBrk="1" hangingPunct="1"/>
              <a:t>‹#›</a:t>
            </a:fld>
            <a:endParaRPr kumimoji="1" lang="en-US" altLang="it-IT" sz="600">
              <a:solidFill>
                <a:srgbClr val="000000"/>
              </a:solidFill>
              <a:ea typeface="HGP創英角ｺﾞｼｯｸUB"/>
              <a:cs typeface="HGP創英角ｺﾞｼｯｸUB"/>
            </a:endParaRPr>
          </a:p>
        </p:txBody>
      </p:sp>
      <p:grpSp>
        <p:nvGrpSpPr>
          <p:cNvPr id="18" name="Group 20"/>
          <p:cNvGrpSpPr>
            <a:grpSpLocks/>
          </p:cNvGrpSpPr>
          <p:nvPr/>
        </p:nvGrpSpPr>
        <p:grpSpPr bwMode="auto">
          <a:xfrm>
            <a:off x="390525" y="1000125"/>
            <a:ext cx="9117013" cy="5224463"/>
            <a:chOff x="399521" y="1000125"/>
            <a:chExt cx="9162287" cy="5223934"/>
          </a:xfrm>
        </p:grpSpPr>
        <p:sp>
          <p:nvSpPr>
            <p:cNvPr id="20" name="Rectangle 27"/>
            <p:cNvSpPr/>
            <p:nvPr/>
          </p:nvSpPr>
          <p:spPr>
            <a:xfrm>
              <a:off x="4995821" y="1000125"/>
              <a:ext cx="4565987" cy="5223934"/>
            </a:xfrm>
            <a:prstGeom prst="rect">
              <a:avLst/>
            </a:prstGeom>
            <a:solidFill>
              <a:srgbClr val="0080B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bIns="91440" anchor="b"/>
            <a:lstStyle/>
            <a:p>
              <a:pPr marL="0" lvl="1" algn="ctr">
                <a:defRPr/>
              </a:pPr>
              <a:r>
                <a:rPr kumimoji="1" lang="en-US" sz="1400" dirty="0">
                  <a:solidFill>
                    <a:srgbClr val="FFFFFF"/>
                  </a:solidFill>
                  <a:latin typeface="Arial"/>
                  <a:cs typeface="Arial"/>
                </a:rPr>
                <a:t>Category Title 14 pt Arial Regular</a:t>
              </a:r>
            </a:p>
          </p:txBody>
        </p:sp>
        <p:sp>
          <p:nvSpPr>
            <p:cNvPr id="21" name="Rectangle 28"/>
            <p:cNvSpPr/>
            <p:nvPr/>
          </p:nvSpPr>
          <p:spPr>
            <a:xfrm>
              <a:off x="399521" y="1000125"/>
              <a:ext cx="4565987" cy="5223934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bIns="91440" anchor="b"/>
            <a:lstStyle/>
            <a:p>
              <a:pPr marL="0" lvl="1" algn="ctr">
                <a:defRPr/>
              </a:pPr>
              <a:r>
                <a:rPr kumimoji="1" lang="en-US" sz="1400" dirty="0">
                  <a:solidFill>
                    <a:srgbClr val="FFFFFF"/>
                  </a:solidFill>
                  <a:latin typeface="Arial"/>
                  <a:cs typeface="Arial"/>
                </a:rPr>
                <a:t>Category Title 14 pt Arial Regular</a:t>
              </a:r>
            </a:p>
          </p:txBody>
        </p:sp>
      </p:grpSp>
      <p:graphicFrame>
        <p:nvGraphicFramePr>
          <p:cNvPr id="22" name="Table 30"/>
          <p:cNvGraphicFramePr>
            <a:graphicFrameLocks noGrp="1"/>
          </p:cNvGraphicFramePr>
          <p:nvPr/>
        </p:nvGraphicFramePr>
        <p:xfrm>
          <a:off x="374650" y="1093788"/>
          <a:ext cx="9144000" cy="1068387"/>
        </p:xfrm>
        <a:graphic>
          <a:graphicData uri="http://schemas.openxmlformats.org/drawingml/2006/table">
            <a:tbl>
              <a:tblPr firstRow="1" bandRow="1">
                <a:effectLst/>
              </a:tblPr>
              <a:tblGrid>
                <a:gridCol w="1167722"/>
                <a:gridCol w="1414556"/>
                <a:gridCol w="1832278"/>
                <a:gridCol w="1665534"/>
                <a:gridCol w="1539909"/>
                <a:gridCol w="1524001"/>
              </a:tblGrid>
              <a:tr h="389705">
                <a:tc gridSpan="6">
                  <a:txBody>
                    <a:bodyPr/>
                    <a:lstStyle/>
                    <a:p>
                      <a:pPr marL="0" marR="0" indent="0" algn="ctr" defTabSz="914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smtClean="0">
                          <a:solidFill>
                            <a:schemeClr val="accent2"/>
                          </a:solidFill>
                          <a:latin typeface="Arial" pitchFamily="34" charset="0"/>
                          <a:cs typeface="Arial" pitchFamily="34" charset="0"/>
                        </a:rPr>
                        <a:t>ALL CAPS HEADING 12 </a:t>
                      </a:r>
                      <a:r>
                        <a:rPr lang="en-US" sz="1200" b="0" baseline="0" dirty="0" smtClean="0">
                          <a:solidFill>
                            <a:schemeClr val="accent2"/>
                          </a:solidFill>
                          <a:latin typeface="Arial" pitchFamily="34" charset="0"/>
                          <a:cs typeface="Arial" pitchFamily="34" charset="0"/>
                        </a:rPr>
                        <a:t>pt Arial</a:t>
                      </a:r>
                      <a:r>
                        <a:rPr lang="en-US" sz="1200" b="0" dirty="0" smtClean="0">
                          <a:solidFill>
                            <a:schemeClr val="accent2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</a:p>
                  </a:txBody>
                  <a:tcPr marT="45748" marB="45748" anchor="ctr" anchorCtr="1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dirty="0" smtClean="0">
                        <a:solidFill>
                          <a:schemeClr val="accent2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dirty="0" smtClean="0">
                        <a:solidFill>
                          <a:schemeClr val="accent2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dirty="0" smtClean="0">
                        <a:solidFill>
                          <a:schemeClr val="accent2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dirty="0" smtClean="0">
                        <a:solidFill>
                          <a:schemeClr val="accent2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dirty="0" smtClean="0">
                        <a:solidFill>
                          <a:schemeClr val="accent2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678682">
                <a:tc>
                  <a:txBody>
                    <a:bodyPr/>
                    <a:lstStyle>
                      <a:lvl1pPr marL="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1pPr>
                      <a:lvl2pPr marL="4572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2pPr>
                      <a:lvl3pPr marL="9144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3pPr>
                      <a:lvl4pPr marL="13716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4pPr>
                      <a:lvl5pPr marL="18288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5pPr>
                      <a:lvl6pPr marL="22860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6pPr>
                      <a:lvl7pPr marL="27432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7pPr>
                      <a:lvl8pPr marL="32004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8pPr>
                      <a:lvl9pPr marL="36576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9pPr>
                    </a:lstStyle>
                    <a:p>
                      <a:pPr marL="0" marR="0" indent="0" algn="ctr" defTabSz="914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12</a:t>
                      </a:r>
                      <a:r>
                        <a:rPr lang="en-US" sz="1200" b="1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pt Arial</a:t>
                      </a:r>
                    </a:p>
                    <a:p>
                      <a:pPr marL="0" marR="0" indent="0" algn="ctr" defTabSz="914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Bold</a:t>
                      </a:r>
                      <a:endParaRPr lang="en-US" sz="1200" b="1" dirty="0" smtClean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48" marB="45748" anchor="ctr" anchorCtr="1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1pPr>
                      <a:lvl2pPr marL="4572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2pPr>
                      <a:lvl3pPr marL="9144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3pPr>
                      <a:lvl4pPr marL="13716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4pPr>
                      <a:lvl5pPr marL="18288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5pPr>
                      <a:lvl6pPr marL="22860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6pPr>
                      <a:lvl7pPr marL="27432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7pPr>
                      <a:lvl8pPr marL="32004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8pPr>
                      <a:lvl9pPr marL="36576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9pPr>
                    </a:lstStyle>
                    <a:p>
                      <a:pPr marL="0" marR="0" indent="0" algn="ctr" defTabSz="914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Sub</a:t>
                      </a:r>
                      <a:r>
                        <a:rPr lang="en-US" sz="1200" b="1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Category</a:t>
                      </a:r>
                      <a:endParaRPr lang="en-US" sz="1200" b="1" dirty="0" smtClean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48" marB="45748" anchor="ctr" anchorCtr="1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1pPr>
                      <a:lvl2pPr marL="4572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2pPr>
                      <a:lvl3pPr marL="9144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3pPr>
                      <a:lvl4pPr marL="13716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4pPr>
                      <a:lvl5pPr marL="18288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5pPr>
                      <a:lvl6pPr marL="22860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6pPr>
                      <a:lvl7pPr marL="27432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7pPr>
                      <a:lvl8pPr marL="32004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8pPr>
                      <a:lvl9pPr marL="36576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9pPr>
                    </a:lstStyle>
                    <a:p>
                      <a:pPr marL="0" marR="0" indent="0" algn="ctr" defTabSz="914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12</a:t>
                      </a:r>
                      <a:r>
                        <a:rPr lang="en-US" sz="1200" b="1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pt Arial</a:t>
                      </a:r>
                    </a:p>
                    <a:p>
                      <a:pPr marL="0" marR="0" indent="0" algn="ctr" defTabSz="914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Bold</a:t>
                      </a:r>
                      <a:endParaRPr lang="en-US" sz="1200" b="1" dirty="0" smtClean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48" marB="45748" anchor="ctr" anchorCtr="1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1pPr>
                      <a:lvl2pPr marL="4572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2pPr>
                      <a:lvl3pPr marL="9144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3pPr>
                      <a:lvl4pPr marL="13716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4pPr>
                      <a:lvl5pPr marL="18288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5pPr>
                      <a:lvl6pPr marL="22860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6pPr>
                      <a:lvl7pPr marL="27432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7pPr>
                      <a:lvl8pPr marL="32004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8pPr>
                      <a:lvl9pPr marL="36576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9pPr>
                    </a:lstStyle>
                    <a:p>
                      <a:pPr marL="0" marR="0" indent="0" algn="ctr" defTabSz="914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Sub</a:t>
                      </a:r>
                      <a:r>
                        <a:rPr lang="en-US" sz="1200" b="1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Category</a:t>
                      </a:r>
                      <a:endParaRPr lang="en-US" sz="1200" b="1" dirty="0" smtClean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48" marB="45748" anchor="ctr" anchorCtr="1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1pPr>
                      <a:lvl2pPr marL="4572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2pPr>
                      <a:lvl3pPr marL="9144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3pPr>
                      <a:lvl4pPr marL="13716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4pPr>
                      <a:lvl5pPr marL="18288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5pPr>
                      <a:lvl6pPr marL="22860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6pPr>
                      <a:lvl7pPr marL="27432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7pPr>
                      <a:lvl8pPr marL="32004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8pPr>
                      <a:lvl9pPr marL="36576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9pPr>
                    </a:lstStyle>
                    <a:p>
                      <a:pPr marL="0" marR="0" indent="0" algn="ctr" defTabSz="914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12</a:t>
                      </a:r>
                      <a:r>
                        <a:rPr lang="en-US" sz="1200" b="1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pt Arial</a:t>
                      </a:r>
                    </a:p>
                    <a:p>
                      <a:pPr marL="0" marR="0" indent="0" algn="ctr" defTabSz="914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Bold</a:t>
                      </a:r>
                      <a:endParaRPr lang="en-US" sz="1200" b="1" dirty="0" smtClean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48" marB="45748" anchor="ctr" anchorCtr="1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1pPr>
                      <a:lvl2pPr marL="4572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2pPr>
                      <a:lvl3pPr marL="9144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3pPr>
                      <a:lvl4pPr marL="13716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4pPr>
                      <a:lvl5pPr marL="18288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5pPr>
                      <a:lvl6pPr marL="22860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6pPr>
                      <a:lvl7pPr marL="27432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7pPr>
                      <a:lvl8pPr marL="32004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8pPr>
                      <a:lvl9pPr marL="36576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9pPr>
                    </a:lstStyle>
                    <a:p>
                      <a:pPr marL="0" marR="0" indent="0" algn="ctr" defTabSz="914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Sub</a:t>
                      </a:r>
                      <a:r>
                        <a:rPr lang="en-US" sz="1200" b="1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Category</a:t>
                      </a:r>
                      <a:endParaRPr lang="en-US" sz="1200" b="1" dirty="0" smtClean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48" marB="45748" anchor="ctr" anchorCtr="1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" name="Table 31"/>
          <p:cNvGraphicFramePr>
            <a:graphicFrameLocks noGrp="1"/>
          </p:cNvGraphicFramePr>
          <p:nvPr/>
        </p:nvGraphicFramePr>
        <p:xfrm>
          <a:off x="374650" y="2168525"/>
          <a:ext cx="9144000" cy="3686176"/>
        </p:xfrm>
        <a:graphic>
          <a:graphicData uri="http://schemas.openxmlformats.org/drawingml/2006/table">
            <a:tbl>
              <a:tblPr/>
              <a:tblGrid>
                <a:gridCol w="3048000"/>
                <a:gridCol w="3048000"/>
                <a:gridCol w="3048000"/>
              </a:tblGrid>
              <a:tr h="450850">
                <a:tc gridSpan="3">
                  <a:txBody>
                    <a:bodyPr/>
                    <a:lstStyle>
                      <a:lvl1pPr defTabSz="912813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1pPr>
                      <a:lvl2pPr marL="742950" indent="-285750" defTabSz="912813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2pPr>
                      <a:lvl3pPr marL="1143000" indent="-228600" defTabSz="912813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3pPr>
                      <a:lvl4pPr marL="1600200" indent="-228600" defTabSz="912813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4pPr>
                      <a:lvl5pPr marL="2057400" indent="-228600" defTabSz="912813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5pPr>
                      <a:lvl6pPr marL="2514600" indent="-228600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6pPr>
                      <a:lvl7pPr marL="2971800" indent="-228600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7pPr>
                      <a:lvl8pPr marL="3429000" indent="-228600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8pPr>
                      <a:lvl9pPr marL="3886200" indent="-228600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it-IT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rPr>
                        <a:t>ALL CAPS HEADING 12 pt Arial </a:t>
                      </a:r>
                    </a:p>
                  </a:txBody>
                  <a:tcPr marT="45717" marB="45717"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2CE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</a:tr>
              <a:tr h="4508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it-IT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Sub Heading 11 pt Arial Regular</a:t>
                      </a:r>
                    </a:p>
                  </a:txBody>
                  <a:tcPr marT="45717" marB="45717"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it-IT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Sub Heading 11 pt Arial Regular</a:t>
                      </a:r>
                    </a:p>
                  </a:txBody>
                  <a:tcPr marT="45717" marB="45717"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it-IT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Sub Heading 11 pt Arial Regular</a:t>
                      </a:r>
                    </a:p>
                  </a:txBody>
                  <a:tcPr marT="45717" marB="45717"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B1"/>
                    </a:solidFill>
                  </a:tcPr>
                </a:tc>
              </a:tr>
              <a:tr h="1166813">
                <a:tc>
                  <a:txBody>
                    <a:bodyPr/>
                    <a:lstStyle>
                      <a:lvl1pPr marL="117475" indent="-117475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9pPr>
                    </a:lstStyle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rPr>
                        <a:t>Bullet 1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rPr>
                        <a:t>Bullet 2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rPr>
                        <a:t>Bullet 3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rPr>
                        <a:t>Bullet 4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rPr>
                        <a:t>Bullet 5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kumimoji="1" lang="en-US" altLang="it-IT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MS PGothic" pitchFamily="34" charset="-128"/>
                        <a:cs typeface="Arial" pitchFamily="34" charset="0"/>
                      </a:endParaRPr>
                    </a:p>
                  </a:txBody>
                  <a:tcPr marT="45717" marB="45717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2CEE6"/>
                    </a:solidFill>
                  </a:tcPr>
                </a:tc>
                <a:tc>
                  <a:txBody>
                    <a:bodyPr/>
                    <a:lstStyle>
                      <a:lvl1pPr marL="117475" indent="-117475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9pPr>
                    </a:lstStyle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1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2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3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4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5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2CEE6"/>
                    </a:solidFill>
                  </a:tcPr>
                </a:tc>
                <a:tc>
                  <a:txBody>
                    <a:bodyPr/>
                    <a:lstStyle>
                      <a:lvl1pPr marL="117475" indent="-117475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9pPr>
                    </a:lstStyle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1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2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3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4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5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2CEE6"/>
                    </a:solidFill>
                  </a:tcPr>
                </a:tc>
              </a:tr>
              <a:tr h="4508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it-IT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Sub Heading 11 pt Arial Regular</a:t>
                      </a:r>
                    </a:p>
                  </a:txBody>
                  <a:tcPr marT="45717" marB="45717"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785C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it-IT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Sub Heading 11 pt Arial Regular</a:t>
                      </a:r>
                    </a:p>
                  </a:txBody>
                  <a:tcPr marT="45717" marB="45717"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B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it-IT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Sub Heading 11 pt Arial Regular</a:t>
                      </a:r>
                    </a:p>
                  </a:txBody>
                  <a:tcPr marT="45717" marB="45717"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B1"/>
                    </a:solidFill>
                  </a:tcPr>
                </a:tc>
              </a:tr>
              <a:tr h="1166813">
                <a:tc>
                  <a:txBody>
                    <a:bodyPr/>
                    <a:lstStyle>
                      <a:lvl1pPr marL="117475" indent="-117475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9pPr>
                    </a:lstStyle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1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2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3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4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5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2CEE6"/>
                    </a:solidFill>
                  </a:tcPr>
                </a:tc>
                <a:tc>
                  <a:txBody>
                    <a:bodyPr/>
                    <a:lstStyle>
                      <a:lvl1pPr marL="117475" indent="-117475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9pPr>
                    </a:lstStyle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1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2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3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4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5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2CEE6"/>
                    </a:solidFill>
                  </a:tcPr>
                </a:tc>
                <a:tc>
                  <a:txBody>
                    <a:bodyPr/>
                    <a:lstStyle>
                      <a:lvl1pPr marL="117475" indent="-117475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9pPr>
                    </a:lstStyle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1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2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3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4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5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2CEE6"/>
                    </a:solidFill>
                  </a:tcPr>
                </a:tc>
              </a:tr>
            </a:tbl>
          </a:graphicData>
        </a:graphic>
      </p:graphicFrame>
      <p:sp>
        <p:nvSpPr>
          <p:cNvPr id="19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792825" y="0"/>
            <a:ext cx="7329752" cy="731838"/>
          </a:xfrm>
          <a:prstGeom prst="rect">
            <a:avLst/>
          </a:prstGeom>
        </p:spPr>
        <p:txBody>
          <a:bodyPr vert="horz" lIns="182880" rIns="182880" anchor="ctr" anchorCtr="0"/>
          <a:lstStyle>
            <a:lvl1pPr>
              <a:buNone/>
              <a:defRPr sz="2200" baseline="0"/>
            </a:lvl1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03088873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9" descr="NTT_Section_Divide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52600"/>
            <a:ext cx="1654175" cy="152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7"/>
          <p:cNvSpPr/>
          <p:nvPr/>
        </p:nvSpPr>
        <p:spPr>
          <a:xfrm>
            <a:off x="0" y="6732588"/>
            <a:ext cx="9906000" cy="127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kumimoji="1" lang="en-US" altLang="it-IT" sz="140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5" name="TextBox 13"/>
          <p:cNvSpPr txBox="1">
            <a:spLocks noChangeArrowheads="1"/>
          </p:cNvSpPr>
          <p:nvPr/>
        </p:nvSpPr>
        <p:spPr bwMode="auto">
          <a:xfrm>
            <a:off x="9590088" y="6751638"/>
            <a:ext cx="315912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989A84D4-80EF-4BEF-9C73-DB06B41716B6}" type="slidenum">
              <a:rPr kumimoji="1" lang="en-US" altLang="it-IT" sz="600">
                <a:solidFill>
                  <a:srgbClr val="000000"/>
                </a:solidFill>
                <a:ea typeface="HGP創英角ｺﾞｼｯｸUB"/>
                <a:cs typeface="HGP創英角ｺﾞｼｯｸUB"/>
              </a:rPr>
              <a:pPr eaLnBrk="1" hangingPunct="1"/>
              <a:t>‹#›</a:t>
            </a:fld>
            <a:endParaRPr kumimoji="1" lang="en-US" altLang="it-IT" sz="600">
              <a:solidFill>
                <a:srgbClr val="000000"/>
              </a:solidFill>
              <a:ea typeface="HGP創英角ｺﾞｼｯｸUB"/>
              <a:cs typeface="HGP創英角ｺﾞｼｯｸUB"/>
            </a:endParaRPr>
          </a:p>
        </p:txBody>
      </p:sp>
      <p:sp>
        <p:nvSpPr>
          <p:cNvPr id="6" name="TextBox 14"/>
          <p:cNvSpPr txBox="1">
            <a:spLocks noChangeArrowheads="1"/>
          </p:cNvSpPr>
          <p:nvPr/>
        </p:nvSpPr>
        <p:spPr bwMode="auto">
          <a:xfrm>
            <a:off x="0" y="6751638"/>
            <a:ext cx="2559050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1pPr>
            <a:lvl2pPr marL="742950" indent="-28575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2pPr>
            <a:lvl3pPr marL="11430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3pPr>
            <a:lvl4pPr marL="16002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4pPr>
            <a:lvl5pPr marL="20574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9pPr>
          </a:lstStyle>
          <a:p>
            <a:pPr eaLnBrk="1" hangingPunct="1">
              <a:defRPr/>
            </a:pPr>
            <a:r>
              <a:rPr lang="en-US" sz="600" smtClean="0">
                <a:solidFill>
                  <a:srgbClr val="000000"/>
                </a:solidFill>
                <a:cs typeface="Arial" pitchFamily="34" charset="0"/>
              </a:rPr>
              <a:t>Copyright © 2012 NTT DATA</a:t>
            </a:r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1647825" y="1752600"/>
            <a:ext cx="8258175" cy="7651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en-US" altLang="en-US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8" name="Rectangle 11"/>
          <p:cNvSpPr/>
          <p:nvPr/>
        </p:nvSpPr>
        <p:spPr>
          <a:xfrm>
            <a:off x="1647825" y="2517775"/>
            <a:ext cx="8258175" cy="762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kumimoji="1" lang="en-US" altLang="it-IT" sz="140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1788584" y="1770426"/>
            <a:ext cx="7821470" cy="729201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38946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>
          <a:xfrm>
            <a:off x="0" y="0"/>
            <a:ext cx="8123238" cy="7318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kumimoji="1" lang="en-US" altLang="it-IT" sz="1400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5" name="Picture 28" descr="NTT_Title_and_Conten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92163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11"/>
          <p:cNvGrpSpPr>
            <a:grpSpLocks/>
          </p:cNvGrpSpPr>
          <p:nvPr/>
        </p:nvGrpSpPr>
        <p:grpSpPr bwMode="auto">
          <a:xfrm>
            <a:off x="0" y="6732588"/>
            <a:ext cx="9906000" cy="131762"/>
            <a:chOff x="0" y="6731877"/>
            <a:chExt cx="9144001" cy="132052"/>
          </a:xfrm>
        </p:grpSpPr>
        <p:sp>
          <p:nvSpPr>
            <p:cNvPr id="7" name="Rectangle 16"/>
            <p:cNvSpPr/>
            <p:nvPr/>
          </p:nvSpPr>
          <p:spPr>
            <a:xfrm>
              <a:off x="0" y="6731877"/>
              <a:ext cx="9144001" cy="13205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endParaRPr kumimoji="1" lang="en-US" altLang="it-IT" sz="1400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grpSp>
          <p:nvGrpSpPr>
            <p:cNvPr id="8" name="Group 103"/>
            <p:cNvGrpSpPr>
              <a:grpSpLocks/>
            </p:cNvGrpSpPr>
            <p:nvPr/>
          </p:nvGrpSpPr>
          <p:grpSpPr bwMode="auto">
            <a:xfrm>
              <a:off x="0" y="6731877"/>
              <a:ext cx="735623" cy="132052"/>
              <a:chOff x="0" y="6296155"/>
              <a:chExt cx="735623" cy="132052"/>
            </a:xfrm>
          </p:grpSpPr>
          <p:sp>
            <p:nvSpPr>
              <p:cNvPr id="9" name="Rectangle 21"/>
              <p:cNvSpPr/>
              <p:nvPr/>
            </p:nvSpPr>
            <p:spPr>
              <a:xfrm>
                <a:off x="612531" y="6296155"/>
                <a:ext cx="123092" cy="13205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0" name="Rectangle 22"/>
              <p:cNvSpPr>
                <a:spLocks noChangeArrowheads="1"/>
              </p:cNvSpPr>
              <p:nvPr/>
            </p:nvSpPr>
            <p:spPr bwMode="auto">
              <a:xfrm>
                <a:off x="490904" y="6296155"/>
                <a:ext cx="121626" cy="132052"/>
              </a:xfrm>
              <a:prstGeom prst="rect">
                <a:avLst/>
              </a:prstGeom>
              <a:solidFill>
                <a:srgbClr val="C969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2" name="Rectangle 23"/>
              <p:cNvSpPr/>
              <p:nvPr/>
            </p:nvSpPr>
            <p:spPr>
              <a:xfrm>
                <a:off x="367812" y="6296155"/>
                <a:ext cx="123092" cy="132052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3" name="Rectangle 24"/>
              <p:cNvSpPr/>
              <p:nvPr/>
            </p:nvSpPr>
            <p:spPr>
              <a:xfrm>
                <a:off x="244720" y="6296155"/>
                <a:ext cx="123092" cy="13205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4" name="Rectangle 25"/>
              <p:cNvSpPr>
                <a:spLocks noChangeArrowheads="1"/>
              </p:cNvSpPr>
              <p:nvPr/>
            </p:nvSpPr>
            <p:spPr bwMode="auto">
              <a:xfrm>
                <a:off x="123092" y="6296155"/>
                <a:ext cx="121627" cy="132052"/>
              </a:xfrm>
              <a:prstGeom prst="rect">
                <a:avLst/>
              </a:prstGeom>
              <a:solidFill>
                <a:srgbClr val="6F77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5" name="Rectangle 26"/>
              <p:cNvSpPr>
                <a:spLocks noChangeArrowheads="1"/>
              </p:cNvSpPr>
              <p:nvPr/>
            </p:nvSpPr>
            <p:spPr bwMode="auto">
              <a:xfrm>
                <a:off x="0" y="6296155"/>
                <a:ext cx="123092" cy="132052"/>
              </a:xfrm>
              <a:prstGeom prst="rect">
                <a:avLst/>
              </a:prstGeom>
              <a:solidFill>
                <a:srgbClr val="3F49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</p:grpSp>
      <p:sp>
        <p:nvSpPr>
          <p:cNvPr id="16" name="Rectangle 14"/>
          <p:cNvSpPr/>
          <p:nvPr/>
        </p:nvSpPr>
        <p:spPr>
          <a:xfrm>
            <a:off x="8123238" y="0"/>
            <a:ext cx="1782762" cy="731838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kumimoji="1" lang="en-US" altLang="it-IT" sz="140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17" name="TextBox 17"/>
          <p:cNvSpPr txBox="1">
            <a:spLocks noChangeArrowheads="1"/>
          </p:cNvSpPr>
          <p:nvPr/>
        </p:nvSpPr>
        <p:spPr bwMode="auto">
          <a:xfrm>
            <a:off x="831850" y="6751638"/>
            <a:ext cx="2559050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1pPr>
            <a:lvl2pPr marL="742950" indent="-28575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2pPr>
            <a:lvl3pPr marL="11430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3pPr>
            <a:lvl4pPr marL="16002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4pPr>
            <a:lvl5pPr marL="20574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9pPr>
          </a:lstStyle>
          <a:p>
            <a:pPr eaLnBrk="1" hangingPunct="1">
              <a:defRPr/>
            </a:pPr>
            <a:r>
              <a:rPr lang="en-US" sz="600" smtClean="0">
                <a:solidFill>
                  <a:srgbClr val="000000"/>
                </a:solidFill>
                <a:cs typeface="Arial" pitchFamily="34" charset="0"/>
              </a:rPr>
              <a:t>Copyright © 2012 NTT DATA </a:t>
            </a:r>
          </a:p>
        </p:txBody>
      </p:sp>
      <p:sp>
        <p:nvSpPr>
          <p:cNvPr id="18" name="TextBox 18"/>
          <p:cNvSpPr txBox="1">
            <a:spLocks noChangeArrowheads="1"/>
          </p:cNvSpPr>
          <p:nvPr/>
        </p:nvSpPr>
        <p:spPr bwMode="auto">
          <a:xfrm>
            <a:off x="9590088" y="6751638"/>
            <a:ext cx="315912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9F55A059-11CF-4306-8BB1-148D0FB8D76A}" type="slidenum">
              <a:rPr kumimoji="1" lang="en-US" altLang="it-IT" sz="600">
                <a:solidFill>
                  <a:srgbClr val="000000"/>
                </a:solidFill>
                <a:ea typeface="HGP創英角ｺﾞｼｯｸUB"/>
                <a:cs typeface="HGP創英角ｺﾞｼｯｸUB"/>
              </a:rPr>
              <a:pPr eaLnBrk="1" hangingPunct="1"/>
              <a:t>‹#›</a:t>
            </a:fld>
            <a:endParaRPr kumimoji="1" lang="en-US" altLang="it-IT" sz="600">
              <a:solidFill>
                <a:srgbClr val="000000"/>
              </a:solidFill>
              <a:ea typeface="HGP創英角ｺﾞｼｯｸUB"/>
              <a:cs typeface="HGP創英角ｺﾞｼｯｸUB"/>
            </a:endParaRPr>
          </a:p>
        </p:txBody>
      </p:sp>
      <p:pic>
        <p:nvPicPr>
          <p:cNvPr id="19" name="Picture 30" descr="NTT_logo_RGB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7550" y="309563"/>
            <a:ext cx="135731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792565" y="1402640"/>
            <a:ext cx="8746362" cy="4525963"/>
          </a:xfrm>
          <a:prstGeom prst="rect">
            <a:avLst/>
          </a:prstGeom>
        </p:spPr>
        <p:txBody>
          <a:bodyPr lIns="182880"/>
          <a:lstStyle>
            <a:lvl1pPr marL="169863" indent="-169863">
              <a:buNone/>
              <a:defRPr sz="1800" baseline="0"/>
            </a:lvl1pPr>
            <a:lvl2pPr marL="739775" indent="-282575">
              <a:defRPr/>
            </a:lvl2pPr>
            <a:lvl3pPr marL="1090613" indent="-176213">
              <a:defRPr/>
            </a:lvl3pPr>
            <a:lvl4pPr marL="1544638" indent="-173038">
              <a:defRPr/>
            </a:lvl4pPr>
            <a:lvl5pPr marL="2000250" indent="-171450">
              <a:defRPr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20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792825" y="0"/>
            <a:ext cx="7329752" cy="731838"/>
          </a:xfrm>
          <a:prstGeom prst="rect">
            <a:avLst/>
          </a:prstGeom>
        </p:spPr>
        <p:txBody>
          <a:bodyPr vert="horz" lIns="182880" rIns="182880" anchor="ctr" anchorCtr="0">
            <a:normAutofit/>
          </a:bodyPr>
          <a:lstStyle>
            <a:lvl1pPr marL="0" indent="0">
              <a:buNone/>
              <a:defRPr sz="2200" baseline="0"/>
            </a:lvl1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3681409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/>
          <p:nvPr/>
        </p:nvSpPr>
        <p:spPr>
          <a:xfrm>
            <a:off x="8123238" y="0"/>
            <a:ext cx="1782762" cy="731838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US" altLang="it-IT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6" name="Picture 29" descr="NTT_logo_RGB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7550" y="309563"/>
            <a:ext cx="135731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4"/>
          <p:cNvSpPr/>
          <p:nvPr/>
        </p:nvSpPr>
        <p:spPr>
          <a:xfrm>
            <a:off x="0" y="0"/>
            <a:ext cx="8123238" cy="7318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US" altLang="it-IT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8" name="Picture 19" descr="NTT_Title_Slide_w_Image.jp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92163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" name="Group 13"/>
          <p:cNvGrpSpPr>
            <a:grpSpLocks/>
          </p:cNvGrpSpPr>
          <p:nvPr/>
        </p:nvGrpSpPr>
        <p:grpSpPr bwMode="auto">
          <a:xfrm>
            <a:off x="0" y="6732588"/>
            <a:ext cx="9906000" cy="131762"/>
            <a:chOff x="0" y="6731877"/>
            <a:chExt cx="9144001" cy="132052"/>
          </a:xfrm>
        </p:grpSpPr>
        <p:sp>
          <p:nvSpPr>
            <p:cNvPr id="10" name="Rectangle 17"/>
            <p:cNvSpPr/>
            <p:nvPr/>
          </p:nvSpPr>
          <p:spPr>
            <a:xfrm>
              <a:off x="0" y="6731877"/>
              <a:ext cx="9144001" cy="13205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endParaRPr lang="en-US" altLang="it-IT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grpSp>
          <p:nvGrpSpPr>
            <p:cNvPr id="11" name="Group 103"/>
            <p:cNvGrpSpPr>
              <a:grpSpLocks/>
            </p:cNvGrpSpPr>
            <p:nvPr/>
          </p:nvGrpSpPr>
          <p:grpSpPr bwMode="auto">
            <a:xfrm>
              <a:off x="0" y="6731877"/>
              <a:ext cx="735623" cy="132052"/>
              <a:chOff x="0" y="6296155"/>
              <a:chExt cx="735623" cy="132052"/>
            </a:xfrm>
          </p:grpSpPr>
          <p:sp>
            <p:nvSpPr>
              <p:cNvPr id="12" name="Rectangle 21"/>
              <p:cNvSpPr/>
              <p:nvPr/>
            </p:nvSpPr>
            <p:spPr>
              <a:xfrm>
                <a:off x="612531" y="6296155"/>
                <a:ext cx="123092" cy="13205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lang="en-US" altLang="it-IT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3" name="Rectangle 22"/>
              <p:cNvSpPr>
                <a:spLocks noChangeArrowheads="1"/>
              </p:cNvSpPr>
              <p:nvPr/>
            </p:nvSpPr>
            <p:spPr bwMode="auto">
              <a:xfrm>
                <a:off x="490904" y="6296155"/>
                <a:ext cx="121626" cy="132052"/>
              </a:xfrm>
              <a:prstGeom prst="rect">
                <a:avLst/>
              </a:prstGeom>
              <a:solidFill>
                <a:srgbClr val="C969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4" name="Rectangle 23"/>
              <p:cNvSpPr/>
              <p:nvPr/>
            </p:nvSpPr>
            <p:spPr>
              <a:xfrm>
                <a:off x="367812" y="6296155"/>
                <a:ext cx="123092" cy="132052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lang="en-US" altLang="it-IT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5" name="Rectangle 24"/>
              <p:cNvSpPr/>
              <p:nvPr/>
            </p:nvSpPr>
            <p:spPr>
              <a:xfrm>
                <a:off x="244720" y="6296155"/>
                <a:ext cx="123092" cy="13205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lang="en-US" altLang="it-IT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6" name="Rectangle 25"/>
              <p:cNvSpPr>
                <a:spLocks noChangeArrowheads="1"/>
              </p:cNvSpPr>
              <p:nvPr/>
            </p:nvSpPr>
            <p:spPr bwMode="auto">
              <a:xfrm>
                <a:off x="123092" y="6296155"/>
                <a:ext cx="121627" cy="132052"/>
              </a:xfrm>
              <a:prstGeom prst="rect">
                <a:avLst/>
              </a:prstGeom>
              <a:solidFill>
                <a:srgbClr val="6F77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7" name="Rectangle 26"/>
              <p:cNvSpPr>
                <a:spLocks noChangeArrowheads="1"/>
              </p:cNvSpPr>
              <p:nvPr/>
            </p:nvSpPr>
            <p:spPr bwMode="auto">
              <a:xfrm>
                <a:off x="0" y="6296155"/>
                <a:ext cx="123092" cy="132052"/>
              </a:xfrm>
              <a:prstGeom prst="rect">
                <a:avLst/>
              </a:prstGeom>
              <a:solidFill>
                <a:srgbClr val="3F49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</p:grpSp>
      <p:sp>
        <p:nvSpPr>
          <p:cNvPr id="18" name="TextBox 12"/>
          <p:cNvSpPr txBox="1">
            <a:spLocks noChangeArrowheads="1"/>
          </p:cNvSpPr>
          <p:nvPr/>
        </p:nvSpPr>
        <p:spPr bwMode="auto">
          <a:xfrm>
            <a:off x="831850" y="6751638"/>
            <a:ext cx="2559050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600">
                <a:ea typeface="HGP創英角ｺﾞｼｯｸUB"/>
                <a:cs typeface="HGP創英角ｺﾞｼｯｸUB"/>
              </a:rPr>
              <a:t>Copyright © 2012 NTT DATA</a:t>
            </a:r>
          </a:p>
        </p:txBody>
      </p:sp>
      <p:sp>
        <p:nvSpPr>
          <p:cNvPr id="20" name="TextBox 16"/>
          <p:cNvSpPr txBox="1">
            <a:spLocks noChangeArrowheads="1"/>
          </p:cNvSpPr>
          <p:nvPr/>
        </p:nvSpPr>
        <p:spPr bwMode="auto">
          <a:xfrm>
            <a:off x="9590088" y="6751638"/>
            <a:ext cx="315912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548FC1F5-EB22-452D-BAE0-F12ABF3593DF}" type="slidenum">
              <a:rPr lang="en-US" altLang="it-IT" sz="600">
                <a:ea typeface="HGP創英角ｺﾞｼｯｸUB"/>
                <a:cs typeface="HGP創英角ｺﾞｼｯｸUB"/>
              </a:rPr>
              <a:pPr eaLnBrk="1" hangingPunct="1"/>
              <a:t>‹#›</a:t>
            </a:fld>
            <a:endParaRPr lang="en-US" altLang="it-IT" sz="600">
              <a:ea typeface="HGP創英角ｺﾞｼｯｸUB"/>
              <a:cs typeface="HGP創英角ｺﾞｼｯｸUB"/>
            </a:endParaRP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792825" y="0"/>
            <a:ext cx="7329752" cy="731838"/>
          </a:xfrm>
          <a:prstGeom prst="rect">
            <a:avLst/>
          </a:prstGeom>
        </p:spPr>
        <p:txBody>
          <a:bodyPr vert="horz" lIns="182880" rIns="182880" anchor="ctr" anchorCtr="0"/>
          <a:lstStyle>
            <a:lvl1pPr>
              <a:buNone/>
              <a:defRPr sz="2200" baseline="0"/>
            </a:lvl1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29" name="Content Placeholder 28"/>
          <p:cNvSpPr>
            <a:spLocks noGrp="1"/>
          </p:cNvSpPr>
          <p:nvPr>
            <p:ph sz="quarter" idx="11"/>
          </p:nvPr>
        </p:nvSpPr>
        <p:spPr>
          <a:xfrm>
            <a:off x="4946661" y="1373194"/>
            <a:ext cx="4564063" cy="4960937"/>
          </a:xfrm>
          <a:prstGeom prst="rect">
            <a:avLst/>
          </a:prstGeom>
        </p:spPr>
        <p:txBody>
          <a:bodyPr vert="horz"/>
          <a:lstStyle>
            <a:lvl1pPr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400"/>
            </a:lvl1pPr>
            <a:lvl2pPr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400"/>
            </a:lvl2pPr>
            <a:lvl3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400"/>
            </a:lvl3pPr>
            <a:lvl4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400"/>
            </a:lvl4pPr>
            <a:lvl5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400"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31" name="Content Placeholder 28"/>
          <p:cNvSpPr>
            <a:spLocks noGrp="1"/>
          </p:cNvSpPr>
          <p:nvPr>
            <p:ph sz="quarter" idx="12"/>
          </p:nvPr>
        </p:nvSpPr>
        <p:spPr>
          <a:xfrm>
            <a:off x="392119" y="1373194"/>
            <a:ext cx="4554537" cy="4960937"/>
          </a:xfrm>
          <a:prstGeom prst="rect">
            <a:avLst/>
          </a:prstGeom>
        </p:spPr>
        <p:txBody>
          <a:bodyPr vert="horz"/>
          <a:lstStyle>
            <a:lvl1pPr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400"/>
            </a:lvl1pPr>
            <a:lvl2pPr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400"/>
            </a:lvl2pPr>
            <a:lvl3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400"/>
            </a:lvl3pPr>
            <a:lvl4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400"/>
            </a:lvl4pPr>
            <a:lvl5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400"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43703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6"/>
          <p:cNvSpPr>
            <a:spLocks noChangeArrowheads="1"/>
          </p:cNvSpPr>
          <p:nvPr/>
        </p:nvSpPr>
        <p:spPr bwMode="auto">
          <a:xfrm>
            <a:off x="793750" y="2663825"/>
            <a:ext cx="1314450" cy="279400"/>
          </a:xfrm>
          <a:prstGeom prst="rect">
            <a:avLst/>
          </a:prstGeom>
          <a:solidFill>
            <a:srgbClr val="859DC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5" name="Rectangle 44"/>
          <p:cNvSpPr>
            <a:spLocks noChangeArrowheads="1"/>
          </p:cNvSpPr>
          <p:nvPr/>
        </p:nvSpPr>
        <p:spPr bwMode="auto">
          <a:xfrm>
            <a:off x="793750" y="2994025"/>
            <a:ext cx="1314450" cy="279400"/>
          </a:xfrm>
          <a:prstGeom prst="rect">
            <a:avLst/>
          </a:prstGeom>
          <a:solidFill>
            <a:srgbClr val="A4B6D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6" name="Rectangle 48"/>
          <p:cNvSpPr>
            <a:spLocks noChangeArrowheads="1"/>
          </p:cNvSpPr>
          <p:nvPr/>
        </p:nvSpPr>
        <p:spPr bwMode="auto">
          <a:xfrm>
            <a:off x="793750" y="3321050"/>
            <a:ext cx="1314450" cy="279400"/>
          </a:xfrm>
          <a:prstGeom prst="rect">
            <a:avLst/>
          </a:prstGeom>
          <a:solidFill>
            <a:srgbClr val="C2CE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7" name="Rectangle 52"/>
          <p:cNvSpPr>
            <a:spLocks noChangeArrowheads="1"/>
          </p:cNvSpPr>
          <p:nvPr/>
        </p:nvSpPr>
        <p:spPr bwMode="auto">
          <a:xfrm>
            <a:off x="793750" y="3643313"/>
            <a:ext cx="1314450" cy="279400"/>
          </a:xfrm>
          <a:prstGeom prst="rect">
            <a:avLst/>
          </a:prstGeom>
          <a:solidFill>
            <a:srgbClr val="E1E7F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8" name="Rectangle 12"/>
          <p:cNvSpPr/>
          <p:nvPr/>
        </p:nvSpPr>
        <p:spPr>
          <a:xfrm>
            <a:off x="0" y="0"/>
            <a:ext cx="8123238" cy="7318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kumimoji="1" lang="en-US" altLang="it-IT" sz="1400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9" name="Picture 89" descr="NTT_Title_and_Conten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92163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0"/>
          <p:cNvSpPr txBox="1">
            <a:spLocks noChangeArrowheads="1"/>
          </p:cNvSpPr>
          <p:nvPr/>
        </p:nvSpPr>
        <p:spPr bwMode="auto">
          <a:xfrm>
            <a:off x="776288" y="2665413"/>
            <a:ext cx="1335087" cy="431800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1pPr>
            <a:lvl2pPr marL="742950" indent="-28575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2pPr>
            <a:lvl3pPr marL="11430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3pPr>
            <a:lvl4pPr marL="16002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4pPr>
            <a:lvl5pPr marL="20574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9pPr>
          </a:lstStyle>
          <a:p>
            <a:pPr eaLnBrk="1" hangingPunct="1">
              <a:defRPr/>
            </a:pPr>
            <a:r>
              <a:rPr lang="en-US" sz="1100" smtClean="0">
                <a:cs typeface="Arial" pitchFamily="34" charset="0"/>
              </a:rPr>
              <a:t>R 133 G 157 B 205</a:t>
            </a:r>
          </a:p>
        </p:txBody>
      </p:sp>
      <p:sp>
        <p:nvSpPr>
          <p:cNvPr id="11" name="TextBox 92"/>
          <p:cNvSpPr txBox="1">
            <a:spLocks noChangeArrowheads="1"/>
          </p:cNvSpPr>
          <p:nvPr/>
        </p:nvSpPr>
        <p:spPr bwMode="auto">
          <a:xfrm>
            <a:off x="776288" y="2994025"/>
            <a:ext cx="1335087" cy="430213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1pPr>
            <a:lvl2pPr marL="742950" indent="-28575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2pPr>
            <a:lvl3pPr marL="11430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3pPr>
            <a:lvl4pPr marL="16002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4pPr>
            <a:lvl5pPr marL="20574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9pPr>
          </a:lstStyle>
          <a:p>
            <a:pPr eaLnBrk="1" hangingPunct="1">
              <a:defRPr/>
            </a:pPr>
            <a:r>
              <a:rPr lang="en-US" sz="1100" smtClean="0">
                <a:cs typeface="Arial" pitchFamily="34" charset="0"/>
              </a:rPr>
              <a:t>R 164 G 182 B 218</a:t>
            </a:r>
          </a:p>
        </p:txBody>
      </p:sp>
      <p:sp>
        <p:nvSpPr>
          <p:cNvPr id="12" name="TextBox 99"/>
          <p:cNvSpPr txBox="1">
            <a:spLocks noChangeArrowheads="1"/>
          </p:cNvSpPr>
          <p:nvPr/>
        </p:nvSpPr>
        <p:spPr bwMode="auto">
          <a:xfrm>
            <a:off x="776288" y="3321050"/>
            <a:ext cx="1335087" cy="431800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1pPr>
            <a:lvl2pPr marL="742950" indent="-28575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2pPr>
            <a:lvl3pPr marL="11430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3pPr>
            <a:lvl4pPr marL="16002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4pPr>
            <a:lvl5pPr marL="20574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9pPr>
          </a:lstStyle>
          <a:p>
            <a:pPr eaLnBrk="1" hangingPunct="1">
              <a:defRPr/>
            </a:pPr>
            <a:r>
              <a:rPr lang="en-US" sz="1100" smtClean="0">
                <a:cs typeface="Arial" pitchFamily="34" charset="0"/>
              </a:rPr>
              <a:t>R 194 G 206 B 230</a:t>
            </a:r>
          </a:p>
        </p:txBody>
      </p:sp>
      <p:sp>
        <p:nvSpPr>
          <p:cNvPr id="13" name="TextBox 100"/>
          <p:cNvSpPr txBox="1">
            <a:spLocks noChangeArrowheads="1"/>
          </p:cNvSpPr>
          <p:nvPr/>
        </p:nvSpPr>
        <p:spPr bwMode="auto">
          <a:xfrm>
            <a:off x="776288" y="3643313"/>
            <a:ext cx="1335087" cy="430212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1pPr>
            <a:lvl2pPr marL="742950" indent="-28575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2pPr>
            <a:lvl3pPr marL="11430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3pPr>
            <a:lvl4pPr marL="16002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4pPr>
            <a:lvl5pPr marL="20574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9pPr>
          </a:lstStyle>
          <a:p>
            <a:pPr eaLnBrk="1" hangingPunct="1">
              <a:defRPr/>
            </a:pPr>
            <a:r>
              <a:rPr lang="en-US" sz="1100" smtClean="0">
                <a:cs typeface="Arial" pitchFamily="34" charset="0"/>
              </a:rPr>
              <a:t>R 225 G 231 B 243</a:t>
            </a:r>
          </a:p>
        </p:txBody>
      </p:sp>
      <p:grpSp>
        <p:nvGrpSpPr>
          <p:cNvPr id="15" name="Group 104"/>
          <p:cNvGrpSpPr>
            <a:grpSpLocks/>
          </p:cNvGrpSpPr>
          <p:nvPr/>
        </p:nvGrpSpPr>
        <p:grpSpPr bwMode="auto">
          <a:xfrm>
            <a:off x="0" y="6732588"/>
            <a:ext cx="9906000" cy="131762"/>
            <a:chOff x="0" y="6731877"/>
            <a:chExt cx="9144001" cy="132052"/>
          </a:xfrm>
        </p:grpSpPr>
        <p:sp>
          <p:nvSpPr>
            <p:cNvPr id="16" name="Rectangle 12"/>
            <p:cNvSpPr/>
            <p:nvPr/>
          </p:nvSpPr>
          <p:spPr>
            <a:xfrm>
              <a:off x="0" y="6731877"/>
              <a:ext cx="9144001" cy="13205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endParaRPr kumimoji="1" lang="en-US" altLang="it-IT" sz="1400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grpSp>
          <p:nvGrpSpPr>
            <p:cNvPr id="17" name="Group 103"/>
            <p:cNvGrpSpPr>
              <a:grpSpLocks/>
            </p:cNvGrpSpPr>
            <p:nvPr/>
          </p:nvGrpSpPr>
          <p:grpSpPr bwMode="auto">
            <a:xfrm>
              <a:off x="0" y="6731877"/>
              <a:ext cx="735623" cy="132052"/>
              <a:chOff x="0" y="6296155"/>
              <a:chExt cx="735623" cy="132052"/>
            </a:xfrm>
          </p:grpSpPr>
          <p:sp>
            <p:nvSpPr>
              <p:cNvPr id="18" name="Rectangle 81"/>
              <p:cNvSpPr/>
              <p:nvPr/>
            </p:nvSpPr>
            <p:spPr>
              <a:xfrm>
                <a:off x="612531" y="6296155"/>
                <a:ext cx="123092" cy="13205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9" name="Rectangle 84"/>
              <p:cNvSpPr>
                <a:spLocks noChangeArrowheads="1"/>
              </p:cNvSpPr>
              <p:nvPr/>
            </p:nvSpPr>
            <p:spPr bwMode="auto">
              <a:xfrm>
                <a:off x="490904" y="6296155"/>
                <a:ext cx="121626" cy="132052"/>
              </a:xfrm>
              <a:prstGeom prst="rect">
                <a:avLst/>
              </a:prstGeom>
              <a:solidFill>
                <a:srgbClr val="C969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20" name="Rectangle 85"/>
              <p:cNvSpPr/>
              <p:nvPr/>
            </p:nvSpPr>
            <p:spPr>
              <a:xfrm>
                <a:off x="367812" y="6296155"/>
                <a:ext cx="123092" cy="132052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21" name="Rectangle 86"/>
              <p:cNvSpPr/>
              <p:nvPr/>
            </p:nvSpPr>
            <p:spPr>
              <a:xfrm>
                <a:off x="244720" y="6296155"/>
                <a:ext cx="123092" cy="13205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22" name="Rectangle 87"/>
              <p:cNvSpPr>
                <a:spLocks noChangeArrowheads="1"/>
              </p:cNvSpPr>
              <p:nvPr/>
            </p:nvSpPr>
            <p:spPr bwMode="auto">
              <a:xfrm>
                <a:off x="123092" y="6296155"/>
                <a:ext cx="121627" cy="132052"/>
              </a:xfrm>
              <a:prstGeom prst="rect">
                <a:avLst/>
              </a:prstGeom>
              <a:solidFill>
                <a:srgbClr val="6F77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23" name="Rectangle 88"/>
              <p:cNvSpPr>
                <a:spLocks noChangeArrowheads="1"/>
              </p:cNvSpPr>
              <p:nvPr/>
            </p:nvSpPr>
            <p:spPr bwMode="auto">
              <a:xfrm>
                <a:off x="0" y="6296155"/>
                <a:ext cx="123092" cy="132052"/>
              </a:xfrm>
              <a:prstGeom prst="rect">
                <a:avLst/>
              </a:prstGeom>
              <a:solidFill>
                <a:srgbClr val="3F49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</p:grpSp>
      <p:sp>
        <p:nvSpPr>
          <p:cNvPr id="24" name="Rectangle 17"/>
          <p:cNvSpPr/>
          <p:nvPr/>
        </p:nvSpPr>
        <p:spPr>
          <a:xfrm>
            <a:off x="8123238" y="0"/>
            <a:ext cx="1782762" cy="731838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kumimoji="1" lang="en-US" altLang="it-IT" sz="140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25" name="Rectangle 29"/>
          <p:cNvSpPr>
            <a:spLocks noChangeArrowheads="1"/>
          </p:cNvSpPr>
          <p:nvPr/>
        </p:nvSpPr>
        <p:spPr bwMode="auto">
          <a:xfrm>
            <a:off x="3703638" y="1628775"/>
            <a:ext cx="1316037" cy="477838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  <a:ea typeface="HGP創英角ｺﾞｼｯｸUB"/>
              <a:cs typeface="HGP創英角ｺﾞｼｯｸUB"/>
            </a:endParaRPr>
          </a:p>
        </p:txBody>
      </p:sp>
      <p:sp>
        <p:nvSpPr>
          <p:cNvPr id="26" name="Rectangle 30"/>
          <p:cNvSpPr>
            <a:spLocks noChangeArrowheads="1"/>
          </p:cNvSpPr>
          <p:nvPr/>
        </p:nvSpPr>
        <p:spPr bwMode="auto">
          <a:xfrm>
            <a:off x="5173663" y="1628775"/>
            <a:ext cx="1316037" cy="477838"/>
          </a:xfrm>
          <a:prstGeom prst="rect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  <a:ea typeface="HGP創英角ｺﾞｼｯｸUB"/>
              <a:cs typeface="HGP創英角ｺﾞｼｯｸUB"/>
            </a:endParaRPr>
          </a:p>
        </p:txBody>
      </p:sp>
      <p:sp>
        <p:nvSpPr>
          <p:cNvPr id="27" name="Rectangle 31"/>
          <p:cNvSpPr>
            <a:spLocks noChangeArrowheads="1"/>
          </p:cNvSpPr>
          <p:nvPr/>
        </p:nvSpPr>
        <p:spPr bwMode="auto">
          <a:xfrm>
            <a:off x="6665913" y="1628775"/>
            <a:ext cx="1314450" cy="477838"/>
          </a:xfrm>
          <a:prstGeom prst="rect">
            <a:avLst/>
          </a:prstGeom>
          <a:solidFill>
            <a:schemeClr val="accent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  <a:ea typeface="HGP創英角ｺﾞｼｯｸUB"/>
              <a:cs typeface="HGP創英角ｺﾞｼｯｸUB"/>
            </a:endParaRPr>
          </a:p>
        </p:txBody>
      </p:sp>
      <p:sp>
        <p:nvSpPr>
          <p:cNvPr id="28" name="Rectangle 32"/>
          <p:cNvSpPr>
            <a:spLocks noChangeArrowheads="1"/>
          </p:cNvSpPr>
          <p:nvPr/>
        </p:nvSpPr>
        <p:spPr bwMode="auto">
          <a:xfrm>
            <a:off x="2255838" y="1628775"/>
            <a:ext cx="1314450" cy="477838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29" name="Rectangle 33"/>
          <p:cNvSpPr>
            <a:spLocks noChangeArrowheads="1"/>
          </p:cNvSpPr>
          <p:nvPr/>
        </p:nvSpPr>
        <p:spPr bwMode="auto">
          <a:xfrm>
            <a:off x="3703638" y="2663825"/>
            <a:ext cx="1316037" cy="279400"/>
          </a:xfrm>
          <a:prstGeom prst="rect">
            <a:avLst/>
          </a:prstGeom>
          <a:solidFill>
            <a:srgbClr val="3399C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30" name="Rectangle 34"/>
          <p:cNvSpPr>
            <a:spLocks noChangeArrowheads="1"/>
          </p:cNvSpPr>
          <p:nvPr/>
        </p:nvSpPr>
        <p:spPr bwMode="auto">
          <a:xfrm>
            <a:off x="5173663" y="2663825"/>
            <a:ext cx="1316037" cy="279400"/>
          </a:xfrm>
          <a:prstGeom prst="rect">
            <a:avLst/>
          </a:prstGeom>
          <a:solidFill>
            <a:srgbClr val="EBC5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31" name="Rectangle 35"/>
          <p:cNvSpPr>
            <a:spLocks noChangeArrowheads="1"/>
          </p:cNvSpPr>
          <p:nvPr/>
        </p:nvSpPr>
        <p:spPr bwMode="auto">
          <a:xfrm>
            <a:off x="6665913" y="2663825"/>
            <a:ext cx="1314450" cy="279400"/>
          </a:xfrm>
          <a:prstGeom prst="rect">
            <a:avLst/>
          </a:prstGeom>
          <a:solidFill>
            <a:srgbClr val="C9695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32" name="Rectangle 36"/>
          <p:cNvSpPr>
            <a:spLocks noChangeArrowheads="1"/>
          </p:cNvSpPr>
          <p:nvPr/>
        </p:nvSpPr>
        <p:spPr bwMode="auto">
          <a:xfrm>
            <a:off x="2255838" y="2663825"/>
            <a:ext cx="1314450" cy="279400"/>
          </a:xfrm>
          <a:prstGeom prst="rect">
            <a:avLst/>
          </a:prstGeom>
          <a:solidFill>
            <a:srgbClr val="3F497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33" name="Rectangle 37"/>
          <p:cNvSpPr>
            <a:spLocks noChangeArrowheads="1"/>
          </p:cNvSpPr>
          <p:nvPr/>
        </p:nvSpPr>
        <p:spPr bwMode="auto">
          <a:xfrm>
            <a:off x="3703638" y="2247900"/>
            <a:ext cx="1316037" cy="279400"/>
          </a:xfrm>
          <a:prstGeom prst="rect">
            <a:avLst/>
          </a:prstGeom>
          <a:solidFill>
            <a:srgbClr val="0075A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34" name="Rectangle 38"/>
          <p:cNvSpPr>
            <a:spLocks noChangeArrowheads="1"/>
          </p:cNvSpPr>
          <p:nvPr/>
        </p:nvSpPr>
        <p:spPr bwMode="auto">
          <a:xfrm>
            <a:off x="5173663" y="2247900"/>
            <a:ext cx="1316037" cy="279400"/>
          </a:xfrm>
          <a:prstGeom prst="rect">
            <a:avLst/>
          </a:prstGeom>
          <a:solidFill>
            <a:srgbClr val="CFA1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35" name="Rectangle 39"/>
          <p:cNvSpPr>
            <a:spLocks noChangeArrowheads="1"/>
          </p:cNvSpPr>
          <p:nvPr/>
        </p:nvSpPr>
        <p:spPr bwMode="auto">
          <a:xfrm>
            <a:off x="6665913" y="2247900"/>
            <a:ext cx="1314450" cy="279400"/>
          </a:xfrm>
          <a:prstGeom prst="rect">
            <a:avLst/>
          </a:prstGeom>
          <a:solidFill>
            <a:srgbClr val="9D2D1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36" name="Rectangle 40"/>
          <p:cNvSpPr>
            <a:spLocks noChangeArrowheads="1"/>
          </p:cNvSpPr>
          <p:nvPr/>
        </p:nvSpPr>
        <p:spPr bwMode="auto">
          <a:xfrm>
            <a:off x="2255838" y="2247900"/>
            <a:ext cx="1314450" cy="279400"/>
          </a:xfrm>
          <a:prstGeom prst="rect">
            <a:avLst/>
          </a:prstGeom>
          <a:solidFill>
            <a:srgbClr val="0000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37" name="Rectangle 41"/>
          <p:cNvSpPr>
            <a:spLocks noChangeArrowheads="1"/>
          </p:cNvSpPr>
          <p:nvPr/>
        </p:nvSpPr>
        <p:spPr bwMode="auto">
          <a:xfrm>
            <a:off x="3703638" y="2994025"/>
            <a:ext cx="1316037" cy="279400"/>
          </a:xfrm>
          <a:prstGeom prst="rect">
            <a:avLst/>
          </a:prstGeom>
          <a:solidFill>
            <a:srgbClr val="66B3D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38" name="Rectangle 42"/>
          <p:cNvSpPr>
            <a:spLocks noChangeArrowheads="1"/>
          </p:cNvSpPr>
          <p:nvPr/>
        </p:nvSpPr>
        <p:spPr bwMode="auto">
          <a:xfrm>
            <a:off x="5173663" y="2994025"/>
            <a:ext cx="1316037" cy="279400"/>
          </a:xfrm>
          <a:prstGeom prst="rect">
            <a:avLst/>
          </a:prstGeom>
          <a:solidFill>
            <a:srgbClr val="F0D3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39" name="Rectangle 43"/>
          <p:cNvSpPr>
            <a:spLocks noChangeArrowheads="1"/>
          </p:cNvSpPr>
          <p:nvPr/>
        </p:nvSpPr>
        <p:spPr bwMode="auto">
          <a:xfrm>
            <a:off x="6665913" y="2994025"/>
            <a:ext cx="1314450" cy="279400"/>
          </a:xfrm>
          <a:prstGeom prst="rect">
            <a:avLst/>
          </a:prstGeom>
          <a:solidFill>
            <a:srgbClr val="D78E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40" name="Rectangle 44"/>
          <p:cNvSpPr>
            <a:spLocks noChangeArrowheads="1"/>
          </p:cNvSpPr>
          <p:nvPr/>
        </p:nvSpPr>
        <p:spPr bwMode="auto">
          <a:xfrm>
            <a:off x="2255838" y="2994025"/>
            <a:ext cx="1314450" cy="279400"/>
          </a:xfrm>
          <a:prstGeom prst="rect">
            <a:avLst/>
          </a:prstGeom>
          <a:solidFill>
            <a:srgbClr val="6F779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41" name="Rectangle 45"/>
          <p:cNvSpPr>
            <a:spLocks noChangeArrowheads="1"/>
          </p:cNvSpPr>
          <p:nvPr/>
        </p:nvSpPr>
        <p:spPr bwMode="auto">
          <a:xfrm>
            <a:off x="3703638" y="3321050"/>
            <a:ext cx="1316037" cy="279400"/>
          </a:xfrm>
          <a:prstGeom prst="rect">
            <a:avLst/>
          </a:prstGeom>
          <a:solidFill>
            <a:srgbClr val="99CCE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42" name="Rectangle 46"/>
          <p:cNvSpPr>
            <a:spLocks noChangeArrowheads="1"/>
          </p:cNvSpPr>
          <p:nvPr/>
        </p:nvSpPr>
        <p:spPr bwMode="auto">
          <a:xfrm>
            <a:off x="5173663" y="3321050"/>
            <a:ext cx="1316037" cy="279400"/>
          </a:xfrm>
          <a:prstGeom prst="rect">
            <a:avLst/>
          </a:prstGeom>
          <a:solidFill>
            <a:srgbClr val="F5E2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43" name="Rectangle 47"/>
          <p:cNvSpPr>
            <a:spLocks noChangeArrowheads="1"/>
          </p:cNvSpPr>
          <p:nvPr/>
        </p:nvSpPr>
        <p:spPr bwMode="auto">
          <a:xfrm>
            <a:off x="6665913" y="3321050"/>
            <a:ext cx="1314450" cy="279400"/>
          </a:xfrm>
          <a:prstGeom prst="rect">
            <a:avLst/>
          </a:prstGeom>
          <a:solidFill>
            <a:srgbClr val="E4B4A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44" name="Rectangle 48"/>
          <p:cNvSpPr>
            <a:spLocks noChangeArrowheads="1"/>
          </p:cNvSpPr>
          <p:nvPr/>
        </p:nvSpPr>
        <p:spPr bwMode="auto">
          <a:xfrm>
            <a:off x="2255838" y="3321050"/>
            <a:ext cx="1314450" cy="279400"/>
          </a:xfrm>
          <a:prstGeom prst="rect">
            <a:avLst/>
          </a:prstGeom>
          <a:solidFill>
            <a:srgbClr val="9FA4B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45" name="Rectangle 49"/>
          <p:cNvSpPr>
            <a:spLocks noChangeArrowheads="1"/>
          </p:cNvSpPr>
          <p:nvPr/>
        </p:nvSpPr>
        <p:spPr bwMode="auto">
          <a:xfrm>
            <a:off x="3703638" y="3643313"/>
            <a:ext cx="1316037" cy="279400"/>
          </a:xfrm>
          <a:prstGeom prst="rect">
            <a:avLst/>
          </a:prstGeom>
          <a:solidFill>
            <a:srgbClr val="CCE6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46" name="Rectangle 50"/>
          <p:cNvSpPr>
            <a:spLocks noChangeArrowheads="1"/>
          </p:cNvSpPr>
          <p:nvPr/>
        </p:nvSpPr>
        <p:spPr bwMode="auto">
          <a:xfrm>
            <a:off x="5173663" y="3643313"/>
            <a:ext cx="1316037" cy="279400"/>
          </a:xfrm>
          <a:prstGeom prst="rect">
            <a:avLst/>
          </a:prstGeom>
          <a:solidFill>
            <a:srgbClr val="FAF0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47" name="Rectangle 51"/>
          <p:cNvSpPr>
            <a:spLocks noChangeArrowheads="1"/>
          </p:cNvSpPr>
          <p:nvPr/>
        </p:nvSpPr>
        <p:spPr bwMode="auto">
          <a:xfrm>
            <a:off x="6665913" y="3643313"/>
            <a:ext cx="1314450" cy="279400"/>
          </a:xfrm>
          <a:prstGeom prst="rect">
            <a:avLst/>
          </a:prstGeom>
          <a:solidFill>
            <a:srgbClr val="F2D9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48" name="Rectangle 52"/>
          <p:cNvSpPr>
            <a:spLocks noChangeArrowheads="1"/>
          </p:cNvSpPr>
          <p:nvPr/>
        </p:nvSpPr>
        <p:spPr bwMode="auto">
          <a:xfrm>
            <a:off x="2255838" y="3643313"/>
            <a:ext cx="1314450" cy="279400"/>
          </a:xfrm>
          <a:prstGeom prst="rect">
            <a:avLst/>
          </a:prstGeom>
          <a:solidFill>
            <a:srgbClr val="CFD2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49" name="Rectangle 57"/>
          <p:cNvSpPr>
            <a:spLocks noChangeArrowheads="1"/>
          </p:cNvSpPr>
          <p:nvPr/>
        </p:nvSpPr>
        <p:spPr bwMode="auto">
          <a:xfrm>
            <a:off x="2255838" y="4437063"/>
            <a:ext cx="1314450" cy="431800"/>
          </a:xfrm>
          <a:prstGeom prst="rect">
            <a:avLst/>
          </a:pr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50" name="Rectangle 58"/>
          <p:cNvSpPr>
            <a:spLocks noChangeArrowheads="1"/>
          </p:cNvSpPr>
          <p:nvPr/>
        </p:nvSpPr>
        <p:spPr bwMode="auto">
          <a:xfrm>
            <a:off x="3703638" y="4437063"/>
            <a:ext cx="1316037" cy="431800"/>
          </a:xfrm>
          <a:prstGeom prst="rect">
            <a:avLst/>
          </a:pr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51" name="Rectangle 59"/>
          <p:cNvSpPr>
            <a:spLocks noChangeArrowheads="1"/>
          </p:cNvSpPr>
          <p:nvPr/>
        </p:nvSpPr>
        <p:spPr bwMode="auto">
          <a:xfrm>
            <a:off x="5173663" y="4437063"/>
            <a:ext cx="1316037" cy="431800"/>
          </a:xfrm>
          <a:prstGeom prst="rect">
            <a:avLst/>
          </a:pr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52" name="Rectangle 60"/>
          <p:cNvSpPr>
            <a:spLocks noChangeArrowheads="1"/>
          </p:cNvSpPr>
          <p:nvPr/>
        </p:nvSpPr>
        <p:spPr bwMode="auto">
          <a:xfrm>
            <a:off x="793750" y="4437063"/>
            <a:ext cx="1314450" cy="431800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53" name="Rectangle 61"/>
          <p:cNvSpPr>
            <a:spLocks noChangeArrowheads="1"/>
          </p:cNvSpPr>
          <p:nvPr/>
        </p:nvSpPr>
        <p:spPr bwMode="auto">
          <a:xfrm>
            <a:off x="6665913" y="4437063"/>
            <a:ext cx="1314450" cy="4318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54" name="Text Box 62"/>
          <p:cNvSpPr txBox="1">
            <a:spLocks noChangeArrowheads="1"/>
          </p:cNvSpPr>
          <p:nvPr/>
        </p:nvSpPr>
        <p:spPr bwMode="auto">
          <a:xfrm>
            <a:off x="2255838" y="1201738"/>
            <a:ext cx="923925" cy="304800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en-US" altLang="ja-JP" sz="1200">
              <a:solidFill>
                <a:srgbClr val="000000"/>
              </a:solidFill>
              <a:ea typeface="HGP創英角ｺﾞｼｯｸUB"/>
              <a:cs typeface="HGP創英角ｺﾞｼｯｸUB"/>
            </a:endParaRPr>
          </a:p>
          <a:p>
            <a:pPr eaLnBrk="1" hangingPunct="1"/>
            <a:r>
              <a:rPr lang="en-US" altLang="ja-JP" sz="1200">
                <a:solidFill>
                  <a:srgbClr val="000000"/>
                </a:solidFill>
                <a:ea typeface="HGP創英角ｺﾞｼｯｸUB"/>
                <a:cs typeface="HGP創英角ｺﾞｼｯｸUB"/>
              </a:rPr>
              <a:t>Smart Navy</a:t>
            </a:r>
          </a:p>
        </p:txBody>
      </p:sp>
      <p:sp>
        <p:nvSpPr>
          <p:cNvPr id="55" name="Text Box 63"/>
          <p:cNvSpPr txBox="1">
            <a:spLocks noChangeArrowheads="1"/>
          </p:cNvSpPr>
          <p:nvPr/>
        </p:nvSpPr>
        <p:spPr bwMode="auto">
          <a:xfrm>
            <a:off x="3705225" y="1201738"/>
            <a:ext cx="838200" cy="304800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en-US" altLang="ja-JP" sz="1200">
              <a:solidFill>
                <a:srgbClr val="000000"/>
              </a:solidFill>
              <a:ea typeface="HGP創英角ｺﾞｼｯｸUB"/>
              <a:cs typeface="HGP創英角ｺﾞｼｯｸUB"/>
            </a:endParaRPr>
          </a:p>
          <a:p>
            <a:pPr eaLnBrk="1" hangingPunct="1"/>
            <a:r>
              <a:rPr lang="en-US" altLang="ja-JP" sz="1200">
                <a:solidFill>
                  <a:srgbClr val="000000"/>
                </a:solidFill>
                <a:ea typeface="HGP創英角ｺﾞｼｯｸUB"/>
                <a:cs typeface="HGP創英角ｺﾞｼｯｸUB"/>
              </a:rPr>
              <a:t>Smart Blue</a:t>
            </a:r>
          </a:p>
        </p:txBody>
      </p:sp>
      <p:sp>
        <p:nvSpPr>
          <p:cNvPr id="56" name="Text Box 64"/>
          <p:cNvSpPr txBox="1">
            <a:spLocks noChangeArrowheads="1"/>
          </p:cNvSpPr>
          <p:nvPr/>
        </p:nvSpPr>
        <p:spPr bwMode="auto">
          <a:xfrm>
            <a:off x="5164138" y="1196975"/>
            <a:ext cx="925512" cy="304800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en-US" altLang="ja-JP" sz="1200">
              <a:solidFill>
                <a:srgbClr val="000000"/>
              </a:solidFill>
              <a:ea typeface="HGP創英角ｺﾞｼｯｸUB"/>
              <a:cs typeface="HGP創英角ｺﾞｼｯｸUB"/>
            </a:endParaRPr>
          </a:p>
          <a:p>
            <a:pPr eaLnBrk="1" hangingPunct="1"/>
            <a:r>
              <a:rPr lang="en-US" altLang="ja-JP" sz="1200">
                <a:solidFill>
                  <a:srgbClr val="000000"/>
                </a:solidFill>
                <a:ea typeface="HGP創英角ｺﾞｼｯｸUB"/>
                <a:cs typeface="HGP創英角ｺﾞｼｯｸUB"/>
              </a:rPr>
              <a:t>Delightful Yellow</a:t>
            </a:r>
          </a:p>
        </p:txBody>
      </p:sp>
      <p:sp>
        <p:nvSpPr>
          <p:cNvPr id="57" name="Text Box 65"/>
          <p:cNvSpPr txBox="1">
            <a:spLocks noChangeArrowheads="1"/>
          </p:cNvSpPr>
          <p:nvPr/>
        </p:nvSpPr>
        <p:spPr bwMode="auto">
          <a:xfrm>
            <a:off x="6634163" y="1196975"/>
            <a:ext cx="774700" cy="304800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en-US" altLang="ja-JP" sz="1200">
              <a:solidFill>
                <a:srgbClr val="000000"/>
              </a:solidFill>
              <a:ea typeface="HGP創英角ｺﾞｼｯｸUB"/>
              <a:cs typeface="HGP創英角ｺﾞｼｯｸUB"/>
            </a:endParaRPr>
          </a:p>
          <a:p>
            <a:pPr eaLnBrk="1" hangingPunct="1"/>
            <a:r>
              <a:rPr lang="en-US" altLang="ja-JP" sz="1200">
                <a:solidFill>
                  <a:srgbClr val="000000"/>
                </a:solidFill>
                <a:ea typeface="HGP創英角ｺﾞｼｯｸUB"/>
                <a:cs typeface="HGP創英角ｺﾞｼｯｸUB"/>
              </a:rPr>
              <a:t>Dynamic Red</a:t>
            </a:r>
          </a:p>
        </p:txBody>
      </p:sp>
      <p:sp>
        <p:nvSpPr>
          <p:cNvPr id="58" name="Text Box 67"/>
          <p:cNvSpPr txBox="1">
            <a:spLocks noChangeArrowheads="1"/>
          </p:cNvSpPr>
          <p:nvPr/>
        </p:nvSpPr>
        <p:spPr bwMode="auto">
          <a:xfrm>
            <a:off x="793750" y="4210050"/>
            <a:ext cx="1217613" cy="185738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 anchor="ctr" anchorCtr="1">
            <a:spAutoFit/>
          </a:bodyPr>
          <a:lstStyle>
            <a:lvl1pPr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1pPr>
            <a:lvl2pPr marL="742950" indent="-28575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2pPr>
            <a:lvl3pPr marL="11430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3pPr>
            <a:lvl4pPr marL="16002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4pPr>
            <a:lvl5pPr marL="20574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9pPr>
          </a:lstStyle>
          <a:p>
            <a:pPr eaLnBrk="1" hangingPunct="1">
              <a:defRPr/>
            </a:pPr>
            <a:r>
              <a:rPr kumimoji="0" lang="en-US" altLang="ja-JP" sz="1200" smtClean="0">
                <a:solidFill>
                  <a:srgbClr val="000000"/>
                </a:solidFill>
              </a:rPr>
              <a:t>Supportive Colors</a:t>
            </a:r>
          </a:p>
        </p:txBody>
      </p:sp>
      <p:sp>
        <p:nvSpPr>
          <p:cNvPr id="59" name="Text Box 68"/>
          <p:cNvSpPr txBox="1">
            <a:spLocks noChangeArrowheads="1"/>
          </p:cNvSpPr>
          <p:nvPr/>
        </p:nvSpPr>
        <p:spPr bwMode="auto">
          <a:xfrm>
            <a:off x="309563" y="2312988"/>
            <a:ext cx="195262" cy="152400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 anchor="ctr" anchorCtr="1">
            <a:spAutoFit/>
          </a:bodyPr>
          <a:lstStyle>
            <a:lvl1pPr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1pPr>
            <a:lvl2pPr marL="742950" indent="-28575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2pPr>
            <a:lvl3pPr marL="11430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3pPr>
            <a:lvl4pPr marL="16002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4pPr>
            <a:lvl5pPr marL="20574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9pPr>
          </a:lstStyle>
          <a:p>
            <a:pPr eaLnBrk="1" hangingPunct="1">
              <a:defRPr/>
            </a:pPr>
            <a:r>
              <a:rPr kumimoji="0" lang="en-US" altLang="ja-JP" sz="1000" smtClean="0">
                <a:solidFill>
                  <a:srgbClr val="000000"/>
                </a:solidFill>
              </a:rPr>
              <a:t>+ K</a:t>
            </a:r>
          </a:p>
        </p:txBody>
      </p:sp>
      <p:sp>
        <p:nvSpPr>
          <p:cNvPr id="60" name="Text Box 69"/>
          <p:cNvSpPr txBox="1">
            <a:spLocks noChangeArrowheads="1"/>
          </p:cNvSpPr>
          <p:nvPr/>
        </p:nvSpPr>
        <p:spPr bwMode="auto">
          <a:xfrm>
            <a:off x="290513" y="2708275"/>
            <a:ext cx="255587" cy="152400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 anchor="ctr" anchorCtr="1">
            <a:spAutoFit/>
          </a:bodyPr>
          <a:lstStyle>
            <a:lvl1pPr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1pPr>
            <a:lvl2pPr marL="742950" indent="-28575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2pPr>
            <a:lvl3pPr marL="11430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3pPr>
            <a:lvl4pPr marL="16002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4pPr>
            <a:lvl5pPr marL="20574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9pPr>
          </a:lstStyle>
          <a:p>
            <a:pPr eaLnBrk="1" hangingPunct="1">
              <a:defRPr/>
            </a:pPr>
            <a:r>
              <a:rPr kumimoji="0" lang="en-US" altLang="ja-JP" sz="1000" smtClean="0">
                <a:solidFill>
                  <a:srgbClr val="000000"/>
                </a:solidFill>
              </a:rPr>
              <a:t>80%</a:t>
            </a:r>
          </a:p>
        </p:txBody>
      </p:sp>
      <p:sp>
        <p:nvSpPr>
          <p:cNvPr id="61" name="Text Box 70"/>
          <p:cNvSpPr txBox="1">
            <a:spLocks noChangeArrowheads="1"/>
          </p:cNvSpPr>
          <p:nvPr/>
        </p:nvSpPr>
        <p:spPr bwMode="auto">
          <a:xfrm>
            <a:off x="288925" y="3033713"/>
            <a:ext cx="255588" cy="152400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 anchor="ctr" anchorCtr="1">
            <a:spAutoFit/>
          </a:bodyPr>
          <a:lstStyle>
            <a:lvl1pPr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1pPr>
            <a:lvl2pPr marL="742950" indent="-28575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2pPr>
            <a:lvl3pPr marL="11430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3pPr>
            <a:lvl4pPr marL="16002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4pPr>
            <a:lvl5pPr marL="20574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9pPr>
          </a:lstStyle>
          <a:p>
            <a:pPr eaLnBrk="1" hangingPunct="1">
              <a:defRPr/>
            </a:pPr>
            <a:r>
              <a:rPr kumimoji="0" lang="en-US" altLang="ja-JP" sz="1000" smtClean="0">
                <a:solidFill>
                  <a:srgbClr val="000000"/>
                </a:solidFill>
              </a:rPr>
              <a:t>60%</a:t>
            </a:r>
          </a:p>
        </p:txBody>
      </p:sp>
      <p:sp>
        <p:nvSpPr>
          <p:cNvPr id="62" name="Text Box 71"/>
          <p:cNvSpPr txBox="1">
            <a:spLocks noChangeArrowheads="1"/>
          </p:cNvSpPr>
          <p:nvPr/>
        </p:nvSpPr>
        <p:spPr bwMode="auto">
          <a:xfrm>
            <a:off x="288925" y="3357563"/>
            <a:ext cx="255588" cy="152400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 anchor="ctr" anchorCtr="1">
            <a:spAutoFit/>
          </a:bodyPr>
          <a:lstStyle>
            <a:lvl1pPr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1pPr>
            <a:lvl2pPr marL="742950" indent="-28575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2pPr>
            <a:lvl3pPr marL="11430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3pPr>
            <a:lvl4pPr marL="16002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4pPr>
            <a:lvl5pPr marL="20574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9pPr>
          </a:lstStyle>
          <a:p>
            <a:pPr eaLnBrk="1" hangingPunct="1">
              <a:defRPr/>
            </a:pPr>
            <a:r>
              <a:rPr kumimoji="0" lang="en-US" altLang="ja-JP" sz="1000" smtClean="0">
                <a:solidFill>
                  <a:srgbClr val="000000"/>
                </a:solidFill>
              </a:rPr>
              <a:t>40%</a:t>
            </a:r>
          </a:p>
        </p:txBody>
      </p:sp>
      <p:sp>
        <p:nvSpPr>
          <p:cNvPr id="63" name="Text Box 72"/>
          <p:cNvSpPr txBox="1">
            <a:spLocks noChangeArrowheads="1"/>
          </p:cNvSpPr>
          <p:nvPr/>
        </p:nvSpPr>
        <p:spPr bwMode="auto">
          <a:xfrm>
            <a:off x="285750" y="3683000"/>
            <a:ext cx="255588" cy="152400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 anchor="ctr" anchorCtr="1">
            <a:spAutoFit/>
          </a:bodyPr>
          <a:lstStyle>
            <a:lvl1pPr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1pPr>
            <a:lvl2pPr marL="742950" indent="-28575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2pPr>
            <a:lvl3pPr marL="11430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3pPr>
            <a:lvl4pPr marL="16002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4pPr>
            <a:lvl5pPr marL="20574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9pPr>
          </a:lstStyle>
          <a:p>
            <a:pPr eaLnBrk="1" hangingPunct="1">
              <a:defRPr/>
            </a:pPr>
            <a:r>
              <a:rPr kumimoji="0" lang="en-US" altLang="ja-JP" sz="1000" smtClean="0">
                <a:solidFill>
                  <a:srgbClr val="000000"/>
                </a:solidFill>
              </a:rPr>
              <a:t>20%</a:t>
            </a:r>
          </a:p>
        </p:txBody>
      </p:sp>
      <p:sp>
        <p:nvSpPr>
          <p:cNvPr id="64" name="Text Box 73"/>
          <p:cNvSpPr txBox="1">
            <a:spLocks noChangeArrowheads="1"/>
          </p:cNvSpPr>
          <p:nvPr/>
        </p:nvSpPr>
        <p:spPr bwMode="auto">
          <a:xfrm>
            <a:off x="793750" y="4868863"/>
            <a:ext cx="225425" cy="152400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 anchor="ctr" anchorCtr="1">
            <a:spAutoFit/>
          </a:bodyPr>
          <a:lstStyle>
            <a:lvl1pPr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1pPr>
            <a:lvl2pPr marL="742950" indent="-28575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2pPr>
            <a:lvl3pPr marL="11430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3pPr>
            <a:lvl4pPr marL="16002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4pPr>
            <a:lvl5pPr marL="20574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9pPr>
          </a:lstStyle>
          <a:p>
            <a:pPr eaLnBrk="1" hangingPunct="1">
              <a:defRPr/>
            </a:pPr>
            <a:r>
              <a:rPr kumimoji="0" lang="en-US" altLang="ja-JP" sz="1000" smtClean="0">
                <a:solidFill>
                  <a:srgbClr val="000000"/>
                </a:solidFill>
              </a:rPr>
              <a:t>K20</a:t>
            </a:r>
          </a:p>
        </p:txBody>
      </p:sp>
      <p:sp>
        <p:nvSpPr>
          <p:cNvPr id="65" name="Text Box 74"/>
          <p:cNvSpPr txBox="1">
            <a:spLocks noChangeArrowheads="1"/>
          </p:cNvSpPr>
          <p:nvPr/>
        </p:nvSpPr>
        <p:spPr bwMode="auto">
          <a:xfrm>
            <a:off x="2255838" y="4868863"/>
            <a:ext cx="225425" cy="152400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 anchor="ctr" anchorCtr="1">
            <a:spAutoFit/>
          </a:bodyPr>
          <a:lstStyle>
            <a:lvl1pPr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1pPr>
            <a:lvl2pPr marL="742950" indent="-28575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2pPr>
            <a:lvl3pPr marL="11430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3pPr>
            <a:lvl4pPr marL="16002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4pPr>
            <a:lvl5pPr marL="20574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9pPr>
          </a:lstStyle>
          <a:p>
            <a:pPr eaLnBrk="1" hangingPunct="1">
              <a:defRPr/>
            </a:pPr>
            <a:r>
              <a:rPr kumimoji="0" lang="en-US" altLang="ja-JP" sz="1000" smtClean="0">
                <a:solidFill>
                  <a:srgbClr val="000000"/>
                </a:solidFill>
              </a:rPr>
              <a:t>K40</a:t>
            </a:r>
          </a:p>
        </p:txBody>
      </p:sp>
      <p:sp>
        <p:nvSpPr>
          <p:cNvPr id="66" name="Text Box 75"/>
          <p:cNvSpPr txBox="1">
            <a:spLocks noChangeArrowheads="1"/>
          </p:cNvSpPr>
          <p:nvPr/>
        </p:nvSpPr>
        <p:spPr bwMode="auto">
          <a:xfrm>
            <a:off x="3703638" y="4868863"/>
            <a:ext cx="225425" cy="152400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 anchor="ctr" anchorCtr="1">
            <a:spAutoFit/>
          </a:bodyPr>
          <a:lstStyle>
            <a:lvl1pPr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1pPr>
            <a:lvl2pPr marL="742950" indent="-28575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2pPr>
            <a:lvl3pPr marL="11430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3pPr>
            <a:lvl4pPr marL="16002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4pPr>
            <a:lvl5pPr marL="20574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9pPr>
          </a:lstStyle>
          <a:p>
            <a:pPr eaLnBrk="1" hangingPunct="1">
              <a:defRPr/>
            </a:pPr>
            <a:r>
              <a:rPr kumimoji="0" lang="en-US" altLang="ja-JP" sz="1000" smtClean="0">
                <a:solidFill>
                  <a:srgbClr val="000000"/>
                </a:solidFill>
              </a:rPr>
              <a:t>K60</a:t>
            </a:r>
          </a:p>
        </p:txBody>
      </p:sp>
      <p:sp>
        <p:nvSpPr>
          <p:cNvPr id="67" name="Text Box 76"/>
          <p:cNvSpPr txBox="1">
            <a:spLocks noChangeArrowheads="1"/>
          </p:cNvSpPr>
          <p:nvPr/>
        </p:nvSpPr>
        <p:spPr bwMode="auto">
          <a:xfrm>
            <a:off x="5180013" y="4868863"/>
            <a:ext cx="225425" cy="152400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 anchor="ctr" anchorCtr="1">
            <a:spAutoFit/>
          </a:bodyPr>
          <a:lstStyle>
            <a:lvl1pPr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1pPr>
            <a:lvl2pPr marL="742950" indent="-28575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2pPr>
            <a:lvl3pPr marL="11430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3pPr>
            <a:lvl4pPr marL="16002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4pPr>
            <a:lvl5pPr marL="20574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9pPr>
          </a:lstStyle>
          <a:p>
            <a:pPr eaLnBrk="1" hangingPunct="1">
              <a:defRPr/>
            </a:pPr>
            <a:r>
              <a:rPr kumimoji="0" lang="en-US" altLang="ja-JP" sz="1000" smtClean="0">
                <a:solidFill>
                  <a:srgbClr val="000000"/>
                </a:solidFill>
              </a:rPr>
              <a:t>K80</a:t>
            </a:r>
          </a:p>
        </p:txBody>
      </p:sp>
      <p:sp>
        <p:nvSpPr>
          <p:cNvPr id="68" name="Text Box 77"/>
          <p:cNvSpPr txBox="1">
            <a:spLocks noChangeArrowheads="1"/>
          </p:cNvSpPr>
          <p:nvPr/>
        </p:nvSpPr>
        <p:spPr bwMode="auto">
          <a:xfrm>
            <a:off x="6665913" y="4868863"/>
            <a:ext cx="296862" cy="152400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 anchor="ctr" anchorCtr="1">
            <a:spAutoFit/>
          </a:bodyPr>
          <a:lstStyle>
            <a:lvl1pPr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1pPr>
            <a:lvl2pPr marL="742950" indent="-28575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2pPr>
            <a:lvl3pPr marL="11430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3pPr>
            <a:lvl4pPr marL="16002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4pPr>
            <a:lvl5pPr marL="20574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9pPr>
          </a:lstStyle>
          <a:p>
            <a:pPr eaLnBrk="1" hangingPunct="1">
              <a:defRPr/>
            </a:pPr>
            <a:r>
              <a:rPr kumimoji="0" lang="en-US" altLang="ja-JP" sz="1000" smtClean="0">
                <a:solidFill>
                  <a:srgbClr val="000000"/>
                </a:solidFill>
              </a:rPr>
              <a:t>K100</a:t>
            </a:r>
          </a:p>
        </p:txBody>
      </p:sp>
      <p:sp>
        <p:nvSpPr>
          <p:cNvPr id="69" name="Rectangle 32"/>
          <p:cNvSpPr>
            <a:spLocks noChangeArrowheads="1"/>
          </p:cNvSpPr>
          <p:nvPr/>
        </p:nvSpPr>
        <p:spPr bwMode="auto">
          <a:xfrm>
            <a:off x="793750" y="1628775"/>
            <a:ext cx="1314450" cy="47783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71" name="Text Box 62"/>
          <p:cNvSpPr txBox="1">
            <a:spLocks noChangeArrowheads="1"/>
          </p:cNvSpPr>
          <p:nvPr/>
        </p:nvSpPr>
        <p:spPr bwMode="auto">
          <a:xfrm>
            <a:off x="822325" y="1201738"/>
            <a:ext cx="923925" cy="304800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en-US" altLang="ja-JP" sz="1200">
              <a:solidFill>
                <a:srgbClr val="000000"/>
              </a:solidFill>
              <a:ea typeface="HGP創英角ｺﾞｼｯｸUB"/>
              <a:cs typeface="HGP創英角ｺﾞｼｯｸUB"/>
            </a:endParaRPr>
          </a:p>
          <a:p>
            <a:pPr eaLnBrk="1" hangingPunct="1"/>
            <a:r>
              <a:rPr lang="en-US" altLang="ja-JP" sz="1200">
                <a:solidFill>
                  <a:srgbClr val="000000"/>
                </a:solidFill>
                <a:ea typeface="HGP創英角ｺﾞｼｯｸUB"/>
                <a:cs typeface="HGP創英角ｺﾞｼｯｸUB"/>
              </a:rPr>
              <a:t>Human Blue</a:t>
            </a:r>
          </a:p>
        </p:txBody>
      </p:sp>
      <p:sp>
        <p:nvSpPr>
          <p:cNvPr id="72" name="TextBox 83"/>
          <p:cNvSpPr txBox="1"/>
          <p:nvPr/>
        </p:nvSpPr>
        <p:spPr>
          <a:xfrm>
            <a:off x="8123238" y="1628775"/>
            <a:ext cx="1584325" cy="323850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txBody>
          <a:bodyPr rIns="0">
            <a:spAutoFit/>
          </a:bodyPr>
          <a:lstStyle/>
          <a:p>
            <a:pPr>
              <a:defRPr/>
            </a:pPr>
            <a:r>
              <a:rPr kumimoji="1" lang="en-US" sz="900" dirty="0">
                <a:solidFill>
                  <a:srgbClr val="FF0000"/>
                </a:solidFill>
                <a:latin typeface="Arial"/>
                <a:ea typeface="HGP創英角ｺﾞｼｯｸUB" pitchFamily="50" charset="-128"/>
                <a:cs typeface="Arial"/>
              </a:rPr>
              <a:t>Theme Color</a:t>
            </a:r>
          </a:p>
          <a:p>
            <a:pPr>
              <a:defRPr/>
            </a:pPr>
            <a:r>
              <a:rPr kumimoji="1" lang="en-US" sz="600" dirty="0">
                <a:solidFill>
                  <a:srgbClr val="FF0000"/>
                </a:solidFill>
                <a:latin typeface="Arial"/>
                <a:ea typeface="HGP創英角ｺﾞｼｯｸUB" pitchFamily="50" charset="-128"/>
                <a:cs typeface="Arial"/>
              </a:rPr>
              <a:t>   (11)  (6) (11)  (5)  (0)  (1)  (2)  (3)  (4)</a:t>
            </a:r>
          </a:p>
        </p:txBody>
      </p:sp>
      <p:pic>
        <p:nvPicPr>
          <p:cNvPr id="73" name="Picture 91" descr="Screen shot 2011-11-22 at 2.50.37 PM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3238" y="1965325"/>
            <a:ext cx="1584325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" name="Text Box 94"/>
          <p:cNvSpPr txBox="1">
            <a:spLocks noChangeArrowheads="1"/>
          </p:cNvSpPr>
          <p:nvPr/>
        </p:nvSpPr>
        <p:spPr bwMode="auto">
          <a:xfrm>
            <a:off x="8154988" y="3497263"/>
            <a:ext cx="1204912" cy="139700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 anchor="ctr" anchorCtr="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kumimoji="1" lang="en-US" altLang="ja-JP" sz="900">
                <a:solidFill>
                  <a:srgbClr val="000000"/>
                </a:solidFill>
                <a:ea typeface="HGP創英角ｺﾞｼｯｸUB"/>
                <a:cs typeface="HGP創英角ｺﾞｼｯｸUB"/>
              </a:rPr>
              <a:t>Color palette for graphs</a:t>
            </a:r>
            <a:endParaRPr kumimoji="1" lang="ja-JP" altLang="en-US" sz="900">
              <a:solidFill>
                <a:srgbClr val="FF0000"/>
              </a:solidFill>
              <a:ea typeface="HGP創英角ｺﾞｼｯｸUB"/>
              <a:cs typeface="HGP創英角ｺﾞｼｯｸUB"/>
            </a:endParaRPr>
          </a:p>
        </p:txBody>
      </p:sp>
      <p:grpSp>
        <p:nvGrpSpPr>
          <p:cNvPr id="75" name="Group 106"/>
          <p:cNvGrpSpPr>
            <a:grpSpLocks/>
          </p:cNvGrpSpPr>
          <p:nvPr/>
        </p:nvGrpSpPr>
        <p:grpSpPr bwMode="auto">
          <a:xfrm>
            <a:off x="8075613" y="3636963"/>
            <a:ext cx="1714500" cy="2128837"/>
            <a:chOff x="8772146" y="3909741"/>
            <a:chExt cx="1872208" cy="2520280"/>
          </a:xfrm>
        </p:grpSpPr>
        <p:pic>
          <p:nvPicPr>
            <p:cNvPr id="76" name="Picture 1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72146" y="3909741"/>
              <a:ext cx="1872208" cy="2520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7" name="Rectangle 128"/>
            <p:cNvSpPr>
              <a:spLocks noChangeArrowheads="1"/>
            </p:cNvSpPr>
            <p:nvPr/>
          </p:nvSpPr>
          <p:spPr bwMode="auto">
            <a:xfrm>
              <a:off x="9059911" y="4120234"/>
              <a:ext cx="539126" cy="18042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000" tIns="0" rIns="1800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ja-JP" sz="700" smtClean="0">
                  <a:solidFill>
                    <a:srgbClr val="000000"/>
                  </a:solidFill>
                </a:rPr>
                <a:t>Automatic</a:t>
              </a:r>
            </a:p>
          </p:txBody>
        </p:sp>
        <p:sp>
          <p:nvSpPr>
            <p:cNvPr id="78" name="Rectangle 129"/>
            <p:cNvSpPr>
              <a:spLocks noChangeArrowheads="1"/>
            </p:cNvSpPr>
            <p:nvPr/>
          </p:nvSpPr>
          <p:spPr bwMode="auto">
            <a:xfrm>
              <a:off x="8891759" y="3968002"/>
              <a:ext cx="348439" cy="12216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000" tIns="10800" rIns="18000" bIns="1080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ja-JP" sz="700" smtClean="0">
                  <a:solidFill>
                    <a:srgbClr val="000000"/>
                  </a:solidFill>
                </a:rPr>
                <a:t>Area</a:t>
              </a:r>
            </a:p>
          </p:txBody>
        </p:sp>
        <p:sp>
          <p:nvSpPr>
            <p:cNvPr id="79" name="Rectangle 130"/>
            <p:cNvSpPr>
              <a:spLocks noChangeArrowheads="1"/>
            </p:cNvSpPr>
            <p:nvPr/>
          </p:nvSpPr>
          <p:spPr bwMode="auto">
            <a:xfrm>
              <a:off x="9082447" y="4306295"/>
              <a:ext cx="646606" cy="18042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000" tIns="10800" rIns="18000" bIns="1080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en-US" altLang="ja-JP" sz="700" smtClean="0">
                  <a:solidFill>
                    <a:srgbClr val="000000"/>
                  </a:solidFill>
                </a:rPr>
                <a:t>None</a:t>
              </a:r>
            </a:p>
          </p:txBody>
        </p:sp>
        <p:sp>
          <p:nvSpPr>
            <p:cNvPr id="80" name="Rectangle 131"/>
            <p:cNvSpPr>
              <a:spLocks noChangeArrowheads="1"/>
            </p:cNvSpPr>
            <p:nvPr/>
          </p:nvSpPr>
          <p:spPr bwMode="auto">
            <a:xfrm>
              <a:off x="9210728" y="5948894"/>
              <a:ext cx="972509" cy="14283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000" tIns="10800" rIns="18000" bIns="1080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</a:pPr>
              <a:r>
                <a:rPr lang="en-US" altLang="ja-JP" sz="900">
                  <a:solidFill>
                    <a:srgbClr val="000000"/>
                  </a:solidFill>
                </a:rPr>
                <a:t>Fill Effects…</a:t>
              </a:r>
            </a:p>
          </p:txBody>
        </p:sp>
      </p:grpSp>
      <p:sp>
        <p:nvSpPr>
          <p:cNvPr id="81" name="TextBox 107"/>
          <p:cNvSpPr txBox="1"/>
          <p:nvPr/>
        </p:nvSpPr>
        <p:spPr>
          <a:xfrm>
            <a:off x="8180388" y="4144963"/>
            <a:ext cx="158750" cy="131762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txBody>
          <a:bodyPr lIns="0" tIns="0" rIns="0" bIns="0" anchor="ctr"/>
          <a:lstStyle/>
          <a:p>
            <a:pPr algn="ctr">
              <a:defRPr/>
            </a:pPr>
            <a:r>
              <a:rPr kumimoji="1" lang="en-US" sz="600" dirty="0">
                <a:solidFill>
                  <a:srgbClr val="FF0000"/>
                </a:solidFill>
                <a:latin typeface="Arial"/>
                <a:ea typeface="HGP創英角ｺﾞｼｯｸUB" pitchFamily="50" charset="-128"/>
                <a:cs typeface="Arial"/>
              </a:rPr>
              <a:t>(11)</a:t>
            </a:r>
          </a:p>
        </p:txBody>
      </p:sp>
      <p:sp>
        <p:nvSpPr>
          <p:cNvPr id="82" name="TextBox 108"/>
          <p:cNvSpPr txBox="1"/>
          <p:nvPr/>
        </p:nvSpPr>
        <p:spPr>
          <a:xfrm>
            <a:off x="9628188" y="4132263"/>
            <a:ext cx="158750" cy="606425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5"/>
            </a:solidFill>
          </a:ln>
        </p:spPr>
        <p:txBody>
          <a:bodyPr lIns="0" tIns="0" rIns="0" bIns="0" anchor="ctr"/>
          <a:lstStyle/>
          <a:p>
            <a:pPr algn="ctr">
              <a:spcBef>
                <a:spcPts val="300"/>
              </a:spcBef>
              <a:defRPr/>
            </a:pPr>
            <a:r>
              <a:rPr kumimoji="1" lang="en-US" sz="600" dirty="0">
                <a:solidFill>
                  <a:srgbClr val="FF0000"/>
                </a:solidFill>
                <a:latin typeface="Arial"/>
                <a:ea typeface="HGP創英角ｺﾞｼｯｸUB" pitchFamily="50" charset="-128"/>
                <a:cs typeface="Arial"/>
              </a:rPr>
              <a:t>(10)</a:t>
            </a:r>
          </a:p>
          <a:p>
            <a:pPr algn="ctr">
              <a:spcBef>
                <a:spcPts val="300"/>
              </a:spcBef>
              <a:defRPr/>
            </a:pPr>
            <a:r>
              <a:rPr kumimoji="1" lang="en-US" sz="600" dirty="0">
                <a:solidFill>
                  <a:srgbClr val="FF0000"/>
                </a:solidFill>
                <a:latin typeface="Arial"/>
                <a:ea typeface="HGP創英角ｺﾞｼｯｸUB" pitchFamily="50" charset="-128"/>
                <a:cs typeface="Arial"/>
              </a:rPr>
              <a:t>(9)</a:t>
            </a:r>
          </a:p>
          <a:p>
            <a:pPr algn="ctr">
              <a:spcBef>
                <a:spcPts val="300"/>
              </a:spcBef>
              <a:defRPr/>
            </a:pPr>
            <a:r>
              <a:rPr kumimoji="1" lang="en-US" sz="600" dirty="0">
                <a:solidFill>
                  <a:srgbClr val="FF0000"/>
                </a:solidFill>
                <a:latin typeface="Arial"/>
                <a:ea typeface="HGP創英角ｺﾞｼｯｸUB" pitchFamily="50" charset="-128"/>
                <a:cs typeface="Arial"/>
              </a:rPr>
              <a:t>(8)</a:t>
            </a:r>
          </a:p>
          <a:p>
            <a:pPr algn="ctr">
              <a:spcBef>
                <a:spcPts val="300"/>
              </a:spcBef>
              <a:defRPr/>
            </a:pPr>
            <a:r>
              <a:rPr kumimoji="1" lang="en-US" sz="600" dirty="0">
                <a:solidFill>
                  <a:srgbClr val="FF0000"/>
                </a:solidFill>
                <a:latin typeface="Arial"/>
                <a:ea typeface="HGP創英角ｺﾞｼｯｸUB" pitchFamily="50" charset="-128"/>
                <a:cs typeface="Arial"/>
              </a:rPr>
              <a:t>(7)</a:t>
            </a:r>
          </a:p>
        </p:txBody>
      </p:sp>
      <p:sp>
        <p:nvSpPr>
          <p:cNvPr id="83" name="TextBox 109"/>
          <p:cNvSpPr txBox="1"/>
          <p:nvPr/>
        </p:nvSpPr>
        <p:spPr>
          <a:xfrm>
            <a:off x="8361363" y="4799013"/>
            <a:ext cx="754062" cy="152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5"/>
            </a:solidFill>
          </a:ln>
        </p:spPr>
        <p:txBody>
          <a:bodyPr lIns="0" tIns="0" rIns="0" bIns="0" anchor="ctr"/>
          <a:lstStyle/>
          <a:p>
            <a:pPr algn="ctr">
              <a:defRPr/>
            </a:pPr>
            <a:r>
              <a:rPr kumimoji="1" lang="en-US" sz="600" dirty="0">
                <a:solidFill>
                  <a:srgbClr val="FF0000"/>
                </a:solidFill>
                <a:latin typeface="Arial"/>
                <a:ea typeface="HGP創英角ｺﾞｼｯｸUB" pitchFamily="50" charset="-128"/>
                <a:cs typeface="Arial"/>
              </a:rPr>
              <a:t>(5)  (1)  (3)  (4)   (6)</a:t>
            </a:r>
          </a:p>
        </p:txBody>
      </p:sp>
      <p:sp>
        <p:nvSpPr>
          <p:cNvPr id="84" name="TextBox 101"/>
          <p:cNvSpPr txBox="1">
            <a:spLocks noChangeArrowheads="1"/>
          </p:cNvSpPr>
          <p:nvPr/>
        </p:nvSpPr>
        <p:spPr bwMode="auto">
          <a:xfrm>
            <a:off x="831850" y="6751638"/>
            <a:ext cx="2559050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1pPr>
            <a:lvl2pPr marL="742950" indent="-28575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2pPr>
            <a:lvl3pPr marL="11430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3pPr>
            <a:lvl4pPr marL="16002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4pPr>
            <a:lvl5pPr marL="20574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9pPr>
          </a:lstStyle>
          <a:p>
            <a:pPr eaLnBrk="1" hangingPunct="1">
              <a:defRPr/>
            </a:pPr>
            <a:r>
              <a:rPr lang="en-US" sz="600" smtClean="0">
                <a:solidFill>
                  <a:srgbClr val="000000"/>
                </a:solidFill>
                <a:cs typeface="Arial" pitchFamily="34" charset="0"/>
              </a:rPr>
              <a:t>Copyright © 2012 NTT DATA</a:t>
            </a:r>
          </a:p>
        </p:txBody>
      </p:sp>
      <p:sp>
        <p:nvSpPr>
          <p:cNvPr id="85" name="TextBox 102"/>
          <p:cNvSpPr txBox="1">
            <a:spLocks noChangeArrowheads="1"/>
          </p:cNvSpPr>
          <p:nvPr/>
        </p:nvSpPr>
        <p:spPr bwMode="auto">
          <a:xfrm>
            <a:off x="9590088" y="6751638"/>
            <a:ext cx="315912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23085B31-4714-49E8-B3FB-DDB8B7A3CED3}" type="slidenum">
              <a:rPr kumimoji="1" lang="en-US" altLang="it-IT" sz="600">
                <a:solidFill>
                  <a:srgbClr val="000000"/>
                </a:solidFill>
                <a:ea typeface="HGP創英角ｺﾞｼｯｸUB"/>
                <a:cs typeface="HGP創英角ｺﾞｼｯｸUB"/>
              </a:rPr>
              <a:pPr eaLnBrk="1" hangingPunct="1"/>
              <a:t>‹#›</a:t>
            </a:fld>
            <a:endParaRPr kumimoji="1" lang="en-US" altLang="it-IT" sz="600">
              <a:solidFill>
                <a:srgbClr val="000000"/>
              </a:solidFill>
              <a:ea typeface="HGP創英角ｺﾞｼｯｸUB"/>
              <a:cs typeface="HGP創英角ｺﾞｼｯｸUB"/>
            </a:endParaRPr>
          </a:p>
        </p:txBody>
      </p:sp>
      <p:pic>
        <p:nvPicPr>
          <p:cNvPr id="86" name="Picture 111" descr="NTT_logo_RGB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7550" y="309563"/>
            <a:ext cx="135731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792482" y="0"/>
            <a:ext cx="7159837" cy="731520"/>
          </a:xfrm>
          <a:prstGeom prst="rect">
            <a:avLst/>
          </a:prstGeom>
        </p:spPr>
        <p:txBody>
          <a:bodyPr lIns="182880" anchor="ctr">
            <a:normAutofit/>
          </a:bodyPr>
          <a:lstStyle>
            <a:lvl1pPr>
              <a:spcAft>
                <a:spcPts val="0"/>
              </a:spcAft>
              <a:defRPr sz="2200" b="0" i="0" baseline="0">
                <a:latin typeface="Arial"/>
                <a:cs typeface="Arial"/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70" name="Text Placeholder 69"/>
          <p:cNvSpPr>
            <a:spLocks noGrp="1"/>
          </p:cNvSpPr>
          <p:nvPr>
            <p:ph type="body" sz="quarter" idx="10"/>
          </p:nvPr>
        </p:nvSpPr>
        <p:spPr>
          <a:xfrm>
            <a:off x="793780" y="5549900"/>
            <a:ext cx="7187074" cy="977900"/>
          </a:xfrm>
          <a:prstGeom prst="rect">
            <a:avLst/>
          </a:prstGeom>
        </p:spPr>
        <p:txBody>
          <a:bodyPr vert="horz"/>
          <a:lstStyle>
            <a:lvl1pPr>
              <a:buFont typeface="Lucida Grande"/>
              <a:buChar char="-"/>
              <a:defRPr sz="900" baseline="0"/>
            </a:lvl1pPr>
            <a:lvl2pPr>
              <a:buFont typeface="Lucida Grande"/>
              <a:buChar char="-"/>
              <a:defRPr sz="900"/>
            </a:lvl2pPr>
            <a:lvl3pPr>
              <a:buFont typeface="Lucida Grande"/>
              <a:buChar char="-"/>
              <a:defRPr sz="900"/>
            </a:lvl3pPr>
            <a:lvl4pPr>
              <a:buFont typeface="Lucida Grande"/>
              <a:buChar char="-"/>
              <a:defRPr sz="900"/>
            </a:lvl4pPr>
            <a:lvl5pPr>
              <a:buFont typeface="Lucida Grande"/>
              <a:buChar char="-"/>
              <a:defRPr sz="900"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</p:txBody>
      </p:sp>
    </p:spTree>
    <p:extLst>
      <p:ext uri="{BB962C8B-B14F-4D97-AF65-F5344CB8AC3E}">
        <p14:creationId xmlns:p14="http://schemas.microsoft.com/office/powerpoint/2010/main" val="36331108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a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3"/>
          <p:cNvSpPr/>
          <p:nvPr/>
        </p:nvSpPr>
        <p:spPr>
          <a:xfrm>
            <a:off x="0" y="0"/>
            <a:ext cx="2754313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kumimoji="1" lang="en-US" altLang="it-IT" sz="1400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4" name="Picture 7" descr="NTT_Brand_Slid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57413"/>
            <a:ext cx="2754313" cy="254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15"/>
          <p:cNvSpPr txBox="1">
            <a:spLocks noChangeArrowheads="1"/>
          </p:cNvSpPr>
          <p:nvPr/>
        </p:nvSpPr>
        <p:spPr bwMode="auto">
          <a:xfrm>
            <a:off x="4127500" y="6751638"/>
            <a:ext cx="5751513" cy="92075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>
            <a:spAutoFit/>
          </a:bodyPr>
          <a:lstStyle>
            <a:lvl1pPr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1pPr>
            <a:lvl2pPr marL="742950" indent="-28575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2pPr>
            <a:lvl3pPr marL="11430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3pPr>
            <a:lvl4pPr marL="16002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4pPr>
            <a:lvl5pPr marL="20574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9pPr>
          </a:lstStyle>
          <a:p>
            <a:pPr algn="r" eaLnBrk="1" hangingPunct="1">
              <a:defRPr/>
            </a:pPr>
            <a:r>
              <a:rPr lang="en-US" sz="600" smtClean="0">
                <a:solidFill>
                  <a:srgbClr val="000000"/>
                </a:solidFill>
                <a:cs typeface="Arial" pitchFamily="34" charset="0"/>
              </a:rPr>
              <a:t>This document contains confidential Company information. Do not disclose it to third parties without permission from the Company.</a:t>
            </a:r>
          </a:p>
        </p:txBody>
      </p:sp>
      <p:sp>
        <p:nvSpPr>
          <p:cNvPr id="6" name="TextBox 12"/>
          <p:cNvSpPr txBox="1">
            <a:spLocks noChangeArrowheads="1"/>
          </p:cNvSpPr>
          <p:nvPr/>
        </p:nvSpPr>
        <p:spPr bwMode="auto">
          <a:xfrm>
            <a:off x="0" y="6751638"/>
            <a:ext cx="2559050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1pPr>
            <a:lvl2pPr marL="742950" indent="-28575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2pPr>
            <a:lvl3pPr marL="11430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3pPr>
            <a:lvl4pPr marL="16002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4pPr>
            <a:lvl5pPr marL="20574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9pPr>
          </a:lstStyle>
          <a:p>
            <a:pPr eaLnBrk="1" hangingPunct="1">
              <a:defRPr/>
            </a:pPr>
            <a:r>
              <a:rPr lang="en-US" sz="600" smtClean="0">
                <a:solidFill>
                  <a:srgbClr val="000000"/>
                </a:solidFill>
                <a:cs typeface="Arial" pitchFamily="34" charset="0"/>
              </a:rPr>
              <a:t>Copyright © 2012 NTT DATA</a:t>
            </a:r>
          </a:p>
        </p:txBody>
      </p:sp>
      <p:pic>
        <p:nvPicPr>
          <p:cNvPr id="8" name="Picture 9" descr="NTT_BrandMessage_Lockup_Aligned_Right_RGB_111129_jal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4588" y="2795588"/>
            <a:ext cx="5278437" cy="126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ontent Placeholder 28"/>
          <p:cNvSpPr>
            <a:spLocks noGrp="1"/>
          </p:cNvSpPr>
          <p:nvPr>
            <p:ph sz="quarter" idx="17"/>
          </p:nvPr>
        </p:nvSpPr>
        <p:spPr>
          <a:xfrm>
            <a:off x="6376987" y="6457969"/>
            <a:ext cx="3501496" cy="254569"/>
          </a:xfrm>
          <a:prstGeom prst="rect">
            <a:avLst/>
          </a:prstGeom>
        </p:spPr>
        <p:txBody>
          <a:bodyPr vert="horz"/>
          <a:lstStyle>
            <a:lvl1pPr algn="r">
              <a:buNone/>
              <a:defRPr sz="900" baseline="0">
                <a:solidFill>
                  <a:schemeClr val="tx1"/>
                </a:solidFill>
              </a:defRPr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374181008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2" descr="NTT_logo_RGB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3488" y="6119813"/>
            <a:ext cx="1833562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9" descr="NTT_Title_Slide_w_Imag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19413"/>
            <a:ext cx="2754313" cy="254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15"/>
          <p:cNvSpPr>
            <a:spLocks noChangeArrowheads="1"/>
          </p:cNvSpPr>
          <p:nvPr/>
        </p:nvSpPr>
        <p:spPr bwMode="auto">
          <a:xfrm>
            <a:off x="2740025" y="4181475"/>
            <a:ext cx="7165975" cy="1281113"/>
          </a:xfrm>
          <a:prstGeom prst="rect">
            <a:avLst/>
          </a:prstGeom>
          <a:solidFill>
            <a:srgbClr val="C2CE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en-US" altLang="en-US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1" name="Rectangle 18"/>
          <p:cNvSpPr/>
          <p:nvPr/>
        </p:nvSpPr>
        <p:spPr>
          <a:xfrm>
            <a:off x="2740025" y="4763"/>
            <a:ext cx="7165975" cy="294957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kumimoji="1" lang="en-US" altLang="it-IT" sz="140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12" name="TextBox 16"/>
          <p:cNvSpPr txBox="1">
            <a:spLocks noChangeArrowheads="1"/>
          </p:cNvSpPr>
          <p:nvPr/>
        </p:nvSpPr>
        <p:spPr bwMode="auto">
          <a:xfrm>
            <a:off x="0" y="6751638"/>
            <a:ext cx="2559050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1pPr>
            <a:lvl2pPr marL="742950" indent="-28575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2pPr>
            <a:lvl3pPr marL="11430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3pPr>
            <a:lvl4pPr marL="16002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4pPr>
            <a:lvl5pPr marL="20574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9pPr>
          </a:lstStyle>
          <a:p>
            <a:pPr eaLnBrk="1" hangingPunct="1">
              <a:defRPr/>
            </a:pPr>
            <a:r>
              <a:rPr lang="en-US" sz="600" smtClean="0">
                <a:solidFill>
                  <a:srgbClr val="000000"/>
                </a:solidFill>
                <a:cs typeface="Arial" pitchFamily="34" charset="0"/>
              </a:rPr>
              <a:t>Copyright © 2012 NTT DATA </a:t>
            </a:r>
          </a:p>
        </p:txBody>
      </p:sp>
      <p:sp>
        <p:nvSpPr>
          <p:cNvPr id="13" name="Rectangle 14"/>
          <p:cNvSpPr/>
          <p:nvPr/>
        </p:nvSpPr>
        <p:spPr>
          <a:xfrm>
            <a:off x="2740025" y="2919413"/>
            <a:ext cx="7165975" cy="126523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kumimoji="1" lang="en-US" altLang="it-IT" sz="140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9" name="Text Placeholder 2"/>
          <p:cNvSpPr>
            <a:spLocks noGrp="1"/>
          </p:cNvSpPr>
          <p:nvPr>
            <p:ph type="body" idx="13"/>
          </p:nvPr>
        </p:nvSpPr>
        <p:spPr>
          <a:xfrm>
            <a:off x="2972230" y="4379534"/>
            <a:ext cx="6637823" cy="104184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1600" baseline="0">
                <a:solidFill>
                  <a:schemeClr val="tx2"/>
                </a:solidFill>
              </a:defRPr>
            </a:lvl1pPr>
            <a:lvl2pPr marL="457200" indent="0">
              <a:buNone/>
              <a:defRPr sz="1400">
                <a:solidFill>
                  <a:schemeClr val="accent1"/>
                </a:solidFill>
              </a:defRPr>
            </a:lvl2pPr>
            <a:lvl3pPr marL="914400" indent="0">
              <a:buNone/>
              <a:defRPr sz="1400">
                <a:solidFill>
                  <a:schemeClr val="accent1"/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type="body" idx="14"/>
          </p:nvPr>
        </p:nvSpPr>
        <p:spPr>
          <a:xfrm>
            <a:off x="261844" y="217110"/>
            <a:ext cx="2296935" cy="104184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14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24" name="Content Placeholder 23"/>
          <p:cNvSpPr>
            <a:spLocks noGrp="1"/>
          </p:cNvSpPr>
          <p:nvPr>
            <p:ph sz="quarter" idx="15"/>
          </p:nvPr>
        </p:nvSpPr>
        <p:spPr>
          <a:xfrm>
            <a:off x="7994783" y="88731"/>
            <a:ext cx="1816100" cy="546100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 vert="horz"/>
          <a:lstStyle>
            <a:lvl1pPr marL="0" indent="0">
              <a:spcBef>
                <a:spcPts val="0"/>
              </a:spcBef>
              <a:buNone/>
              <a:defRPr sz="900" baseline="0"/>
            </a:lvl1pPr>
            <a:lvl2pPr>
              <a:buNone/>
              <a:defRPr sz="1400"/>
            </a:lvl2pPr>
            <a:lvl3pPr>
              <a:buNone/>
              <a:defRPr sz="1400"/>
            </a:lvl3pPr>
            <a:lvl4pPr>
              <a:buNone/>
              <a:defRPr sz="1400"/>
            </a:lvl4pPr>
            <a:lvl5pPr>
              <a:buNone/>
              <a:defRPr sz="1400"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</p:txBody>
      </p:sp>
      <p:sp>
        <p:nvSpPr>
          <p:cNvPr id="29" name="Content Placeholder 28"/>
          <p:cNvSpPr>
            <a:spLocks noGrp="1"/>
          </p:cNvSpPr>
          <p:nvPr>
            <p:ph sz="quarter" idx="17"/>
          </p:nvPr>
        </p:nvSpPr>
        <p:spPr>
          <a:xfrm>
            <a:off x="6309387" y="652232"/>
            <a:ext cx="3501496" cy="431969"/>
          </a:xfrm>
          <a:prstGeom prst="rect">
            <a:avLst/>
          </a:prstGeom>
        </p:spPr>
        <p:txBody>
          <a:bodyPr vert="horz"/>
          <a:lstStyle>
            <a:lvl1pPr>
              <a:buNone/>
              <a:defRPr sz="900" baseline="0">
                <a:solidFill>
                  <a:srgbClr val="FF0000"/>
                </a:solidFill>
              </a:defRPr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2972230" y="3161530"/>
            <a:ext cx="6637823" cy="995164"/>
          </a:xfrm>
          <a:prstGeom prst="rect">
            <a:avLst/>
          </a:prstGeom>
          <a:ln>
            <a:noFill/>
          </a:ln>
        </p:spPr>
        <p:txBody>
          <a:bodyPr anchor="t">
            <a:normAutofit/>
          </a:bodyPr>
          <a:lstStyle>
            <a:lvl1pPr algn="l">
              <a:spcAft>
                <a:spcPts val="0"/>
              </a:spcAft>
              <a:defRPr sz="2200" b="0" i="0" cap="none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457231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7" descr="NTT_Title_Slide_w_Imag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19413"/>
            <a:ext cx="2754313" cy="254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21"/>
          <p:cNvSpPr>
            <a:spLocks noChangeArrowheads="1"/>
          </p:cNvSpPr>
          <p:nvPr/>
        </p:nvSpPr>
        <p:spPr bwMode="auto">
          <a:xfrm>
            <a:off x="2740025" y="4181475"/>
            <a:ext cx="7165975" cy="1281113"/>
          </a:xfrm>
          <a:prstGeom prst="rect">
            <a:avLst/>
          </a:prstGeom>
          <a:solidFill>
            <a:srgbClr val="C2CE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en-US" altLang="en-US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0" name="Rectangle 22"/>
          <p:cNvSpPr/>
          <p:nvPr/>
        </p:nvSpPr>
        <p:spPr>
          <a:xfrm>
            <a:off x="2740025" y="2914650"/>
            <a:ext cx="7165975" cy="127476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kumimoji="1" lang="en-US" altLang="it-IT" sz="1400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11" name="Picture 18" descr="NTT_logo_RGB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3488" y="6119813"/>
            <a:ext cx="1833562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5"/>
          <p:cNvSpPr txBox="1">
            <a:spLocks noChangeArrowheads="1"/>
          </p:cNvSpPr>
          <p:nvPr/>
        </p:nvSpPr>
        <p:spPr bwMode="auto">
          <a:xfrm>
            <a:off x="2178050" y="1892300"/>
            <a:ext cx="184150" cy="30797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kumimoji="1" lang="en-US" altLang="it-IT" sz="1400">
              <a:solidFill>
                <a:srgbClr val="FF0000"/>
              </a:solidFill>
              <a:ea typeface="HGP創英角ｺﾞｼｯｸUB"/>
              <a:cs typeface="HGP創英角ｺﾞｼｯｸUB"/>
            </a:endParaRPr>
          </a:p>
        </p:txBody>
      </p:sp>
      <p:sp>
        <p:nvSpPr>
          <p:cNvPr id="13" name="TextBox 20"/>
          <p:cNvSpPr txBox="1">
            <a:spLocks noChangeArrowheads="1"/>
          </p:cNvSpPr>
          <p:nvPr/>
        </p:nvSpPr>
        <p:spPr bwMode="auto">
          <a:xfrm>
            <a:off x="0" y="6751638"/>
            <a:ext cx="2559050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1pPr>
            <a:lvl2pPr marL="742950" indent="-28575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2pPr>
            <a:lvl3pPr marL="11430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3pPr>
            <a:lvl4pPr marL="16002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4pPr>
            <a:lvl5pPr marL="20574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9pPr>
          </a:lstStyle>
          <a:p>
            <a:pPr eaLnBrk="1" hangingPunct="1">
              <a:defRPr/>
            </a:pPr>
            <a:r>
              <a:rPr lang="en-US" sz="600" smtClean="0">
                <a:solidFill>
                  <a:srgbClr val="000000"/>
                </a:solidFill>
                <a:cs typeface="Arial" pitchFamily="34" charset="0"/>
              </a:rPr>
              <a:t>Copyright © 2012 NTT DATA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3"/>
          </p:nvPr>
        </p:nvSpPr>
        <p:spPr>
          <a:xfrm>
            <a:off x="2972230" y="4379534"/>
            <a:ext cx="6637823" cy="104184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1600" baseline="0">
                <a:solidFill>
                  <a:schemeClr val="tx2"/>
                </a:solidFill>
              </a:defRPr>
            </a:lvl1pPr>
            <a:lvl2pPr marL="457200" indent="0">
              <a:buNone/>
              <a:defRPr sz="1400">
                <a:solidFill>
                  <a:schemeClr val="accent1"/>
                </a:solidFill>
              </a:defRPr>
            </a:lvl2pPr>
            <a:lvl3pPr marL="914400" indent="0">
              <a:buNone/>
              <a:defRPr sz="1400">
                <a:solidFill>
                  <a:schemeClr val="accent1"/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2972230" y="3161530"/>
            <a:ext cx="6637823" cy="995164"/>
          </a:xfrm>
          <a:prstGeom prst="rect">
            <a:avLst/>
          </a:prstGeom>
          <a:ln>
            <a:noFill/>
          </a:ln>
        </p:spPr>
        <p:txBody>
          <a:bodyPr anchor="t">
            <a:normAutofit/>
          </a:bodyPr>
          <a:lstStyle>
            <a:lvl1pPr algn="l">
              <a:spcAft>
                <a:spcPts val="0"/>
              </a:spcAft>
              <a:defRPr sz="2200" b="0" i="0" cap="none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27" name="Content Placeholder 23"/>
          <p:cNvSpPr>
            <a:spLocks noGrp="1"/>
          </p:cNvSpPr>
          <p:nvPr>
            <p:ph sz="quarter" idx="15"/>
          </p:nvPr>
        </p:nvSpPr>
        <p:spPr>
          <a:xfrm>
            <a:off x="7994783" y="88731"/>
            <a:ext cx="1816100" cy="546100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 vert="horz"/>
          <a:lstStyle>
            <a:lvl1pPr marL="0" indent="0">
              <a:spcBef>
                <a:spcPts val="0"/>
              </a:spcBef>
              <a:buNone/>
              <a:defRPr sz="900" baseline="0"/>
            </a:lvl1pPr>
            <a:lvl2pPr>
              <a:buNone/>
              <a:defRPr sz="1400"/>
            </a:lvl2pPr>
            <a:lvl3pPr>
              <a:buNone/>
              <a:defRPr sz="1400"/>
            </a:lvl3pPr>
            <a:lvl4pPr>
              <a:buNone/>
              <a:defRPr sz="1400"/>
            </a:lvl4pPr>
            <a:lvl5pPr>
              <a:buNone/>
              <a:defRPr sz="1400"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</p:txBody>
      </p:sp>
      <p:sp>
        <p:nvSpPr>
          <p:cNvPr id="28" name="Content Placeholder 28"/>
          <p:cNvSpPr>
            <a:spLocks noGrp="1"/>
          </p:cNvSpPr>
          <p:nvPr>
            <p:ph sz="quarter" idx="17"/>
          </p:nvPr>
        </p:nvSpPr>
        <p:spPr>
          <a:xfrm>
            <a:off x="6309387" y="652232"/>
            <a:ext cx="3501496" cy="431969"/>
          </a:xfrm>
          <a:prstGeom prst="rect">
            <a:avLst/>
          </a:prstGeom>
        </p:spPr>
        <p:txBody>
          <a:bodyPr vert="horz"/>
          <a:lstStyle>
            <a:lvl1pPr>
              <a:buNone/>
              <a:defRPr sz="900" baseline="0">
                <a:solidFill>
                  <a:srgbClr val="FF0000"/>
                </a:solidFill>
              </a:defRPr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</p:txBody>
      </p:sp>
      <p:sp>
        <p:nvSpPr>
          <p:cNvPr id="31" name="Text Placeholder 2"/>
          <p:cNvSpPr>
            <a:spLocks noGrp="1"/>
          </p:cNvSpPr>
          <p:nvPr>
            <p:ph type="body" idx="14"/>
          </p:nvPr>
        </p:nvSpPr>
        <p:spPr>
          <a:xfrm>
            <a:off x="261844" y="217110"/>
            <a:ext cx="2296935" cy="104184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14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414677474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rizontal Layout +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/>
          <p:nvPr/>
        </p:nvSpPr>
        <p:spPr>
          <a:xfrm>
            <a:off x="8123238" y="0"/>
            <a:ext cx="1782762" cy="731838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kumimoji="1" lang="en-US" altLang="it-IT" sz="1400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5" name="Picture 29" descr="NTT_logo_RGB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7550" y="309563"/>
            <a:ext cx="135731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4"/>
          <p:cNvSpPr/>
          <p:nvPr/>
        </p:nvSpPr>
        <p:spPr>
          <a:xfrm>
            <a:off x="0" y="0"/>
            <a:ext cx="8123238" cy="7318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kumimoji="1" lang="en-US" altLang="it-IT" sz="1400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7" name="Picture 19" descr="NTT_Title_Slide_w_Image.jp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92163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Group 13"/>
          <p:cNvGrpSpPr>
            <a:grpSpLocks/>
          </p:cNvGrpSpPr>
          <p:nvPr/>
        </p:nvGrpSpPr>
        <p:grpSpPr bwMode="auto">
          <a:xfrm>
            <a:off x="0" y="6732588"/>
            <a:ext cx="9906000" cy="131762"/>
            <a:chOff x="0" y="6731877"/>
            <a:chExt cx="9144001" cy="132052"/>
          </a:xfrm>
        </p:grpSpPr>
        <p:sp>
          <p:nvSpPr>
            <p:cNvPr id="9" name="Rectangle 17"/>
            <p:cNvSpPr/>
            <p:nvPr/>
          </p:nvSpPr>
          <p:spPr>
            <a:xfrm>
              <a:off x="0" y="6731877"/>
              <a:ext cx="9144001" cy="13205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endParaRPr kumimoji="1" lang="en-US" altLang="it-IT" sz="1400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grpSp>
          <p:nvGrpSpPr>
            <p:cNvPr id="10" name="Group 103"/>
            <p:cNvGrpSpPr>
              <a:grpSpLocks/>
            </p:cNvGrpSpPr>
            <p:nvPr/>
          </p:nvGrpSpPr>
          <p:grpSpPr bwMode="auto">
            <a:xfrm>
              <a:off x="0" y="6731877"/>
              <a:ext cx="735623" cy="132052"/>
              <a:chOff x="0" y="6296155"/>
              <a:chExt cx="735623" cy="132052"/>
            </a:xfrm>
          </p:grpSpPr>
          <p:sp>
            <p:nvSpPr>
              <p:cNvPr id="11" name="Rectangle 21"/>
              <p:cNvSpPr/>
              <p:nvPr/>
            </p:nvSpPr>
            <p:spPr>
              <a:xfrm>
                <a:off x="612531" y="6296155"/>
                <a:ext cx="123092" cy="13205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2" name="Rectangle 22"/>
              <p:cNvSpPr>
                <a:spLocks noChangeArrowheads="1"/>
              </p:cNvSpPr>
              <p:nvPr/>
            </p:nvSpPr>
            <p:spPr bwMode="auto">
              <a:xfrm>
                <a:off x="490904" y="6296155"/>
                <a:ext cx="121626" cy="132052"/>
              </a:xfrm>
              <a:prstGeom prst="rect">
                <a:avLst/>
              </a:prstGeom>
              <a:solidFill>
                <a:srgbClr val="C969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3" name="Rectangle 23"/>
              <p:cNvSpPr/>
              <p:nvPr/>
            </p:nvSpPr>
            <p:spPr>
              <a:xfrm>
                <a:off x="367812" y="6296155"/>
                <a:ext cx="123092" cy="132052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4" name="Rectangle 24"/>
              <p:cNvSpPr/>
              <p:nvPr/>
            </p:nvSpPr>
            <p:spPr>
              <a:xfrm>
                <a:off x="244720" y="6296155"/>
                <a:ext cx="123092" cy="13205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5" name="Rectangle 25"/>
              <p:cNvSpPr>
                <a:spLocks noChangeArrowheads="1"/>
              </p:cNvSpPr>
              <p:nvPr/>
            </p:nvSpPr>
            <p:spPr bwMode="auto">
              <a:xfrm>
                <a:off x="123092" y="6296155"/>
                <a:ext cx="121627" cy="132052"/>
              </a:xfrm>
              <a:prstGeom prst="rect">
                <a:avLst/>
              </a:prstGeom>
              <a:solidFill>
                <a:srgbClr val="6F77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6" name="Rectangle 26"/>
              <p:cNvSpPr>
                <a:spLocks noChangeArrowheads="1"/>
              </p:cNvSpPr>
              <p:nvPr/>
            </p:nvSpPr>
            <p:spPr bwMode="auto">
              <a:xfrm>
                <a:off x="0" y="6296155"/>
                <a:ext cx="123092" cy="132052"/>
              </a:xfrm>
              <a:prstGeom prst="rect">
                <a:avLst/>
              </a:prstGeom>
              <a:solidFill>
                <a:srgbClr val="3F49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</p:grpSp>
      <p:sp>
        <p:nvSpPr>
          <p:cNvPr id="17" name="TextBox 12"/>
          <p:cNvSpPr txBox="1">
            <a:spLocks noChangeArrowheads="1"/>
          </p:cNvSpPr>
          <p:nvPr/>
        </p:nvSpPr>
        <p:spPr bwMode="auto">
          <a:xfrm>
            <a:off x="831850" y="6751638"/>
            <a:ext cx="2559050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1pPr>
            <a:lvl2pPr marL="742950" indent="-28575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2pPr>
            <a:lvl3pPr marL="11430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3pPr>
            <a:lvl4pPr marL="16002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4pPr>
            <a:lvl5pPr marL="20574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9pPr>
          </a:lstStyle>
          <a:p>
            <a:pPr eaLnBrk="1" hangingPunct="1">
              <a:defRPr/>
            </a:pPr>
            <a:r>
              <a:rPr lang="en-US" sz="600" smtClean="0">
                <a:solidFill>
                  <a:srgbClr val="000000"/>
                </a:solidFill>
                <a:cs typeface="Arial" pitchFamily="34" charset="0"/>
              </a:rPr>
              <a:t>Copyright © 2012 NTT DATA</a:t>
            </a:r>
          </a:p>
        </p:txBody>
      </p:sp>
      <p:sp>
        <p:nvSpPr>
          <p:cNvPr id="18" name="TextBox 16"/>
          <p:cNvSpPr txBox="1">
            <a:spLocks noChangeArrowheads="1"/>
          </p:cNvSpPr>
          <p:nvPr/>
        </p:nvSpPr>
        <p:spPr bwMode="auto">
          <a:xfrm>
            <a:off x="9590088" y="6751638"/>
            <a:ext cx="315912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F810AC9F-643F-41B9-B45A-C7773B2E9DA3}" type="slidenum">
              <a:rPr kumimoji="1" lang="en-US" altLang="it-IT" sz="600">
                <a:solidFill>
                  <a:srgbClr val="000000"/>
                </a:solidFill>
                <a:ea typeface="HGP創英角ｺﾞｼｯｸUB"/>
                <a:cs typeface="HGP創英角ｺﾞｼｯｸUB"/>
              </a:rPr>
              <a:pPr eaLnBrk="1" hangingPunct="1"/>
              <a:t>‹#›</a:t>
            </a:fld>
            <a:endParaRPr kumimoji="1" lang="en-US" altLang="it-IT" sz="600">
              <a:solidFill>
                <a:srgbClr val="000000"/>
              </a:solidFill>
              <a:ea typeface="HGP創英角ｺﾞｼｯｸUB"/>
              <a:cs typeface="HGP創英角ｺﾞｼｯｸUB"/>
            </a:endParaRP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792825" y="0"/>
            <a:ext cx="7329752" cy="731838"/>
          </a:xfrm>
          <a:prstGeom prst="rect">
            <a:avLst/>
          </a:prstGeom>
        </p:spPr>
        <p:txBody>
          <a:bodyPr vert="horz" lIns="182880" rIns="182880" anchor="ctr" anchorCtr="0"/>
          <a:lstStyle>
            <a:lvl1pPr>
              <a:buNone/>
              <a:defRPr sz="2200" baseline="0"/>
            </a:lvl1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32" name="Content Placeholder 30"/>
          <p:cNvSpPr>
            <a:spLocks noGrp="1"/>
          </p:cNvSpPr>
          <p:nvPr>
            <p:ph sz="quarter" idx="11"/>
          </p:nvPr>
        </p:nvSpPr>
        <p:spPr>
          <a:xfrm>
            <a:off x="788997" y="1373193"/>
            <a:ext cx="8721725" cy="4579937"/>
          </a:xfrm>
          <a:prstGeom prst="rect">
            <a:avLst/>
          </a:prstGeom>
        </p:spPr>
        <p:txBody>
          <a:bodyPr vert="horz"/>
          <a:lstStyle>
            <a:lvl1pPr>
              <a:spcBef>
                <a:spcPts val="0"/>
              </a:spcBef>
              <a:spcAft>
                <a:spcPts val="600"/>
              </a:spcAft>
              <a:buNone/>
              <a:defRPr kumimoji="1" lang="en-US" altLang="ja-JP" sz="1400" kern="1200" dirty="0" smtClean="0">
                <a:solidFill>
                  <a:schemeClr val="tx1"/>
                </a:solidFill>
                <a:latin typeface="Arial" pitchFamily="34" charset="0"/>
                <a:ea typeface="HGP創英角ｺﾞｼｯｸUB" pitchFamily="50" charset="-128"/>
                <a:cs typeface="Arial" pitchFamily="34" charset="0"/>
              </a:defRPr>
            </a:lvl1pPr>
            <a:lvl2pPr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kumimoji="1" lang="en-US" altLang="ja-JP" sz="1400" kern="1200" dirty="0" smtClean="0">
                <a:solidFill>
                  <a:schemeClr val="tx1"/>
                </a:solidFill>
                <a:latin typeface="Arial" pitchFamily="34" charset="0"/>
                <a:ea typeface="HGP創英角ｺﾞｼｯｸUB" pitchFamily="50" charset="-128"/>
                <a:cs typeface="Arial" pitchFamily="34" charset="0"/>
              </a:defRPr>
            </a:lvl2pPr>
            <a:lvl3pPr>
              <a:spcBef>
                <a:spcPts val="0"/>
              </a:spcBef>
              <a:spcAft>
                <a:spcPts val="600"/>
              </a:spcAft>
              <a:defRPr sz="1400"/>
            </a:lvl3pPr>
            <a:lvl4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400"/>
            </a:lvl4pPr>
            <a:lvl5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400"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47235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rizontal Layout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/>
          <p:nvPr/>
        </p:nvSpPr>
        <p:spPr>
          <a:xfrm>
            <a:off x="8123238" y="0"/>
            <a:ext cx="1782762" cy="731838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kumimoji="1" lang="en-US" altLang="it-IT" sz="1400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5" name="Picture 29" descr="NTT_logo_RGB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7550" y="309563"/>
            <a:ext cx="135731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4"/>
          <p:cNvSpPr/>
          <p:nvPr/>
        </p:nvSpPr>
        <p:spPr>
          <a:xfrm>
            <a:off x="0" y="0"/>
            <a:ext cx="8123238" cy="7318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kumimoji="1" lang="en-US" altLang="it-IT" sz="1400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7" name="Picture 19" descr="NTT_Title_Slide_w_Image.jp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92163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Group 13"/>
          <p:cNvGrpSpPr>
            <a:grpSpLocks/>
          </p:cNvGrpSpPr>
          <p:nvPr/>
        </p:nvGrpSpPr>
        <p:grpSpPr bwMode="auto">
          <a:xfrm>
            <a:off x="0" y="6732588"/>
            <a:ext cx="9906000" cy="131762"/>
            <a:chOff x="0" y="6731877"/>
            <a:chExt cx="9144001" cy="132052"/>
          </a:xfrm>
        </p:grpSpPr>
        <p:sp>
          <p:nvSpPr>
            <p:cNvPr id="9" name="Rectangle 17"/>
            <p:cNvSpPr/>
            <p:nvPr/>
          </p:nvSpPr>
          <p:spPr>
            <a:xfrm>
              <a:off x="0" y="6731877"/>
              <a:ext cx="9144001" cy="13205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endParaRPr kumimoji="1" lang="en-US" altLang="it-IT" sz="1400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grpSp>
          <p:nvGrpSpPr>
            <p:cNvPr id="10" name="Group 103"/>
            <p:cNvGrpSpPr>
              <a:grpSpLocks/>
            </p:cNvGrpSpPr>
            <p:nvPr/>
          </p:nvGrpSpPr>
          <p:grpSpPr bwMode="auto">
            <a:xfrm>
              <a:off x="0" y="6731877"/>
              <a:ext cx="735623" cy="132052"/>
              <a:chOff x="0" y="6296155"/>
              <a:chExt cx="735623" cy="132052"/>
            </a:xfrm>
          </p:grpSpPr>
          <p:sp>
            <p:nvSpPr>
              <p:cNvPr id="11" name="Rectangle 21"/>
              <p:cNvSpPr/>
              <p:nvPr/>
            </p:nvSpPr>
            <p:spPr>
              <a:xfrm>
                <a:off x="612531" y="6296155"/>
                <a:ext cx="123092" cy="13205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2" name="Rectangle 22"/>
              <p:cNvSpPr>
                <a:spLocks noChangeArrowheads="1"/>
              </p:cNvSpPr>
              <p:nvPr/>
            </p:nvSpPr>
            <p:spPr bwMode="auto">
              <a:xfrm>
                <a:off x="490904" y="6296155"/>
                <a:ext cx="121626" cy="132052"/>
              </a:xfrm>
              <a:prstGeom prst="rect">
                <a:avLst/>
              </a:prstGeom>
              <a:solidFill>
                <a:srgbClr val="C969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3" name="Rectangle 23"/>
              <p:cNvSpPr/>
              <p:nvPr/>
            </p:nvSpPr>
            <p:spPr>
              <a:xfrm>
                <a:off x="367812" y="6296155"/>
                <a:ext cx="123092" cy="132052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4" name="Rectangle 24"/>
              <p:cNvSpPr/>
              <p:nvPr/>
            </p:nvSpPr>
            <p:spPr>
              <a:xfrm>
                <a:off x="244720" y="6296155"/>
                <a:ext cx="123092" cy="13205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5" name="Rectangle 25"/>
              <p:cNvSpPr>
                <a:spLocks noChangeArrowheads="1"/>
              </p:cNvSpPr>
              <p:nvPr/>
            </p:nvSpPr>
            <p:spPr bwMode="auto">
              <a:xfrm>
                <a:off x="123092" y="6296155"/>
                <a:ext cx="121627" cy="132052"/>
              </a:xfrm>
              <a:prstGeom prst="rect">
                <a:avLst/>
              </a:prstGeom>
              <a:solidFill>
                <a:srgbClr val="6F77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6" name="Rectangle 26"/>
              <p:cNvSpPr>
                <a:spLocks noChangeArrowheads="1"/>
              </p:cNvSpPr>
              <p:nvPr/>
            </p:nvSpPr>
            <p:spPr bwMode="auto">
              <a:xfrm>
                <a:off x="0" y="6296155"/>
                <a:ext cx="123092" cy="132052"/>
              </a:xfrm>
              <a:prstGeom prst="rect">
                <a:avLst/>
              </a:prstGeom>
              <a:solidFill>
                <a:srgbClr val="3F49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</p:grpSp>
      <p:sp>
        <p:nvSpPr>
          <p:cNvPr id="17" name="TextBox 12"/>
          <p:cNvSpPr txBox="1">
            <a:spLocks noChangeArrowheads="1"/>
          </p:cNvSpPr>
          <p:nvPr/>
        </p:nvSpPr>
        <p:spPr bwMode="auto">
          <a:xfrm>
            <a:off x="831850" y="6751638"/>
            <a:ext cx="2559050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1pPr>
            <a:lvl2pPr marL="742950" indent="-28575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2pPr>
            <a:lvl3pPr marL="11430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3pPr>
            <a:lvl4pPr marL="16002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4pPr>
            <a:lvl5pPr marL="20574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9pPr>
          </a:lstStyle>
          <a:p>
            <a:pPr eaLnBrk="1" hangingPunct="1">
              <a:defRPr/>
            </a:pPr>
            <a:r>
              <a:rPr lang="en-US" sz="600" smtClean="0">
                <a:solidFill>
                  <a:srgbClr val="000000"/>
                </a:solidFill>
                <a:cs typeface="Arial" pitchFamily="34" charset="0"/>
              </a:rPr>
              <a:t>Copyright © 2012 NTT DATA</a:t>
            </a:r>
          </a:p>
        </p:txBody>
      </p:sp>
      <p:sp>
        <p:nvSpPr>
          <p:cNvPr id="18" name="TextBox 16"/>
          <p:cNvSpPr txBox="1">
            <a:spLocks noChangeArrowheads="1"/>
          </p:cNvSpPr>
          <p:nvPr/>
        </p:nvSpPr>
        <p:spPr bwMode="auto">
          <a:xfrm>
            <a:off x="9590088" y="6751638"/>
            <a:ext cx="315912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87C77615-D605-4607-86DF-E048FEAC4BAB}" type="slidenum">
              <a:rPr kumimoji="1" lang="en-US" altLang="it-IT" sz="600">
                <a:solidFill>
                  <a:srgbClr val="000000"/>
                </a:solidFill>
                <a:ea typeface="HGP創英角ｺﾞｼｯｸUB"/>
                <a:cs typeface="HGP創英角ｺﾞｼｯｸUB"/>
              </a:rPr>
              <a:pPr eaLnBrk="1" hangingPunct="1"/>
              <a:t>‹#›</a:t>
            </a:fld>
            <a:endParaRPr kumimoji="1" lang="en-US" altLang="it-IT" sz="600">
              <a:solidFill>
                <a:srgbClr val="000000"/>
              </a:solidFill>
              <a:ea typeface="HGP創英角ｺﾞｼｯｸUB"/>
              <a:cs typeface="HGP創英角ｺﾞｼｯｸUB"/>
            </a:endParaRP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792825" y="0"/>
            <a:ext cx="7329752" cy="731838"/>
          </a:xfrm>
          <a:prstGeom prst="rect">
            <a:avLst/>
          </a:prstGeom>
        </p:spPr>
        <p:txBody>
          <a:bodyPr vert="horz" lIns="182880" rIns="182880" anchor="ctr" anchorCtr="0"/>
          <a:lstStyle>
            <a:lvl1pPr>
              <a:buNone/>
              <a:defRPr sz="2200" baseline="0"/>
            </a:lvl1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31" name="Content Placeholder 30"/>
          <p:cNvSpPr>
            <a:spLocks noGrp="1"/>
          </p:cNvSpPr>
          <p:nvPr>
            <p:ph sz="quarter" idx="11"/>
          </p:nvPr>
        </p:nvSpPr>
        <p:spPr>
          <a:xfrm>
            <a:off x="788991" y="1373194"/>
            <a:ext cx="8323262" cy="4960937"/>
          </a:xfrm>
          <a:prstGeom prst="rect">
            <a:avLst/>
          </a:prstGeom>
        </p:spPr>
        <p:txBody>
          <a:bodyPr vert="horz"/>
          <a:lstStyle>
            <a:lvl1pPr marL="266700" indent="-266700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Arial" pitchFamily="34" charset="0"/>
              <a:buChar char="►"/>
              <a:defRPr sz="1800"/>
            </a:lvl1pPr>
            <a:lvl2pPr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/>
            </a:lvl2pPr>
            <a:lvl3pPr>
              <a:spcBef>
                <a:spcPts val="0"/>
              </a:spcBef>
              <a:spcAft>
                <a:spcPts val="600"/>
              </a:spcAft>
              <a:defRPr sz="1800"/>
            </a:lvl3pPr>
            <a:lvl4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600"/>
            </a:lvl4pPr>
            <a:lvl5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600"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28638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1"/>
          <p:cNvSpPr/>
          <p:nvPr/>
        </p:nvSpPr>
        <p:spPr>
          <a:xfrm>
            <a:off x="8123238" y="0"/>
            <a:ext cx="1782762" cy="731838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kumimoji="1" lang="en-US" altLang="it-IT" sz="1400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7" name="Picture 29" descr="NTT_logo_RGB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7550" y="309563"/>
            <a:ext cx="135731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4"/>
          <p:cNvSpPr/>
          <p:nvPr/>
        </p:nvSpPr>
        <p:spPr>
          <a:xfrm>
            <a:off x="0" y="0"/>
            <a:ext cx="8123238" cy="7318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kumimoji="1" lang="en-US" altLang="it-IT" sz="1400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9" name="Picture 19" descr="NTT_Title_Slide_w_Image.jp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92163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" name="Group 13"/>
          <p:cNvGrpSpPr>
            <a:grpSpLocks/>
          </p:cNvGrpSpPr>
          <p:nvPr/>
        </p:nvGrpSpPr>
        <p:grpSpPr bwMode="auto">
          <a:xfrm>
            <a:off x="0" y="6732588"/>
            <a:ext cx="9906000" cy="131762"/>
            <a:chOff x="0" y="6731877"/>
            <a:chExt cx="9144001" cy="132052"/>
          </a:xfrm>
        </p:grpSpPr>
        <p:sp>
          <p:nvSpPr>
            <p:cNvPr id="11" name="Rectangle 17"/>
            <p:cNvSpPr/>
            <p:nvPr/>
          </p:nvSpPr>
          <p:spPr>
            <a:xfrm>
              <a:off x="0" y="6731877"/>
              <a:ext cx="9144001" cy="13205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endParaRPr kumimoji="1" lang="en-US" altLang="it-IT" sz="1400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grpSp>
          <p:nvGrpSpPr>
            <p:cNvPr id="12" name="Group 103"/>
            <p:cNvGrpSpPr>
              <a:grpSpLocks/>
            </p:cNvGrpSpPr>
            <p:nvPr/>
          </p:nvGrpSpPr>
          <p:grpSpPr bwMode="auto">
            <a:xfrm>
              <a:off x="0" y="6731877"/>
              <a:ext cx="735623" cy="132052"/>
              <a:chOff x="0" y="6296155"/>
              <a:chExt cx="735623" cy="132052"/>
            </a:xfrm>
          </p:grpSpPr>
          <p:sp>
            <p:nvSpPr>
              <p:cNvPr id="13" name="Rectangle 21"/>
              <p:cNvSpPr/>
              <p:nvPr/>
            </p:nvSpPr>
            <p:spPr>
              <a:xfrm>
                <a:off x="612531" y="6296155"/>
                <a:ext cx="123092" cy="13205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4" name="Rectangle 22"/>
              <p:cNvSpPr>
                <a:spLocks noChangeArrowheads="1"/>
              </p:cNvSpPr>
              <p:nvPr/>
            </p:nvSpPr>
            <p:spPr bwMode="auto">
              <a:xfrm>
                <a:off x="490904" y="6296155"/>
                <a:ext cx="121626" cy="132052"/>
              </a:xfrm>
              <a:prstGeom prst="rect">
                <a:avLst/>
              </a:prstGeom>
              <a:solidFill>
                <a:srgbClr val="C969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5" name="Rectangle 23"/>
              <p:cNvSpPr/>
              <p:nvPr/>
            </p:nvSpPr>
            <p:spPr>
              <a:xfrm>
                <a:off x="367812" y="6296155"/>
                <a:ext cx="123092" cy="132052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6" name="Rectangle 24"/>
              <p:cNvSpPr/>
              <p:nvPr/>
            </p:nvSpPr>
            <p:spPr>
              <a:xfrm>
                <a:off x="244720" y="6296155"/>
                <a:ext cx="123092" cy="13205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7" name="Rectangle 25"/>
              <p:cNvSpPr>
                <a:spLocks noChangeArrowheads="1"/>
              </p:cNvSpPr>
              <p:nvPr/>
            </p:nvSpPr>
            <p:spPr bwMode="auto">
              <a:xfrm>
                <a:off x="123092" y="6296155"/>
                <a:ext cx="121627" cy="132052"/>
              </a:xfrm>
              <a:prstGeom prst="rect">
                <a:avLst/>
              </a:prstGeom>
              <a:solidFill>
                <a:srgbClr val="6F77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8" name="Rectangle 26"/>
              <p:cNvSpPr>
                <a:spLocks noChangeArrowheads="1"/>
              </p:cNvSpPr>
              <p:nvPr/>
            </p:nvSpPr>
            <p:spPr bwMode="auto">
              <a:xfrm>
                <a:off x="0" y="6296155"/>
                <a:ext cx="123092" cy="132052"/>
              </a:xfrm>
              <a:prstGeom prst="rect">
                <a:avLst/>
              </a:prstGeom>
              <a:solidFill>
                <a:srgbClr val="3F49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</p:grpSp>
      <p:sp>
        <p:nvSpPr>
          <p:cNvPr id="20" name="TextBox 12"/>
          <p:cNvSpPr txBox="1">
            <a:spLocks noChangeArrowheads="1"/>
          </p:cNvSpPr>
          <p:nvPr/>
        </p:nvSpPr>
        <p:spPr bwMode="auto">
          <a:xfrm>
            <a:off x="831850" y="6751638"/>
            <a:ext cx="2559050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1pPr>
            <a:lvl2pPr marL="742950" indent="-28575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2pPr>
            <a:lvl3pPr marL="11430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3pPr>
            <a:lvl4pPr marL="16002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4pPr>
            <a:lvl5pPr marL="20574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9pPr>
          </a:lstStyle>
          <a:p>
            <a:pPr eaLnBrk="1" hangingPunct="1">
              <a:defRPr/>
            </a:pPr>
            <a:r>
              <a:rPr lang="en-US" sz="600" smtClean="0">
                <a:solidFill>
                  <a:srgbClr val="000000"/>
                </a:solidFill>
                <a:cs typeface="Arial" pitchFamily="34" charset="0"/>
              </a:rPr>
              <a:t>Copyright © 2012 NTT DATA</a:t>
            </a:r>
          </a:p>
        </p:txBody>
      </p:sp>
      <p:sp>
        <p:nvSpPr>
          <p:cNvPr id="21" name="TextBox 16"/>
          <p:cNvSpPr txBox="1">
            <a:spLocks noChangeArrowheads="1"/>
          </p:cNvSpPr>
          <p:nvPr/>
        </p:nvSpPr>
        <p:spPr bwMode="auto">
          <a:xfrm>
            <a:off x="9590088" y="6751638"/>
            <a:ext cx="315912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28A78375-4465-47BC-A2BF-9E3207EC45F5}" type="slidenum">
              <a:rPr kumimoji="1" lang="en-US" altLang="it-IT" sz="600">
                <a:solidFill>
                  <a:srgbClr val="000000"/>
                </a:solidFill>
                <a:ea typeface="HGP創英角ｺﾞｼｯｸUB"/>
                <a:cs typeface="HGP創英角ｺﾞｼｯｸUB"/>
              </a:rPr>
              <a:pPr eaLnBrk="1" hangingPunct="1"/>
              <a:t>‹#›</a:t>
            </a:fld>
            <a:endParaRPr kumimoji="1" lang="en-US" altLang="it-IT" sz="600">
              <a:solidFill>
                <a:srgbClr val="000000"/>
              </a:solidFill>
              <a:ea typeface="HGP創英角ｺﾞｼｯｸUB"/>
              <a:cs typeface="HGP創英角ｺﾞｼｯｸUB"/>
            </a:endParaRP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792825" y="0"/>
            <a:ext cx="7329752" cy="731838"/>
          </a:xfrm>
          <a:prstGeom prst="rect">
            <a:avLst/>
          </a:prstGeom>
        </p:spPr>
        <p:txBody>
          <a:bodyPr vert="horz" lIns="182880" rIns="182880" anchor="ctr" anchorCtr="0"/>
          <a:lstStyle>
            <a:lvl1pPr>
              <a:buNone/>
              <a:defRPr sz="2200" baseline="0"/>
            </a:lvl1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39" name="Text Placeholder 35"/>
          <p:cNvSpPr>
            <a:spLocks noGrp="1"/>
          </p:cNvSpPr>
          <p:nvPr>
            <p:ph type="body" sz="quarter" idx="12"/>
          </p:nvPr>
        </p:nvSpPr>
        <p:spPr>
          <a:xfrm>
            <a:off x="393707" y="1373193"/>
            <a:ext cx="3036887" cy="4579937"/>
          </a:xfrm>
          <a:prstGeom prst="rect">
            <a:avLst/>
          </a:prstGeom>
        </p:spPr>
        <p:txBody>
          <a:bodyPr vert="horz"/>
          <a:lstStyle>
            <a:lvl1pPr marL="118872" indent="-1190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1200"/>
            </a:lvl1pPr>
            <a:lvl2pPr marL="228600" indent="-109728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/>
            </a:lvl2pPr>
            <a:lvl3pPr marL="1033463" indent="-1190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1200"/>
            </a:lvl3pPr>
            <a:lvl4pPr marL="1490663" indent="-1190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200"/>
            </a:lvl4pPr>
            <a:lvl5pPr marL="1947863" indent="-1190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200"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 smtClean="0"/>
          </a:p>
        </p:txBody>
      </p:sp>
      <p:sp>
        <p:nvSpPr>
          <p:cNvPr id="47" name="Content Placeholder 46"/>
          <p:cNvSpPr>
            <a:spLocks noGrp="1"/>
          </p:cNvSpPr>
          <p:nvPr>
            <p:ph sz="quarter" idx="13"/>
          </p:nvPr>
        </p:nvSpPr>
        <p:spPr>
          <a:xfrm>
            <a:off x="3430591" y="1373193"/>
            <a:ext cx="3040062" cy="4579937"/>
          </a:xfrm>
          <a:prstGeom prst="rect">
            <a:avLst/>
          </a:prstGeom>
        </p:spPr>
        <p:txBody>
          <a:bodyPr vert="horz"/>
          <a:lstStyle>
            <a:lvl1pPr>
              <a:spcBef>
                <a:spcPts val="0"/>
              </a:spcBef>
              <a:spcAft>
                <a:spcPts val="600"/>
              </a:spcAft>
              <a:defRPr sz="900"/>
            </a:lvl1pPr>
            <a:lvl2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900"/>
            </a:lvl2pPr>
            <a:lvl3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900"/>
            </a:lvl3pPr>
            <a:lvl4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900"/>
            </a:lvl4pPr>
            <a:lvl5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900"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0" name="Text Placeholder 35"/>
          <p:cNvSpPr>
            <a:spLocks noGrp="1"/>
          </p:cNvSpPr>
          <p:nvPr>
            <p:ph type="body" sz="quarter" idx="14"/>
          </p:nvPr>
        </p:nvSpPr>
        <p:spPr>
          <a:xfrm>
            <a:off x="6481235" y="1373193"/>
            <a:ext cx="3036887" cy="4579937"/>
          </a:xfrm>
          <a:prstGeom prst="rect">
            <a:avLst/>
          </a:prstGeom>
        </p:spPr>
        <p:txBody>
          <a:bodyPr vert="horz"/>
          <a:lstStyle>
            <a:lvl1pPr marL="118872" indent="-1190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1200"/>
            </a:lvl1pPr>
            <a:lvl2pPr marL="228600" indent="-109728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/>
            </a:lvl2pPr>
            <a:lvl3pPr marL="1033463" indent="-1190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1200"/>
            </a:lvl3pPr>
            <a:lvl4pPr marL="1490663" indent="-1190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200"/>
            </a:lvl4pPr>
            <a:lvl5pPr marL="1947863" indent="-1190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200"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3566206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/>
          <p:nvPr/>
        </p:nvSpPr>
        <p:spPr>
          <a:xfrm>
            <a:off x="8123238" y="0"/>
            <a:ext cx="1782762" cy="731838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kumimoji="1" lang="en-US" altLang="it-IT" sz="1400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6" name="Picture 29" descr="NTT_logo_RGB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7550" y="309563"/>
            <a:ext cx="135731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4"/>
          <p:cNvSpPr/>
          <p:nvPr/>
        </p:nvSpPr>
        <p:spPr>
          <a:xfrm>
            <a:off x="0" y="0"/>
            <a:ext cx="8123238" cy="7318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kumimoji="1" lang="en-US" altLang="it-IT" sz="1400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8" name="Picture 19" descr="NTT_Title_Slide_w_Image.jp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92163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" name="Group 13"/>
          <p:cNvGrpSpPr>
            <a:grpSpLocks/>
          </p:cNvGrpSpPr>
          <p:nvPr/>
        </p:nvGrpSpPr>
        <p:grpSpPr bwMode="auto">
          <a:xfrm>
            <a:off x="0" y="6732588"/>
            <a:ext cx="9906000" cy="131762"/>
            <a:chOff x="0" y="6731877"/>
            <a:chExt cx="9144001" cy="132052"/>
          </a:xfrm>
        </p:grpSpPr>
        <p:sp>
          <p:nvSpPr>
            <p:cNvPr id="10" name="Rectangle 17"/>
            <p:cNvSpPr/>
            <p:nvPr/>
          </p:nvSpPr>
          <p:spPr>
            <a:xfrm>
              <a:off x="0" y="6731877"/>
              <a:ext cx="9144001" cy="13205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endParaRPr kumimoji="1" lang="en-US" altLang="it-IT" sz="1400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grpSp>
          <p:nvGrpSpPr>
            <p:cNvPr id="11" name="Group 103"/>
            <p:cNvGrpSpPr>
              <a:grpSpLocks/>
            </p:cNvGrpSpPr>
            <p:nvPr/>
          </p:nvGrpSpPr>
          <p:grpSpPr bwMode="auto">
            <a:xfrm>
              <a:off x="0" y="6731877"/>
              <a:ext cx="735623" cy="132052"/>
              <a:chOff x="0" y="6296155"/>
              <a:chExt cx="735623" cy="132052"/>
            </a:xfrm>
          </p:grpSpPr>
          <p:sp>
            <p:nvSpPr>
              <p:cNvPr id="12" name="Rectangle 21"/>
              <p:cNvSpPr/>
              <p:nvPr/>
            </p:nvSpPr>
            <p:spPr>
              <a:xfrm>
                <a:off x="612531" y="6296155"/>
                <a:ext cx="123092" cy="13205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3" name="Rectangle 22"/>
              <p:cNvSpPr>
                <a:spLocks noChangeArrowheads="1"/>
              </p:cNvSpPr>
              <p:nvPr/>
            </p:nvSpPr>
            <p:spPr bwMode="auto">
              <a:xfrm>
                <a:off x="490904" y="6296155"/>
                <a:ext cx="121626" cy="132052"/>
              </a:xfrm>
              <a:prstGeom prst="rect">
                <a:avLst/>
              </a:prstGeom>
              <a:solidFill>
                <a:srgbClr val="C969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4" name="Rectangle 23"/>
              <p:cNvSpPr/>
              <p:nvPr/>
            </p:nvSpPr>
            <p:spPr>
              <a:xfrm>
                <a:off x="367812" y="6296155"/>
                <a:ext cx="123092" cy="132052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5" name="Rectangle 24"/>
              <p:cNvSpPr/>
              <p:nvPr/>
            </p:nvSpPr>
            <p:spPr>
              <a:xfrm>
                <a:off x="244720" y="6296155"/>
                <a:ext cx="123092" cy="13205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6" name="Rectangle 25"/>
              <p:cNvSpPr>
                <a:spLocks noChangeArrowheads="1"/>
              </p:cNvSpPr>
              <p:nvPr/>
            </p:nvSpPr>
            <p:spPr bwMode="auto">
              <a:xfrm>
                <a:off x="123092" y="6296155"/>
                <a:ext cx="121627" cy="132052"/>
              </a:xfrm>
              <a:prstGeom prst="rect">
                <a:avLst/>
              </a:prstGeom>
              <a:solidFill>
                <a:srgbClr val="6F77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7" name="Rectangle 26"/>
              <p:cNvSpPr>
                <a:spLocks noChangeArrowheads="1"/>
              </p:cNvSpPr>
              <p:nvPr/>
            </p:nvSpPr>
            <p:spPr bwMode="auto">
              <a:xfrm>
                <a:off x="0" y="6296155"/>
                <a:ext cx="123092" cy="132052"/>
              </a:xfrm>
              <a:prstGeom prst="rect">
                <a:avLst/>
              </a:prstGeom>
              <a:solidFill>
                <a:srgbClr val="3F49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</p:grpSp>
      <p:sp>
        <p:nvSpPr>
          <p:cNvPr id="18" name="TextBox 12"/>
          <p:cNvSpPr txBox="1">
            <a:spLocks noChangeArrowheads="1"/>
          </p:cNvSpPr>
          <p:nvPr/>
        </p:nvSpPr>
        <p:spPr bwMode="auto">
          <a:xfrm>
            <a:off x="831850" y="6751638"/>
            <a:ext cx="2559050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1pPr>
            <a:lvl2pPr marL="742950" indent="-28575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2pPr>
            <a:lvl3pPr marL="11430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3pPr>
            <a:lvl4pPr marL="16002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4pPr>
            <a:lvl5pPr marL="20574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9pPr>
          </a:lstStyle>
          <a:p>
            <a:pPr eaLnBrk="1" hangingPunct="1">
              <a:defRPr/>
            </a:pPr>
            <a:r>
              <a:rPr lang="en-US" sz="600" smtClean="0">
                <a:solidFill>
                  <a:srgbClr val="000000"/>
                </a:solidFill>
                <a:cs typeface="Arial" pitchFamily="34" charset="0"/>
              </a:rPr>
              <a:t>Copyright © 2012 NTT DATA</a:t>
            </a:r>
          </a:p>
        </p:txBody>
      </p:sp>
      <p:sp>
        <p:nvSpPr>
          <p:cNvPr id="20" name="TextBox 16"/>
          <p:cNvSpPr txBox="1">
            <a:spLocks noChangeArrowheads="1"/>
          </p:cNvSpPr>
          <p:nvPr/>
        </p:nvSpPr>
        <p:spPr bwMode="auto">
          <a:xfrm>
            <a:off x="9590088" y="6751638"/>
            <a:ext cx="315912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299C16EC-54EC-4CAD-B953-460F45AF5028}" type="slidenum">
              <a:rPr kumimoji="1" lang="en-US" altLang="it-IT" sz="600">
                <a:solidFill>
                  <a:srgbClr val="000000"/>
                </a:solidFill>
                <a:ea typeface="HGP創英角ｺﾞｼｯｸUB"/>
                <a:cs typeface="HGP創英角ｺﾞｼｯｸUB"/>
              </a:rPr>
              <a:pPr eaLnBrk="1" hangingPunct="1"/>
              <a:t>‹#›</a:t>
            </a:fld>
            <a:endParaRPr kumimoji="1" lang="en-US" altLang="it-IT" sz="600">
              <a:solidFill>
                <a:srgbClr val="000000"/>
              </a:solidFill>
              <a:ea typeface="HGP創英角ｺﾞｼｯｸUB"/>
              <a:cs typeface="HGP創英角ｺﾞｼｯｸUB"/>
            </a:endParaRP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792825" y="0"/>
            <a:ext cx="7329752" cy="731838"/>
          </a:xfrm>
          <a:prstGeom prst="rect">
            <a:avLst/>
          </a:prstGeom>
        </p:spPr>
        <p:txBody>
          <a:bodyPr vert="horz" lIns="182880" rIns="182880" anchor="ctr" anchorCtr="0"/>
          <a:lstStyle>
            <a:lvl1pPr>
              <a:buNone/>
              <a:defRPr sz="2200" baseline="0"/>
            </a:lvl1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29" name="Content Placeholder 28"/>
          <p:cNvSpPr>
            <a:spLocks noGrp="1"/>
          </p:cNvSpPr>
          <p:nvPr>
            <p:ph sz="quarter" idx="11"/>
          </p:nvPr>
        </p:nvSpPr>
        <p:spPr>
          <a:xfrm>
            <a:off x="4946659" y="1373194"/>
            <a:ext cx="4564063" cy="4960937"/>
          </a:xfrm>
          <a:prstGeom prst="rect">
            <a:avLst/>
          </a:prstGeom>
        </p:spPr>
        <p:txBody>
          <a:bodyPr vert="horz"/>
          <a:lstStyle>
            <a:lvl1pPr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400"/>
            </a:lvl1pPr>
            <a:lvl2pPr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400"/>
            </a:lvl2pPr>
            <a:lvl3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400"/>
            </a:lvl3pPr>
            <a:lvl4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400"/>
            </a:lvl4pPr>
            <a:lvl5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400"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31" name="Content Placeholder 28"/>
          <p:cNvSpPr>
            <a:spLocks noGrp="1"/>
          </p:cNvSpPr>
          <p:nvPr>
            <p:ph sz="quarter" idx="12"/>
          </p:nvPr>
        </p:nvSpPr>
        <p:spPr>
          <a:xfrm>
            <a:off x="392119" y="1373194"/>
            <a:ext cx="4554537" cy="4960937"/>
          </a:xfrm>
          <a:prstGeom prst="rect">
            <a:avLst/>
          </a:prstGeom>
        </p:spPr>
        <p:txBody>
          <a:bodyPr vert="horz"/>
          <a:lstStyle>
            <a:lvl1pPr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400"/>
            </a:lvl1pPr>
            <a:lvl2pPr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400"/>
            </a:lvl2pPr>
            <a:lvl3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400"/>
            </a:lvl3pPr>
            <a:lvl4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400"/>
            </a:lvl4pPr>
            <a:lvl5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400"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99197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Graphic (blank layou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1"/>
          <p:cNvSpPr/>
          <p:nvPr/>
        </p:nvSpPr>
        <p:spPr>
          <a:xfrm>
            <a:off x="8123238" y="0"/>
            <a:ext cx="1782762" cy="731838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kumimoji="1" lang="en-US" altLang="it-IT" sz="1400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4" name="Picture 29" descr="NTT_logo_RGB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7550" y="309563"/>
            <a:ext cx="135731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3"/>
          <p:cNvSpPr/>
          <p:nvPr/>
        </p:nvSpPr>
        <p:spPr>
          <a:xfrm>
            <a:off x="0" y="0"/>
            <a:ext cx="8123238" cy="7318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kumimoji="1" lang="en-US" altLang="it-IT" sz="1400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6" name="Picture 19" descr="NTT_Title_Slide_w_Image.jp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92163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oup 13"/>
          <p:cNvGrpSpPr>
            <a:grpSpLocks/>
          </p:cNvGrpSpPr>
          <p:nvPr/>
        </p:nvGrpSpPr>
        <p:grpSpPr bwMode="auto">
          <a:xfrm>
            <a:off x="0" y="6732588"/>
            <a:ext cx="9906000" cy="131762"/>
            <a:chOff x="0" y="6731877"/>
            <a:chExt cx="9144001" cy="132052"/>
          </a:xfrm>
        </p:grpSpPr>
        <p:sp>
          <p:nvSpPr>
            <p:cNvPr id="8" name="Rectangle 17"/>
            <p:cNvSpPr/>
            <p:nvPr/>
          </p:nvSpPr>
          <p:spPr>
            <a:xfrm>
              <a:off x="0" y="6731877"/>
              <a:ext cx="9144001" cy="13205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endParaRPr kumimoji="1" lang="en-US" altLang="it-IT" sz="1400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grpSp>
          <p:nvGrpSpPr>
            <p:cNvPr id="9" name="Group 103"/>
            <p:cNvGrpSpPr>
              <a:grpSpLocks/>
            </p:cNvGrpSpPr>
            <p:nvPr/>
          </p:nvGrpSpPr>
          <p:grpSpPr bwMode="auto">
            <a:xfrm>
              <a:off x="0" y="6731877"/>
              <a:ext cx="735623" cy="132052"/>
              <a:chOff x="0" y="6296155"/>
              <a:chExt cx="735623" cy="132052"/>
            </a:xfrm>
          </p:grpSpPr>
          <p:sp>
            <p:nvSpPr>
              <p:cNvPr id="10" name="Rectangle 21"/>
              <p:cNvSpPr/>
              <p:nvPr/>
            </p:nvSpPr>
            <p:spPr>
              <a:xfrm>
                <a:off x="612531" y="6296155"/>
                <a:ext cx="123092" cy="13205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1" name="Rectangle 22"/>
              <p:cNvSpPr>
                <a:spLocks noChangeArrowheads="1"/>
              </p:cNvSpPr>
              <p:nvPr/>
            </p:nvSpPr>
            <p:spPr bwMode="auto">
              <a:xfrm>
                <a:off x="490904" y="6296155"/>
                <a:ext cx="121626" cy="132052"/>
              </a:xfrm>
              <a:prstGeom prst="rect">
                <a:avLst/>
              </a:prstGeom>
              <a:solidFill>
                <a:srgbClr val="C969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2" name="Rectangle 23"/>
              <p:cNvSpPr/>
              <p:nvPr/>
            </p:nvSpPr>
            <p:spPr>
              <a:xfrm>
                <a:off x="367812" y="6296155"/>
                <a:ext cx="123092" cy="132052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3" name="Rectangle 24"/>
              <p:cNvSpPr/>
              <p:nvPr/>
            </p:nvSpPr>
            <p:spPr>
              <a:xfrm>
                <a:off x="244720" y="6296155"/>
                <a:ext cx="123092" cy="13205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4" name="Rectangle 25"/>
              <p:cNvSpPr>
                <a:spLocks noChangeArrowheads="1"/>
              </p:cNvSpPr>
              <p:nvPr/>
            </p:nvSpPr>
            <p:spPr bwMode="auto">
              <a:xfrm>
                <a:off x="123092" y="6296155"/>
                <a:ext cx="121627" cy="132052"/>
              </a:xfrm>
              <a:prstGeom prst="rect">
                <a:avLst/>
              </a:prstGeom>
              <a:solidFill>
                <a:srgbClr val="6F77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5" name="Rectangle 26"/>
              <p:cNvSpPr>
                <a:spLocks noChangeArrowheads="1"/>
              </p:cNvSpPr>
              <p:nvPr/>
            </p:nvSpPr>
            <p:spPr bwMode="auto">
              <a:xfrm>
                <a:off x="0" y="6296155"/>
                <a:ext cx="123092" cy="132052"/>
              </a:xfrm>
              <a:prstGeom prst="rect">
                <a:avLst/>
              </a:prstGeom>
              <a:solidFill>
                <a:srgbClr val="3F49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</p:grpSp>
      <p:sp>
        <p:nvSpPr>
          <p:cNvPr id="16" name="TextBox 12"/>
          <p:cNvSpPr txBox="1">
            <a:spLocks noChangeArrowheads="1"/>
          </p:cNvSpPr>
          <p:nvPr/>
        </p:nvSpPr>
        <p:spPr bwMode="auto">
          <a:xfrm>
            <a:off x="831850" y="6751638"/>
            <a:ext cx="2559050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1pPr>
            <a:lvl2pPr marL="742950" indent="-28575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2pPr>
            <a:lvl3pPr marL="11430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3pPr>
            <a:lvl4pPr marL="16002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4pPr>
            <a:lvl5pPr marL="20574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9pPr>
          </a:lstStyle>
          <a:p>
            <a:pPr eaLnBrk="1" hangingPunct="1">
              <a:defRPr/>
            </a:pPr>
            <a:r>
              <a:rPr lang="en-US" sz="600" smtClean="0">
                <a:solidFill>
                  <a:srgbClr val="000000"/>
                </a:solidFill>
                <a:cs typeface="Arial" pitchFamily="34" charset="0"/>
              </a:rPr>
              <a:t>Copyright © 2012 NTT DATA</a:t>
            </a:r>
          </a:p>
        </p:txBody>
      </p:sp>
      <p:sp>
        <p:nvSpPr>
          <p:cNvPr id="17" name="TextBox 15"/>
          <p:cNvSpPr txBox="1">
            <a:spLocks noChangeArrowheads="1"/>
          </p:cNvSpPr>
          <p:nvPr/>
        </p:nvSpPr>
        <p:spPr bwMode="auto">
          <a:xfrm>
            <a:off x="9590088" y="6751638"/>
            <a:ext cx="315912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0A5972DA-63AD-4C6B-B1AC-24FD3D7B7465}" type="slidenum">
              <a:rPr kumimoji="1" lang="en-US" altLang="it-IT" sz="600">
                <a:solidFill>
                  <a:srgbClr val="000000"/>
                </a:solidFill>
                <a:ea typeface="HGP創英角ｺﾞｼｯｸUB"/>
                <a:cs typeface="HGP創英角ｺﾞｼｯｸUB"/>
              </a:rPr>
              <a:pPr eaLnBrk="1" hangingPunct="1"/>
              <a:t>‹#›</a:t>
            </a:fld>
            <a:endParaRPr kumimoji="1" lang="en-US" altLang="it-IT" sz="600">
              <a:solidFill>
                <a:srgbClr val="000000"/>
              </a:solidFill>
              <a:ea typeface="HGP創英角ｺﾞｼｯｸUB"/>
              <a:cs typeface="HGP創英角ｺﾞｼｯｸUB"/>
            </a:endParaRP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792825" y="0"/>
            <a:ext cx="7329752" cy="731838"/>
          </a:xfrm>
          <a:prstGeom prst="rect">
            <a:avLst/>
          </a:prstGeom>
        </p:spPr>
        <p:txBody>
          <a:bodyPr vert="horz" lIns="182880" rIns="182880" anchor="ctr" anchorCtr="0"/>
          <a:lstStyle>
            <a:lvl1pPr>
              <a:buNone/>
              <a:defRPr sz="2200" baseline="0"/>
            </a:lvl1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12526857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1"/>
          <p:cNvSpPr/>
          <p:nvPr/>
        </p:nvSpPr>
        <p:spPr>
          <a:xfrm>
            <a:off x="8123238" y="0"/>
            <a:ext cx="1782762" cy="731838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kumimoji="1" lang="en-US" altLang="it-IT" sz="1400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4" name="Picture 29" descr="NTT_logo_RGB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7550" y="309563"/>
            <a:ext cx="135731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3"/>
          <p:cNvSpPr/>
          <p:nvPr/>
        </p:nvSpPr>
        <p:spPr>
          <a:xfrm>
            <a:off x="0" y="0"/>
            <a:ext cx="8123238" cy="7318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kumimoji="1" lang="en-US" altLang="it-IT" sz="1400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6" name="Picture 19" descr="NTT_Title_Slide_w_Image.jp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92163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oup 13"/>
          <p:cNvGrpSpPr>
            <a:grpSpLocks/>
          </p:cNvGrpSpPr>
          <p:nvPr/>
        </p:nvGrpSpPr>
        <p:grpSpPr bwMode="auto">
          <a:xfrm>
            <a:off x="0" y="6732588"/>
            <a:ext cx="9906000" cy="131762"/>
            <a:chOff x="0" y="6731877"/>
            <a:chExt cx="9144001" cy="132052"/>
          </a:xfrm>
        </p:grpSpPr>
        <p:sp>
          <p:nvSpPr>
            <p:cNvPr id="8" name="Rectangle 17"/>
            <p:cNvSpPr/>
            <p:nvPr/>
          </p:nvSpPr>
          <p:spPr>
            <a:xfrm>
              <a:off x="0" y="6731877"/>
              <a:ext cx="9144001" cy="13205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endParaRPr kumimoji="1" lang="en-US" altLang="it-IT" sz="1400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grpSp>
          <p:nvGrpSpPr>
            <p:cNvPr id="9" name="Group 103"/>
            <p:cNvGrpSpPr>
              <a:grpSpLocks/>
            </p:cNvGrpSpPr>
            <p:nvPr/>
          </p:nvGrpSpPr>
          <p:grpSpPr bwMode="auto">
            <a:xfrm>
              <a:off x="0" y="6731877"/>
              <a:ext cx="735623" cy="132052"/>
              <a:chOff x="0" y="6296155"/>
              <a:chExt cx="735623" cy="132052"/>
            </a:xfrm>
          </p:grpSpPr>
          <p:sp>
            <p:nvSpPr>
              <p:cNvPr id="10" name="Rectangle 21"/>
              <p:cNvSpPr/>
              <p:nvPr/>
            </p:nvSpPr>
            <p:spPr>
              <a:xfrm>
                <a:off x="612531" y="6296155"/>
                <a:ext cx="123092" cy="13205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1" name="Rectangle 22"/>
              <p:cNvSpPr>
                <a:spLocks noChangeArrowheads="1"/>
              </p:cNvSpPr>
              <p:nvPr/>
            </p:nvSpPr>
            <p:spPr bwMode="auto">
              <a:xfrm>
                <a:off x="490904" y="6296155"/>
                <a:ext cx="121626" cy="132052"/>
              </a:xfrm>
              <a:prstGeom prst="rect">
                <a:avLst/>
              </a:prstGeom>
              <a:solidFill>
                <a:srgbClr val="C969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2" name="Rectangle 23"/>
              <p:cNvSpPr/>
              <p:nvPr/>
            </p:nvSpPr>
            <p:spPr>
              <a:xfrm>
                <a:off x="367812" y="6296155"/>
                <a:ext cx="123092" cy="132052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3" name="Rectangle 24"/>
              <p:cNvSpPr/>
              <p:nvPr/>
            </p:nvSpPr>
            <p:spPr>
              <a:xfrm>
                <a:off x="244720" y="6296155"/>
                <a:ext cx="123092" cy="13205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4" name="Rectangle 25"/>
              <p:cNvSpPr>
                <a:spLocks noChangeArrowheads="1"/>
              </p:cNvSpPr>
              <p:nvPr/>
            </p:nvSpPr>
            <p:spPr bwMode="auto">
              <a:xfrm>
                <a:off x="123092" y="6296155"/>
                <a:ext cx="121627" cy="132052"/>
              </a:xfrm>
              <a:prstGeom prst="rect">
                <a:avLst/>
              </a:prstGeom>
              <a:solidFill>
                <a:srgbClr val="6F77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5" name="Rectangle 26"/>
              <p:cNvSpPr>
                <a:spLocks noChangeArrowheads="1"/>
              </p:cNvSpPr>
              <p:nvPr/>
            </p:nvSpPr>
            <p:spPr bwMode="auto">
              <a:xfrm>
                <a:off x="0" y="6296155"/>
                <a:ext cx="123092" cy="132052"/>
              </a:xfrm>
              <a:prstGeom prst="rect">
                <a:avLst/>
              </a:prstGeom>
              <a:solidFill>
                <a:srgbClr val="3F49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</p:grpSp>
      <p:sp>
        <p:nvSpPr>
          <p:cNvPr id="16" name="TextBox 12"/>
          <p:cNvSpPr txBox="1">
            <a:spLocks noChangeArrowheads="1"/>
          </p:cNvSpPr>
          <p:nvPr/>
        </p:nvSpPr>
        <p:spPr bwMode="auto">
          <a:xfrm>
            <a:off x="831850" y="6751638"/>
            <a:ext cx="2559050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1pPr>
            <a:lvl2pPr marL="742950" indent="-28575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2pPr>
            <a:lvl3pPr marL="11430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3pPr>
            <a:lvl4pPr marL="16002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4pPr>
            <a:lvl5pPr marL="20574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9pPr>
          </a:lstStyle>
          <a:p>
            <a:pPr eaLnBrk="1" hangingPunct="1">
              <a:defRPr/>
            </a:pPr>
            <a:r>
              <a:rPr lang="en-US" sz="600" smtClean="0">
                <a:solidFill>
                  <a:srgbClr val="000000"/>
                </a:solidFill>
                <a:cs typeface="Arial" pitchFamily="34" charset="0"/>
              </a:rPr>
              <a:t>Copyright © 2012 NTT DATA</a:t>
            </a:r>
          </a:p>
        </p:txBody>
      </p:sp>
      <p:sp>
        <p:nvSpPr>
          <p:cNvPr id="17" name="TextBox 15"/>
          <p:cNvSpPr txBox="1">
            <a:spLocks noChangeArrowheads="1"/>
          </p:cNvSpPr>
          <p:nvPr/>
        </p:nvSpPr>
        <p:spPr bwMode="auto">
          <a:xfrm>
            <a:off x="9590088" y="6751638"/>
            <a:ext cx="315912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A17A76AF-C646-433A-8FDC-42B89A774A39}" type="slidenum">
              <a:rPr kumimoji="1" lang="en-US" altLang="it-IT" sz="600">
                <a:solidFill>
                  <a:srgbClr val="000000"/>
                </a:solidFill>
                <a:ea typeface="HGP創英角ｺﾞｼｯｸUB"/>
                <a:cs typeface="HGP創英角ｺﾞｼｯｸUB"/>
              </a:rPr>
              <a:pPr eaLnBrk="1" hangingPunct="1"/>
              <a:t>‹#›</a:t>
            </a:fld>
            <a:endParaRPr kumimoji="1" lang="en-US" altLang="it-IT" sz="600">
              <a:solidFill>
                <a:srgbClr val="000000"/>
              </a:solidFill>
              <a:ea typeface="HGP創英角ｺﾞｼｯｸUB"/>
              <a:cs typeface="HGP創英角ｺﾞｼｯｸUB"/>
            </a:endParaRPr>
          </a:p>
        </p:txBody>
      </p:sp>
      <p:grpSp>
        <p:nvGrpSpPr>
          <p:cNvPr id="18" name="Group 20"/>
          <p:cNvGrpSpPr>
            <a:grpSpLocks/>
          </p:cNvGrpSpPr>
          <p:nvPr/>
        </p:nvGrpSpPr>
        <p:grpSpPr bwMode="auto">
          <a:xfrm>
            <a:off x="390525" y="1000125"/>
            <a:ext cx="9117013" cy="5224463"/>
            <a:chOff x="399521" y="1000125"/>
            <a:chExt cx="9162287" cy="5223934"/>
          </a:xfrm>
        </p:grpSpPr>
        <p:sp>
          <p:nvSpPr>
            <p:cNvPr id="20" name="Rectangle 27"/>
            <p:cNvSpPr/>
            <p:nvPr/>
          </p:nvSpPr>
          <p:spPr>
            <a:xfrm>
              <a:off x="4995821" y="1000125"/>
              <a:ext cx="4565987" cy="5223934"/>
            </a:xfrm>
            <a:prstGeom prst="rect">
              <a:avLst/>
            </a:prstGeom>
            <a:solidFill>
              <a:srgbClr val="0080B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bIns="91440" anchor="b"/>
            <a:lstStyle/>
            <a:p>
              <a:pPr marL="0" lvl="1" algn="ctr">
                <a:defRPr/>
              </a:pPr>
              <a:r>
                <a:rPr kumimoji="1" lang="en-US" sz="1400" dirty="0">
                  <a:solidFill>
                    <a:srgbClr val="FFFFFF"/>
                  </a:solidFill>
                  <a:latin typeface="Arial"/>
                  <a:cs typeface="Arial"/>
                </a:rPr>
                <a:t>Category Title 14 pt Arial Regular</a:t>
              </a:r>
            </a:p>
          </p:txBody>
        </p:sp>
        <p:sp>
          <p:nvSpPr>
            <p:cNvPr id="21" name="Rectangle 28"/>
            <p:cNvSpPr/>
            <p:nvPr/>
          </p:nvSpPr>
          <p:spPr>
            <a:xfrm>
              <a:off x="399521" y="1000125"/>
              <a:ext cx="4565987" cy="5223934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bIns="91440" anchor="b"/>
            <a:lstStyle/>
            <a:p>
              <a:pPr marL="0" lvl="1" algn="ctr">
                <a:defRPr/>
              </a:pPr>
              <a:r>
                <a:rPr kumimoji="1" lang="en-US" sz="1400" dirty="0">
                  <a:solidFill>
                    <a:srgbClr val="FFFFFF"/>
                  </a:solidFill>
                  <a:latin typeface="Arial"/>
                  <a:cs typeface="Arial"/>
                </a:rPr>
                <a:t>Category Title 14 pt Arial Regular</a:t>
              </a:r>
            </a:p>
          </p:txBody>
        </p:sp>
      </p:grpSp>
      <p:graphicFrame>
        <p:nvGraphicFramePr>
          <p:cNvPr id="22" name="Table 30"/>
          <p:cNvGraphicFramePr>
            <a:graphicFrameLocks noGrp="1"/>
          </p:cNvGraphicFramePr>
          <p:nvPr/>
        </p:nvGraphicFramePr>
        <p:xfrm>
          <a:off x="374650" y="1093788"/>
          <a:ext cx="9144000" cy="1068387"/>
        </p:xfrm>
        <a:graphic>
          <a:graphicData uri="http://schemas.openxmlformats.org/drawingml/2006/table">
            <a:tbl>
              <a:tblPr firstRow="1" bandRow="1">
                <a:effectLst/>
              </a:tblPr>
              <a:tblGrid>
                <a:gridCol w="1167722"/>
                <a:gridCol w="1414556"/>
                <a:gridCol w="1832278"/>
                <a:gridCol w="1665534"/>
                <a:gridCol w="1539909"/>
                <a:gridCol w="1524001"/>
              </a:tblGrid>
              <a:tr h="389705">
                <a:tc gridSpan="6">
                  <a:txBody>
                    <a:bodyPr/>
                    <a:lstStyle/>
                    <a:p>
                      <a:pPr marL="0" marR="0" indent="0" algn="ctr" defTabSz="914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smtClean="0">
                          <a:solidFill>
                            <a:schemeClr val="accent2"/>
                          </a:solidFill>
                          <a:latin typeface="Arial" pitchFamily="34" charset="0"/>
                          <a:cs typeface="Arial" pitchFamily="34" charset="0"/>
                        </a:rPr>
                        <a:t>ALL CAPS HEADING 12 </a:t>
                      </a:r>
                      <a:r>
                        <a:rPr lang="en-US" sz="1200" b="0" baseline="0" dirty="0" smtClean="0">
                          <a:solidFill>
                            <a:schemeClr val="accent2"/>
                          </a:solidFill>
                          <a:latin typeface="Arial" pitchFamily="34" charset="0"/>
                          <a:cs typeface="Arial" pitchFamily="34" charset="0"/>
                        </a:rPr>
                        <a:t>pt Arial</a:t>
                      </a:r>
                      <a:r>
                        <a:rPr lang="en-US" sz="1200" b="0" dirty="0" smtClean="0">
                          <a:solidFill>
                            <a:schemeClr val="accent2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</a:p>
                  </a:txBody>
                  <a:tcPr marT="45748" marB="45748" anchor="ctr" anchorCtr="1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dirty="0" smtClean="0">
                        <a:solidFill>
                          <a:schemeClr val="accent2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dirty="0" smtClean="0">
                        <a:solidFill>
                          <a:schemeClr val="accent2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dirty="0" smtClean="0">
                        <a:solidFill>
                          <a:schemeClr val="accent2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dirty="0" smtClean="0">
                        <a:solidFill>
                          <a:schemeClr val="accent2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dirty="0" smtClean="0">
                        <a:solidFill>
                          <a:schemeClr val="accent2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678682">
                <a:tc>
                  <a:txBody>
                    <a:bodyPr/>
                    <a:lstStyle>
                      <a:lvl1pPr marL="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1pPr>
                      <a:lvl2pPr marL="4572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2pPr>
                      <a:lvl3pPr marL="9144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3pPr>
                      <a:lvl4pPr marL="13716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4pPr>
                      <a:lvl5pPr marL="18288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5pPr>
                      <a:lvl6pPr marL="22860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6pPr>
                      <a:lvl7pPr marL="27432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7pPr>
                      <a:lvl8pPr marL="32004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8pPr>
                      <a:lvl9pPr marL="36576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9pPr>
                    </a:lstStyle>
                    <a:p>
                      <a:pPr marL="0" marR="0" indent="0" algn="ctr" defTabSz="914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12</a:t>
                      </a:r>
                      <a:r>
                        <a:rPr lang="en-US" sz="1200" b="1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pt Arial</a:t>
                      </a:r>
                    </a:p>
                    <a:p>
                      <a:pPr marL="0" marR="0" indent="0" algn="ctr" defTabSz="914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Bold</a:t>
                      </a:r>
                      <a:endParaRPr lang="en-US" sz="1200" b="1" dirty="0" smtClean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48" marB="45748" anchor="ctr" anchorCtr="1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1pPr>
                      <a:lvl2pPr marL="4572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2pPr>
                      <a:lvl3pPr marL="9144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3pPr>
                      <a:lvl4pPr marL="13716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4pPr>
                      <a:lvl5pPr marL="18288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5pPr>
                      <a:lvl6pPr marL="22860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6pPr>
                      <a:lvl7pPr marL="27432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7pPr>
                      <a:lvl8pPr marL="32004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8pPr>
                      <a:lvl9pPr marL="36576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9pPr>
                    </a:lstStyle>
                    <a:p>
                      <a:pPr marL="0" marR="0" indent="0" algn="ctr" defTabSz="914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Sub</a:t>
                      </a:r>
                      <a:r>
                        <a:rPr lang="en-US" sz="1200" b="1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Category</a:t>
                      </a:r>
                      <a:endParaRPr lang="en-US" sz="1200" b="1" dirty="0" smtClean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48" marB="45748" anchor="ctr" anchorCtr="1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1pPr>
                      <a:lvl2pPr marL="4572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2pPr>
                      <a:lvl3pPr marL="9144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3pPr>
                      <a:lvl4pPr marL="13716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4pPr>
                      <a:lvl5pPr marL="18288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5pPr>
                      <a:lvl6pPr marL="22860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6pPr>
                      <a:lvl7pPr marL="27432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7pPr>
                      <a:lvl8pPr marL="32004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8pPr>
                      <a:lvl9pPr marL="36576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9pPr>
                    </a:lstStyle>
                    <a:p>
                      <a:pPr marL="0" marR="0" indent="0" algn="ctr" defTabSz="914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12</a:t>
                      </a:r>
                      <a:r>
                        <a:rPr lang="en-US" sz="1200" b="1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pt Arial</a:t>
                      </a:r>
                    </a:p>
                    <a:p>
                      <a:pPr marL="0" marR="0" indent="0" algn="ctr" defTabSz="914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Bold</a:t>
                      </a:r>
                      <a:endParaRPr lang="en-US" sz="1200" b="1" dirty="0" smtClean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48" marB="45748" anchor="ctr" anchorCtr="1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1pPr>
                      <a:lvl2pPr marL="4572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2pPr>
                      <a:lvl3pPr marL="9144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3pPr>
                      <a:lvl4pPr marL="13716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4pPr>
                      <a:lvl5pPr marL="18288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5pPr>
                      <a:lvl6pPr marL="22860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6pPr>
                      <a:lvl7pPr marL="27432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7pPr>
                      <a:lvl8pPr marL="32004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8pPr>
                      <a:lvl9pPr marL="36576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9pPr>
                    </a:lstStyle>
                    <a:p>
                      <a:pPr marL="0" marR="0" indent="0" algn="ctr" defTabSz="914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Sub</a:t>
                      </a:r>
                      <a:r>
                        <a:rPr lang="en-US" sz="1200" b="1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Category</a:t>
                      </a:r>
                      <a:endParaRPr lang="en-US" sz="1200" b="1" dirty="0" smtClean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48" marB="45748" anchor="ctr" anchorCtr="1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1pPr>
                      <a:lvl2pPr marL="4572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2pPr>
                      <a:lvl3pPr marL="9144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3pPr>
                      <a:lvl4pPr marL="13716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4pPr>
                      <a:lvl5pPr marL="18288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5pPr>
                      <a:lvl6pPr marL="22860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6pPr>
                      <a:lvl7pPr marL="27432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7pPr>
                      <a:lvl8pPr marL="32004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8pPr>
                      <a:lvl9pPr marL="36576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9pPr>
                    </a:lstStyle>
                    <a:p>
                      <a:pPr marL="0" marR="0" indent="0" algn="ctr" defTabSz="914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12</a:t>
                      </a:r>
                      <a:r>
                        <a:rPr lang="en-US" sz="1200" b="1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pt Arial</a:t>
                      </a:r>
                    </a:p>
                    <a:p>
                      <a:pPr marL="0" marR="0" indent="0" algn="ctr" defTabSz="914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Bold</a:t>
                      </a:r>
                      <a:endParaRPr lang="en-US" sz="1200" b="1" dirty="0" smtClean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48" marB="45748" anchor="ctr" anchorCtr="1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1pPr>
                      <a:lvl2pPr marL="4572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2pPr>
                      <a:lvl3pPr marL="9144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3pPr>
                      <a:lvl4pPr marL="13716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4pPr>
                      <a:lvl5pPr marL="18288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5pPr>
                      <a:lvl6pPr marL="22860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6pPr>
                      <a:lvl7pPr marL="27432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7pPr>
                      <a:lvl8pPr marL="32004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8pPr>
                      <a:lvl9pPr marL="36576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9pPr>
                    </a:lstStyle>
                    <a:p>
                      <a:pPr marL="0" marR="0" indent="0" algn="ctr" defTabSz="914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Sub</a:t>
                      </a:r>
                      <a:r>
                        <a:rPr lang="en-US" sz="1200" b="1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Category</a:t>
                      </a:r>
                      <a:endParaRPr lang="en-US" sz="1200" b="1" dirty="0" smtClean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48" marB="45748" anchor="ctr" anchorCtr="1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" name="Table 31"/>
          <p:cNvGraphicFramePr>
            <a:graphicFrameLocks noGrp="1"/>
          </p:cNvGraphicFramePr>
          <p:nvPr/>
        </p:nvGraphicFramePr>
        <p:xfrm>
          <a:off x="374650" y="2168525"/>
          <a:ext cx="9144000" cy="3686176"/>
        </p:xfrm>
        <a:graphic>
          <a:graphicData uri="http://schemas.openxmlformats.org/drawingml/2006/table">
            <a:tbl>
              <a:tblPr/>
              <a:tblGrid>
                <a:gridCol w="3048000"/>
                <a:gridCol w="3048000"/>
                <a:gridCol w="3048000"/>
              </a:tblGrid>
              <a:tr h="450850">
                <a:tc gridSpan="3">
                  <a:txBody>
                    <a:bodyPr/>
                    <a:lstStyle>
                      <a:lvl1pPr defTabSz="912813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1pPr>
                      <a:lvl2pPr marL="742950" indent="-285750" defTabSz="912813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2pPr>
                      <a:lvl3pPr marL="1143000" indent="-228600" defTabSz="912813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3pPr>
                      <a:lvl4pPr marL="1600200" indent="-228600" defTabSz="912813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4pPr>
                      <a:lvl5pPr marL="2057400" indent="-228600" defTabSz="912813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5pPr>
                      <a:lvl6pPr marL="2514600" indent="-228600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6pPr>
                      <a:lvl7pPr marL="2971800" indent="-228600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7pPr>
                      <a:lvl8pPr marL="3429000" indent="-228600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8pPr>
                      <a:lvl9pPr marL="3886200" indent="-228600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it-IT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rPr>
                        <a:t>ALL CAPS HEADING 12 pt Arial </a:t>
                      </a:r>
                    </a:p>
                  </a:txBody>
                  <a:tcPr marT="45717" marB="45717"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2CE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</a:tr>
              <a:tr h="4508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it-IT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Sub Heading 11 pt Arial Regular</a:t>
                      </a:r>
                    </a:p>
                  </a:txBody>
                  <a:tcPr marT="45717" marB="45717"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it-IT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Sub Heading 11 pt Arial Regular</a:t>
                      </a:r>
                    </a:p>
                  </a:txBody>
                  <a:tcPr marT="45717" marB="45717"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it-IT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Sub Heading 11 pt Arial Regular</a:t>
                      </a:r>
                    </a:p>
                  </a:txBody>
                  <a:tcPr marT="45717" marB="45717"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B1"/>
                    </a:solidFill>
                  </a:tcPr>
                </a:tc>
              </a:tr>
              <a:tr h="1166813">
                <a:tc>
                  <a:txBody>
                    <a:bodyPr/>
                    <a:lstStyle>
                      <a:lvl1pPr marL="117475" indent="-117475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9pPr>
                    </a:lstStyle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rPr>
                        <a:t>Bullet 1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rPr>
                        <a:t>Bullet 2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rPr>
                        <a:t>Bullet 3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rPr>
                        <a:t>Bullet 4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rPr>
                        <a:t>Bullet 5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kumimoji="1" lang="en-US" altLang="it-IT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MS PGothic" pitchFamily="34" charset="-128"/>
                        <a:cs typeface="Arial" pitchFamily="34" charset="0"/>
                      </a:endParaRPr>
                    </a:p>
                  </a:txBody>
                  <a:tcPr marT="45717" marB="45717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2CEE6"/>
                    </a:solidFill>
                  </a:tcPr>
                </a:tc>
                <a:tc>
                  <a:txBody>
                    <a:bodyPr/>
                    <a:lstStyle>
                      <a:lvl1pPr marL="117475" indent="-117475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9pPr>
                    </a:lstStyle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1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2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3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4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5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2CEE6"/>
                    </a:solidFill>
                  </a:tcPr>
                </a:tc>
                <a:tc>
                  <a:txBody>
                    <a:bodyPr/>
                    <a:lstStyle>
                      <a:lvl1pPr marL="117475" indent="-117475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9pPr>
                    </a:lstStyle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1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2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3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4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5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2CEE6"/>
                    </a:solidFill>
                  </a:tcPr>
                </a:tc>
              </a:tr>
              <a:tr h="4508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it-IT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Sub Heading 11 pt Arial Regular</a:t>
                      </a:r>
                    </a:p>
                  </a:txBody>
                  <a:tcPr marT="45717" marB="45717"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785C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it-IT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Sub Heading 11 pt Arial Regular</a:t>
                      </a:r>
                    </a:p>
                  </a:txBody>
                  <a:tcPr marT="45717" marB="45717"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B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it-IT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Sub Heading 11 pt Arial Regular</a:t>
                      </a:r>
                    </a:p>
                  </a:txBody>
                  <a:tcPr marT="45717" marB="45717"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B1"/>
                    </a:solidFill>
                  </a:tcPr>
                </a:tc>
              </a:tr>
              <a:tr h="1166813">
                <a:tc>
                  <a:txBody>
                    <a:bodyPr/>
                    <a:lstStyle>
                      <a:lvl1pPr marL="117475" indent="-117475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9pPr>
                    </a:lstStyle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1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2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3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4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5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2CEE6"/>
                    </a:solidFill>
                  </a:tcPr>
                </a:tc>
                <a:tc>
                  <a:txBody>
                    <a:bodyPr/>
                    <a:lstStyle>
                      <a:lvl1pPr marL="117475" indent="-117475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9pPr>
                    </a:lstStyle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1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2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3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4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5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2CEE6"/>
                    </a:solidFill>
                  </a:tcPr>
                </a:tc>
                <a:tc>
                  <a:txBody>
                    <a:bodyPr/>
                    <a:lstStyle>
                      <a:lvl1pPr marL="117475" indent="-117475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9pPr>
                    </a:lstStyle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1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2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3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4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5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2CEE6"/>
                    </a:solidFill>
                  </a:tcPr>
                </a:tc>
              </a:tr>
            </a:tbl>
          </a:graphicData>
        </a:graphic>
      </p:graphicFrame>
      <p:sp>
        <p:nvSpPr>
          <p:cNvPr id="19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792825" y="0"/>
            <a:ext cx="7329752" cy="731838"/>
          </a:xfrm>
          <a:prstGeom prst="rect">
            <a:avLst/>
          </a:prstGeom>
        </p:spPr>
        <p:txBody>
          <a:bodyPr vert="horz" lIns="182880" rIns="182880" anchor="ctr" anchorCtr="0"/>
          <a:lstStyle>
            <a:lvl1pPr>
              <a:buNone/>
              <a:defRPr sz="2200" baseline="0"/>
            </a:lvl1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518333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dex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1"/>
          <p:cNvSpPr/>
          <p:nvPr/>
        </p:nvSpPr>
        <p:spPr>
          <a:xfrm>
            <a:off x="8123238" y="0"/>
            <a:ext cx="1782762" cy="731838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GB" altLang="it-IT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4" name="Picture 29" descr="NTT_logo_RGB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7550" y="309563"/>
            <a:ext cx="135731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3"/>
          <p:cNvSpPr/>
          <p:nvPr/>
        </p:nvSpPr>
        <p:spPr>
          <a:xfrm>
            <a:off x="0" y="0"/>
            <a:ext cx="8123238" cy="7318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GB" altLang="it-IT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6" name="Picture 19" descr="NTT_Title_Slide_w_Image.jp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92163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oup 13"/>
          <p:cNvGrpSpPr>
            <a:grpSpLocks/>
          </p:cNvGrpSpPr>
          <p:nvPr/>
        </p:nvGrpSpPr>
        <p:grpSpPr bwMode="auto">
          <a:xfrm>
            <a:off x="0" y="6732588"/>
            <a:ext cx="9906000" cy="131762"/>
            <a:chOff x="0" y="6731877"/>
            <a:chExt cx="9144001" cy="132052"/>
          </a:xfrm>
        </p:grpSpPr>
        <p:sp>
          <p:nvSpPr>
            <p:cNvPr id="8" name="Rectangle 17"/>
            <p:cNvSpPr/>
            <p:nvPr/>
          </p:nvSpPr>
          <p:spPr>
            <a:xfrm>
              <a:off x="0" y="6731877"/>
              <a:ext cx="9144001" cy="13205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endParaRPr lang="en-US" altLang="it-IT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grpSp>
          <p:nvGrpSpPr>
            <p:cNvPr id="9" name="Group 103"/>
            <p:cNvGrpSpPr>
              <a:grpSpLocks/>
            </p:cNvGrpSpPr>
            <p:nvPr/>
          </p:nvGrpSpPr>
          <p:grpSpPr bwMode="auto">
            <a:xfrm>
              <a:off x="0" y="6731877"/>
              <a:ext cx="735623" cy="132052"/>
              <a:chOff x="0" y="6296155"/>
              <a:chExt cx="735623" cy="132052"/>
            </a:xfrm>
          </p:grpSpPr>
          <p:sp>
            <p:nvSpPr>
              <p:cNvPr id="10" name="Rectangle 21"/>
              <p:cNvSpPr/>
              <p:nvPr/>
            </p:nvSpPr>
            <p:spPr>
              <a:xfrm>
                <a:off x="612531" y="6296155"/>
                <a:ext cx="123092" cy="13205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lang="en-US" altLang="it-IT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1" name="Rectangle 22"/>
              <p:cNvSpPr>
                <a:spLocks noChangeArrowheads="1"/>
              </p:cNvSpPr>
              <p:nvPr/>
            </p:nvSpPr>
            <p:spPr bwMode="auto">
              <a:xfrm>
                <a:off x="490904" y="6296155"/>
                <a:ext cx="121626" cy="132052"/>
              </a:xfrm>
              <a:prstGeom prst="rect">
                <a:avLst/>
              </a:prstGeom>
              <a:solidFill>
                <a:srgbClr val="C969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2" name="Rectangle 23"/>
              <p:cNvSpPr/>
              <p:nvPr/>
            </p:nvSpPr>
            <p:spPr>
              <a:xfrm>
                <a:off x="367812" y="6296155"/>
                <a:ext cx="123092" cy="132052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lang="en-US" altLang="it-IT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3" name="Rectangle 24"/>
              <p:cNvSpPr/>
              <p:nvPr/>
            </p:nvSpPr>
            <p:spPr>
              <a:xfrm>
                <a:off x="244720" y="6296155"/>
                <a:ext cx="123092" cy="13205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lang="en-US" altLang="it-IT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4" name="Rectangle 25"/>
              <p:cNvSpPr>
                <a:spLocks noChangeArrowheads="1"/>
              </p:cNvSpPr>
              <p:nvPr/>
            </p:nvSpPr>
            <p:spPr bwMode="auto">
              <a:xfrm>
                <a:off x="123092" y="6296155"/>
                <a:ext cx="121627" cy="132052"/>
              </a:xfrm>
              <a:prstGeom prst="rect">
                <a:avLst/>
              </a:prstGeom>
              <a:solidFill>
                <a:srgbClr val="6F77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5" name="Rectangle 26"/>
              <p:cNvSpPr>
                <a:spLocks noChangeArrowheads="1"/>
              </p:cNvSpPr>
              <p:nvPr/>
            </p:nvSpPr>
            <p:spPr bwMode="auto">
              <a:xfrm>
                <a:off x="0" y="6296155"/>
                <a:ext cx="123092" cy="132052"/>
              </a:xfrm>
              <a:prstGeom prst="rect">
                <a:avLst/>
              </a:prstGeom>
              <a:solidFill>
                <a:srgbClr val="3F49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</p:grpSp>
      <p:sp>
        <p:nvSpPr>
          <p:cNvPr id="16" name="TextBox 12"/>
          <p:cNvSpPr txBox="1">
            <a:spLocks noChangeArrowheads="1"/>
          </p:cNvSpPr>
          <p:nvPr/>
        </p:nvSpPr>
        <p:spPr bwMode="auto">
          <a:xfrm>
            <a:off x="831850" y="6751638"/>
            <a:ext cx="2559050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600"/>
              <a:t>Copyright © 2012 NTT DATA Corporation</a:t>
            </a:r>
          </a:p>
        </p:txBody>
      </p:sp>
      <p:sp>
        <p:nvSpPr>
          <p:cNvPr id="17" name="TextBox 15"/>
          <p:cNvSpPr txBox="1">
            <a:spLocks noChangeArrowheads="1"/>
          </p:cNvSpPr>
          <p:nvPr/>
        </p:nvSpPr>
        <p:spPr bwMode="auto">
          <a:xfrm>
            <a:off x="9590088" y="6751638"/>
            <a:ext cx="315912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F31EB391-6D06-4C9E-87B1-64CB44621915}" type="slidenum">
              <a:rPr lang="en-US" altLang="it-IT" sz="600"/>
              <a:pPr eaLnBrk="1" hangingPunct="1"/>
              <a:t>‹#›</a:t>
            </a:fld>
            <a:endParaRPr lang="en-US" altLang="it-IT" sz="600"/>
          </a:p>
        </p:txBody>
      </p:sp>
      <p:sp>
        <p:nvSpPr>
          <p:cNvPr id="28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792825" y="0"/>
            <a:ext cx="7329752" cy="731838"/>
          </a:xfrm>
          <a:prstGeom prst="rect">
            <a:avLst/>
          </a:prstGeom>
        </p:spPr>
        <p:txBody>
          <a:bodyPr vert="horz" lIns="182880" rIns="182880" anchor="ctr" anchorCtr="0">
            <a:normAutofit/>
          </a:bodyPr>
          <a:lstStyle>
            <a:lvl1pPr marL="0" indent="0">
              <a:buNone/>
              <a:defRPr sz="2200" baseline="0"/>
            </a:lvl1pPr>
          </a:lstStyle>
          <a:p>
            <a:pPr lvl="0"/>
            <a:r>
              <a:rPr lang="it-IT" noProof="0" smtClean="0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330010112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9" descr="NTT_Section_Divide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52600"/>
            <a:ext cx="1654175" cy="152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7"/>
          <p:cNvSpPr/>
          <p:nvPr/>
        </p:nvSpPr>
        <p:spPr>
          <a:xfrm>
            <a:off x="0" y="6732588"/>
            <a:ext cx="9906000" cy="127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kumimoji="1" lang="en-US" altLang="it-IT" sz="140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5" name="TextBox 13"/>
          <p:cNvSpPr txBox="1">
            <a:spLocks noChangeArrowheads="1"/>
          </p:cNvSpPr>
          <p:nvPr/>
        </p:nvSpPr>
        <p:spPr bwMode="auto">
          <a:xfrm>
            <a:off x="9590088" y="6751638"/>
            <a:ext cx="315912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24C77286-8994-46F6-A090-69F2F71E2D2F}" type="slidenum">
              <a:rPr kumimoji="1" lang="en-US" altLang="it-IT" sz="600">
                <a:solidFill>
                  <a:srgbClr val="000000"/>
                </a:solidFill>
                <a:ea typeface="HGP創英角ｺﾞｼｯｸUB"/>
                <a:cs typeface="HGP創英角ｺﾞｼｯｸUB"/>
              </a:rPr>
              <a:pPr eaLnBrk="1" hangingPunct="1"/>
              <a:t>‹#›</a:t>
            </a:fld>
            <a:endParaRPr kumimoji="1" lang="en-US" altLang="it-IT" sz="600">
              <a:solidFill>
                <a:srgbClr val="000000"/>
              </a:solidFill>
              <a:ea typeface="HGP創英角ｺﾞｼｯｸUB"/>
              <a:cs typeface="HGP創英角ｺﾞｼｯｸUB"/>
            </a:endParaRPr>
          </a:p>
        </p:txBody>
      </p:sp>
      <p:sp>
        <p:nvSpPr>
          <p:cNvPr id="6" name="TextBox 14"/>
          <p:cNvSpPr txBox="1">
            <a:spLocks noChangeArrowheads="1"/>
          </p:cNvSpPr>
          <p:nvPr/>
        </p:nvSpPr>
        <p:spPr bwMode="auto">
          <a:xfrm>
            <a:off x="0" y="6751638"/>
            <a:ext cx="2559050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1pPr>
            <a:lvl2pPr marL="742950" indent="-28575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2pPr>
            <a:lvl3pPr marL="11430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3pPr>
            <a:lvl4pPr marL="16002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4pPr>
            <a:lvl5pPr marL="20574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9pPr>
          </a:lstStyle>
          <a:p>
            <a:pPr eaLnBrk="1" hangingPunct="1">
              <a:defRPr/>
            </a:pPr>
            <a:r>
              <a:rPr lang="en-US" sz="600" smtClean="0">
                <a:solidFill>
                  <a:srgbClr val="000000"/>
                </a:solidFill>
                <a:cs typeface="Arial" pitchFamily="34" charset="0"/>
              </a:rPr>
              <a:t>Copyright © 2012 NTT DATA</a:t>
            </a:r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1647825" y="1752600"/>
            <a:ext cx="8258175" cy="7651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en-US" altLang="en-US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8" name="Rectangle 11"/>
          <p:cNvSpPr/>
          <p:nvPr/>
        </p:nvSpPr>
        <p:spPr>
          <a:xfrm>
            <a:off x="1647825" y="2517775"/>
            <a:ext cx="8258175" cy="762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kumimoji="1" lang="en-US" altLang="it-IT" sz="140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1788584" y="1770426"/>
            <a:ext cx="7821470" cy="729201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87075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>
          <a:xfrm>
            <a:off x="0" y="0"/>
            <a:ext cx="8123238" cy="7318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kumimoji="1" lang="en-US" altLang="it-IT" sz="1400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5" name="Picture 28" descr="NTT_Title_and_Conten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92163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11"/>
          <p:cNvGrpSpPr>
            <a:grpSpLocks/>
          </p:cNvGrpSpPr>
          <p:nvPr/>
        </p:nvGrpSpPr>
        <p:grpSpPr bwMode="auto">
          <a:xfrm>
            <a:off x="0" y="6732588"/>
            <a:ext cx="9906000" cy="131762"/>
            <a:chOff x="0" y="6731877"/>
            <a:chExt cx="9144001" cy="132052"/>
          </a:xfrm>
        </p:grpSpPr>
        <p:sp>
          <p:nvSpPr>
            <p:cNvPr id="7" name="Rectangle 16"/>
            <p:cNvSpPr/>
            <p:nvPr/>
          </p:nvSpPr>
          <p:spPr>
            <a:xfrm>
              <a:off x="0" y="6731877"/>
              <a:ext cx="9144001" cy="13205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endParaRPr kumimoji="1" lang="en-US" altLang="it-IT" sz="1400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grpSp>
          <p:nvGrpSpPr>
            <p:cNvPr id="8" name="Group 103"/>
            <p:cNvGrpSpPr>
              <a:grpSpLocks/>
            </p:cNvGrpSpPr>
            <p:nvPr/>
          </p:nvGrpSpPr>
          <p:grpSpPr bwMode="auto">
            <a:xfrm>
              <a:off x="0" y="6731877"/>
              <a:ext cx="735623" cy="132052"/>
              <a:chOff x="0" y="6296155"/>
              <a:chExt cx="735623" cy="132052"/>
            </a:xfrm>
          </p:grpSpPr>
          <p:sp>
            <p:nvSpPr>
              <p:cNvPr id="9" name="Rectangle 21"/>
              <p:cNvSpPr/>
              <p:nvPr/>
            </p:nvSpPr>
            <p:spPr>
              <a:xfrm>
                <a:off x="612531" y="6296155"/>
                <a:ext cx="123092" cy="13205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0" name="Rectangle 22"/>
              <p:cNvSpPr>
                <a:spLocks noChangeArrowheads="1"/>
              </p:cNvSpPr>
              <p:nvPr/>
            </p:nvSpPr>
            <p:spPr bwMode="auto">
              <a:xfrm>
                <a:off x="490904" y="6296155"/>
                <a:ext cx="121626" cy="132052"/>
              </a:xfrm>
              <a:prstGeom prst="rect">
                <a:avLst/>
              </a:prstGeom>
              <a:solidFill>
                <a:srgbClr val="C969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2" name="Rectangle 23"/>
              <p:cNvSpPr/>
              <p:nvPr/>
            </p:nvSpPr>
            <p:spPr>
              <a:xfrm>
                <a:off x="367812" y="6296155"/>
                <a:ext cx="123092" cy="132052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3" name="Rectangle 24"/>
              <p:cNvSpPr/>
              <p:nvPr/>
            </p:nvSpPr>
            <p:spPr>
              <a:xfrm>
                <a:off x="244720" y="6296155"/>
                <a:ext cx="123092" cy="13205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4" name="Rectangle 25"/>
              <p:cNvSpPr>
                <a:spLocks noChangeArrowheads="1"/>
              </p:cNvSpPr>
              <p:nvPr/>
            </p:nvSpPr>
            <p:spPr bwMode="auto">
              <a:xfrm>
                <a:off x="123092" y="6296155"/>
                <a:ext cx="121627" cy="132052"/>
              </a:xfrm>
              <a:prstGeom prst="rect">
                <a:avLst/>
              </a:prstGeom>
              <a:solidFill>
                <a:srgbClr val="6F77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5" name="Rectangle 26"/>
              <p:cNvSpPr>
                <a:spLocks noChangeArrowheads="1"/>
              </p:cNvSpPr>
              <p:nvPr/>
            </p:nvSpPr>
            <p:spPr bwMode="auto">
              <a:xfrm>
                <a:off x="0" y="6296155"/>
                <a:ext cx="123092" cy="132052"/>
              </a:xfrm>
              <a:prstGeom prst="rect">
                <a:avLst/>
              </a:prstGeom>
              <a:solidFill>
                <a:srgbClr val="3F49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</p:grpSp>
      <p:sp>
        <p:nvSpPr>
          <p:cNvPr id="16" name="Rectangle 14"/>
          <p:cNvSpPr/>
          <p:nvPr/>
        </p:nvSpPr>
        <p:spPr>
          <a:xfrm>
            <a:off x="8123238" y="0"/>
            <a:ext cx="1782762" cy="731838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kumimoji="1" lang="en-US" altLang="it-IT" sz="140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17" name="TextBox 17"/>
          <p:cNvSpPr txBox="1">
            <a:spLocks noChangeArrowheads="1"/>
          </p:cNvSpPr>
          <p:nvPr/>
        </p:nvSpPr>
        <p:spPr bwMode="auto">
          <a:xfrm>
            <a:off x="831850" y="6751638"/>
            <a:ext cx="2559050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1pPr>
            <a:lvl2pPr marL="742950" indent="-28575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2pPr>
            <a:lvl3pPr marL="11430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3pPr>
            <a:lvl4pPr marL="16002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4pPr>
            <a:lvl5pPr marL="20574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9pPr>
          </a:lstStyle>
          <a:p>
            <a:pPr eaLnBrk="1" hangingPunct="1">
              <a:defRPr/>
            </a:pPr>
            <a:r>
              <a:rPr lang="en-US" sz="600" smtClean="0">
                <a:solidFill>
                  <a:srgbClr val="000000"/>
                </a:solidFill>
                <a:cs typeface="Arial" pitchFamily="34" charset="0"/>
              </a:rPr>
              <a:t>Copyright © 2012 NTT DATA </a:t>
            </a:r>
          </a:p>
        </p:txBody>
      </p:sp>
      <p:sp>
        <p:nvSpPr>
          <p:cNvPr id="18" name="TextBox 18"/>
          <p:cNvSpPr txBox="1">
            <a:spLocks noChangeArrowheads="1"/>
          </p:cNvSpPr>
          <p:nvPr/>
        </p:nvSpPr>
        <p:spPr bwMode="auto">
          <a:xfrm>
            <a:off x="9590088" y="6751638"/>
            <a:ext cx="315912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2FC69D57-8F8B-48FE-87B5-B2B3A4D87A77}" type="slidenum">
              <a:rPr kumimoji="1" lang="en-US" altLang="it-IT" sz="600">
                <a:solidFill>
                  <a:srgbClr val="000000"/>
                </a:solidFill>
                <a:ea typeface="HGP創英角ｺﾞｼｯｸUB"/>
                <a:cs typeface="HGP創英角ｺﾞｼｯｸUB"/>
              </a:rPr>
              <a:pPr eaLnBrk="1" hangingPunct="1"/>
              <a:t>‹#›</a:t>
            </a:fld>
            <a:endParaRPr kumimoji="1" lang="en-US" altLang="it-IT" sz="600">
              <a:solidFill>
                <a:srgbClr val="000000"/>
              </a:solidFill>
              <a:ea typeface="HGP創英角ｺﾞｼｯｸUB"/>
              <a:cs typeface="HGP創英角ｺﾞｼｯｸUB"/>
            </a:endParaRPr>
          </a:p>
        </p:txBody>
      </p:sp>
      <p:pic>
        <p:nvPicPr>
          <p:cNvPr id="19" name="Picture 30" descr="NTT_logo_RGB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7550" y="309563"/>
            <a:ext cx="135731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792565" y="1402640"/>
            <a:ext cx="8746362" cy="4525963"/>
          </a:xfrm>
          <a:prstGeom prst="rect">
            <a:avLst/>
          </a:prstGeom>
        </p:spPr>
        <p:txBody>
          <a:bodyPr lIns="182880"/>
          <a:lstStyle>
            <a:lvl1pPr marL="169863" indent="-169863">
              <a:buNone/>
              <a:defRPr sz="1800" baseline="0"/>
            </a:lvl1pPr>
            <a:lvl2pPr marL="739775" indent="-282575">
              <a:defRPr/>
            </a:lvl2pPr>
            <a:lvl3pPr marL="1090613" indent="-176213">
              <a:defRPr/>
            </a:lvl3pPr>
            <a:lvl4pPr marL="1544638" indent="-173038">
              <a:defRPr/>
            </a:lvl4pPr>
            <a:lvl5pPr marL="2000250" indent="-171450">
              <a:defRPr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20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792825" y="0"/>
            <a:ext cx="7329752" cy="731838"/>
          </a:xfrm>
          <a:prstGeom prst="rect">
            <a:avLst/>
          </a:prstGeom>
        </p:spPr>
        <p:txBody>
          <a:bodyPr vert="horz" lIns="182880" rIns="182880" anchor="ctr" anchorCtr="0">
            <a:normAutofit/>
          </a:bodyPr>
          <a:lstStyle>
            <a:lvl1pPr marL="0" indent="0">
              <a:buNone/>
              <a:defRPr sz="2200" baseline="0"/>
            </a:lvl1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833328453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6"/>
          <p:cNvSpPr>
            <a:spLocks noChangeArrowheads="1"/>
          </p:cNvSpPr>
          <p:nvPr/>
        </p:nvSpPr>
        <p:spPr bwMode="auto">
          <a:xfrm>
            <a:off x="793750" y="2663825"/>
            <a:ext cx="1314450" cy="279400"/>
          </a:xfrm>
          <a:prstGeom prst="rect">
            <a:avLst/>
          </a:prstGeom>
          <a:solidFill>
            <a:srgbClr val="859DC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5" name="Rectangle 44"/>
          <p:cNvSpPr>
            <a:spLocks noChangeArrowheads="1"/>
          </p:cNvSpPr>
          <p:nvPr/>
        </p:nvSpPr>
        <p:spPr bwMode="auto">
          <a:xfrm>
            <a:off x="793750" y="2994025"/>
            <a:ext cx="1314450" cy="279400"/>
          </a:xfrm>
          <a:prstGeom prst="rect">
            <a:avLst/>
          </a:prstGeom>
          <a:solidFill>
            <a:srgbClr val="A4B6D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6" name="Rectangle 48"/>
          <p:cNvSpPr>
            <a:spLocks noChangeArrowheads="1"/>
          </p:cNvSpPr>
          <p:nvPr/>
        </p:nvSpPr>
        <p:spPr bwMode="auto">
          <a:xfrm>
            <a:off x="793750" y="3321050"/>
            <a:ext cx="1314450" cy="279400"/>
          </a:xfrm>
          <a:prstGeom prst="rect">
            <a:avLst/>
          </a:prstGeom>
          <a:solidFill>
            <a:srgbClr val="C2CE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7" name="Rectangle 52"/>
          <p:cNvSpPr>
            <a:spLocks noChangeArrowheads="1"/>
          </p:cNvSpPr>
          <p:nvPr/>
        </p:nvSpPr>
        <p:spPr bwMode="auto">
          <a:xfrm>
            <a:off x="793750" y="3643313"/>
            <a:ext cx="1314450" cy="279400"/>
          </a:xfrm>
          <a:prstGeom prst="rect">
            <a:avLst/>
          </a:prstGeom>
          <a:solidFill>
            <a:srgbClr val="E1E7F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8" name="Rectangle 12"/>
          <p:cNvSpPr/>
          <p:nvPr/>
        </p:nvSpPr>
        <p:spPr>
          <a:xfrm>
            <a:off x="0" y="0"/>
            <a:ext cx="8123238" cy="7318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kumimoji="1" lang="en-US" altLang="it-IT" sz="1400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9" name="Picture 89" descr="NTT_Title_and_Conten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92163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0"/>
          <p:cNvSpPr txBox="1">
            <a:spLocks noChangeArrowheads="1"/>
          </p:cNvSpPr>
          <p:nvPr/>
        </p:nvSpPr>
        <p:spPr bwMode="auto">
          <a:xfrm>
            <a:off x="776288" y="2665413"/>
            <a:ext cx="1335087" cy="431800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1pPr>
            <a:lvl2pPr marL="742950" indent="-28575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2pPr>
            <a:lvl3pPr marL="11430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3pPr>
            <a:lvl4pPr marL="16002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4pPr>
            <a:lvl5pPr marL="20574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9pPr>
          </a:lstStyle>
          <a:p>
            <a:pPr eaLnBrk="1" hangingPunct="1">
              <a:defRPr/>
            </a:pPr>
            <a:r>
              <a:rPr lang="en-US" sz="1100" smtClean="0">
                <a:cs typeface="Arial" pitchFamily="34" charset="0"/>
              </a:rPr>
              <a:t>R 133 G 157 B 205</a:t>
            </a:r>
          </a:p>
        </p:txBody>
      </p:sp>
      <p:sp>
        <p:nvSpPr>
          <p:cNvPr id="11" name="TextBox 92"/>
          <p:cNvSpPr txBox="1">
            <a:spLocks noChangeArrowheads="1"/>
          </p:cNvSpPr>
          <p:nvPr/>
        </p:nvSpPr>
        <p:spPr bwMode="auto">
          <a:xfrm>
            <a:off x="776288" y="2994025"/>
            <a:ext cx="1335087" cy="430213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1pPr>
            <a:lvl2pPr marL="742950" indent="-28575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2pPr>
            <a:lvl3pPr marL="11430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3pPr>
            <a:lvl4pPr marL="16002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4pPr>
            <a:lvl5pPr marL="20574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9pPr>
          </a:lstStyle>
          <a:p>
            <a:pPr eaLnBrk="1" hangingPunct="1">
              <a:defRPr/>
            </a:pPr>
            <a:r>
              <a:rPr lang="en-US" sz="1100" smtClean="0">
                <a:cs typeface="Arial" pitchFamily="34" charset="0"/>
              </a:rPr>
              <a:t>R 164 G 182 B 218</a:t>
            </a:r>
          </a:p>
        </p:txBody>
      </p:sp>
      <p:sp>
        <p:nvSpPr>
          <p:cNvPr id="12" name="TextBox 99"/>
          <p:cNvSpPr txBox="1">
            <a:spLocks noChangeArrowheads="1"/>
          </p:cNvSpPr>
          <p:nvPr/>
        </p:nvSpPr>
        <p:spPr bwMode="auto">
          <a:xfrm>
            <a:off x="776288" y="3321050"/>
            <a:ext cx="1335087" cy="431800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1pPr>
            <a:lvl2pPr marL="742950" indent="-28575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2pPr>
            <a:lvl3pPr marL="11430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3pPr>
            <a:lvl4pPr marL="16002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4pPr>
            <a:lvl5pPr marL="20574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9pPr>
          </a:lstStyle>
          <a:p>
            <a:pPr eaLnBrk="1" hangingPunct="1">
              <a:defRPr/>
            </a:pPr>
            <a:r>
              <a:rPr lang="en-US" sz="1100" smtClean="0">
                <a:cs typeface="Arial" pitchFamily="34" charset="0"/>
              </a:rPr>
              <a:t>R 194 G 206 B 230</a:t>
            </a:r>
          </a:p>
        </p:txBody>
      </p:sp>
      <p:sp>
        <p:nvSpPr>
          <p:cNvPr id="13" name="TextBox 100"/>
          <p:cNvSpPr txBox="1">
            <a:spLocks noChangeArrowheads="1"/>
          </p:cNvSpPr>
          <p:nvPr/>
        </p:nvSpPr>
        <p:spPr bwMode="auto">
          <a:xfrm>
            <a:off x="776288" y="3643313"/>
            <a:ext cx="1335087" cy="430212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1pPr>
            <a:lvl2pPr marL="742950" indent="-28575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2pPr>
            <a:lvl3pPr marL="11430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3pPr>
            <a:lvl4pPr marL="16002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4pPr>
            <a:lvl5pPr marL="20574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9pPr>
          </a:lstStyle>
          <a:p>
            <a:pPr eaLnBrk="1" hangingPunct="1">
              <a:defRPr/>
            </a:pPr>
            <a:r>
              <a:rPr lang="en-US" sz="1100" smtClean="0">
                <a:cs typeface="Arial" pitchFamily="34" charset="0"/>
              </a:rPr>
              <a:t>R 225 G 231 B 243</a:t>
            </a:r>
          </a:p>
        </p:txBody>
      </p:sp>
      <p:grpSp>
        <p:nvGrpSpPr>
          <p:cNvPr id="15" name="Group 104"/>
          <p:cNvGrpSpPr>
            <a:grpSpLocks/>
          </p:cNvGrpSpPr>
          <p:nvPr/>
        </p:nvGrpSpPr>
        <p:grpSpPr bwMode="auto">
          <a:xfrm>
            <a:off x="0" y="6732588"/>
            <a:ext cx="9906000" cy="131762"/>
            <a:chOff x="0" y="6731877"/>
            <a:chExt cx="9144001" cy="132052"/>
          </a:xfrm>
        </p:grpSpPr>
        <p:sp>
          <p:nvSpPr>
            <p:cNvPr id="16" name="Rectangle 12"/>
            <p:cNvSpPr/>
            <p:nvPr/>
          </p:nvSpPr>
          <p:spPr>
            <a:xfrm>
              <a:off x="0" y="6731877"/>
              <a:ext cx="9144001" cy="13205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endParaRPr kumimoji="1" lang="en-US" altLang="it-IT" sz="1400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grpSp>
          <p:nvGrpSpPr>
            <p:cNvPr id="17" name="Group 103"/>
            <p:cNvGrpSpPr>
              <a:grpSpLocks/>
            </p:cNvGrpSpPr>
            <p:nvPr/>
          </p:nvGrpSpPr>
          <p:grpSpPr bwMode="auto">
            <a:xfrm>
              <a:off x="0" y="6731877"/>
              <a:ext cx="735623" cy="132052"/>
              <a:chOff x="0" y="6296155"/>
              <a:chExt cx="735623" cy="132052"/>
            </a:xfrm>
          </p:grpSpPr>
          <p:sp>
            <p:nvSpPr>
              <p:cNvPr id="18" name="Rectangle 81"/>
              <p:cNvSpPr/>
              <p:nvPr/>
            </p:nvSpPr>
            <p:spPr>
              <a:xfrm>
                <a:off x="612531" y="6296155"/>
                <a:ext cx="123092" cy="13205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9" name="Rectangle 84"/>
              <p:cNvSpPr>
                <a:spLocks noChangeArrowheads="1"/>
              </p:cNvSpPr>
              <p:nvPr/>
            </p:nvSpPr>
            <p:spPr bwMode="auto">
              <a:xfrm>
                <a:off x="490904" y="6296155"/>
                <a:ext cx="121626" cy="132052"/>
              </a:xfrm>
              <a:prstGeom prst="rect">
                <a:avLst/>
              </a:prstGeom>
              <a:solidFill>
                <a:srgbClr val="C969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20" name="Rectangle 85"/>
              <p:cNvSpPr/>
              <p:nvPr/>
            </p:nvSpPr>
            <p:spPr>
              <a:xfrm>
                <a:off x="367812" y="6296155"/>
                <a:ext cx="123092" cy="132052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21" name="Rectangle 86"/>
              <p:cNvSpPr/>
              <p:nvPr/>
            </p:nvSpPr>
            <p:spPr>
              <a:xfrm>
                <a:off x="244720" y="6296155"/>
                <a:ext cx="123092" cy="13205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22" name="Rectangle 87"/>
              <p:cNvSpPr>
                <a:spLocks noChangeArrowheads="1"/>
              </p:cNvSpPr>
              <p:nvPr/>
            </p:nvSpPr>
            <p:spPr bwMode="auto">
              <a:xfrm>
                <a:off x="123092" y="6296155"/>
                <a:ext cx="121627" cy="132052"/>
              </a:xfrm>
              <a:prstGeom prst="rect">
                <a:avLst/>
              </a:prstGeom>
              <a:solidFill>
                <a:srgbClr val="6F77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23" name="Rectangle 88"/>
              <p:cNvSpPr>
                <a:spLocks noChangeArrowheads="1"/>
              </p:cNvSpPr>
              <p:nvPr/>
            </p:nvSpPr>
            <p:spPr bwMode="auto">
              <a:xfrm>
                <a:off x="0" y="6296155"/>
                <a:ext cx="123092" cy="132052"/>
              </a:xfrm>
              <a:prstGeom prst="rect">
                <a:avLst/>
              </a:prstGeom>
              <a:solidFill>
                <a:srgbClr val="3F49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</p:grpSp>
      <p:sp>
        <p:nvSpPr>
          <p:cNvPr id="24" name="Rectangle 17"/>
          <p:cNvSpPr/>
          <p:nvPr/>
        </p:nvSpPr>
        <p:spPr>
          <a:xfrm>
            <a:off x="8123238" y="0"/>
            <a:ext cx="1782762" cy="731838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kumimoji="1" lang="en-US" altLang="it-IT" sz="140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25" name="Rectangle 29"/>
          <p:cNvSpPr>
            <a:spLocks noChangeArrowheads="1"/>
          </p:cNvSpPr>
          <p:nvPr/>
        </p:nvSpPr>
        <p:spPr bwMode="auto">
          <a:xfrm>
            <a:off x="3703638" y="1628775"/>
            <a:ext cx="1316037" cy="477838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  <a:ea typeface="HGP創英角ｺﾞｼｯｸUB"/>
              <a:cs typeface="HGP創英角ｺﾞｼｯｸUB"/>
            </a:endParaRPr>
          </a:p>
        </p:txBody>
      </p:sp>
      <p:sp>
        <p:nvSpPr>
          <p:cNvPr id="26" name="Rectangle 30"/>
          <p:cNvSpPr>
            <a:spLocks noChangeArrowheads="1"/>
          </p:cNvSpPr>
          <p:nvPr/>
        </p:nvSpPr>
        <p:spPr bwMode="auto">
          <a:xfrm>
            <a:off x="5173663" y="1628775"/>
            <a:ext cx="1316037" cy="477838"/>
          </a:xfrm>
          <a:prstGeom prst="rect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  <a:ea typeface="HGP創英角ｺﾞｼｯｸUB"/>
              <a:cs typeface="HGP創英角ｺﾞｼｯｸUB"/>
            </a:endParaRPr>
          </a:p>
        </p:txBody>
      </p:sp>
      <p:sp>
        <p:nvSpPr>
          <p:cNvPr id="27" name="Rectangle 31"/>
          <p:cNvSpPr>
            <a:spLocks noChangeArrowheads="1"/>
          </p:cNvSpPr>
          <p:nvPr/>
        </p:nvSpPr>
        <p:spPr bwMode="auto">
          <a:xfrm>
            <a:off x="6665913" y="1628775"/>
            <a:ext cx="1314450" cy="477838"/>
          </a:xfrm>
          <a:prstGeom prst="rect">
            <a:avLst/>
          </a:prstGeom>
          <a:solidFill>
            <a:schemeClr val="accent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  <a:ea typeface="HGP創英角ｺﾞｼｯｸUB"/>
              <a:cs typeface="HGP創英角ｺﾞｼｯｸUB"/>
            </a:endParaRPr>
          </a:p>
        </p:txBody>
      </p:sp>
      <p:sp>
        <p:nvSpPr>
          <p:cNvPr id="28" name="Rectangle 32"/>
          <p:cNvSpPr>
            <a:spLocks noChangeArrowheads="1"/>
          </p:cNvSpPr>
          <p:nvPr/>
        </p:nvSpPr>
        <p:spPr bwMode="auto">
          <a:xfrm>
            <a:off x="2255838" y="1628775"/>
            <a:ext cx="1314450" cy="477838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29" name="Rectangle 33"/>
          <p:cNvSpPr>
            <a:spLocks noChangeArrowheads="1"/>
          </p:cNvSpPr>
          <p:nvPr/>
        </p:nvSpPr>
        <p:spPr bwMode="auto">
          <a:xfrm>
            <a:off x="3703638" y="2663825"/>
            <a:ext cx="1316037" cy="279400"/>
          </a:xfrm>
          <a:prstGeom prst="rect">
            <a:avLst/>
          </a:prstGeom>
          <a:solidFill>
            <a:srgbClr val="3399C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30" name="Rectangle 34"/>
          <p:cNvSpPr>
            <a:spLocks noChangeArrowheads="1"/>
          </p:cNvSpPr>
          <p:nvPr/>
        </p:nvSpPr>
        <p:spPr bwMode="auto">
          <a:xfrm>
            <a:off x="5173663" y="2663825"/>
            <a:ext cx="1316037" cy="279400"/>
          </a:xfrm>
          <a:prstGeom prst="rect">
            <a:avLst/>
          </a:prstGeom>
          <a:solidFill>
            <a:srgbClr val="EBC5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31" name="Rectangle 35"/>
          <p:cNvSpPr>
            <a:spLocks noChangeArrowheads="1"/>
          </p:cNvSpPr>
          <p:nvPr/>
        </p:nvSpPr>
        <p:spPr bwMode="auto">
          <a:xfrm>
            <a:off x="6665913" y="2663825"/>
            <a:ext cx="1314450" cy="279400"/>
          </a:xfrm>
          <a:prstGeom prst="rect">
            <a:avLst/>
          </a:prstGeom>
          <a:solidFill>
            <a:srgbClr val="C9695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32" name="Rectangle 36"/>
          <p:cNvSpPr>
            <a:spLocks noChangeArrowheads="1"/>
          </p:cNvSpPr>
          <p:nvPr/>
        </p:nvSpPr>
        <p:spPr bwMode="auto">
          <a:xfrm>
            <a:off x="2255838" y="2663825"/>
            <a:ext cx="1314450" cy="279400"/>
          </a:xfrm>
          <a:prstGeom prst="rect">
            <a:avLst/>
          </a:prstGeom>
          <a:solidFill>
            <a:srgbClr val="3F497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33" name="Rectangle 37"/>
          <p:cNvSpPr>
            <a:spLocks noChangeArrowheads="1"/>
          </p:cNvSpPr>
          <p:nvPr/>
        </p:nvSpPr>
        <p:spPr bwMode="auto">
          <a:xfrm>
            <a:off x="3703638" y="2247900"/>
            <a:ext cx="1316037" cy="279400"/>
          </a:xfrm>
          <a:prstGeom prst="rect">
            <a:avLst/>
          </a:prstGeom>
          <a:solidFill>
            <a:srgbClr val="0075A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34" name="Rectangle 38"/>
          <p:cNvSpPr>
            <a:spLocks noChangeArrowheads="1"/>
          </p:cNvSpPr>
          <p:nvPr/>
        </p:nvSpPr>
        <p:spPr bwMode="auto">
          <a:xfrm>
            <a:off x="5173663" y="2247900"/>
            <a:ext cx="1316037" cy="279400"/>
          </a:xfrm>
          <a:prstGeom prst="rect">
            <a:avLst/>
          </a:prstGeom>
          <a:solidFill>
            <a:srgbClr val="CFA1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35" name="Rectangle 39"/>
          <p:cNvSpPr>
            <a:spLocks noChangeArrowheads="1"/>
          </p:cNvSpPr>
          <p:nvPr/>
        </p:nvSpPr>
        <p:spPr bwMode="auto">
          <a:xfrm>
            <a:off x="6665913" y="2247900"/>
            <a:ext cx="1314450" cy="279400"/>
          </a:xfrm>
          <a:prstGeom prst="rect">
            <a:avLst/>
          </a:prstGeom>
          <a:solidFill>
            <a:srgbClr val="9D2D1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36" name="Rectangle 40"/>
          <p:cNvSpPr>
            <a:spLocks noChangeArrowheads="1"/>
          </p:cNvSpPr>
          <p:nvPr/>
        </p:nvSpPr>
        <p:spPr bwMode="auto">
          <a:xfrm>
            <a:off x="2255838" y="2247900"/>
            <a:ext cx="1314450" cy="279400"/>
          </a:xfrm>
          <a:prstGeom prst="rect">
            <a:avLst/>
          </a:prstGeom>
          <a:solidFill>
            <a:srgbClr val="0000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37" name="Rectangle 41"/>
          <p:cNvSpPr>
            <a:spLocks noChangeArrowheads="1"/>
          </p:cNvSpPr>
          <p:nvPr/>
        </p:nvSpPr>
        <p:spPr bwMode="auto">
          <a:xfrm>
            <a:off x="3703638" y="2994025"/>
            <a:ext cx="1316037" cy="279400"/>
          </a:xfrm>
          <a:prstGeom prst="rect">
            <a:avLst/>
          </a:prstGeom>
          <a:solidFill>
            <a:srgbClr val="66B3D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38" name="Rectangle 42"/>
          <p:cNvSpPr>
            <a:spLocks noChangeArrowheads="1"/>
          </p:cNvSpPr>
          <p:nvPr/>
        </p:nvSpPr>
        <p:spPr bwMode="auto">
          <a:xfrm>
            <a:off x="5173663" y="2994025"/>
            <a:ext cx="1316037" cy="279400"/>
          </a:xfrm>
          <a:prstGeom prst="rect">
            <a:avLst/>
          </a:prstGeom>
          <a:solidFill>
            <a:srgbClr val="F0D3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39" name="Rectangle 43"/>
          <p:cNvSpPr>
            <a:spLocks noChangeArrowheads="1"/>
          </p:cNvSpPr>
          <p:nvPr/>
        </p:nvSpPr>
        <p:spPr bwMode="auto">
          <a:xfrm>
            <a:off x="6665913" y="2994025"/>
            <a:ext cx="1314450" cy="279400"/>
          </a:xfrm>
          <a:prstGeom prst="rect">
            <a:avLst/>
          </a:prstGeom>
          <a:solidFill>
            <a:srgbClr val="D78E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40" name="Rectangle 44"/>
          <p:cNvSpPr>
            <a:spLocks noChangeArrowheads="1"/>
          </p:cNvSpPr>
          <p:nvPr/>
        </p:nvSpPr>
        <p:spPr bwMode="auto">
          <a:xfrm>
            <a:off x="2255838" y="2994025"/>
            <a:ext cx="1314450" cy="279400"/>
          </a:xfrm>
          <a:prstGeom prst="rect">
            <a:avLst/>
          </a:prstGeom>
          <a:solidFill>
            <a:srgbClr val="6F779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41" name="Rectangle 45"/>
          <p:cNvSpPr>
            <a:spLocks noChangeArrowheads="1"/>
          </p:cNvSpPr>
          <p:nvPr/>
        </p:nvSpPr>
        <p:spPr bwMode="auto">
          <a:xfrm>
            <a:off x="3703638" y="3321050"/>
            <a:ext cx="1316037" cy="279400"/>
          </a:xfrm>
          <a:prstGeom prst="rect">
            <a:avLst/>
          </a:prstGeom>
          <a:solidFill>
            <a:srgbClr val="99CCE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42" name="Rectangle 46"/>
          <p:cNvSpPr>
            <a:spLocks noChangeArrowheads="1"/>
          </p:cNvSpPr>
          <p:nvPr/>
        </p:nvSpPr>
        <p:spPr bwMode="auto">
          <a:xfrm>
            <a:off x="5173663" y="3321050"/>
            <a:ext cx="1316037" cy="279400"/>
          </a:xfrm>
          <a:prstGeom prst="rect">
            <a:avLst/>
          </a:prstGeom>
          <a:solidFill>
            <a:srgbClr val="F5E2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43" name="Rectangle 47"/>
          <p:cNvSpPr>
            <a:spLocks noChangeArrowheads="1"/>
          </p:cNvSpPr>
          <p:nvPr/>
        </p:nvSpPr>
        <p:spPr bwMode="auto">
          <a:xfrm>
            <a:off x="6665913" y="3321050"/>
            <a:ext cx="1314450" cy="279400"/>
          </a:xfrm>
          <a:prstGeom prst="rect">
            <a:avLst/>
          </a:prstGeom>
          <a:solidFill>
            <a:srgbClr val="E4B4A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44" name="Rectangle 48"/>
          <p:cNvSpPr>
            <a:spLocks noChangeArrowheads="1"/>
          </p:cNvSpPr>
          <p:nvPr/>
        </p:nvSpPr>
        <p:spPr bwMode="auto">
          <a:xfrm>
            <a:off x="2255838" y="3321050"/>
            <a:ext cx="1314450" cy="279400"/>
          </a:xfrm>
          <a:prstGeom prst="rect">
            <a:avLst/>
          </a:prstGeom>
          <a:solidFill>
            <a:srgbClr val="9FA4B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45" name="Rectangle 49"/>
          <p:cNvSpPr>
            <a:spLocks noChangeArrowheads="1"/>
          </p:cNvSpPr>
          <p:nvPr/>
        </p:nvSpPr>
        <p:spPr bwMode="auto">
          <a:xfrm>
            <a:off x="3703638" y="3643313"/>
            <a:ext cx="1316037" cy="279400"/>
          </a:xfrm>
          <a:prstGeom prst="rect">
            <a:avLst/>
          </a:prstGeom>
          <a:solidFill>
            <a:srgbClr val="CCE6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46" name="Rectangle 50"/>
          <p:cNvSpPr>
            <a:spLocks noChangeArrowheads="1"/>
          </p:cNvSpPr>
          <p:nvPr/>
        </p:nvSpPr>
        <p:spPr bwMode="auto">
          <a:xfrm>
            <a:off x="5173663" y="3643313"/>
            <a:ext cx="1316037" cy="279400"/>
          </a:xfrm>
          <a:prstGeom prst="rect">
            <a:avLst/>
          </a:prstGeom>
          <a:solidFill>
            <a:srgbClr val="FAF0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47" name="Rectangle 51"/>
          <p:cNvSpPr>
            <a:spLocks noChangeArrowheads="1"/>
          </p:cNvSpPr>
          <p:nvPr/>
        </p:nvSpPr>
        <p:spPr bwMode="auto">
          <a:xfrm>
            <a:off x="6665913" y="3643313"/>
            <a:ext cx="1314450" cy="279400"/>
          </a:xfrm>
          <a:prstGeom prst="rect">
            <a:avLst/>
          </a:prstGeom>
          <a:solidFill>
            <a:srgbClr val="F2D9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48" name="Rectangle 52"/>
          <p:cNvSpPr>
            <a:spLocks noChangeArrowheads="1"/>
          </p:cNvSpPr>
          <p:nvPr/>
        </p:nvSpPr>
        <p:spPr bwMode="auto">
          <a:xfrm>
            <a:off x="2255838" y="3643313"/>
            <a:ext cx="1314450" cy="279400"/>
          </a:xfrm>
          <a:prstGeom prst="rect">
            <a:avLst/>
          </a:prstGeom>
          <a:solidFill>
            <a:srgbClr val="CFD2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49" name="Rectangle 57"/>
          <p:cNvSpPr>
            <a:spLocks noChangeArrowheads="1"/>
          </p:cNvSpPr>
          <p:nvPr/>
        </p:nvSpPr>
        <p:spPr bwMode="auto">
          <a:xfrm>
            <a:off x="2255838" y="4437063"/>
            <a:ext cx="1314450" cy="431800"/>
          </a:xfrm>
          <a:prstGeom prst="rect">
            <a:avLst/>
          </a:pr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50" name="Rectangle 58"/>
          <p:cNvSpPr>
            <a:spLocks noChangeArrowheads="1"/>
          </p:cNvSpPr>
          <p:nvPr/>
        </p:nvSpPr>
        <p:spPr bwMode="auto">
          <a:xfrm>
            <a:off x="3703638" y="4437063"/>
            <a:ext cx="1316037" cy="431800"/>
          </a:xfrm>
          <a:prstGeom prst="rect">
            <a:avLst/>
          </a:pr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51" name="Rectangle 59"/>
          <p:cNvSpPr>
            <a:spLocks noChangeArrowheads="1"/>
          </p:cNvSpPr>
          <p:nvPr/>
        </p:nvSpPr>
        <p:spPr bwMode="auto">
          <a:xfrm>
            <a:off x="5173663" y="4437063"/>
            <a:ext cx="1316037" cy="431800"/>
          </a:xfrm>
          <a:prstGeom prst="rect">
            <a:avLst/>
          </a:pr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52" name="Rectangle 60"/>
          <p:cNvSpPr>
            <a:spLocks noChangeArrowheads="1"/>
          </p:cNvSpPr>
          <p:nvPr/>
        </p:nvSpPr>
        <p:spPr bwMode="auto">
          <a:xfrm>
            <a:off x="793750" y="4437063"/>
            <a:ext cx="1314450" cy="431800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53" name="Rectangle 61"/>
          <p:cNvSpPr>
            <a:spLocks noChangeArrowheads="1"/>
          </p:cNvSpPr>
          <p:nvPr/>
        </p:nvSpPr>
        <p:spPr bwMode="auto">
          <a:xfrm>
            <a:off x="6665913" y="4437063"/>
            <a:ext cx="1314450" cy="4318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54" name="Text Box 62"/>
          <p:cNvSpPr txBox="1">
            <a:spLocks noChangeArrowheads="1"/>
          </p:cNvSpPr>
          <p:nvPr/>
        </p:nvSpPr>
        <p:spPr bwMode="auto">
          <a:xfrm>
            <a:off x="2255838" y="1201738"/>
            <a:ext cx="923925" cy="304800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en-US" altLang="ja-JP" sz="1200">
              <a:solidFill>
                <a:srgbClr val="000000"/>
              </a:solidFill>
              <a:ea typeface="HGP創英角ｺﾞｼｯｸUB"/>
              <a:cs typeface="HGP創英角ｺﾞｼｯｸUB"/>
            </a:endParaRPr>
          </a:p>
          <a:p>
            <a:pPr eaLnBrk="1" hangingPunct="1"/>
            <a:r>
              <a:rPr lang="en-US" altLang="ja-JP" sz="1200">
                <a:solidFill>
                  <a:srgbClr val="000000"/>
                </a:solidFill>
                <a:ea typeface="HGP創英角ｺﾞｼｯｸUB"/>
                <a:cs typeface="HGP創英角ｺﾞｼｯｸUB"/>
              </a:rPr>
              <a:t>Smart Navy</a:t>
            </a:r>
          </a:p>
        </p:txBody>
      </p:sp>
      <p:sp>
        <p:nvSpPr>
          <p:cNvPr id="55" name="Text Box 63"/>
          <p:cNvSpPr txBox="1">
            <a:spLocks noChangeArrowheads="1"/>
          </p:cNvSpPr>
          <p:nvPr/>
        </p:nvSpPr>
        <p:spPr bwMode="auto">
          <a:xfrm>
            <a:off x="3705225" y="1201738"/>
            <a:ext cx="838200" cy="304800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en-US" altLang="ja-JP" sz="1200">
              <a:solidFill>
                <a:srgbClr val="000000"/>
              </a:solidFill>
              <a:ea typeface="HGP創英角ｺﾞｼｯｸUB"/>
              <a:cs typeface="HGP創英角ｺﾞｼｯｸUB"/>
            </a:endParaRPr>
          </a:p>
          <a:p>
            <a:pPr eaLnBrk="1" hangingPunct="1"/>
            <a:r>
              <a:rPr lang="en-US" altLang="ja-JP" sz="1200">
                <a:solidFill>
                  <a:srgbClr val="000000"/>
                </a:solidFill>
                <a:ea typeface="HGP創英角ｺﾞｼｯｸUB"/>
                <a:cs typeface="HGP創英角ｺﾞｼｯｸUB"/>
              </a:rPr>
              <a:t>Smart Blue</a:t>
            </a:r>
          </a:p>
        </p:txBody>
      </p:sp>
      <p:sp>
        <p:nvSpPr>
          <p:cNvPr id="56" name="Text Box 64"/>
          <p:cNvSpPr txBox="1">
            <a:spLocks noChangeArrowheads="1"/>
          </p:cNvSpPr>
          <p:nvPr/>
        </p:nvSpPr>
        <p:spPr bwMode="auto">
          <a:xfrm>
            <a:off x="5164138" y="1196975"/>
            <a:ext cx="925512" cy="304800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en-US" altLang="ja-JP" sz="1200">
              <a:solidFill>
                <a:srgbClr val="000000"/>
              </a:solidFill>
              <a:ea typeface="HGP創英角ｺﾞｼｯｸUB"/>
              <a:cs typeface="HGP創英角ｺﾞｼｯｸUB"/>
            </a:endParaRPr>
          </a:p>
          <a:p>
            <a:pPr eaLnBrk="1" hangingPunct="1"/>
            <a:r>
              <a:rPr lang="en-US" altLang="ja-JP" sz="1200">
                <a:solidFill>
                  <a:srgbClr val="000000"/>
                </a:solidFill>
                <a:ea typeface="HGP創英角ｺﾞｼｯｸUB"/>
                <a:cs typeface="HGP創英角ｺﾞｼｯｸUB"/>
              </a:rPr>
              <a:t>Delightful Yellow</a:t>
            </a:r>
          </a:p>
        </p:txBody>
      </p:sp>
      <p:sp>
        <p:nvSpPr>
          <p:cNvPr id="57" name="Text Box 65"/>
          <p:cNvSpPr txBox="1">
            <a:spLocks noChangeArrowheads="1"/>
          </p:cNvSpPr>
          <p:nvPr/>
        </p:nvSpPr>
        <p:spPr bwMode="auto">
          <a:xfrm>
            <a:off x="6634163" y="1196975"/>
            <a:ext cx="774700" cy="304800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en-US" altLang="ja-JP" sz="1200">
              <a:solidFill>
                <a:srgbClr val="000000"/>
              </a:solidFill>
              <a:ea typeface="HGP創英角ｺﾞｼｯｸUB"/>
              <a:cs typeface="HGP創英角ｺﾞｼｯｸUB"/>
            </a:endParaRPr>
          </a:p>
          <a:p>
            <a:pPr eaLnBrk="1" hangingPunct="1"/>
            <a:r>
              <a:rPr lang="en-US" altLang="ja-JP" sz="1200">
                <a:solidFill>
                  <a:srgbClr val="000000"/>
                </a:solidFill>
                <a:ea typeface="HGP創英角ｺﾞｼｯｸUB"/>
                <a:cs typeface="HGP創英角ｺﾞｼｯｸUB"/>
              </a:rPr>
              <a:t>Dynamic Red</a:t>
            </a:r>
          </a:p>
        </p:txBody>
      </p:sp>
      <p:sp>
        <p:nvSpPr>
          <p:cNvPr id="58" name="Text Box 67"/>
          <p:cNvSpPr txBox="1">
            <a:spLocks noChangeArrowheads="1"/>
          </p:cNvSpPr>
          <p:nvPr/>
        </p:nvSpPr>
        <p:spPr bwMode="auto">
          <a:xfrm>
            <a:off x="793750" y="4210050"/>
            <a:ext cx="1217613" cy="185738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 anchor="ctr" anchorCtr="1">
            <a:spAutoFit/>
          </a:bodyPr>
          <a:lstStyle>
            <a:lvl1pPr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1pPr>
            <a:lvl2pPr marL="742950" indent="-28575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2pPr>
            <a:lvl3pPr marL="11430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3pPr>
            <a:lvl4pPr marL="16002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4pPr>
            <a:lvl5pPr marL="20574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9pPr>
          </a:lstStyle>
          <a:p>
            <a:pPr eaLnBrk="1" hangingPunct="1">
              <a:defRPr/>
            </a:pPr>
            <a:r>
              <a:rPr kumimoji="0" lang="en-US" altLang="ja-JP" sz="1200" smtClean="0">
                <a:solidFill>
                  <a:srgbClr val="000000"/>
                </a:solidFill>
              </a:rPr>
              <a:t>Supportive Colors</a:t>
            </a:r>
          </a:p>
        </p:txBody>
      </p:sp>
      <p:sp>
        <p:nvSpPr>
          <p:cNvPr id="59" name="Text Box 68"/>
          <p:cNvSpPr txBox="1">
            <a:spLocks noChangeArrowheads="1"/>
          </p:cNvSpPr>
          <p:nvPr/>
        </p:nvSpPr>
        <p:spPr bwMode="auto">
          <a:xfrm>
            <a:off x="309563" y="2312988"/>
            <a:ext cx="195262" cy="152400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 anchor="ctr" anchorCtr="1">
            <a:spAutoFit/>
          </a:bodyPr>
          <a:lstStyle>
            <a:lvl1pPr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1pPr>
            <a:lvl2pPr marL="742950" indent="-28575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2pPr>
            <a:lvl3pPr marL="11430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3pPr>
            <a:lvl4pPr marL="16002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4pPr>
            <a:lvl5pPr marL="20574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9pPr>
          </a:lstStyle>
          <a:p>
            <a:pPr eaLnBrk="1" hangingPunct="1">
              <a:defRPr/>
            </a:pPr>
            <a:r>
              <a:rPr kumimoji="0" lang="en-US" altLang="ja-JP" sz="1000" smtClean="0">
                <a:solidFill>
                  <a:srgbClr val="000000"/>
                </a:solidFill>
              </a:rPr>
              <a:t>+ K</a:t>
            </a:r>
          </a:p>
        </p:txBody>
      </p:sp>
      <p:sp>
        <p:nvSpPr>
          <p:cNvPr id="60" name="Text Box 69"/>
          <p:cNvSpPr txBox="1">
            <a:spLocks noChangeArrowheads="1"/>
          </p:cNvSpPr>
          <p:nvPr/>
        </p:nvSpPr>
        <p:spPr bwMode="auto">
          <a:xfrm>
            <a:off x="290513" y="2708275"/>
            <a:ext cx="255587" cy="152400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 anchor="ctr" anchorCtr="1">
            <a:spAutoFit/>
          </a:bodyPr>
          <a:lstStyle>
            <a:lvl1pPr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1pPr>
            <a:lvl2pPr marL="742950" indent="-28575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2pPr>
            <a:lvl3pPr marL="11430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3pPr>
            <a:lvl4pPr marL="16002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4pPr>
            <a:lvl5pPr marL="20574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9pPr>
          </a:lstStyle>
          <a:p>
            <a:pPr eaLnBrk="1" hangingPunct="1">
              <a:defRPr/>
            </a:pPr>
            <a:r>
              <a:rPr kumimoji="0" lang="en-US" altLang="ja-JP" sz="1000" smtClean="0">
                <a:solidFill>
                  <a:srgbClr val="000000"/>
                </a:solidFill>
              </a:rPr>
              <a:t>80%</a:t>
            </a:r>
          </a:p>
        </p:txBody>
      </p:sp>
      <p:sp>
        <p:nvSpPr>
          <p:cNvPr id="61" name="Text Box 70"/>
          <p:cNvSpPr txBox="1">
            <a:spLocks noChangeArrowheads="1"/>
          </p:cNvSpPr>
          <p:nvPr/>
        </p:nvSpPr>
        <p:spPr bwMode="auto">
          <a:xfrm>
            <a:off x="288925" y="3033713"/>
            <a:ext cx="255588" cy="152400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 anchor="ctr" anchorCtr="1">
            <a:spAutoFit/>
          </a:bodyPr>
          <a:lstStyle>
            <a:lvl1pPr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1pPr>
            <a:lvl2pPr marL="742950" indent="-28575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2pPr>
            <a:lvl3pPr marL="11430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3pPr>
            <a:lvl4pPr marL="16002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4pPr>
            <a:lvl5pPr marL="20574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9pPr>
          </a:lstStyle>
          <a:p>
            <a:pPr eaLnBrk="1" hangingPunct="1">
              <a:defRPr/>
            </a:pPr>
            <a:r>
              <a:rPr kumimoji="0" lang="en-US" altLang="ja-JP" sz="1000" smtClean="0">
                <a:solidFill>
                  <a:srgbClr val="000000"/>
                </a:solidFill>
              </a:rPr>
              <a:t>60%</a:t>
            </a:r>
          </a:p>
        </p:txBody>
      </p:sp>
      <p:sp>
        <p:nvSpPr>
          <p:cNvPr id="62" name="Text Box 71"/>
          <p:cNvSpPr txBox="1">
            <a:spLocks noChangeArrowheads="1"/>
          </p:cNvSpPr>
          <p:nvPr/>
        </p:nvSpPr>
        <p:spPr bwMode="auto">
          <a:xfrm>
            <a:off x="288925" y="3357563"/>
            <a:ext cx="255588" cy="152400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 anchor="ctr" anchorCtr="1">
            <a:spAutoFit/>
          </a:bodyPr>
          <a:lstStyle>
            <a:lvl1pPr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1pPr>
            <a:lvl2pPr marL="742950" indent="-28575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2pPr>
            <a:lvl3pPr marL="11430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3pPr>
            <a:lvl4pPr marL="16002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4pPr>
            <a:lvl5pPr marL="20574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9pPr>
          </a:lstStyle>
          <a:p>
            <a:pPr eaLnBrk="1" hangingPunct="1">
              <a:defRPr/>
            </a:pPr>
            <a:r>
              <a:rPr kumimoji="0" lang="en-US" altLang="ja-JP" sz="1000" smtClean="0">
                <a:solidFill>
                  <a:srgbClr val="000000"/>
                </a:solidFill>
              </a:rPr>
              <a:t>40%</a:t>
            </a:r>
          </a:p>
        </p:txBody>
      </p:sp>
      <p:sp>
        <p:nvSpPr>
          <p:cNvPr id="63" name="Text Box 72"/>
          <p:cNvSpPr txBox="1">
            <a:spLocks noChangeArrowheads="1"/>
          </p:cNvSpPr>
          <p:nvPr/>
        </p:nvSpPr>
        <p:spPr bwMode="auto">
          <a:xfrm>
            <a:off x="285750" y="3683000"/>
            <a:ext cx="255588" cy="152400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 anchor="ctr" anchorCtr="1">
            <a:spAutoFit/>
          </a:bodyPr>
          <a:lstStyle>
            <a:lvl1pPr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1pPr>
            <a:lvl2pPr marL="742950" indent="-28575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2pPr>
            <a:lvl3pPr marL="11430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3pPr>
            <a:lvl4pPr marL="16002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4pPr>
            <a:lvl5pPr marL="20574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9pPr>
          </a:lstStyle>
          <a:p>
            <a:pPr eaLnBrk="1" hangingPunct="1">
              <a:defRPr/>
            </a:pPr>
            <a:r>
              <a:rPr kumimoji="0" lang="en-US" altLang="ja-JP" sz="1000" smtClean="0">
                <a:solidFill>
                  <a:srgbClr val="000000"/>
                </a:solidFill>
              </a:rPr>
              <a:t>20%</a:t>
            </a:r>
          </a:p>
        </p:txBody>
      </p:sp>
      <p:sp>
        <p:nvSpPr>
          <p:cNvPr id="64" name="Text Box 73"/>
          <p:cNvSpPr txBox="1">
            <a:spLocks noChangeArrowheads="1"/>
          </p:cNvSpPr>
          <p:nvPr/>
        </p:nvSpPr>
        <p:spPr bwMode="auto">
          <a:xfrm>
            <a:off x="793750" y="4868863"/>
            <a:ext cx="225425" cy="152400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 anchor="ctr" anchorCtr="1">
            <a:spAutoFit/>
          </a:bodyPr>
          <a:lstStyle>
            <a:lvl1pPr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1pPr>
            <a:lvl2pPr marL="742950" indent="-28575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2pPr>
            <a:lvl3pPr marL="11430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3pPr>
            <a:lvl4pPr marL="16002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4pPr>
            <a:lvl5pPr marL="20574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9pPr>
          </a:lstStyle>
          <a:p>
            <a:pPr eaLnBrk="1" hangingPunct="1">
              <a:defRPr/>
            </a:pPr>
            <a:r>
              <a:rPr kumimoji="0" lang="en-US" altLang="ja-JP" sz="1000" smtClean="0">
                <a:solidFill>
                  <a:srgbClr val="000000"/>
                </a:solidFill>
              </a:rPr>
              <a:t>K20</a:t>
            </a:r>
          </a:p>
        </p:txBody>
      </p:sp>
      <p:sp>
        <p:nvSpPr>
          <p:cNvPr id="65" name="Text Box 74"/>
          <p:cNvSpPr txBox="1">
            <a:spLocks noChangeArrowheads="1"/>
          </p:cNvSpPr>
          <p:nvPr/>
        </p:nvSpPr>
        <p:spPr bwMode="auto">
          <a:xfrm>
            <a:off x="2255838" y="4868863"/>
            <a:ext cx="225425" cy="152400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 anchor="ctr" anchorCtr="1">
            <a:spAutoFit/>
          </a:bodyPr>
          <a:lstStyle>
            <a:lvl1pPr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1pPr>
            <a:lvl2pPr marL="742950" indent="-28575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2pPr>
            <a:lvl3pPr marL="11430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3pPr>
            <a:lvl4pPr marL="16002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4pPr>
            <a:lvl5pPr marL="20574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9pPr>
          </a:lstStyle>
          <a:p>
            <a:pPr eaLnBrk="1" hangingPunct="1">
              <a:defRPr/>
            </a:pPr>
            <a:r>
              <a:rPr kumimoji="0" lang="en-US" altLang="ja-JP" sz="1000" smtClean="0">
                <a:solidFill>
                  <a:srgbClr val="000000"/>
                </a:solidFill>
              </a:rPr>
              <a:t>K40</a:t>
            </a:r>
          </a:p>
        </p:txBody>
      </p:sp>
      <p:sp>
        <p:nvSpPr>
          <p:cNvPr id="66" name="Text Box 75"/>
          <p:cNvSpPr txBox="1">
            <a:spLocks noChangeArrowheads="1"/>
          </p:cNvSpPr>
          <p:nvPr/>
        </p:nvSpPr>
        <p:spPr bwMode="auto">
          <a:xfrm>
            <a:off x="3703638" y="4868863"/>
            <a:ext cx="225425" cy="152400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 anchor="ctr" anchorCtr="1">
            <a:spAutoFit/>
          </a:bodyPr>
          <a:lstStyle>
            <a:lvl1pPr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1pPr>
            <a:lvl2pPr marL="742950" indent="-28575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2pPr>
            <a:lvl3pPr marL="11430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3pPr>
            <a:lvl4pPr marL="16002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4pPr>
            <a:lvl5pPr marL="20574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9pPr>
          </a:lstStyle>
          <a:p>
            <a:pPr eaLnBrk="1" hangingPunct="1">
              <a:defRPr/>
            </a:pPr>
            <a:r>
              <a:rPr kumimoji="0" lang="en-US" altLang="ja-JP" sz="1000" smtClean="0">
                <a:solidFill>
                  <a:srgbClr val="000000"/>
                </a:solidFill>
              </a:rPr>
              <a:t>K60</a:t>
            </a:r>
          </a:p>
        </p:txBody>
      </p:sp>
      <p:sp>
        <p:nvSpPr>
          <p:cNvPr id="67" name="Text Box 76"/>
          <p:cNvSpPr txBox="1">
            <a:spLocks noChangeArrowheads="1"/>
          </p:cNvSpPr>
          <p:nvPr/>
        </p:nvSpPr>
        <p:spPr bwMode="auto">
          <a:xfrm>
            <a:off x="5180013" y="4868863"/>
            <a:ext cx="225425" cy="152400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 anchor="ctr" anchorCtr="1">
            <a:spAutoFit/>
          </a:bodyPr>
          <a:lstStyle>
            <a:lvl1pPr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1pPr>
            <a:lvl2pPr marL="742950" indent="-28575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2pPr>
            <a:lvl3pPr marL="11430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3pPr>
            <a:lvl4pPr marL="16002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4pPr>
            <a:lvl5pPr marL="20574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9pPr>
          </a:lstStyle>
          <a:p>
            <a:pPr eaLnBrk="1" hangingPunct="1">
              <a:defRPr/>
            </a:pPr>
            <a:r>
              <a:rPr kumimoji="0" lang="en-US" altLang="ja-JP" sz="1000" smtClean="0">
                <a:solidFill>
                  <a:srgbClr val="000000"/>
                </a:solidFill>
              </a:rPr>
              <a:t>K80</a:t>
            </a:r>
          </a:p>
        </p:txBody>
      </p:sp>
      <p:sp>
        <p:nvSpPr>
          <p:cNvPr id="68" name="Text Box 77"/>
          <p:cNvSpPr txBox="1">
            <a:spLocks noChangeArrowheads="1"/>
          </p:cNvSpPr>
          <p:nvPr/>
        </p:nvSpPr>
        <p:spPr bwMode="auto">
          <a:xfrm>
            <a:off x="6665913" y="4868863"/>
            <a:ext cx="296862" cy="152400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 anchor="ctr" anchorCtr="1">
            <a:spAutoFit/>
          </a:bodyPr>
          <a:lstStyle>
            <a:lvl1pPr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1pPr>
            <a:lvl2pPr marL="742950" indent="-28575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2pPr>
            <a:lvl3pPr marL="11430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3pPr>
            <a:lvl4pPr marL="16002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4pPr>
            <a:lvl5pPr marL="20574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9pPr>
          </a:lstStyle>
          <a:p>
            <a:pPr eaLnBrk="1" hangingPunct="1">
              <a:defRPr/>
            </a:pPr>
            <a:r>
              <a:rPr kumimoji="0" lang="en-US" altLang="ja-JP" sz="1000" smtClean="0">
                <a:solidFill>
                  <a:srgbClr val="000000"/>
                </a:solidFill>
              </a:rPr>
              <a:t>K100</a:t>
            </a:r>
          </a:p>
        </p:txBody>
      </p:sp>
      <p:sp>
        <p:nvSpPr>
          <p:cNvPr id="69" name="Rectangle 32"/>
          <p:cNvSpPr>
            <a:spLocks noChangeArrowheads="1"/>
          </p:cNvSpPr>
          <p:nvPr/>
        </p:nvSpPr>
        <p:spPr bwMode="auto">
          <a:xfrm>
            <a:off x="793750" y="1628775"/>
            <a:ext cx="1314450" cy="47783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71" name="Text Box 62"/>
          <p:cNvSpPr txBox="1">
            <a:spLocks noChangeArrowheads="1"/>
          </p:cNvSpPr>
          <p:nvPr/>
        </p:nvSpPr>
        <p:spPr bwMode="auto">
          <a:xfrm>
            <a:off x="822325" y="1201738"/>
            <a:ext cx="923925" cy="304800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en-US" altLang="ja-JP" sz="1200">
              <a:solidFill>
                <a:srgbClr val="000000"/>
              </a:solidFill>
              <a:ea typeface="HGP創英角ｺﾞｼｯｸUB"/>
              <a:cs typeface="HGP創英角ｺﾞｼｯｸUB"/>
            </a:endParaRPr>
          </a:p>
          <a:p>
            <a:pPr eaLnBrk="1" hangingPunct="1"/>
            <a:r>
              <a:rPr lang="en-US" altLang="ja-JP" sz="1200">
                <a:solidFill>
                  <a:srgbClr val="000000"/>
                </a:solidFill>
                <a:ea typeface="HGP創英角ｺﾞｼｯｸUB"/>
                <a:cs typeface="HGP創英角ｺﾞｼｯｸUB"/>
              </a:rPr>
              <a:t>Human Blue</a:t>
            </a:r>
          </a:p>
        </p:txBody>
      </p:sp>
      <p:sp>
        <p:nvSpPr>
          <p:cNvPr id="72" name="TextBox 83"/>
          <p:cNvSpPr txBox="1"/>
          <p:nvPr/>
        </p:nvSpPr>
        <p:spPr>
          <a:xfrm>
            <a:off x="8123238" y="1628775"/>
            <a:ext cx="1584325" cy="323850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txBody>
          <a:bodyPr rIns="0">
            <a:spAutoFit/>
          </a:bodyPr>
          <a:lstStyle/>
          <a:p>
            <a:pPr>
              <a:defRPr/>
            </a:pPr>
            <a:r>
              <a:rPr kumimoji="1" lang="en-US" sz="900" dirty="0">
                <a:solidFill>
                  <a:srgbClr val="FF0000"/>
                </a:solidFill>
                <a:latin typeface="Arial"/>
                <a:ea typeface="HGP創英角ｺﾞｼｯｸUB" pitchFamily="50" charset="-128"/>
                <a:cs typeface="Arial"/>
              </a:rPr>
              <a:t>Theme Color</a:t>
            </a:r>
          </a:p>
          <a:p>
            <a:pPr>
              <a:defRPr/>
            </a:pPr>
            <a:r>
              <a:rPr kumimoji="1" lang="en-US" sz="600" dirty="0">
                <a:solidFill>
                  <a:srgbClr val="FF0000"/>
                </a:solidFill>
                <a:latin typeface="Arial"/>
                <a:ea typeface="HGP創英角ｺﾞｼｯｸUB" pitchFamily="50" charset="-128"/>
                <a:cs typeface="Arial"/>
              </a:rPr>
              <a:t>   (11)  (6) (11)  (5)  (0)  (1)  (2)  (3)  (4)</a:t>
            </a:r>
          </a:p>
        </p:txBody>
      </p:sp>
      <p:pic>
        <p:nvPicPr>
          <p:cNvPr id="73" name="Picture 91" descr="Screen shot 2011-11-22 at 2.50.37 PM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3238" y="1965325"/>
            <a:ext cx="1584325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" name="Text Box 94"/>
          <p:cNvSpPr txBox="1">
            <a:spLocks noChangeArrowheads="1"/>
          </p:cNvSpPr>
          <p:nvPr/>
        </p:nvSpPr>
        <p:spPr bwMode="auto">
          <a:xfrm>
            <a:off x="8154988" y="3497263"/>
            <a:ext cx="1204912" cy="139700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 anchor="ctr" anchorCtr="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kumimoji="1" lang="en-US" altLang="ja-JP" sz="900">
                <a:solidFill>
                  <a:srgbClr val="000000"/>
                </a:solidFill>
                <a:ea typeface="HGP創英角ｺﾞｼｯｸUB"/>
                <a:cs typeface="HGP創英角ｺﾞｼｯｸUB"/>
              </a:rPr>
              <a:t>Color palette for graphs</a:t>
            </a:r>
            <a:endParaRPr kumimoji="1" lang="ja-JP" altLang="en-US" sz="900">
              <a:solidFill>
                <a:srgbClr val="FF0000"/>
              </a:solidFill>
              <a:ea typeface="HGP創英角ｺﾞｼｯｸUB"/>
              <a:cs typeface="HGP創英角ｺﾞｼｯｸUB"/>
            </a:endParaRPr>
          </a:p>
        </p:txBody>
      </p:sp>
      <p:grpSp>
        <p:nvGrpSpPr>
          <p:cNvPr id="75" name="Group 106"/>
          <p:cNvGrpSpPr>
            <a:grpSpLocks/>
          </p:cNvGrpSpPr>
          <p:nvPr/>
        </p:nvGrpSpPr>
        <p:grpSpPr bwMode="auto">
          <a:xfrm>
            <a:off x="8075613" y="3636963"/>
            <a:ext cx="1714500" cy="2128837"/>
            <a:chOff x="8772146" y="3909741"/>
            <a:chExt cx="1872208" cy="2520280"/>
          </a:xfrm>
        </p:grpSpPr>
        <p:pic>
          <p:nvPicPr>
            <p:cNvPr id="76" name="Picture 1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72146" y="3909741"/>
              <a:ext cx="1872208" cy="2520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7" name="Rectangle 128"/>
            <p:cNvSpPr>
              <a:spLocks noChangeArrowheads="1"/>
            </p:cNvSpPr>
            <p:nvPr/>
          </p:nvSpPr>
          <p:spPr bwMode="auto">
            <a:xfrm>
              <a:off x="9059911" y="4120234"/>
              <a:ext cx="539126" cy="18042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000" tIns="0" rIns="1800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ja-JP" sz="700" smtClean="0">
                  <a:solidFill>
                    <a:srgbClr val="000000"/>
                  </a:solidFill>
                </a:rPr>
                <a:t>Automatic</a:t>
              </a:r>
            </a:p>
          </p:txBody>
        </p:sp>
        <p:sp>
          <p:nvSpPr>
            <p:cNvPr id="78" name="Rectangle 129"/>
            <p:cNvSpPr>
              <a:spLocks noChangeArrowheads="1"/>
            </p:cNvSpPr>
            <p:nvPr/>
          </p:nvSpPr>
          <p:spPr bwMode="auto">
            <a:xfrm>
              <a:off x="8891759" y="3968002"/>
              <a:ext cx="348439" cy="12216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000" tIns="10800" rIns="18000" bIns="1080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ja-JP" sz="700" smtClean="0">
                  <a:solidFill>
                    <a:srgbClr val="000000"/>
                  </a:solidFill>
                </a:rPr>
                <a:t>Area</a:t>
              </a:r>
            </a:p>
          </p:txBody>
        </p:sp>
        <p:sp>
          <p:nvSpPr>
            <p:cNvPr id="79" name="Rectangle 130"/>
            <p:cNvSpPr>
              <a:spLocks noChangeArrowheads="1"/>
            </p:cNvSpPr>
            <p:nvPr/>
          </p:nvSpPr>
          <p:spPr bwMode="auto">
            <a:xfrm>
              <a:off x="9082447" y="4306295"/>
              <a:ext cx="646606" cy="18042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000" tIns="10800" rIns="18000" bIns="1080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en-US" altLang="ja-JP" sz="700" smtClean="0">
                  <a:solidFill>
                    <a:srgbClr val="000000"/>
                  </a:solidFill>
                </a:rPr>
                <a:t>None</a:t>
              </a:r>
            </a:p>
          </p:txBody>
        </p:sp>
        <p:sp>
          <p:nvSpPr>
            <p:cNvPr id="80" name="Rectangle 131"/>
            <p:cNvSpPr>
              <a:spLocks noChangeArrowheads="1"/>
            </p:cNvSpPr>
            <p:nvPr/>
          </p:nvSpPr>
          <p:spPr bwMode="auto">
            <a:xfrm>
              <a:off x="9210728" y="5948894"/>
              <a:ext cx="972509" cy="14283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000" tIns="10800" rIns="18000" bIns="1080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</a:pPr>
              <a:r>
                <a:rPr lang="en-US" altLang="ja-JP" sz="900">
                  <a:solidFill>
                    <a:srgbClr val="000000"/>
                  </a:solidFill>
                </a:rPr>
                <a:t>Fill Effects…</a:t>
              </a:r>
            </a:p>
          </p:txBody>
        </p:sp>
      </p:grpSp>
      <p:sp>
        <p:nvSpPr>
          <p:cNvPr id="81" name="TextBox 107"/>
          <p:cNvSpPr txBox="1"/>
          <p:nvPr/>
        </p:nvSpPr>
        <p:spPr>
          <a:xfrm>
            <a:off x="8180388" y="4144963"/>
            <a:ext cx="158750" cy="131762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txBody>
          <a:bodyPr lIns="0" tIns="0" rIns="0" bIns="0" anchor="ctr"/>
          <a:lstStyle/>
          <a:p>
            <a:pPr algn="ctr">
              <a:defRPr/>
            </a:pPr>
            <a:r>
              <a:rPr kumimoji="1" lang="en-US" sz="600" dirty="0">
                <a:solidFill>
                  <a:srgbClr val="FF0000"/>
                </a:solidFill>
                <a:latin typeface="Arial"/>
                <a:ea typeface="HGP創英角ｺﾞｼｯｸUB" pitchFamily="50" charset="-128"/>
                <a:cs typeface="Arial"/>
              </a:rPr>
              <a:t>(11)</a:t>
            </a:r>
          </a:p>
        </p:txBody>
      </p:sp>
      <p:sp>
        <p:nvSpPr>
          <p:cNvPr id="82" name="TextBox 108"/>
          <p:cNvSpPr txBox="1"/>
          <p:nvPr/>
        </p:nvSpPr>
        <p:spPr>
          <a:xfrm>
            <a:off x="9628188" y="4132263"/>
            <a:ext cx="158750" cy="606425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5"/>
            </a:solidFill>
          </a:ln>
        </p:spPr>
        <p:txBody>
          <a:bodyPr lIns="0" tIns="0" rIns="0" bIns="0" anchor="ctr"/>
          <a:lstStyle/>
          <a:p>
            <a:pPr algn="ctr">
              <a:spcBef>
                <a:spcPts val="300"/>
              </a:spcBef>
              <a:defRPr/>
            </a:pPr>
            <a:r>
              <a:rPr kumimoji="1" lang="en-US" sz="600" dirty="0">
                <a:solidFill>
                  <a:srgbClr val="FF0000"/>
                </a:solidFill>
                <a:latin typeface="Arial"/>
                <a:ea typeface="HGP創英角ｺﾞｼｯｸUB" pitchFamily="50" charset="-128"/>
                <a:cs typeface="Arial"/>
              </a:rPr>
              <a:t>(10)</a:t>
            </a:r>
          </a:p>
          <a:p>
            <a:pPr algn="ctr">
              <a:spcBef>
                <a:spcPts val="300"/>
              </a:spcBef>
              <a:defRPr/>
            </a:pPr>
            <a:r>
              <a:rPr kumimoji="1" lang="en-US" sz="600" dirty="0">
                <a:solidFill>
                  <a:srgbClr val="FF0000"/>
                </a:solidFill>
                <a:latin typeface="Arial"/>
                <a:ea typeface="HGP創英角ｺﾞｼｯｸUB" pitchFamily="50" charset="-128"/>
                <a:cs typeface="Arial"/>
              </a:rPr>
              <a:t>(9)</a:t>
            </a:r>
          </a:p>
          <a:p>
            <a:pPr algn="ctr">
              <a:spcBef>
                <a:spcPts val="300"/>
              </a:spcBef>
              <a:defRPr/>
            </a:pPr>
            <a:r>
              <a:rPr kumimoji="1" lang="en-US" sz="600" dirty="0">
                <a:solidFill>
                  <a:srgbClr val="FF0000"/>
                </a:solidFill>
                <a:latin typeface="Arial"/>
                <a:ea typeface="HGP創英角ｺﾞｼｯｸUB" pitchFamily="50" charset="-128"/>
                <a:cs typeface="Arial"/>
              </a:rPr>
              <a:t>(8)</a:t>
            </a:r>
          </a:p>
          <a:p>
            <a:pPr algn="ctr">
              <a:spcBef>
                <a:spcPts val="300"/>
              </a:spcBef>
              <a:defRPr/>
            </a:pPr>
            <a:r>
              <a:rPr kumimoji="1" lang="en-US" sz="600" dirty="0">
                <a:solidFill>
                  <a:srgbClr val="FF0000"/>
                </a:solidFill>
                <a:latin typeface="Arial"/>
                <a:ea typeface="HGP創英角ｺﾞｼｯｸUB" pitchFamily="50" charset="-128"/>
                <a:cs typeface="Arial"/>
              </a:rPr>
              <a:t>(7)</a:t>
            </a:r>
          </a:p>
        </p:txBody>
      </p:sp>
      <p:sp>
        <p:nvSpPr>
          <p:cNvPr id="83" name="TextBox 109"/>
          <p:cNvSpPr txBox="1"/>
          <p:nvPr/>
        </p:nvSpPr>
        <p:spPr>
          <a:xfrm>
            <a:off x="8361363" y="4799013"/>
            <a:ext cx="754062" cy="152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5"/>
            </a:solidFill>
          </a:ln>
        </p:spPr>
        <p:txBody>
          <a:bodyPr lIns="0" tIns="0" rIns="0" bIns="0" anchor="ctr"/>
          <a:lstStyle/>
          <a:p>
            <a:pPr algn="ctr">
              <a:defRPr/>
            </a:pPr>
            <a:r>
              <a:rPr kumimoji="1" lang="en-US" sz="600" dirty="0">
                <a:solidFill>
                  <a:srgbClr val="FF0000"/>
                </a:solidFill>
                <a:latin typeface="Arial"/>
                <a:ea typeface="HGP創英角ｺﾞｼｯｸUB" pitchFamily="50" charset="-128"/>
                <a:cs typeface="Arial"/>
              </a:rPr>
              <a:t>(5)  (1)  (3)  (4)   (6)</a:t>
            </a:r>
          </a:p>
        </p:txBody>
      </p:sp>
      <p:sp>
        <p:nvSpPr>
          <p:cNvPr id="84" name="TextBox 101"/>
          <p:cNvSpPr txBox="1">
            <a:spLocks noChangeArrowheads="1"/>
          </p:cNvSpPr>
          <p:nvPr/>
        </p:nvSpPr>
        <p:spPr bwMode="auto">
          <a:xfrm>
            <a:off x="831850" y="6751638"/>
            <a:ext cx="2559050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1pPr>
            <a:lvl2pPr marL="742950" indent="-28575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2pPr>
            <a:lvl3pPr marL="11430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3pPr>
            <a:lvl4pPr marL="16002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4pPr>
            <a:lvl5pPr marL="20574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9pPr>
          </a:lstStyle>
          <a:p>
            <a:pPr eaLnBrk="1" hangingPunct="1">
              <a:defRPr/>
            </a:pPr>
            <a:r>
              <a:rPr lang="en-US" sz="600" smtClean="0">
                <a:solidFill>
                  <a:srgbClr val="000000"/>
                </a:solidFill>
                <a:cs typeface="Arial" pitchFamily="34" charset="0"/>
              </a:rPr>
              <a:t>Copyright © 2012 NTT DATA</a:t>
            </a:r>
          </a:p>
        </p:txBody>
      </p:sp>
      <p:sp>
        <p:nvSpPr>
          <p:cNvPr id="85" name="TextBox 102"/>
          <p:cNvSpPr txBox="1">
            <a:spLocks noChangeArrowheads="1"/>
          </p:cNvSpPr>
          <p:nvPr/>
        </p:nvSpPr>
        <p:spPr bwMode="auto">
          <a:xfrm>
            <a:off x="9590088" y="6751638"/>
            <a:ext cx="315912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257B64E3-1709-41B0-9735-B63F9E6DE2A6}" type="slidenum">
              <a:rPr kumimoji="1" lang="en-US" altLang="it-IT" sz="600">
                <a:solidFill>
                  <a:srgbClr val="000000"/>
                </a:solidFill>
                <a:ea typeface="HGP創英角ｺﾞｼｯｸUB"/>
                <a:cs typeface="HGP創英角ｺﾞｼｯｸUB"/>
              </a:rPr>
              <a:pPr eaLnBrk="1" hangingPunct="1"/>
              <a:t>‹#›</a:t>
            </a:fld>
            <a:endParaRPr kumimoji="1" lang="en-US" altLang="it-IT" sz="600">
              <a:solidFill>
                <a:srgbClr val="000000"/>
              </a:solidFill>
              <a:ea typeface="HGP創英角ｺﾞｼｯｸUB"/>
              <a:cs typeface="HGP創英角ｺﾞｼｯｸUB"/>
            </a:endParaRPr>
          </a:p>
        </p:txBody>
      </p:sp>
      <p:pic>
        <p:nvPicPr>
          <p:cNvPr id="86" name="Picture 111" descr="NTT_logo_RGB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7550" y="309563"/>
            <a:ext cx="135731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792482" y="0"/>
            <a:ext cx="7159837" cy="731520"/>
          </a:xfrm>
          <a:prstGeom prst="rect">
            <a:avLst/>
          </a:prstGeom>
        </p:spPr>
        <p:txBody>
          <a:bodyPr lIns="182880" anchor="ctr">
            <a:normAutofit/>
          </a:bodyPr>
          <a:lstStyle>
            <a:lvl1pPr>
              <a:spcAft>
                <a:spcPts val="0"/>
              </a:spcAft>
              <a:defRPr sz="2200" b="0" i="0" baseline="0">
                <a:latin typeface="Arial"/>
                <a:cs typeface="Arial"/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70" name="Text Placeholder 69"/>
          <p:cNvSpPr>
            <a:spLocks noGrp="1"/>
          </p:cNvSpPr>
          <p:nvPr>
            <p:ph type="body" sz="quarter" idx="10"/>
          </p:nvPr>
        </p:nvSpPr>
        <p:spPr>
          <a:xfrm>
            <a:off x="793780" y="5549900"/>
            <a:ext cx="7187074" cy="977900"/>
          </a:xfrm>
          <a:prstGeom prst="rect">
            <a:avLst/>
          </a:prstGeom>
        </p:spPr>
        <p:txBody>
          <a:bodyPr vert="horz"/>
          <a:lstStyle>
            <a:lvl1pPr>
              <a:buFont typeface="Lucida Grande"/>
              <a:buChar char="-"/>
              <a:defRPr sz="900" baseline="0"/>
            </a:lvl1pPr>
            <a:lvl2pPr>
              <a:buFont typeface="Lucida Grande"/>
              <a:buChar char="-"/>
              <a:defRPr sz="900"/>
            </a:lvl2pPr>
            <a:lvl3pPr>
              <a:buFont typeface="Lucida Grande"/>
              <a:buChar char="-"/>
              <a:defRPr sz="900"/>
            </a:lvl3pPr>
            <a:lvl4pPr>
              <a:buFont typeface="Lucida Grande"/>
              <a:buChar char="-"/>
              <a:defRPr sz="900"/>
            </a:lvl4pPr>
            <a:lvl5pPr>
              <a:buFont typeface="Lucida Grande"/>
              <a:buChar char="-"/>
              <a:defRPr sz="900"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</p:txBody>
      </p:sp>
    </p:spTree>
    <p:extLst>
      <p:ext uri="{BB962C8B-B14F-4D97-AF65-F5344CB8AC3E}">
        <p14:creationId xmlns:p14="http://schemas.microsoft.com/office/powerpoint/2010/main" val="3620306109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a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3"/>
          <p:cNvSpPr/>
          <p:nvPr/>
        </p:nvSpPr>
        <p:spPr>
          <a:xfrm>
            <a:off x="0" y="0"/>
            <a:ext cx="2754313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kumimoji="1" lang="en-US" altLang="it-IT" sz="1400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4" name="Picture 7" descr="NTT_Brand_Slid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57413"/>
            <a:ext cx="2754313" cy="254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15"/>
          <p:cNvSpPr txBox="1">
            <a:spLocks noChangeArrowheads="1"/>
          </p:cNvSpPr>
          <p:nvPr/>
        </p:nvSpPr>
        <p:spPr bwMode="auto">
          <a:xfrm>
            <a:off x="4127500" y="6751638"/>
            <a:ext cx="5751513" cy="92075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>
            <a:spAutoFit/>
          </a:bodyPr>
          <a:lstStyle>
            <a:lvl1pPr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1pPr>
            <a:lvl2pPr marL="742950" indent="-28575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2pPr>
            <a:lvl3pPr marL="11430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3pPr>
            <a:lvl4pPr marL="16002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4pPr>
            <a:lvl5pPr marL="20574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9pPr>
          </a:lstStyle>
          <a:p>
            <a:pPr algn="r" eaLnBrk="1" hangingPunct="1">
              <a:defRPr/>
            </a:pPr>
            <a:r>
              <a:rPr lang="en-US" sz="600" smtClean="0">
                <a:solidFill>
                  <a:srgbClr val="000000"/>
                </a:solidFill>
                <a:cs typeface="Arial" pitchFamily="34" charset="0"/>
              </a:rPr>
              <a:t>This document contains confidential Company information. Do not disclose it to third parties without permission from the Company.</a:t>
            </a:r>
          </a:p>
        </p:txBody>
      </p:sp>
      <p:sp>
        <p:nvSpPr>
          <p:cNvPr id="6" name="TextBox 12"/>
          <p:cNvSpPr txBox="1">
            <a:spLocks noChangeArrowheads="1"/>
          </p:cNvSpPr>
          <p:nvPr/>
        </p:nvSpPr>
        <p:spPr bwMode="auto">
          <a:xfrm>
            <a:off x="0" y="6751638"/>
            <a:ext cx="2559050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1pPr>
            <a:lvl2pPr marL="742950" indent="-28575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2pPr>
            <a:lvl3pPr marL="11430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3pPr>
            <a:lvl4pPr marL="16002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4pPr>
            <a:lvl5pPr marL="20574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9pPr>
          </a:lstStyle>
          <a:p>
            <a:pPr eaLnBrk="1" hangingPunct="1">
              <a:defRPr/>
            </a:pPr>
            <a:r>
              <a:rPr lang="en-US" sz="600" smtClean="0">
                <a:solidFill>
                  <a:srgbClr val="000000"/>
                </a:solidFill>
                <a:cs typeface="Arial" pitchFamily="34" charset="0"/>
              </a:rPr>
              <a:t>Copyright © 2012 NTT DATA</a:t>
            </a:r>
          </a:p>
        </p:txBody>
      </p:sp>
      <p:pic>
        <p:nvPicPr>
          <p:cNvPr id="8" name="Picture 9" descr="NTT_BrandMessage_Lockup_Aligned_Right_RGB_111129_jal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4588" y="2795588"/>
            <a:ext cx="5278437" cy="126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ontent Placeholder 28"/>
          <p:cNvSpPr>
            <a:spLocks noGrp="1"/>
          </p:cNvSpPr>
          <p:nvPr>
            <p:ph sz="quarter" idx="17"/>
          </p:nvPr>
        </p:nvSpPr>
        <p:spPr>
          <a:xfrm>
            <a:off x="6376987" y="6457969"/>
            <a:ext cx="3501496" cy="254569"/>
          </a:xfrm>
          <a:prstGeom prst="rect">
            <a:avLst/>
          </a:prstGeom>
        </p:spPr>
        <p:txBody>
          <a:bodyPr vert="horz"/>
          <a:lstStyle>
            <a:lvl1pPr algn="r">
              <a:buNone/>
              <a:defRPr sz="900" baseline="0">
                <a:solidFill>
                  <a:schemeClr val="tx1"/>
                </a:solidFill>
              </a:defRPr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32615318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2" descr="NTT_logo_RGB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3488" y="6119813"/>
            <a:ext cx="1833562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9" descr="NTT_Title_Slide_w_Imag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19413"/>
            <a:ext cx="2754313" cy="254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15"/>
          <p:cNvSpPr>
            <a:spLocks noChangeArrowheads="1"/>
          </p:cNvSpPr>
          <p:nvPr/>
        </p:nvSpPr>
        <p:spPr bwMode="auto">
          <a:xfrm>
            <a:off x="2740025" y="4181475"/>
            <a:ext cx="7165975" cy="1281113"/>
          </a:xfrm>
          <a:prstGeom prst="rect">
            <a:avLst/>
          </a:prstGeom>
          <a:solidFill>
            <a:srgbClr val="C2CE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en-GB" altLang="en-US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1" name="Rectangle 18"/>
          <p:cNvSpPr/>
          <p:nvPr/>
        </p:nvSpPr>
        <p:spPr>
          <a:xfrm>
            <a:off x="2740025" y="4763"/>
            <a:ext cx="7165975" cy="294957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GB" altLang="it-IT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13" name="TextBox 16"/>
          <p:cNvSpPr txBox="1">
            <a:spLocks noChangeArrowheads="1"/>
          </p:cNvSpPr>
          <p:nvPr/>
        </p:nvSpPr>
        <p:spPr bwMode="auto">
          <a:xfrm>
            <a:off x="0" y="6751638"/>
            <a:ext cx="2559050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600">
                <a:solidFill>
                  <a:srgbClr val="000000"/>
                </a:solidFill>
              </a:rPr>
              <a:t>Copyright © 2012 NTT DATA Corporation</a:t>
            </a:r>
          </a:p>
        </p:txBody>
      </p:sp>
      <p:sp>
        <p:nvSpPr>
          <p:cNvPr id="15" name="Rectangle 6"/>
          <p:cNvSpPr/>
          <p:nvPr/>
        </p:nvSpPr>
        <p:spPr>
          <a:xfrm>
            <a:off x="2740025" y="2917825"/>
            <a:ext cx="7165975" cy="12731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GB" altLang="it-IT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9" name="Text Placeholder 2"/>
          <p:cNvSpPr>
            <a:spLocks noGrp="1"/>
          </p:cNvSpPr>
          <p:nvPr>
            <p:ph type="body" idx="13"/>
          </p:nvPr>
        </p:nvSpPr>
        <p:spPr>
          <a:xfrm>
            <a:off x="2972230" y="4379540"/>
            <a:ext cx="6637823" cy="104184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6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noProof="0" smtClean="0"/>
              <a:t>Fare clic per modificare stili del testo dello schema</a:t>
            </a:r>
          </a:p>
          <a:p>
            <a:pPr lvl="1"/>
            <a:r>
              <a:rPr lang="it-IT" noProof="0" smtClean="0"/>
              <a:t>Secondo livello</a:t>
            </a:r>
          </a:p>
          <a:p>
            <a:pPr lvl="2"/>
            <a:r>
              <a:rPr lang="it-IT" noProof="0" smtClean="0"/>
              <a:t>Terzo livello</a:t>
            </a:r>
          </a:p>
        </p:txBody>
      </p:sp>
      <p:sp>
        <p:nvSpPr>
          <p:cNvPr id="24" name="Content Placeholder 23"/>
          <p:cNvSpPr>
            <a:spLocks noGrp="1"/>
          </p:cNvSpPr>
          <p:nvPr>
            <p:ph sz="quarter" idx="15"/>
          </p:nvPr>
        </p:nvSpPr>
        <p:spPr>
          <a:xfrm>
            <a:off x="7994783" y="88731"/>
            <a:ext cx="1816100" cy="546100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 vert="horz"/>
          <a:lstStyle>
            <a:lvl1pPr marL="0" indent="0">
              <a:spcBef>
                <a:spcPts val="0"/>
              </a:spcBef>
              <a:buNone/>
              <a:defRPr sz="900" baseline="0"/>
            </a:lvl1pPr>
            <a:lvl2pPr>
              <a:buNone/>
              <a:defRPr sz="1400"/>
            </a:lvl2pPr>
            <a:lvl3pPr>
              <a:buNone/>
              <a:defRPr sz="1400"/>
            </a:lvl3pPr>
            <a:lvl4pPr>
              <a:buNone/>
              <a:defRPr sz="1400"/>
            </a:lvl4pPr>
            <a:lvl5pPr>
              <a:buNone/>
              <a:defRPr sz="1400"/>
            </a:lvl5pPr>
          </a:lstStyle>
          <a:p>
            <a:pPr lvl="0"/>
            <a:r>
              <a:rPr lang="it-IT" noProof="0" smtClean="0"/>
              <a:t>Fare clic per modificare stili del testo dello schema</a:t>
            </a:r>
          </a:p>
          <a:p>
            <a:pPr lvl="1"/>
            <a:r>
              <a:rPr lang="it-IT" noProof="0" smtClean="0"/>
              <a:t>Secondo livello</a:t>
            </a:r>
          </a:p>
          <a:p>
            <a:pPr lvl="2"/>
            <a:r>
              <a:rPr lang="it-IT" noProof="0" smtClean="0"/>
              <a:t>Terzo livello</a:t>
            </a:r>
          </a:p>
        </p:txBody>
      </p:sp>
      <p:sp>
        <p:nvSpPr>
          <p:cNvPr id="29" name="Content Placeholder 28"/>
          <p:cNvSpPr>
            <a:spLocks noGrp="1"/>
          </p:cNvSpPr>
          <p:nvPr>
            <p:ph sz="quarter" idx="17"/>
          </p:nvPr>
        </p:nvSpPr>
        <p:spPr>
          <a:xfrm>
            <a:off x="6309387" y="652232"/>
            <a:ext cx="3501496" cy="431969"/>
          </a:xfrm>
          <a:prstGeom prst="rect">
            <a:avLst/>
          </a:prstGeom>
        </p:spPr>
        <p:txBody>
          <a:bodyPr vert="horz"/>
          <a:lstStyle>
            <a:lvl1pPr>
              <a:buNone/>
              <a:defRPr sz="900" baseline="0">
                <a:solidFill>
                  <a:srgbClr val="FF0000"/>
                </a:solidFill>
              </a:defRPr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it-IT" noProof="0" smtClean="0"/>
              <a:t>Fare clic per modificare stili del testo dello schema</a:t>
            </a:r>
          </a:p>
          <a:p>
            <a:pPr lvl="1"/>
            <a:r>
              <a:rPr lang="it-IT" noProof="0" smtClean="0"/>
              <a:t>Secondo livello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2972230" y="3161530"/>
            <a:ext cx="6637823" cy="995164"/>
          </a:xfrm>
          <a:prstGeom prst="rect">
            <a:avLst/>
          </a:prstGeom>
          <a:ln>
            <a:noFill/>
          </a:ln>
        </p:spPr>
        <p:txBody>
          <a:bodyPr anchor="t">
            <a:normAutofit/>
          </a:bodyPr>
          <a:lstStyle>
            <a:lvl1pPr algn="l">
              <a:spcAft>
                <a:spcPts val="0"/>
              </a:spcAft>
              <a:defRPr sz="2200" b="0" i="0" cap="none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it-IT" noProof="0" smtClean="0"/>
              <a:t>Fare clic per modificare lo stile del titolo</a:t>
            </a:r>
            <a:endParaRPr lang="en-GB" noProof="0" dirty="0"/>
          </a:p>
        </p:txBody>
      </p:sp>
      <p:sp>
        <p:nvSpPr>
          <p:cNvPr id="12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272480" y="188640"/>
            <a:ext cx="2016224" cy="731838"/>
          </a:xfrm>
          <a:prstGeom prst="rect">
            <a:avLst/>
          </a:prstGeom>
        </p:spPr>
        <p:txBody>
          <a:bodyPr vert="horz" lIns="182880" rIns="182880" anchor="ctr" anchorCtr="0"/>
          <a:lstStyle>
            <a:lvl1pPr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it-IT" noProof="0" smtClean="0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15382147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rizontal Layout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/>
          <p:nvPr/>
        </p:nvSpPr>
        <p:spPr>
          <a:xfrm>
            <a:off x="8123238" y="0"/>
            <a:ext cx="1782762" cy="731838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US" altLang="it-IT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5" name="Picture 29" descr="NTT_logo_RGB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7550" y="309563"/>
            <a:ext cx="135731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4"/>
          <p:cNvSpPr/>
          <p:nvPr/>
        </p:nvSpPr>
        <p:spPr>
          <a:xfrm>
            <a:off x="0" y="0"/>
            <a:ext cx="8123238" cy="7318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US" altLang="it-IT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7" name="Picture 19" descr="NTT_Title_Slide_w_Image.jp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92163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Group 13"/>
          <p:cNvGrpSpPr>
            <a:grpSpLocks/>
          </p:cNvGrpSpPr>
          <p:nvPr/>
        </p:nvGrpSpPr>
        <p:grpSpPr bwMode="auto">
          <a:xfrm>
            <a:off x="0" y="6732588"/>
            <a:ext cx="9906000" cy="131762"/>
            <a:chOff x="0" y="6731877"/>
            <a:chExt cx="9144001" cy="132052"/>
          </a:xfrm>
        </p:grpSpPr>
        <p:sp>
          <p:nvSpPr>
            <p:cNvPr id="9" name="Rectangle 17"/>
            <p:cNvSpPr/>
            <p:nvPr/>
          </p:nvSpPr>
          <p:spPr>
            <a:xfrm>
              <a:off x="0" y="6731877"/>
              <a:ext cx="9144001" cy="13205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endParaRPr lang="en-US" altLang="it-IT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grpSp>
          <p:nvGrpSpPr>
            <p:cNvPr id="10" name="Group 103"/>
            <p:cNvGrpSpPr>
              <a:grpSpLocks/>
            </p:cNvGrpSpPr>
            <p:nvPr/>
          </p:nvGrpSpPr>
          <p:grpSpPr bwMode="auto">
            <a:xfrm>
              <a:off x="0" y="6731877"/>
              <a:ext cx="735623" cy="132052"/>
              <a:chOff x="0" y="6296155"/>
              <a:chExt cx="735623" cy="132052"/>
            </a:xfrm>
          </p:grpSpPr>
          <p:sp>
            <p:nvSpPr>
              <p:cNvPr id="11" name="Rectangle 21"/>
              <p:cNvSpPr/>
              <p:nvPr/>
            </p:nvSpPr>
            <p:spPr>
              <a:xfrm>
                <a:off x="612531" y="6296155"/>
                <a:ext cx="123092" cy="13205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lang="en-US" altLang="it-IT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2" name="Rectangle 22"/>
              <p:cNvSpPr>
                <a:spLocks noChangeArrowheads="1"/>
              </p:cNvSpPr>
              <p:nvPr/>
            </p:nvSpPr>
            <p:spPr bwMode="auto">
              <a:xfrm>
                <a:off x="490904" y="6296155"/>
                <a:ext cx="121626" cy="132052"/>
              </a:xfrm>
              <a:prstGeom prst="rect">
                <a:avLst/>
              </a:prstGeom>
              <a:solidFill>
                <a:srgbClr val="C969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3" name="Rectangle 23"/>
              <p:cNvSpPr/>
              <p:nvPr/>
            </p:nvSpPr>
            <p:spPr>
              <a:xfrm>
                <a:off x="367812" y="6296155"/>
                <a:ext cx="123092" cy="132052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lang="en-US" altLang="it-IT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4" name="Rectangle 24"/>
              <p:cNvSpPr/>
              <p:nvPr/>
            </p:nvSpPr>
            <p:spPr>
              <a:xfrm>
                <a:off x="244720" y="6296155"/>
                <a:ext cx="123092" cy="13205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lang="en-US" altLang="it-IT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5" name="Rectangle 25"/>
              <p:cNvSpPr>
                <a:spLocks noChangeArrowheads="1"/>
              </p:cNvSpPr>
              <p:nvPr/>
            </p:nvSpPr>
            <p:spPr bwMode="auto">
              <a:xfrm>
                <a:off x="123092" y="6296155"/>
                <a:ext cx="121627" cy="132052"/>
              </a:xfrm>
              <a:prstGeom prst="rect">
                <a:avLst/>
              </a:prstGeom>
              <a:solidFill>
                <a:srgbClr val="6F77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6" name="Rectangle 26"/>
              <p:cNvSpPr>
                <a:spLocks noChangeArrowheads="1"/>
              </p:cNvSpPr>
              <p:nvPr/>
            </p:nvSpPr>
            <p:spPr bwMode="auto">
              <a:xfrm>
                <a:off x="0" y="6296155"/>
                <a:ext cx="123092" cy="132052"/>
              </a:xfrm>
              <a:prstGeom prst="rect">
                <a:avLst/>
              </a:prstGeom>
              <a:solidFill>
                <a:srgbClr val="3F49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</p:grpSp>
      <p:sp>
        <p:nvSpPr>
          <p:cNvPr id="17" name="TextBox 12"/>
          <p:cNvSpPr txBox="1">
            <a:spLocks noChangeArrowheads="1"/>
          </p:cNvSpPr>
          <p:nvPr/>
        </p:nvSpPr>
        <p:spPr bwMode="auto">
          <a:xfrm>
            <a:off x="831850" y="6751638"/>
            <a:ext cx="2559050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600">
                <a:solidFill>
                  <a:srgbClr val="000000"/>
                </a:solidFill>
                <a:ea typeface="HGP創英角ｺﾞｼｯｸUB"/>
                <a:cs typeface="HGP創英角ｺﾞｼｯｸUB"/>
              </a:rPr>
              <a:t>Copyright © 2012 NTT DATA</a:t>
            </a:r>
          </a:p>
        </p:txBody>
      </p:sp>
      <p:sp>
        <p:nvSpPr>
          <p:cNvPr id="18" name="TextBox 16"/>
          <p:cNvSpPr txBox="1">
            <a:spLocks noChangeArrowheads="1"/>
          </p:cNvSpPr>
          <p:nvPr/>
        </p:nvSpPr>
        <p:spPr bwMode="auto">
          <a:xfrm>
            <a:off x="9590088" y="6751638"/>
            <a:ext cx="315912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D033FE2A-2580-4E79-990D-0D0965BC63BB}" type="slidenum">
              <a:rPr lang="en-US" altLang="it-IT" sz="600">
                <a:solidFill>
                  <a:srgbClr val="000000"/>
                </a:solidFill>
                <a:ea typeface="HGP創英角ｺﾞｼｯｸUB"/>
                <a:cs typeface="HGP創英角ｺﾞｼｯｸUB"/>
              </a:rPr>
              <a:pPr eaLnBrk="1" hangingPunct="1"/>
              <a:t>‹#›</a:t>
            </a:fld>
            <a:endParaRPr lang="en-US" altLang="it-IT" sz="600">
              <a:solidFill>
                <a:srgbClr val="000000"/>
              </a:solidFill>
              <a:ea typeface="HGP創英角ｺﾞｼｯｸUB"/>
              <a:cs typeface="HGP創英角ｺﾞｼｯｸUB"/>
            </a:endParaRP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792825" y="0"/>
            <a:ext cx="7329752" cy="731838"/>
          </a:xfrm>
          <a:prstGeom prst="rect">
            <a:avLst/>
          </a:prstGeom>
        </p:spPr>
        <p:txBody>
          <a:bodyPr vert="horz" lIns="182880" rIns="182880" anchor="ctr" anchorCtr="0"/>
          <a:lstStyle>
            <a:lvl1pPr>
              <a:buNone/>
              <a:defRPr sz="2200" baseline="0"/>
            </a:lvl1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31" name="Content Placeholder 30"/>
          <p:cNvSpPr>
            <a:spLocks noGrp="1"/>
          </p:cNvSpPr>
          <p:nvPr>
            <p:ph sz="quarter" idx="11"/>
          </p:nvPr>
        </p:nvSpPr>
        <p:spPr>
          <a:xfrm>
            <a:off x="788991" y="1373194"/>
            <a:ext cx="8323262" cy="4960937"/>
          </a:xfrm>
          <a:prstGeom prst="rect">
            <a:avLst/>
          </a:prstGeom>
        </p:spPr>
        <p:txBody>
          <a:bodyPr vert="horz"/>
          <a:lstStyle>
            <a:lvl1pPr marL="266700" indent="-266700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Arial" pitchFamily="34" charset="0"/>
              <a:buChar char="►"/>
              <a:defRPr sz="1800"/>
            </a:lvl1pPr>
            <a:lvl2pPr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/>
            </a:lvl2pPr>
            <a:lvl3pPr>
              <a:spcBef>
                <a:spcPts val="0"/>
              </a:spcBef>
              <a:spcAft>
                <a:spcPts val="600"/>
              </a:spcAft>
              <a:defRPr sz="1800"/>
            </a:lvl3pPr>
            <a:lvl4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600"/>
            </a:lvl4pPr>
            <a:lvl5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600"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608489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1"/>
          <p:cNvSpPr/>
          <p:nvPr/>
        </p:nvSpPr>
        <p:spPr>
          <a:xfrm>
            <a:off x="8123238" y="0"/>
            <a:ext cx="1782762" cy="731838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US" altLang="it-IT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7" name="Picture 29" descr="NTT_logo_RGB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7550" y="309563"/>
            <a:ext cx="135731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4"/>
          <p:cNvSpPr/>
          <p:nvPr/>
        </p:nvSpPr>
        <p:spPr>
          <a:xfrm>
            <a:off x="0" y="0"/>
            <a:ext cx="8123238" cy="7318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US" altLang="it-IT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9" name="Picture 19" descr="NTT_Title_Slide_w_Image.jp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92163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" name="Group 13"/>
          <p:cNvGrpSpPr>
            <a:grpSpLocks/>
          </p:cNvGrpSpPr>
          <p:nvPr/>
        </p:nvGrpSpPr>
        <p:grpSpPr bwMode="auto">
          <a:xfrm>
            <a:off x="0" y="6732588"/>
            <a:ext cx="9906000" cy="131762"/>
            <a:chOff x="0" y="6731877"/>
            <a:chExt cx="9144001" cy="132052"/>
          </a:xfrm>
        </p:grpSpPr>
        <p:sp>
          <p:nvSpPr>
            <p:cNvPr id="11" name="Rectangle 17"/>
            <p:cNvSpPr/>
            <p:nvPr/>
          </p:nvSpPr>
          <p:spPr>
            <a:xfrm>
              <a:off x="0" y="6731877"/>
              <a:ext cx="9144001" cy="13205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endParaRPr lang="en-US" altLang="it-IT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grpSp>
          <p:nvGrpSpPr>
            <p:cNvPr id="12" name="Group 103"/>
            <p:cNvGrpSpPr>
              <a:grpSpLocks/>
            </p:cNvGrpSpPr>
            <p:nvPr/>
          </p:nvGrpSpPr>
          <p:grpSpPr bwMode="auto">
            <a:xfrm>
              <a:off x="0" y="6731877"/>
              <a:ext cx="735623" cy="132052"/>
              <a:chOff x="0" y="6296155"/>
              <a:chExt cx="735623" cy="132052"/>
            </a:xfrm>
          </p:grpSpPr>
          <p:sp>
            <p:nvSpPr>
              <p:cNvPr id="13" name="Rectangle 21"/>
              <p:cNvSpPr/>
              <p:nvPr/>
            </p:nvSpPr>
            <p:spPr>
              <a:xfrm>
                <a:off x="612531" y="6296155"/>
                <a:ext cx="123092" cy="13205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lang="en-US" altLang="it-IT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4" name="Rectangle 22"/>
              <p:cNvSpPr>
                <a:spLocks noChangeArrowheads="1"/>
              </p:cNvSpPr>
              <p:nvPr/>
            </p:nvSpPr>
            <p:spPr bwMode="auto">
              <a:xfrm>
                <a:off x="490904" y="6296155"/>
                <a:ext cx="121626" cy="132052"/>
              </a:xfrm>
              <a:prstGeom prst="rect">
                <a:avLst/>
              </a:prstGeom>
              <a:solidFill>
                <a:srgbClr val="C969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5" name="Rectangle 23"/>
              <p:cNvSpPr/>
              <p:nvPr/>
            </p:nvSpPr>
            <p:spPr>
              <a:xfrm>
                <a:off x="367812" y="6296155"/>
                <a:ext cx="123092" cy="132052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lang="en-US" altLang="it-IT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6" name="Rectangle 24"/>
              <p:cNvSpPr/>
              <p:nvPr/>
            </p:nvSpPr>
            <p:spPr>
              <a:xfrm>
                <a:off x="244720" y="6296155"/>
                <a:ext cx="123092" cy="13205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lang="en-US" altLang="it-IT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7" name="Rectangle 25"/>
              <p:cNvSpPr>
                <a:spLocks noChangeArrowheads="1"/>
              </p:cNvSpPr>
              <p:nvPr/>
            </p:nvSpPr>
            <p:spPr bwMode="auto">
              <a:xfrm>
                <a:off x="123092" y="6296155"/>
                <a:ext cx="121627" cy="132052"/>
              </a:xfrm>
              <a:prstGeom prst="rect">
                <a:avLst/>
              </a:prstGeom>
              <a:solidFill>
                <a:srgbClr val="6F77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8" name="Rectangle 26"/>
              <p:cNvSpPr>
                <a:spLocks noChangeArrowheads="1"/>
              </p:cNvSpPr>
              <p:nvPr/>
            </p:nvSpPr>
            <p:spPr bwMode="auto">
              <a:xfrm>
                <a:off x="0" y="6296155"/>
                <a:ext cx="123092" cy="132052"/>
              </a:xfrm>
              <a:prstGeom prst="rect">
                <a:avLst/>
              </a:prstGeom>
              <a:solidFill>
                <a:srgbClr val="3F49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</p:grpSp>
      <p:sp>
        <p:nvSpPr>
          <p:cNvPr id="20" name="TextBox 12"/>
          <p:cNvSpPr txBox="1">
            <a:spLocks noChangeArrowheads="1"/>
          </p:cNvSpPr>
          <p:nvPr/>
        </p:nvSpPr>
        <p:spPr bwMode="auto">
          <a:xfrm>
            <a:off x="831850" y="6751638"/>
            <a:ext cx="2559050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600">
                <a:solidFill>
                  <a:srgbClr val="000000"/>
                </a:solidFill>
                <a:ea typeface="HGP創英角ｺﾞｼｯｸUB"/>
                <a:cs typeface="HGP創英角ｺﾞｼｯｸUB"/>
              </a:rPr>
              <a:t>Copyright © 2012 NTT DATA</a:t>
            </a:r>
          </a:p>
        </p:txBody>
      </p:sp>
      <p:sp>
        <p:nvSpPr>
          <p:cNvPr id="21" name="TextBox 16"/>
          <p:cNvSpPr txBox="1">
            <a:spLocks noChangeArrowheads="1"/>
          </p:cNvSpPr>
          <p:nvPr/>
        </p:nvSpPr>
        <p:spPr bwMode="auto">
          <a:xfrm>
            <a:off x="9590088" y="6751638"/>
            <a:ext cx="315912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2A76D8FE-FF67-44C3-A939-9EF9621348C9}" type="slidenum">
              <a:rPr lang="en-US" altLang="it-IT" sz="600">
                <a:solidFill>
                  <a:srgbClr val="000000"/>
                </a:solidFill>
                <a:ea typeface="HGP創英角ｺﾞｼｯｸUB"/>
                <a:cs typeface="HGP創英角ｺﾞｼｯｸUB"/>
              </a:rPr>
              <a:pPr eaLnBrk="1" hangingPunct="1"/>
              <a:t>‹#›</a:t>
            </a:fld>
            <a:endParaRPr lang="en-US" altLang="it-IT" sz="600">
              <a:solidFill>
                <a:srgbClr val="000000"/>
              </a:solidFill>
              <a:ea typeface="HGP創英角ｺﾞｼｯｸUB"/>
              <a:cs typeface="HGP創英角ｺﾞｼｯｸUB"/>
            </a:endParaRP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792825" y="0"/>
            <a:ext cx="7329752" cy="731838"/>
          </a:xfrm>
          <a:prstGeom prst="rect">
            <a:avLst/>
          </a:prstGeom>
        </p:spPr>
        <p:txBody>
          <a:bodyPr vert="horz" lIns="182880" rIns="182880" anchor="ctr" anchorCtr="0"/>
          <a:lstStyle>
            <a:lvl1pPr>
              <a:buNone/>
              <a:defRPr sz="2200" baseline="0"/>
            </a:lvl1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39" name="Text Placeholder 35"/>
          <p:cNvSpPr>
            <a:spLocks noGrp="1"/>
          </p:cNvSpPr>
          <p:nvPr>
            <p:ph type="body" sz="quarter" idx="12"/>
          </p:nvPr>
        </p:nvSpPr>
        <p:spPr>
          <a:xfrm>
            <a:off x="393707" y="1373193"/>
            <a:ext cx="3036887" cy="4579937"/>
          </a:xfrm>
          <a:prstGeom prst="rect">
            <a:avLst/>
          </a:prstGeom>
        </p:spPr>
        <p:txBody>
          <a:bodyPr vert="horz"/>
          <a:lstStyle>
            <a:lvl1pPr marL="118872" indent="-1190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1200"/>
            </a:lvl1pPr>
            <a:lvl2pPr marL="228600" indent="-109728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/>
            </a:lvl2pPr>
            <a:lvl3pPr marL="1033463" indent="-1190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1200"/>
            </a:lvl3pPr>
            <a:lvl4pPr marL="1490663" indent="-1190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200"/>
            </a:lvl4pPr>
            <a:lvl5pPr marL="1947863" indent="-1190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200"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 smtClean="0"/>
          </a:p>
        </p:txBody>
      </p:sp>
      <p:sp>
        <p:nvSpPr>
          <p:cNvPr id="47" name="Content Placeholder 46"/>
          <p:cNvSpPr>
            <a:spLocks noGrp="1"/>
          </p:cNvSpPr>
          <p:nvPr>
            <p:ph sz="quarter" idx="13"/>
          </p:nvPr>
        </p:nvSpPr>
        <p:spPr>
          <a:xfrm>
            <a:off x="3430591" y="1373193"/>
            <a:ext cx="3040062" cy="4579937"/>
          </a:xfrm>
          <a:prstGeom prst="rect">
            <a:avLst/>
          </a:prstGeom>
        </p:spPr>
        <p:txBody>
          <a:bodyPr vert="horz"/>
          <a:lstStyle>
            <a:lvl1pPr>
              <a:spcBef>
                <a:spcPts val="0"/>
              </a:spcBef>
              <a:spcAft>
                <a:spcPts val="600"/>
              </a:spcAft>
              <a:defRPr sz="900"/>
            </a:lvl1pPr>
            <a:lvl2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900"/>
            </a:lvl2pPr>
            <a:lvl3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900"/>
            </a:lvl3pPr>
            <a:lvl4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900"/>
            </a:lvl4pPr>
            <a:lvl5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900"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0" name="Text Placeholder 35"/>
          <p:cNvSpPr>
            <a:spLocks noGrp="1"/>
          </p:cNvSpPr>
          <p:nvPr>
            <p:ph type="body" sz="quarter" idx="14"/>
          </p:nvPr>
        </p:nvSpPr>
        <p:spPr>
          <a:xfrm>
            <a:off x="6481235" y="1373193"/>
            <a:ext cx="3036887" cy="4579937"/>
          </a:xfrm>
          <a:prstGeom prst="rect">
            <a:avLst/>
          </a:prstGeom>
        </p:spPr>
        <p:txBody>
          <a:bodyPr vert="horz"/>
          <a:lstStyle>
            <a:lvl1pPr marL="118872" indent="-1190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1200"/>
            </a:lvl1pPr>
            <a:lvl2pPr marL="228600" indent="-109728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/>
            </a:lvl2pPr>
            <a:lvl3pPr marL="1033463" indent="-1190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1200"/>
            </a:lvl3pPr>
            <a:lvl4pPr marL="1490663" indent="-1190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200"/>
            </a:lvl4pPr>
            <a:lvl5pPr marL="1947863" indent="-1190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200"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85641791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/>
          <p:nvPr/>
        </p:nvSpPr>
        <p:spPr>
          <a:xfrm>
            <a:off x="8123238" y="0"/>
            <a:ext cx="1782762" cy="731838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US" altLang="it-IT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6" name="Picture 29" descr="NTT_logo_RGB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7550" y="309563"/>
            <a:ext cx="135731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4"/>
          <p:cNvSpPr/>
          <p:nvPr/>
        </p:nvSpPr>
        <p:spPr>
          <a:xfrm>
            <a:off x="0" y="0"/>
            <a:ext cx="8123238" cy="7318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US" altLang="it-IT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8" name="Picture 19" descr="NTT_Title_Slide_w_Image.jp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92163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" name="Group 13"/>
          <p:cNvGrpSpPr>
            <a:grpSpLocks/>
          </p:cNvGrpSpPr>
          <p:nvPr/>
        </p:nvGrpSpPr>
        <p:grpSpPr bwMode="auto">
          <a:xfrm>
            <a:off x="0" y="6732588"/>
            <a:ext cx="9906000" cy="131762"/>
            <a:chOff x="0" y="6731877"/>
            <a:chExt cx="9144001" cy="132052"/>
          </a:xfrm>
        </p:grpSpPr>
        <p:sp>
          <p:nvSpPr>
            <p:cNvPr id="10" name="Rectangle 17"/>
            <p:cNvSpPr/>
            <p:nvPr/>
          </p:nvSpPr>
          <p:spPr>
            <a:xfrm>
              <a:off x="0" y="6731877"/>
              <a:ext cx="9144001" cy="13205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endParaRPr lang="en-US" altLang="it-IT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grpSp>
          <p:nvGrpSpPr>
            <p:cNvPr id="11" name="Group 103"/>
            <p:cNvGrpSpPr>
              <a:grpSpLocks/>
            </p:cNvGrpSpPr>
            <p:nvPr/>
          </p:nvGrpSpPr>
          <p:grpSpPr bwMode="auto">
            <a:xfrm>
              <a:off x="0" y="6731877"/>
              <a:ext cx="735623" cy="132052"/>
              <a:chOff x="0" y="6296155"/>
              <a:chExt cx="735623" cy="132052"/>
            </a:xfrm>
          </p:grpSpPr>
          <p:sp>
            <p:nvSpPr>
              <p:cNvPr id="12" name="Rectangle 21"/>
              <p:cNvSpPr/>
              <p:nvPr/>
            </p:nvSpPr>
            <p:spPr>
              <a:xfrm>
                <a:off x="612531" y="6296155"/>
                <a:ext cx="123092" cy="13205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lang="en-US" altLang="it-IT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3" name="Rectangle 22"/>
              <p:cNvSpPr>
                <a:spLocks noChangeArrowheads="1"/>
              </p:cNvSpPr>
              <p:nvPr/>
            </p:nvSpPr>
            <p:spPr bwMode="auto">
              <a:xfrm>
                <a:off x="490904" y="6296155"/>
                <a:ext cx="121626" cy="132052"/>
              </a:xfrm>
              <a:prstGeom prst="rect">
                <a:avLst/>
              </a:prstGeom>
              <a:solidFill>
                <a:srgbClr val="C969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4" name="Rectangle 23"/>
              <p:cNvSpPr/>
              <p:nvPr/>
            </p:nvSpPr>
            <p:spPr>
              <a:xfrm>
                <a:off x="367812" y="6296155"/>
                <a:ext cx="123092" cy="132052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lang="en-US" altLang="it-IT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5" name="Rectangle 24"/>
              <p:cNvSpPr/>
              <p:nvPr/>
            </p:nvSpPr>
            <p:spPr>
              <a:xfrm>
                <a:off x="244720" y="6296155"/>
                <a:ext cx="123092" cy="13205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lang="en-US" altLang="it-IT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6" name="Rectangle 25"/>
              <p:cNvSpPr>
                <a:spLocks noChangeArrowheads="1"/>
              </p:cNvSpPr>
              <p:nvPr/>
            </p:nvSpPr>
            <p:spPr bwMode="auto">
              <a:xfrm>
                <a:off x="123092" y="6296155"/>
                <a:ext cx="121627" cy="132052"/>
              </a:xfrm>
              <a:prstGeom prst="rect">
                <a:avLst/>
              </a:prstGeom>
              <a:solidFill>
                <a:srgbClr val="6F77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7" name="Rectangle 26"/>
              <p:cNvSpPr>
                <a:spLocks noChangeArrowheads="1"/>
              </p:cNvSpPr>
              <p:nvPr/>
            </p:nvSpPr>
            <p:spPr bwMode="auto">
              <a:xfrm>
                <a:off x="0" y="6296155"/>
                <a:ext cx="123092" cy="132052"/>
              </a:xfrm>
              <a:prstGeom prst="rect">
                <a:avLst/>
              </a:prstGeom>
              <a:solidFill>
                <a:srgbClr val="3F49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</p:grpSp>
      <p:sp>
        <p:nvSpPr>
          <p:cNvPr id="18" name="TextBox 12"/>
          <p:cNvSpPr txBox="1">
            <a:spLocks noChangeArrowheads="1"/>
          </p:cNvSpPr>
          <p:nvPr/>
        </p:nvSpPr>
        <p:spPr bwMode="auto">
          <a:xfrm>
            <a:off x="831850" y="6751638"/>
            <a:ext cx="2559050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600">
                <a:solidFill>
                  <a:srgbClr val="000000"/>
                </a:solidFill>
                <a:ea typeface="HGP創英角ｺﾞｼｯｸUB"/>
                <a:cs typeface="HGP創英角ｺﾞｼｯｸUB"/>
              </a:rPr>
              <a:t>Copyright © 2012 NTT DATA</a:t>
            </a:r>
          </a:p>
        </p:txBody>
      </p:sp>
      <p:sp>
        <p:nvSpPr>
          <p:cNvPr id="20" name="TextBox 16"/>
          <p:cNvSpPr txBox="1">
            <a:spLocks noChangeArrowheads="1"/>
          </p:cNvSpPr>
          <p:nvPr/>
        </p:nvSpPr>
        <p:spPr bwMode="auto">
          <a:xfrm>
            <a:off x="9590088" y="6751638"/>
            <a:ext cx="315912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01391EC7-6557-40C9-83D7-6C89D1E6510D}" type="slidenum">
              <a:rPr lang="en-US" altLang="it-IT" sz="600">
                <a:solidFill>
                  <a:srgbClr val="000000"/>
                </a:solidFill>
                <a:ea typeface="HGP創英角ｺﾞｼｯｸUB"/>
                <a:cs typeface="HGP創英角ｺﾞｼｯｸUB"/>
              </a:rPr>
              <a:pPr eaLnBrk="1" hangingPunct="1"/>
              <a:t>‹#›</a:t>
            </a:fld>
            <a:endParaRPr lang="en-US" altLang="it-IT" sz="600">
              <a:solidFill>
                <a:srgbClr val="000000"/>
              </a:solidFill>
              <a:ea typeface="HGP創英角ｺﾞｼｯｸUB"/>
              <a:cs typeface="HGP創英角ｺﾞｼｯｸUB"/>
            </a:endParaRP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792825" y="0"/>
            <a:ext cx="7329752" cy="731838"/>
          </a:xfrm>
          <a:prstGeom prst="rect">
            <a:avLst/>
          </a:prstGeom>
        </p:spPr>
        <p:txBody>
          <a:bodyPr vert="horz" lIns="182880" rIns="182880" anchor="ctr" anchorCtr="0"/>
          <a:lstStyle>
            <a:lvl1pPr>
              <a:buNone/>
              <a:defRPr sz="2200" baseline="0"/>
            </a:lvl1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29" name="Content Placeholder 28"/>
          <p:cNvSpPr>
            <a:spLocks noGrp="1"/>
          </p:cNvSpPr>
          <p:nvPr>
            <p:ph sz="quarter" idx="11"/>
          </p:nvPr>
        </p:nvSpPr>
        <p:spPr>
          <a:xfrm>
            <a:off x="4946661" y="1373194"/>
            <a:ext cx="4564063" cy="4960937"/>
          </a:xfrm>
          <a:prstGeom prst="rect">
            <a:avLst/>
          </a:prstGeom>
        </p:spPr>
        <p:txBody>
          <a:bodyPr vert="horz"/>
          <a:lstStyle>
            <a:lvl1pPr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400"/>
            </a:lvl1pPr>
            <a:lvl2pPr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400"/>
            </a:lvl2pPr>
            <a:lvl3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400"/>
            </a:lvl3pPr>
            <a:lvl4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400"/>
            </a:lvl4pPr>
            <a:lvl5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400"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31" name="Content Placeholder 28"/>
          <p:cNvSpPr>
            <a:spLocks noGrp="1"/>
          </p:cNvSpPr>
          <p:nvPr>
            <p:ph sz="quarter" idx="12"/>
          </p:nvPr>
        </p:nvSpPr>
        <p:spPr>
          <a:xfrm>
            <a:off x="392119" y="1373194"/>
            <a:ext cx="4554537" cy="4960937"/>
          </a:xfrm>
          <a:prstGeom prst="rect">
            <a:avLst/>
          </a:prstGeom>
        </p:spPr>
        <p:txBody>
          <a:bodyPr vert="horz"/>
          <a:lstStyle>
            <a:lvl1pPr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400"/>
            </a:lvl1pPr>
            <a:lvl2pPr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400"/>
            </a:lvl2pPr>
            <a:lvl3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400"/>
            </a:lvl3pPr>
            <a:lvl4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400"/>
            </a:lvl4pPr>
            <a:lvl5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400"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010503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dex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1"/>
          <p:cNvSpPr/>
          <p:nvPr/>
        </p:nvSpPr>
        <p:spPr>
          <a:xfrm>
            <a:off x="8123238" y="0"/>
            <a:ext cx="1782762" cy="731838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GB" altLang="it-IT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4" name="Picture 29" descr="NTT_logo_RGB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7550" y="309563"/>
            <a:ext cx="135731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3"/>
          <p:cNvSpPr/>
          <p:nvPr/>
        </p:nvSpPr>
        <p:spPr>
          <a:xfrm>
            <a:off x="0" y="0"/>
            <a:ext cx="8123238" cy="7318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GB" altLang="it-IT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6" name="Picture 19" descr="NTT_Title_Slide_w_Image.jp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92163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oup 13"/>
          <p:cNvGrpSpPr>
            <a:grpSpLocks/>
          </p:cNvGrpSpPr>
          <p:nvPr/>
        </p:nvGrpSpPr>
        <p:grpSpPr bwMode="auto">
          <a:xfrm>
            <a:off x="0" y="6732588"/>
            <a:ext cx="9906000" cy="131762"/>
            <a:chOff x="0" y="6731877"/>
            <a:chExt cx="9144001" cy="132052"/>
          </a:xfrm>
        </p:grpSpPr>
        <p:sp>
          <p:nvSpPr>
            <p:cNvPr id="8" name="Rectangle 17"/>
            <p:cNvSpPr/>
            <p:nvPr/>
          </p:nvSpPr>
          <p:spPr>
            <a:xfrm>
              <a:off x="0" y="6731877"/>
              <a:ext cx="9144001" cy="13205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endParaRPr lang="en-US" altLang="it-IT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grpSp>
          <p:nvGrpSpPr>
            <p:cNvPr id="9" name="Group 103"/>
            <p:cNvGrpSpPr>
              <a:grpSpLocks/>
            </p:cNvGrpSpPr>
            <p:nvPr/>
          </p:nvGrpSpPr>
          <p:grpSpPr bwMode="auto">
            <a:xfrm>
              <a:off x="0" y="6731877"/>
              <a:ext cx="735623" cy="132052"/>
              <a:chOff x="0" y="6296155"/>
              <a:chExt cx="735623" cy="132052"/>
            </a:xfrm>
          </p:grpSpPr>
          <p:sp>
            <p:nvSpPr>
              <p:cNvPr id="10" name="Rectangle 21"/>
              <p:cNvSpPr/>
              <p:nvPr/>
            </p:nvSpPr>
            <p:spPr>
              <a:xfrm>
                <a:off x="612531" y="6296155"/>
                <a:ext cx="123092" cy="13205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lang="en-US" altLang="it-IT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1" name="Rectangle 22"/>
              <p:cNvSpPr>
                <a:spLocks noChangeArrowheads="1"/>
              </p:cNvSpPr>
              <p:nvPr/>
            </p:nvSpPr>
            <p:spPr bwMode="auto">
              <a:xfrm>
                <a:off x="490904" y="6296155"/>
                <a:ext cx="121626" cy="132052"/>
              </a:xfrm>
              <a:prstGeom prst="rect">
                <a:avLst/>
              </a:prstGeom>
              <a:solidFill>
                <a:srgbClr val="C969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2" name="Rectangle 23"/>
              <p:cNvSpPr/>
              <p:nvPr/>
            </p:nvSpPr>
            <p:spPr>
              <a:xfrm>
                <a:off x="367812" y="6296155"/>
                <a:ext cx="123092" cy="132052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lang="en-US" altLang="it-IT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3" name="Rectangle 24"/>
              <p:cNvSpPr/>
              <p:nvPr/>
            </p:nvSpPr>
            <p:spPr>
              <a:xfrm>
                <a:off x="244720" y="6296155"/>
                <a:ext cx="123092" cy="13205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lang="en-US" altLang="it-IT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4" name="Rectangle 25"/>
              <p:cNvSpPr>
                <a:spLocks noChangeArrowheads="1"/>
              </p:cNvSpPr>
              <p:nvPr/>
            </p:nvSpPr>
            <p:spPr bwMode="auto">
              <a:xfrm>
                <a:off x="123092" y="6296155"/>
                <a:ext cx="121627" cy="132052"/>
              </a:xfrm>
              <a:prstGeom prst="rect">
                <a:avLst/>
              </a:prstGeom>
              <a:solidFill>
                <a:srgbClr val="6F77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5" name="Rectangle 26"/>
              <p:cNvSpPr>
                <a:spLocks noChangeArrowheads="1"/>
              </p:cNvSpPr>
              <p:nvPr/>
            </p:nvSpPr>
            <p:spPr bwMode="auto">
              <a:xfrm>
                <a:off x="0" y="6296155"/>
                <a:ext cx="123092" cy="132052"/>
              </a:xfrm>
              <a:prstGeom prst="rect">
                <a:avLst/>
              </a:prstGeom>
              <a:solidFill>
                <a:srgbClr val="3F49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</p:grpSp>
      <p:sp>
        <p:nvSpPr>
          <p:cNvPr id="16" name="TextBox 12"/>
          <p:cNvSpPr txBox="1">
            <a:spLocks noChangeArrowheads="1"/>
          </p:cNvSpPr>
          <p:nvPr/>
        </p:nvSpPr>
        <p:spPr bwMode="auto">
          <a:xfrm>
            <a:off x="831850" y="6751638"/>
            <a:ext cx="2559050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600">
                <a:solidFill>
                  <a:srgbClr val="000000"/>
                </a:solidFill>
              </a:rPr>
              <a:t>Copyright © 2012 NTT DATA Corporation</a:t>
            </a:r>
          </a:p>
        </p:txBody>
      </p:sp>
      <p:sp>
        <p:nvSpPr>
          <p:cNvPr id="17" name="TextBox 15"/>
          <p:cNvSpPr txBox="1">
            <a:spLocks noChangeArrowheads="1"/>
          </p:cNvSpPr>
          <p:nvPr/>
        </p:nvSpPr>
        <p:spPr bwMode="auto">
          <a:xfrm>
            <a:off x="9590088" y="6751638"/>
            <a:ext cx="315912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05517877-BA47-49D6-9A5C-4C58887F4A13}" type="slidenum">
              <a:rPr lang="en-US" altLang="it-IT" sz="600">
                <a:solidFill>
                  <a:srgbClr val="000000"/>
                </a:solidFill>
              </a:rPr>
              <a:pPr eaLnBrk="1" hangingPunct="1"/>
              <a:t>‹#›</a:t>
            </a:fld>
            <a:endParaRPr lang="en-US" altLang="it-IT" sz="600">
              <a:solidFill>
                <a:srgbClr val="000000"/>
              </a:solidFill>
            </a:endParaRPr>
          </a:p>
        </p:txBody>
      </p:sp>
      <p:sp>
        <p:nvSpPr>
          <p:cNvPr id="28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792825" y="0"/>
            <a:ext cx="7329752" cy="731838"/>
          </a:xfrm>
          <a:prstGeom prst="rect">
            <a:avLst/>
          </a:prstGeom>
        </p:spPr>
        <p:txBody>
          <a:bodyPr vert="horz" lIns="182880" rIns="182880" anchor="ctr" anchorCtr="0">
            <a:normAutofit/>
          </a:bodyPr>
          <a:lstStyle>
            <a:lvl1pPr marL="0" indent="0">
              <a:buNone/>
              <a:defRPr sz="2200" baseline="0"/>
            </a:lvl1pPr>
          </a:lstStyle>
          <a:p>
            <a:pPr lvl="0"/>
            <a:r>
              <a:rPr lang="it-IT" noProof="0" smtClean="0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220216504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2" descr="NTT_logo_RGB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3488" y="6119813"/>
            <a:ext cx="1833562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9" descr="NTT_Title_Slide_w_Imag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19413"/>
            <a:ext cx="2754313" cy="254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15"/>
          <p:cNvSpPr>
            <a:spLocks noChangeArrowheads="1"/>
          </p:cNvSpPr>
          <p:nvPr/>
        </p:nvSpPr>
        <p:spPr bwMode="auto">
          <a:xfrm>
            <a:off x="2740025" y="4181475"/>
            <a:ext cx="7165975" cy="1281113"/>
          </a:xfrm>
          <a:prstGeom prst="rect">
            <a:avLst/>
          </a:prstGeom>
          <a:solidFill>
            <a:srgbClr val="C2CE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en-GB" altLang="en-US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0" name="TextBox 16"/>
          <p:cNvSpPr txBox="1">
            <a:spLocks noChangeArrowheads="1"/>
          </p:cNvSpPr>
          <p:nvPr/>
        </p:nvSpPr>
        <p:spPr bwMode="auto">
          <a:xfrm>
            <a:off x="0" y="6751638"/>
            <a:ext cx="2559050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600">
                <a:solidFill>
                  <a:srgbClr val="000000"/>
                </a:solidFill>
              </a:rPr>
              <a:t>Copyright © 2012 NTT DATA Corporation</a:t>
            </a:r>
          </a:p>
        </p:txBody>
      </p:sp>
      <p:sp>
        <p:nvSpPr>
          <p:cNvPr id="11" name="Rectangle 14"/>
          <p:cNvSpPr/>
          <p:nvPr/>
        </p:nvSpPr>
        <p:spPr>
          <a:xfrm>
            <a:off x="2740025" y="2914650"/>
            <a:ext cx="7165975" cy="1274763"/>
          </a:xfrm>
          <a:prstGeom prst="rect">
            <a:avLst/>
          </a:prstGeom>
          <a:solidFill>
            <a:srgbClr val="6785C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GB" altLang="it-IT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9" name="Text Placeholder 2"/>
          <p:cNvSpPr>
            <a:spLocks noGrp="1"/>
          </p:cNvSpPr>
          <p:nvPr>
            <p:ph type="body" idx="13"/>
          </p:nvPr>
        </p:nvSpPr>
        <p:spPr>
          <a:xfrm>
            <a:off x="2972230" y="4379540"/>
            <a:ext cx="6637823" cy="104184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6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noProof="0" smtClean="0"/>
              <a:t>Fare clic per modificare stili del testo dello schema</a:t>
            </a:r>
          </a:p>
          <a:p>
            <a:pPr lvl="1"/>
            <a:r>
              <a:rPr lang="it-IT" noProof="0" smtClean="0"/>
              <a:t>Secondo livello</a:t>
            </a:r>
          </a:p>
          <a:p>
            <a:pPr lvl="2"/>
            <a:r>
              <a:rPr lang="it-IT" noProof="0" smtClean="0"/>
              <a:t>Terzo livello</a:t>
            </a:r>
          </a:p>
        </p:txBody>
      </p:sp>
      <p:sp>
        <p:nvSpPr>
          <p:cNvPr id="24" name="Content Placeholder 23"/>
          <p:cNvSpPr>
            <a:spLocks noGrp="1"/>
          </p:cNvSpPr>
          <p:nvPr>
            <p:ph sz="quarter" idx="15"/>
          </p:nvPr>
        </p:nvSpPr>
        <p:spPr>
          <a:xfrm>
            <a:off x="7994783" y="88731"/>
            <a:ext cx="1816100" cy="546100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 vert="horz"/>
          <a:lstStyle>
            <a:lvl1pPr marL="0" indent="0">
              <a:spcBef>
                <a:spcPts val="0"/>
              </a:spcBef>
              <a:buNone/>
              <a:defRPr sz="900" baseline="0"/>
            </a:lvl1pPr>
            <a:lvl2pPr>
              <a:buNone/>
              <a:defRPr sz="1400"/>
            </a:lvl2pPr>
            <a:lvl3pPr>
              <a:buNone/>
              <a:defRPr sz="1400"/>
            </a:lvl3pPr>
            <a:lvl4pPr>
              <a:buNone/>
              <a:defRPr sz="1400"/>
            </a:lvl4pPr>
            <a:lvl5pPr>
              <a:buNone/>
              <a:defRPr sz="1400"/>
            </a:lvl5pPr>
          </a:lstStyle>
          <a:p>
            <a:pPr lvl="0"/>
            <a:r>
              <a:rPr lang="it-IT" noProof="0" smtClean="0"/>
              <a:t>Fare clic per modificare stili del testo dello schema</a:t>
            </a:r>
          </a:p>
          <a:p>
            <a:pPr lvl="1"/>
            <a:r>
              <a:rPr lang="it-IT" noProof="0" smtClean="0"/>
              <a:t>Secondo livello</a:t>
            </a:r>
          </a:p>
          <a:p>
            <a:pPr lvl="2"/>
            <a:r>
              <a:rPr lang="it-IT" noProof="0" smtClean="0"/>
              <a:t>Terzo livello</a:t>
            </a:r>
          </a:p>
        </p:txBody>
      </p:sp>
      <p:sp>
        <p:nvSpPr>
          <p:cNvPr id="29" name="Content Placeholder 28"/>
          <p:cNvSpPr>
            <a:spLocks noGrp="1"/>
          </p:cNvSpPr>
          <p:nvPr>
            <p:ph sz="quarter" idx="17"/>
          </p:nvPr>
        </p:nvSpPr>
        <p:spPr>
          <a:xfrm>
            <a:off x="6309387" y="652232"/>
            <a:ext cx="3501496" cy="431969"/>
          </a:xfrm>
          <a:prstGeom prst="rect">
            <a:avLst/>
          </a:prstGeom>
        </p:spPr>
        <p:txBody>
          <a:bodyPr vert="horz"/>
          <a:lstStyle>
            <a:lvl1pPr>
              <a:buNone/>
              <a:defRPr sz="900" baseline="0">
                <a:solidFill>
                  <a:srgbClr val="FF0000"/>
                </a:solidFill>
              </a:defRPr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it-IT" noProof="0" smtClean="0"/>
              <a:t>Fare clic per modificare stili del testo dello schema</a:t>
            </a:r>
          </a:p>
          <a:p>
            <a:pPr lvl="1"/>
            <a:r>
              <a:rPr lang="it-IT" noProof="0" smtClean="0"/>
              <a:t>Secondo livello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2972230" y="3161530"/>
            <a:ext cx="6637823" cy="995164"/>
          </a:xfrm>
          <a:prstGeom prst="rect">
            <a:avLst/>
          </a:prstGeom>
          <a:ln>
            <a:noFill/>
          </a:ln>
        </p:spPr>
        <p:txBody>
          <a:bodyPr anchor="t">
            <a:normAutofit/>
          </a:bodyPr>
          <a:lstStyle>
            <a:lvl1pPr algn="l">
              <a:spcAft>
                <a:spcPts val="0"/>
              </a:spcAft>
              <a:defRPr sz="2200" b="0" i="0" cap="none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it-IT" noProof="0" smtClean="0"/>
              <a:t>Fare clic per modificare lo stile del titolo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061600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2" descr="NTT_logo_RGB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3488" y="6119813"/>
            <a:ext cx="1833562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9" descr="NTT_Title_Slide_w_Imag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19413"/>
            <a:ext cx="2754313" cy="254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15"/>
          <p:cNvSpPr>
            <a:spLocks noChangeArrowheads="1"/>
          </p:cNvSpPr>
          <p:nvPr/>
        </p:nvSpPr>
        <p:spPr bwMode="auto">
          <a:xfrm>
            <a:off x="2740025" y="4181475"/>
            <a:ext cx="7165975" cy="1281113"/>
          </a:xfrm>
          <a:prstGeom prst="rect">
            <a:avLst/>
          </a:prstGeom>
          <a:solidFill>
            <a:srgbClr val="C2CE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en-GB" altLang="en-US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0" name="TextBox 16"/>
          <p:cNvSpPr txBox="1">
            <a:spLocks noChangeArrowheads="1"/>
          </p:cNvSpPr>
          <p:nvPr/>
        </p:nvSpPr>
        <p:spPr bwMode="auto">
          <a:xfrm>
            <a:off x="0" y="6751638"/>
            <a:ext cx="2559050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600"/>
              <a:t>Copyright © 2012 NTT DATA Corporation</a:t>
            </a:r>
          </a:p>
        </p:txBody>
      </p:sp>
      <p:sp>
        <p:nvSpPr>
          <p:cNvPr id="11" name="Rectangle 14"/>
          <p:cNvSpPr/>
          <p:nvPr/>
        </p:nvSpPr>
        <p:spPr>
          <a:xfrm>
            <a:off x="2740025" y="2914650"/>
            <a:ext cx="7165975" cy="1274763"/>
          </a:xfrm>
          <a:prstGeom prst="rect">
            <a:avLst/>
          </a:prstGeom>
          <a:solidFill>
            <a:srgbClr val="6785C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GB" altLang="it-IT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9" name="Text Placeholder 2"/>
          <p:cNvSpPr>
            <a:spLocks noGrp="1"/>
          </p:cNvSpPr>
          <p:nvPr>
            <p:ph type="body" idx="13"/>
          </p:nvPr>
        </p:nvSpPr>
        <p:spPr>
          <a:xfrm>
            <a:off x="2972230" y="4379540"/>
            <a:ext cx="6637823" cy="104184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6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noProof="0" smtClean="0"/>
              <a:t>Fare clic per modificare stili del testo dello schema</a:t>
            </a:r>
          </a:p>
          <a:p>
            <a:pPr lvl="1"/>
            <a:r>
              <a:rPr lang="it-IT" noProof="0" smtClean="0"/>
              <a:t>Secondo livello</a:t>
            </a:r>
          </a:p>
          <a:p>
            <a:pPr lvl="2"/>
            <a:r>
              <a:rPr lang="it-IT" noProof="0" smtClean="0"/>
              <a:t>Terzo livello</a:t>
            </a:r>
          </a:p>
        </p:txBody>
      </p:sp>
      <p:sp>
        <p:nvSpPr>
          <p:cNvPr id="24" name="Content Placeholder 23"/>
          <p:cNvSpPr>
            <a:spLocks noGrp="1"/>
          </p:cNvSpPr>
          <p:nvPr>
            <p:ph sz="quarter" idx="15"/>
          </p:nvPr>
        </p:nvSpPr>
        <p:spPr>
          <a:xfrm>
            <a:off x="7994783" y="88731"/>
            <a:ext cx="1816100" cy="546100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 vert="horz"/>
          <a:lstStyle>
            <a:lvl1pPr marL="0" indent="0">
              <a:spcBef>
                <a:spcPts val="0"/>
              </a:spcBef>
              <a:buNone/>
              <a:defRPr sz="900" baseline="0"/>
            </a:lvl1pPr>
            <a:lvl2pPr>
              <a:buNone/>
              <a:defRPr sz="1400"/>
            </a:lvl2pPr>
            <a:lvl3pPr>
              <a:buNone/>
              <a:defRPr sz="1400"/>
            </a:lvl3pPr>
            <a:lvl4pPr>
              <a:buNone/>
              <a:defRPr sz="1400"/>
            </a:lvl4pPr>
            <a:lvl5pPr>
              <a:buNone/>
              <a:defRPr sz="1400"/>
            </a:lvl5pPr>
          </a:lstStyle>
          <a:p>
            <a:pPr lvl="0"/>
            <a:r>
              <a:rPr lang="it-IT" noProof="0" smtClean="0"/>
              <a:t>Fare clic per modificare stili del testo dello schema</a:t>
            </a:r>
          </a:p>
          <a:p>
            <a:pPr lvl="1"/>
            <a:r>
              <a:rPr lang="it-IT" noProof="0" smtClean="0"/>
              <a:t>Secondo livello</a:t>
            </a:r>
          </a:p>
          <a:p>
            <a:pPr lvl="2"/>
            <a:r>
              <a:rPr lang="it-IT" noProof="0" smtClean="0"/>
              <a:t>Terzo livello</a:t>
            </a:r>
          </a:p>
        </p:txBody>
      </p:sp>
      <p:sp>
        <p:nvSpPr>
          <p:cNvPr id="29" name="Content Placeholder 28"/>
          <p:cNvSpPr>
            <a:spLocks noGrp="1"/>
          </p:cNvSpPr>
          <p:nvPr>
            <p:ph sz="quarter" idx="17"/>
          </p:nvPr>
        </p:nvSpPr>
        <p:spPr>
          <a:xfrm>
            <a:off x="6309387" y="652232"/>
            <a:ext cx="3501496" cy="431969"/>
          </a:xfrm>
          <a:prstGeom prst="rect">
            <a:avLst/>
          </a:prstGeom>
        </p:spPr>
        <p:txBody>
          <a:bodyPr vert="horz"/>
          <a:lstStyle>
            <a:lvl1pPr>
              <a:buNone/>
              <a:defRPr sz="900" baseline="0">
                <a:solidFill>
                  <a:srgbClr val="FF0000"/>
                </a:solidFill>
              </a:defRPr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it-IT" noProof="0" smtClean="0"/>
              <a:t>Fare clic per modificare stili del testo dello schema</a:t>
            </a:r>
          </a:p>
          <a:p>
            <a:pPr lvl="1"/>
            <a:r>
              <a:rPr lang="it-IT" noProof="0" smtClean="0"/>
              <a:t>Secondo livello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2972230" y="3161530"/>
            <a:ext cx="6637823" cy="995164"/>
          </a:xfrm>
          <a:prstGeom prst="rect">
            <a:avLst/>
          </a:prstGeom>
          <a:ln>
            <a:noFill/>
          </a:ln>
        </p:spPr>
        <p:txBody>
          <a:bodyPr anchor="t">
            <a:normAutofit/>
          </a:bodyPr>
          <a:lstStyle>
            <a:lvl1pPr algn="l">
              <a:spcAft>
                <a:spcPts val="0"/>
              </a:spcAft>
              <a:defRPr sz="2200" b="0" i="0" cap="none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it-IT" noProof="0" smtClean="0"/>
              <a:t>Fare clic per modificare lo stile del titolo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622844415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9" descr="NTT_Section_Divide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52600"/>
            <a:ext cx="1654175" cy="152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7"/>
          <p:cNvSpPr/>
          <p:nvPr/>
        </p:nvSpPr>
        <p:spPr>
          <a:xfrm>
            <a:off x="0" y="6732588"/>
            <a:ext cx="9906000" cy="127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US" altLang="it-IT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5" name="TextBox 13"/>
          <p:cNvSpPr txBox="1">
            <a:spLocks noChangeArrowheads="1"/>
          </p:cNvSpPr>
          <p:nvPr/>
        </p:nvSpPr>
        <p:spPr bwMode="auto">
          <a:xfrm>
            <a:off x="9590088" y="6751638"/>
            <a:ext cx="315912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409A1614-DF5F-4A5B-9135-0DA73FD76D8B}" type="slidenum">
              <a:rPr lang="en-US" altLang="it-IT" sz="600">
                <a:solidFill>
                  <a:srgbClr val="000000"/>
                </a:solidFill>
              </a:rPr>
              <a:pPr eaLnBrk="1" hangingPunct="1"/>
              <a:t>‹#›</a:t>
            </a:fld>
            <a:endParaRPr lang="en-US" altLang="it-IT" sz="600">
              <a:solidFill>
                <a:srgbClr val="000000"/>
              </a:solidFill>
            </a:endParaRPr>
          </a:p>
        </p:txBody>
      </p:sp>
      <p:sp>
        <p:nvSpPr>
          <p:cNvPr id="6" name="TextBox 14"/>
          <p:cNvSpPr txBox="1">
            <a:spLocks noChangeArrowheads="1"/>
          </p:cNvSpPr>
          <p:nvPr/>
        </p:nvSpPr>
        <p:spPr bwMode="auto">
          <a:xfrm>
            <a:off x="0" y="6751638"/>
            <a:ext cx="2559050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600">
                <a:solidFill>
                  <a:srgbClr val="000000"/>
                </a:solidFill>
              </a:rPr>
              <a:t>Copyright © 2012 NTT DATA Corporation</a:t>
            </a:r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1647825" y="1752600"/>
            <a:ext cx="8258175" cy="7651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en-GB" altLang="en-US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8" name="Rectangle 11"/>
          <p:cNvSpPr/>
          <p:nvPr/>
        </p:nvSpPr>
        <p:spPr>
          <a:xfrm>
            <a:off x="1647825" y="2517775"/>
            <a:ext cx="8258175" cy="762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GB" altLang="it-IT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1788584" y="1770432"/>
            <a:ext cx="7821470" cy="729201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it-IT" altLang="ja-JP" noProof="0" smtClean="0"/>
              <a:t>Fare clic per modificare lo stile del titolo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44555068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>
          <a:xfrm>
            <a:off x="0" y="0"/>
            <a:ext cx="8123238" cy="7318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US" altLang="it-IT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5" name="Rectangle 8"/>
          <p:cNvSpPr/>
          <p:nvPr/>
        </p:nvSpPr>
        <p:spPr>
          <a:xfrm>
            <a:off x="822325" y="6732588"/>
            <a:ext cx="9083675" cy="127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US" altLang="it-IT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6" name="Rectangle 14"/>
          <p:cNvSpPr/>
          <p:nvPr/>
        </p:nvSpPr>
        <p:spPr>
          <a:xfrm>
            <a:off x="8123238" y="0"/>
            <a:ext cx="1782762" cy="731838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US" altLang="it-IT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7" name="Picture 15" descr="logo [small]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0250" y="298450"/>
            <a:ext cx="1357313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3" descr="NTT_ppt_header_graphic_blu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92163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16"/>
          <p:cNvSpPr txBox="1">
            <a:spLocks noChangeArrowheads="1"/>
          </p:cNvSpPr>
          <p:nvPr/>
        </p:nvSpPr>
        <p:spPr bwMode="auto">
          <a:xfrm>
            <a:off x="9590088" y="6735763"/>
            <a:ext cx="315912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A81B6F9D-BC7E-42B7-97E6-4069927FB6DB}" type="slidenum">
              <a:rPr lang="en-US" altLang="it-IT" sz="600">
                <a:solidFill>
                  <a:srgbClr val="000000"/>
                </a:solidFill>
              </a:rPr>
              <a:pPr eaLnBrk="1" hangingPunct="1"/>
              <a:t>‹#›</a:t>
            </a:fld>
            <a:endParaRPr lang="en-US" altLang="it-IT" sz="600">
              <a:solidFill>
                <a:srgbClr val="000000"/>
              </a:solidFill>
            </a:endParaRPr>
          </a:p>
        </p:txBody>
      </p:sp>
      <p:pic>
        <p:nvPicPr>
          <p:cNvPr id="10" name="Picture 14" descr="colorstrip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35763"/>
            <a:ext cx="831850" cy="128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9"/>
          <p:cNvSpPr txBox="1">
            <a:spLocks noChangeArrowheads="1"/>
          </p:cNvSpPr>
          <p:nvPr/>
        </p:nvSpPr>
        <p:spPr bwMode="auto">
          <a:xfrm>
            <a:off x="831850" y="6757988"/>
            <a:ext cx="2559050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600">
                <a:solidFill>
                  <a:srgbClr val="000000"/>
                </a:solidFill>
              </a:rPr>
              <a:t>Copyright © 2011 NTT DATA Corporation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482" y="0"/>
            <a:ext cx="7159837" cy="731520"/>
          </a:xfrm>
          <a:prstGeom prst="rect">
            <a:avLst/>
          </a:prstGeom>
        </p:spPr>
        <p:txBody>
          <a:bodyPr lIns="182880" anchor="ctr">
            <a:normAutofit/>
          </a:bodyPr>
          <a:lstStyle>
            <a:lvl1pPr>
              <a:spcAft>
                <a:spcPts val="0"/>
              </a:spcAft>
              <a:defRPr sz="1800" b="0" i="0" baseline="0">
                <a:latin typeface="Arial"/>
                <a:cs typeface="Arial"/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792565" y="1402640"/>
            <a:ext cx="8746362" cy="4525963"/>
          </a:xfrm>
          <a:prstGeom prst="rect">
            <a:avLst/>
          </a:prstGeom>
        </p:spPr>
        <p:txBody>
          <a:bodyPr lIns="182880"/>
          <a:lstStyle>
            <a:lvl1pPr marL="169863" indent="-169863">
              <a:buNone/>
              <a:defRPr sz="1800" baseline="0"/>
            </a:lvl1pPr>
            <a:lvl2pPr marL="739775" indent="-282575">
              <a:defRPr/>
            </a:lvl2pPr>
            <a:lvl3pPr marL="1090613" indent="-176213">
              <a:defRPr/>
            </a:lvl3pPr>
            <a:lvl4pPr marL="1544638" indent="-173038">
              <a:defRPr/>
            </a:lvl4pPr>
            <a:lvl5pPr marL="2000250" indent="-171450">
              <a:defRPr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3627099077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a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3"/>
          <p:cNvSpPr/>
          <p:nvPr/>
        </p:nvSpPr>
        <p:spPr>
          <a:xfrm>
            <a:off x="0" y="0"/>
            <a:ext cx="2754313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US" altLang="it-IT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4" name="Picture 7" descr="NTT_Brand_Slid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57413"/>
            <a:ext cx="2754313" cy="254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15"/>
          <p:cNvSpPr txBox="1">
            <a:spLocks noChangeArrowheads="1"/>
          </p:cNvSpPr>
          <p:nvPr/>
        </p:nvSpPr>
        <p:spPr bwMode="auto">
          <a:xfrm>
            <a:off x="4127500" y="6751638"/>
            <a:ext cx="5751513" cy="92075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sz="600">
                <a:solidFill>
                  <a:srgbClr val="000000"/>
                </a:solidFill>
              </a:rPr>
              <a:t>This document contains confidential Company information. Do not disclose it to third parties without permission from the Company.</a:t>
            </a:r>
          </a:p>
        </p:txBody>
      </p:sp>
      <p:sp>
        <p:nvSpPr>
          <p:cNvPr id="6" name="TextBox 12"/>
          <p:cNvSpPr txBox="1">
            <a:spLocks noChangeArrowheads="1"/>
          </p:cNvSpPr>
          <p:nvPr/>
        </p:nvSpPr>
        <p:spPr bwMode="auto">
          <a:xfrm>
            <a:off x="0" y="6751638"/>
            <a:ext cx="2559050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600">
                <a:solidFill>
                  <a:srgbClr val="000000"/>
                </a:solidFill>
              </a:rPr>
              <a:t>Copyright © 2012 NTT DATA Corporation</a:t>
            </a:r>
          </a:p>
        </p:txBody>
      </p:sp>
      <p:pic>
        <p:nvPicPr>
          <p:cNvPr id="8" name="Picture 9" descr="NTT_BrandMessage_Lockup_Aligned_Right_RGB_111129_jal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4588" y="2795588"/>
            <a:ext cx="5278437" cy="126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ontent Placeholder 28"/>
          <p:cNvSpPr>
            <a:spLocks noGrp="1"/>
          </p:cNvSpPr>
          <p:nvPr>
            <p:ph sz="quarter" idx="17"/>
          </p:nvPr>
        </p:nvSpPr>
        <p:spPr>
          <a:xfrm>
            <a:off x="6376987" y="6457975"/>
            <a:ext cx="3501496" cy="254569"/>
          </a:xfrm>
          <a:prstGeom prst="rect">
            <a:avLst/>
          </a:prstGeom>
        </p:spPr>
        <p:txBody>
          <a:bodyPr vert="horz"/>
          <a:lstStyle>
            <a:lvl1pPr algn="r">
              <a:buNone/>
              <a:defRPr sz="900" baseline="0">
                <a:solidFill>
                  <a:schemeClr val="tx1"/>
                </a:solidFill>
              </a:defRPr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it-IT" noProof="0" smtClean="0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538009374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742950" y="2130440"/>
            <a:ext cx="8420100" cy="1470025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kumimoji="1">
                <a:latin typeface="Arial" pitchFamily="34" charset="0"/>
                <a:ea typeface="HGP創英角ｺﾞｼｯｸUB"/>
                <a:cs typeface="HGP創英角ｺﾞｼｯｸUB"/>
              </a:defRPr>
            </a:lvl1pPr>
          </a:lstStyle>
          <a:p>
            <a:fld id="{571CB95B-2687-4607-A10A-82876A53C6AF}" type="datetimeFigureOut">
              <a:rPr lang="it-IT" altLang="it-IT"/>
              <a:pPr/>
              <a:t>27/11/2014</a:t>
            </a:fld>
            <a:endParaRPr lang="it-IT" alt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>
                <a:latin typeface="Arial" pitchFamily="34" charset="0"/>
                <a:ea typeface="HGP創英角ｺﾞｼｯｸUB"/>
                <a:cs typeface="HGP創英角ｺﾞｼｯｸUB"/>
              </a:defRPr>
            </a:lvl1pPr>
          </a:lstStyle>
          <a:p>
            <a:endParaRPr lang="it-IT" alt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>
                <a:latin typeface="Arial" pitchFamily="34" charset="0"/>
                <a:ea typeface="HGP創英角ｺﾞｼｯｸUB"/>
                <a:cs typeface="HGP創英角ｺﾞｼｯｸUB"/>
              </a:defRPr>
            </a:lvl1pPr>
          </a:lstStyle>
          <a:p>
            <a:fld id="{A1338387-A288-45A2-BCE5-6ABFA135D96E}" type="slidenum">
              <a:rPr lang="it-IT" altLang="it-IT"/>
              <a:pPr/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711263487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kumimoji="1">
                <a:latin typeface="Arial" pitchFamily="34" charset="0"/>
                <a:ea typeface="HGP創英角ｺﾞｼｯｸUB"/>
                <a:cs typeface="HGP創英角ｺﾞｼｯｸUB"/>
              </a:defRPr>
            </a:lvl1pPr>
          </a:lstStyle>
          <a:p>
            <a:fld id="{072DF247-CD51-4E45-89B6-82492CCA0408}" type="datetimeFigureOut">
              <a:rPr lang="it-IT" altLang="it-IT"/>
              <a:pPr/>
              <a:t>27/11/2014</a:t>
            </a:fld>
            <a:endParaRPr lang="it-IT" alt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>
                <a:latin typeface="Arial" pitchFamily="34" charset="0"/>
                <a:ea typeface="HGP創英角ｺﾞｼｯｸUB"/>
                <a:cs typeface="HGP創英角ｺﾞｼｯｸUB"/>
              </a:defRPr>
            </a:lvl1pPr>
          </a:lstStyle>
          <a:p>
            <a:endParaRPr lang="it-IT" alt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>
                <a:latin typeface="Arial" pitchFamily="34" charset="0"/>
                <a:ea typeface="HGP創英角ｺﾞｼｯｸUB"/>
                <a:cs typeface="HGP創英角ｺﾞｼｯｸUB"/>
              </a:defRPr>
            </a:lvl1pPr>
          </a:lstStyle>
          <a:p>
            <a:fld id="{098ABFD8-C72C-42A9-A347-EDE4900B8E3A}" type="slidenum">
              <a:rPr lang="it-IT" altLang="it-IT"/>
              <a:pPr/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456995737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82506" y="4406915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kumimoji="1">
                <a:latin typeface="Arial" pitchFamily="34" charset="0"/>
                <a:ea typeface="HGP創英角ｺﾞｼｯｸUB"/>
                <a:cs typeface="HGP創英角ｺﾞｼｯｸUB"/>
              </a:defRPr>
            </a:lvl1pPr>
          </a:lstStyle>
          <a:p>
            <a:fld id="{66CA12E8-31C4-48D0-86FC-1E080836BD55}" type="datetimeFigureOut">
              <a:rPr lang="it-IT" altLang="it-IT"/>
              <a:pPr/>
              <a:t>27/11/2014</a:t>
            </a:fld>
            <a:endParaRPr lang="it-IT" alt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>
                <a:latin typeface="Arial" pitchFamily="34" charset="0"/>
                <a:ea typeface="HGP創英角ｺﾞｼｯｸUB"/>
                <a:cs typeface="HGP創英角ｺﾞｼｯｸUB"/>
              </a:defRPr>
            </a:lvl1pPr>
          </a:lstStyle>
          <a:p>
            <a:endParaRPr lang="it-IT" alt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>
                <a:latin typeface="Arial" pitchFamily="34" charset="0"/>
                <a:ea typeface="HGP創英角ｺﾞｼｯｸUB"/>
                <a:cs typeface="HGP創英角ｺﾞｼｯｸUB"/>
              </a:defRPr>
            </a:lvl1pPr>
          </a:lstStyle>
          <a:p>
            <a:fld id="{F1A5FBA4-8308-4452-8097-49E2CD790A4F}" type="slidenum">
              <a:rPr lang="it-IT" altLang="it-IT"/>
              <a:pPr/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512174871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95300" y="1600206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5035550" y="1600206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kumimoji="1">
                <a:latin typeface="Arial" pitchFamily="34" charset="0"/>
                <a:ea typeface="HGP創英角ｺﾞｼｯｸUB"/>
                <a:cs typeface="HGP創英角ｺﾞｼｯｸUB"/>
              </a:defRPr>
            </a:lvl1pPr>
          </a:lstStyle>
          <a:p>
            <a:fld id="{F47ED0D0-B0BD-4441-A4DF-DAAFBE6C789C}" type="datetimeFigureOut">
              <a:rPr lang="it-IT" altLang="it-IT"/>
              <a:pPr/>
              <a:t>27/11/2014</a:t>
            </a:fld>
            <a:endParaRPr lang="it-IT" alt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>
                <a:latin typeface="Arial" pitchFamily="34" charset="0"/>
                <a:ea typeface="HGP創英角ｺﾞｼｯｸUB"/>
                <a:cs typeface="HGP創英角ｺﾞｼｯｸUB"/>
              </a:defRPr>
            </a:lvl1pPr>
          </a:lstStyle>
          <a:p>
            <a:endParaRPr lang="it-IT" alt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>
                <a:latin typeface="Arial" pitchFamily="34" charset="0"/>
                <a:ea typeface="HGP創英角ｺﾞｼｯｸUB"/>
                <a:cs typeface="HGP創英角ｺﾞｼｯｸUB"/>
              </a:defRPr>
            </a:lvl1pPr>
          </a:lstStyle>
          <a:p>
            <a:fld id="{6E4EEDC9-DC53-4B99-8DB8-5EDB1E5FD24E}" type="slidenum">
              <a:rPr lang="it-IT" altLang="it-IT"/>
              <a:pPr/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4091707636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5032115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5032115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kumimoji="1">
                <a:latin typeface="Arial" pitchFamily="34" charset="0"/>
                <a:ea typeface="HGP創英角ｺﾞｼｯｸUB"/>
                <a:cs typeface="HGP創英角ｺﾞｼｯｸUB"/>
              </a:defRPr>
            </a:lvl1pPr>
          </a:lstStyle>
          <a:p>
            <a:fld id="{027BC128-A97E-413A-A1D5-9AA37468C151}" type="datetimeFigureOut">
              <a:rPr lang="it-IT" altLang="it-IT"/>
              <a:pPr/>
              <a:t>27/11/2014</a:t>
            </a:fld>
            <a:endParaRPr lang="it-IT" alt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>
                <a:latin typeface="Arial" pitchFamily="34" charset="0"/>
                <a:ea typeface="HGP創英角ｺﾞｼｯｸUB"/>
                <a:cs typeface="HGP創英角ｺﾞｼｯｸUB"/>
              </a:defRPr>
            </a:lvl1pPr>
          </a:lstStyle>
          <a:p>
            <a:endParaRPr lang="it-IT" alt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>
                <a:latin typeface="Arial" pitchFamily="34" charset="0"/>
                <a:ea typeface="HGP創英角ｺﾞｼｯｸUB"/>
                <a:cs typeface="HGP創英角ｺﾞｼｯｸUB"/>
              </a:defRPr>
            </a:lvl1pPr>
          </a:lstStyle>
          <a:p>
            <a:fld id="{EB82663E-09B5-429E-BE37-048E667B5F4D}" type="slidenum">
              <a:rPr lang="it-IT" altLang="it-IT"/>
              <a:pPr/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759079555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kumimoji="1">
                <a:latin typeface="Arial" pitchFamily="34" charset="0"/>
                <a:ea typeface="HGP創英角ｺﾞｼｯｸUB"/>
                <a:cs typeface="HGP創英角ｺﾞｼｯｸUB"/>
              </a:defRPr>
            </a:lvl1pPr>
          </a:lstStyle>
          <a:p>
            <a:fld id="{E3558258-6480-4437-BAB2-1F386028D0F0}" type="datetimeFigureOut">
              <a:rPr lang="it-IT" altLang="it-IT"/>
              <a:pPr/>
              <a:t>27/11/2014</a:t>
            </a:fld>
            <a:endParaRPr lang="it-IT" alt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>
                <a:latin typeface="Arial" pitchFamily="34" charset="0"/>
                <a:ea typeface="HGP創英角ｺﾞｼｯｸUB"/>
                <a:cs typeface="HGP創英角ｺﾞｼｯｸUB"/>
              </a:defRPr>
            </a:lvl1pPr>
          </a:lstStyle>
          <a:p>
            <a:endParaRPr lang="it-IT" alt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>
                <a:latin typeface="Arial" pitchFamily="34" charset="0"/>
                <a:ea typeface="HGP創英角ｺﾞｼｯｸUB"/>
                <a:cs typeface="HGP創英角ｺﾞｼｯｸUB"/>
              </a:defRPr>
            </a:lvl1pPr>
          </a:lstStyle>
          <a:p>
            <a:fld id="{B0CDBA32-7C04-422E-800F-0E1E1EFD97D5}" type="slidenum">
              <a:rPr lang="it-IT" altLang="it-IT"/>
              <a:pPr/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40217773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kumimoji="1">
                <a:latin typeface="Arial" pitchFamily="34" charset="0"/>
                <a:ea typeface="HGP創英角ｺﾞｼｯｸUB"/>
                <a:cs typeface="HGP創英角ｺﾞｼｯｸUB"/>
              </a:defRPr>
            </a:lvl1pPr>
          </a:lstStyle>
          <a:p>
            <a:fld id="{2C492309-E49B-4847-9850-2257A942D12D}" type="datetimeFigureOut">
              <a:rPr lang="it-IT" altLang="it-IT"/>
              <a:pPr/>
              <a:t>27/11/2014</a:t>
            </a:fld>
            <a:endParaRPr lang="it-IT" alt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>
                <a:latin typeface="Arial" pitchFamily="34" charset="0"/>
                <a:ea typeface="HGP創英角ｺﾞｼｯｸUB"/>
                <a:cs typeface="HGP創英角ｺﾞｼｯｸUB"/>
              </a:defRPr>
            </a:lvl1pPr>
          </a:lstStyle>
          <a:p>
            <a:endParaRPr lang="it-IT" alt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>
                <a:latin typeface="Arial" pitchFamily="34" charset="0"/>
                <a:ea typeface="HGP創英角ｺﾞｼｯｸUB"/>
                <a:cs typeface="HGP創英角ｺﾞｼｯｸUB"/>
              </a:defRPr>
            </a:lvl1pPr>
          </a:lstStyle>
          <a:p>
            <a:fld id="{A0288C03-808E-406A-9299-D5A9FA3CF706}" type="slidenum">
              <a:rPr lang="it-IT" altLang="it-IT"/>
              <a:pPr/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188280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9" descr="NTT_Section_Divide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52600"/>
            <a:ext cx="1654175" cy="152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7"/>
          <p:cNvSpPr/>
          <p:nvPr/>
        </p:nvSpPr>
        <p:spPr>
          <a:xfrm>
            <a:off x="0" y="6732588"/>
            <a:ext cx="9906000" cy="127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US" altLang="it-IT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5" name="TextBox 13"/>
          <p:cNvSpPr txBox="1">
            <a:spLocks noChangeArrowheads="1"/>
          </p:cNvSpPr>
          <p:nvPr/>
        </p:nvSpPr>
        <p:spPr bwMode="auto">
          <a:xfrm>
            <a:off x="9590088" y="6751638"/>
            <a:ext cx="315912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9561FB5D-9A01-4210-9B0F-8FA1A5BE97E9}" type="slidenum">
              <a:rPr lang="en-US" altLang="it-IT" sz="600"/>
              <a:pPr eaLnBrk="1" hangingPunct="1"/>
              <a:t>‹#›</a:t>
            </a:fld>
            <a:endParaRPr lang="en-US" altLang="it-IT" sz="600"/>
          </a:p>
        </p:txBody>
      </p:sp>
      <p:sp>
        <p:nvSpPr>
          <p:cNvPr id="6" name="TextBox 14"/>
          <p:cNvSpPr txBox="1">
            <a:spLocks noChangeArrowheads="1"/>
          </p:cNvSpPr>
          <p:nvPr/>
        </p:nvSpPr>
        <p:spPr bwMode="auto">
          <a:xfrm>
            <a:off x="0" y="6751638"/>
            <a:ext cx="2559050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600"/>
              <a:t>Copyright © 2012 NTT DATA Corporation</a:t>
            </a:r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1647825" y="1752600"/>
            <a:ext cx="8258175" cy="7651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en-GB" altLang="en-US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8" name="Rectangle 11"/>
          <p:cNvSpPr/>
          <p:nvPr/>
        </p:nvSpPr>
        <p:spPr>
          <a:xfrm>
            <a:off x="1647825" y="2517775"/>
            <a:ext cx="8258175" cy="762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GB" altLang="it-IT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1788584" y="1770432"/>
            <a:ext cx="7821470" cy="729201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it-IT" altLang="ja-JP" noProof="0" smtClean="0"/>
              <a:t>Fare clic per modificare lo stile del titolo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769159915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872972" y="273065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95300" y="1435103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kumimoji="1">
                <a:latin typeface="Arial" pitchFamily="34" charset="0"/>
                <a:ea typeface="HGP創英角ｺﾞｼｯｸUB"/>
                <a:cs typeface="HGP創英角ｺﾞｼｯｸUB"/>
              </a:defRPr>
            </a:lvl1pPr>
          </a:lstStyle>
          <a:p>
            <a:fld id="{42765D1B-51BF-4609-99C1-759C727ABFDA}" type="datetimeFigureOut">
              <a:rPr lang="it-IT" altLang="it-IT"/>
              <a:pPr/>
              <a:t>27/11/2014</a:t>
            </a:fld>
            <a:endParaRPr lang="it-IT" alt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>
                <a:latin typeface="Arial" pitchFamily="34" charset="0"/>
                <a:ea typeface="HGP創英角ｺﾞｼｯｸUB"/>
                <a:cs typeface="HGP創英角ｺﾞｼｯｸUB"/>
              </a:defRPr>
            </a:lvl1pPr>
          </a:lstStyle>
          <a:p>
            <a:endParaRPr lang="it-IT" alt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>
                <a:latin typeface="Arial" pitchFamily="34" charset="0"/>
                <a:ea typeface="HGP創英角ｺﾞｼｯｸUB"/>
                <a:cs typeface="HGP創英角ｺﾞｼｯｸUB"/>
              </a:defRPr>
            </a:lvl1pPr>
          </a:lstStyle>
          <a:p>
            <a:fld id="{5B26ADEE-564B-4FBE-92BA-A3C8644A2576}" type="slidenum">
              <a:rPr lang="it-IT" altLang="it-IT"/>
              <a:pPr/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763503588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it-IT" noProof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kumimoji="1">
                <a:latin typeface="Arial" pitchFamily="34" charset="0"/>
                <a:ea typeface="HGP創英角ｺﾞｼｯｸUB"/>
                <a:cs typeface="HGP創英角ｺﾞｼｯｸUB"/>
              </a:defRPr>
            </a:lvl1pPr>
          </a:lstStyle>
          <a:p>
            <a:fld id="{9B502267-1207-4FB4-AC80-DD5CC8AB1E1B}" type="datetimeFigureOut">
              <a:rPr lang="it-IT" altLang="it-IT"/>
              <a:pPr/>
              <a:t>27/11/2014</a:t>
            </a:fld>
            <a:endParaRPr lang="it-IT" alt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>
                <a:latin typeface="Arial" pitchFamily="34" charset="0"/>
                <a:ea typeface="HGP創英角ｺﾞｼｯｸUB"/>
                <a:cs typeface="HGP創英角ｺﾞｼｯｸUB"/>
              </a:defRPr>
            </a:lvl1pPr>
          </a:lstStyle>
          <a:p>
            <a:endParaRPr lang="it-IT" alt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>
                <a:latin typeface="Arial" pitchFamily="34" charset="0"/>
                <a:ea typeface="HGP創英角ｺﾞｼｯｸUB"/>
                <a:cs typeface="HGP創英角ｺﾞｼｯｸUB"/>
              </a:defRPr>
            </a:lvl1pPr>
          </a:lstStyle>
          <a:p>
            <a:fld id="{0F787759-A8CB-4026-908A-B5E1C45573D0}" type="slidenum">
              <a:rPr lang="it-IT" altLang="it-IT"/>
              <a:pPr/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310865848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kumimoji="1">
                <a:latin typeface="Arial" pitchFamily="34" charset="0"/>
                <a:ea typeface="HGP創英角ｺﾞｼｯｸUB"/>
                <a:cs typeface="HGP創英角ｺﾞｼｯｸUB"/>
              </a:defRPr>
            </a:lvl1pPr>
          </a:lstStyle>
          <a:p>
            <a:fld id="{1443C649-04E9-42CF-B1B2-D870CEE4970F}" type="datetimeFigureOut">
              <a:rPr lang="it-IT" altLang="it-IT"/>
              <a:pPr/>
              <a:t>27/11/2014</a:t>
            </a:fld>
            <a:endParaRPr lang="it-IT" alt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>
                <a:latin typeface="Arial" pitchFamily="34" charset="0"/>
                <a:ea typeface="HGP創英角ｺﾞｼｯｸUB"/>
                <a:cs typeface="HGP創英角ｺﾞｼｯｸUB"/>
              </a:defRPr>
            </a:lvl1pPr>
          </a:lstStyle>
          <a:p>
            <a:endParaRPr lang="it-IT" alt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>
                <a:latin typeface="Arial" pitchFamily="34" charset="0"/>
                <a:ea typeface="HGP創英角ｺﾞｼｯｸUB"/>
                <a:cs typeface="HGP創英角ｺﾞｼｯｸUB"/>
              </a:defRPr>
            </a:lvl1pPr>
          </a:lstStyle>
          <a:p>
            <a:fld id="{85460785-60B2-4072-92D7-4364CCF45599}" type="slidenum">
              <a:rPr lang="it-IT" altLang="it-IT"/>
              <a:pPr/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629607241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7181850" y="274653"/>
            <a:ext cx="2228850" cy="5851525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95300" y="274653"/>
            <a:ext cx="6521450" cy="5851525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kumimoji="1">
                <a:latin typeface="Arial" pitchFamily="34" charset="0"/>
                <a:ea typeface="HGP創英角ｺﾞｼｯｸUB"/>
                <a:cs typeface="HGP創英角ｺﾞｼｯｸUB"/>
              </a:defRPr>
            </a:lvl1pPr>
          </a:lstStyle>
          <a:p>
            <a:fld id="{772EF60D-BE3C-449D-A2A0-D1C94EB4FDBD}" type="datetimeFigureOut">
              <a:rPr lang="it-IT" altLang="it-IT"/>
              <a:pPr/>
              <a:t>27/11/2014</a:t>
            </a:fld>
            <a:endParaRPr lang="it-IT" alt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>
                <a:latin typeface="Arial" pitchFamily="34" charset="0"/>
                <a:ea typeface="HGP創英角ｺﾞｼｯｸUB"/>
                <a:cs typeface="HGP創英角ｺﾞｼｯｸUB"/>
              </a:defRPr>
            </a:lvl1pPr>
          </a:lstStyle>
          <a:p>
            <a:endParaRPr lang="it-IT" alt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>
                <a:latin typeface="Arial" pitchFamily="34" charset="0"/>
                <a:ea typeface="HGP創英角ｺﾞｼｯｸUB"/>
                <a:cs typeface="HGP創英角ｺﾞｼｯｸUB"/>
              </a:defRPr>
            </a:lvl1pPr>
          </a:lstStyle>
          <a:p>
            <a:fld id="{AA3E8B67-F258-4228-8CB2-CAE2BE7E9517}" type="slidenum">
              <a:rPr lang="it-IT" altLang="it-IT"/>
              <a:pPr/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72772643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2" descr="NTT_logo_RGB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3488" y="6119813"/>
            <a:ext cx="1833562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9" descr="NTT_Title_Slide_w_Imag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19413"/>
            <a:ext cx="2754313" cy="254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15"/>
          <p:cNvSpPr>
            <a:spLocks noChangeArrowheads="1"/>
          </p:cNvSpPr>
          <p:nvPr/>
        </p:nvSpPr>
        <p:spPr bwMode="auto">
          <a:xfrm>
            <a:off x="2740025" y="4181475"/>
            <a:ext cx="7165975" cy="1281113"/>
          </a:xfrm>
          <a:prstGeom prst="rect">
            <a:avLst/>
          </a:prstGeom>
          <a:solidFill>
            <a:srgbClr val="C2CE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en-GB" altLang="en-US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1" name="Rectangle 18"/>
          <p:cNvSpPr/>
          <p:nvPr/>
        </p:nvSpPr>
        <p:spPr>
          <a:xfrm>
            <a:off x="2740025" y="4763"/>
            <a:ext cx="7165975" cy="294957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GB" altLang="it-IT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13" name="TextBox 16"/>
          <p:cNvSpPr txBox="1">
            <a:spLocks noChangeArrowheads="1"/>
          </p:cNvSpPr>
          <p:nvPr/>
        </p:nvSpPr>
        <p:spPr bwMode="auto">
          <a:xfrm>
            <a:off x="0" y="6751638"/>
            <a:ext cx="2559050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>
                <a:solidFill>
                  <a:prstClr val="black"/>
                </a:solidFill>
              </a:rPr>
              <a:t>Copyright © 2012 NTT DATA Corporation</a:t>
            </a:r>
          </a:p>
        </p:txBody>
      </p:sp>
      <p:sp>
        <p:nvSpPr>
          <p:cNvPr id="15" name="Rectangle 11"/>
          <p:cNvSpPr/>
          <p:nvPr/>
        </p:nvSpPr>
        <p:spPr>
          <a:xfrm>
            <a:off x="2740025" y="2917825"/>
            <a:ext cx="7165975" cy="12731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GB" altLang="it-IT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9" name="Text Placeholder 2"/>
          <p:cNvSpPr>
            <a:spLocks noGrp="1"/>
          </p:cNvSpPr>
          <p:nvPr>
            <p:ph type="body" idx="13"/>
          </p:nvPr>
        </p:nvSpPr>
        <p:spPr>
          <a:xfrm>
            <a:off x="2972230" y="4379536"/>
            <a:ext cx="6637823" cy="1041845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6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noProof="0" smtClean="0"/>
              <a:t>Fare clic per modificare stili del testo dello schema</a:t>
            </a:r>
          </a:p>
          <a:p>
            <a:pPr lvl="1"/>
            <a:r>
              <a:rPr lang="it-IT" noProof="0" smtClean="0"/>
              <a:t>Secondo livello</a:t>
            </a:r>
          </a:p>
          <a:p>
            <a:pPr lvl="2"/>
            <a:r>
              <a:rPr lang="it-IT" noProof="0" smtClean="0"/>
              <a:t>Terzo livello</a:t>
            </a:r>
          </a:p>
        </p:txBody>
      </p:sp>
      <p:sp>
        <p:nvSpPr>
          <p:cNvPr id="24" name="Content Placeholder 23"/>
          <p:cNvSpPr>
            <a:spLocks noGrp="1"/>
          </p:cNvSpPr>
          <p:nvPr>
            <p:ph sz="quarter" idx="15"/>
          </p:nvPr>
        </p:nvSpPr>
        <p:spPr>
          <a:xfrm>
            <a:off x="7994783" y="88731"/>
            <a:ext cx="1816100" cy="546100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900" baseline="0"/>
            </a:lvl1pPr>
            <a:lvl2pPr>
              <a:buNone/>
              <a:defRPr sz="1400"/>
            </a:lvl2pPr>
            <a:lvl3pPr>
              <a:buNone/>
              <a:defRPr sz="1400"/>
            </a:lvl3pPr>
            <a:lvl4pPr>
              <a:buNone/>
              <a:defRPr sz="1400"/>
            </a:lvl4pPr>
            <a:lvl5pPr>
              <a:buNone/>
              <a:defRPr sz="1400"/>
            </a:lvl5pPr>
          </a:lstStyle>
          <a:p>
            <a:pPr lvl="0"/>
            <a:r>
              <a:rPr lang="it-IT" noProof="0" smtClean="0"/>
              <a:t>Fare clic per modificare stili del testo dello schema</a:t>
            </a:r>
          </a:p>
          <a:p>
            <a:pPr lvl="1"/>
            <a:r>
              <a:rPr lang="it-IT" noProof="0" smtClean="0"/>
              <a:t>Secondo livello</a:t>
            </a:r>
          </a:p>
          <a:p>
            <a:pPr lvl="2"/>
            <a:r>
              <a:rPr lang="it-IT" noProof="0" smtClean="0"/>
              <a:t>Terzo livello</a:t>
            </a:r>
          </a:p>
        </p:txBody>
      </p:sp>
      <p:sp>
        <p:nvSpPr>
          <p:cNvPr id="29" name="Content Placeholder 28"/>
          <p:cNvSpPr>
            <a:spLocks noGrp="1"/>
          </p:cNvSpPr>
          <p:nvPr>
            <p:ph sz="quarter" idx="17"/>
          </p:nvPr>
        </p:nvSpPr>
        <p:spPr>
          <a:xfrm>
            <a:off x="6309387" y="652232"/>
            <a:ext cx="3501496" cy="431969"/>
          </a:xfrm>
          <a:prstGeom prst="rect">
            <a:avLst/>
          </a:prstGeom>
        </p:spPr>
        <p:txBody>
          <a:bodyPr/>
          <a:lstStyle>
            <a:lvl1pPr>
              <a:buNone/>
              <a:defRPr sz="900" baseline="0">
                <a:solidFill>
                  <a:srgbClr val="FF0000"/>
                </a:solidFill>
              </a:defRPr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it-IT" noProof="0" smtClean="0"/>
              <a:t>Fare clic per modificare stili del testo dello schema</a:t>
            </a:r>
          </a:p>
          <a:p>
            <a:pPr lvl="1"/>
            <a:r>
              <a:rPr lang="it-IT" noProof="0" smtClean="0"/>
              <a:t>Secondo livello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2972230" y="3161530"/>
            <a:ext cx="6637823" cy="995164"/>
          </a:xfrm>
          <a:prstGeom prst="rect">
            <a:avLst/>
          </a:prstGeom>
          <a:ln>
            <a:noFill/>
          </a:ln>
        </p:spPr>
        <p:txBody>
          <a:bodyPr anchor="t">
            <a:normAutofit/>
          </a:bodyPr>
          <a:lstStyle>
            <a:lvl1pPr algn="l">
              <a:spcAft>
                <a:spcPts val="0"/>
              </a:spcAft>
              <a:defRPr sz="2200" b="0" i="0" cap="none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it-IT" noProof="0" smtClean="0"/>
              <a:t>Fare clic per modificare lo stile del titolo</a:t>
            </a:r>
            <a:endParaRPr lang="en-GB" noProof="0" dirty="0"/>
          </a:p>
        </p:txBody>
      </p:sp>
      <p:sp>
        <p:nvSpPr>
          <p:cNvPr id="12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272480" y="188640"/>
            <a:ext cx="2016224" cy="731838"/>
          </a:xfrm>
          <a:prstGeom prst="rect">
            <a:avLst/>
          </a:prstGeom>
        </p:spPr>
        <p:txBody>
          <a:bodyPr lIns="182880" rIns="182880" anchor="ctr"/>
          <a:lstStyle>
            <a:lvl1pPr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it-IT" noProof="0" smtClean="0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1298746884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2" descr="NTT_logo_RGB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3488" y="6119813"/>
            <a:ext cx="1833562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9" descr="NTT_Title_Slide_w_Imag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19413"/>
            <a:ext cx="2754313" cy="254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15"/>
          <p:cNvSpPr>
            <a:spLocks noChangeArrowheads="1"/>
          </p:cNvSpPr>
          <p:nvPr/>
        </p:nvSpPr>
        <p:spPr bwMode="auto">
          <a:xfrm>
            <a:off x="2740025" y="4181475"/>
            <a:ext cx="7165975" cy="1281113"/>
          </a:xfrm>
          <a:prstGeom prst="rect">
            <a:avLst/>
          </a:prstGeom>
          <a:solidFill>
            <a:srgbClr val="C2CE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en-US" altLang="en-US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1" name="Rectangle 18"/>
          <p:cNvSpPr/>
          <p:nvPr/>
        </p:nvSpPr>
        <p:spPr>
          <a:xfrm>
            <a:off x="2740025" y="4763"/>
            <a:ext cx="7165975" cy="294957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kumimoji="1" lang="en-US" altLang="it-IT" sz="140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12" name="TextBox 16"/>
          <p:cNvSpPr txBox="1">
            <a:spLocks noChangeArrowheads="1"/>
          </p:cNvSpPr>
          <p:nvPr/>
        </p:nvSpPr>
        <p:spPr bwMode="auto">
          <a:xfrm>
            <a:off x="0" y="6751638"/>
            <a:ext cx="2559050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1pPr>
            <a:lvl2pPr marL="742950" indent="-28575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2pPr>
            <a:lvl3pPr marL="11430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3pPr>
            <a:lvl4pPr marL="16002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4pPr>
            <a:lvl5pPr marL="20574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9pPr>
          </a:lstStyle>
          <a:p>
            <a:pPr eaLnBrk="1" hangingPunct="1">
              <a:defRPr/>
            </a:pPr>
            <a:r>
              <a:rPr lang="en-US" sz="600" smtClean="0">
                <a:solidFill>
                  <a:srgbClr val="000000"/>
                </a:solidFill>
                <a:cs typeface="Arial" pitchFamily="34" charset="0"/>
              </a:rPr>
              <a:t>Copyright © 2012 NTT DATA </a:t>
            </a:r>
          </a:p>
        </p:txBody>
      </p:sp>
      <p:sp>
        <p:nvSpPr>
          <p:cNvPr id="13" name="Rectangle 14"/>
          <p:cNvSpPr/>
          <p:nvPr/>
        </p:nvSpPr>
        <p:spPr>
          <a:xfrm>
            <a:off x="2740025" y="2919413"/>
            <a:ext cx="7165975" cy="126523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kumimoji="1" lang="en-US" altLang="it-IT" sz="140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9" name="Text Placeholder 2"/>
          <p:cNvSpPr>
            <a:spLocks noGrp="1"/>
          </p:cNvSpPr>
          <p:nvPr>
            <p:ph type="body" idx="13"/>
          </p:nvPr>
        </p:nvSpPr>
        <p:spPr>
          <a:xfrm>
            <a:off x="2972230" y="4379538"/>
            <a:ext cx="6637823" cy="104184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1600" baseline="0">
                <a:solidFill>
                  <a:schemeClr val="tx2"/>
                </a:solidFill>
              </a:defRPr>
            </a:lvl1pPr>
            <a:lvl2pPr marL="457200" indent="0">
              <a:buNone/>
              <a:defRPr sz="1400">
                <a:solidFill>
                  <a:schemeClr val="accent1"/>
                </a:solidFill>
              </a:defRPr>
            </a:lvl2pPr>
            <a:lvl3pPr marL="914400" indent="0">
              <a:buNone/>
              <a:defRPr sz="1400">
                <a:solidFill>
                  <a:schemeClr val="accent1"/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type="body" idx="14"/>
          </p:nvPr>
        </p:nvSpPr>
        <p:spPr>
          <a:xfrm>
            <a:off x="261844" y="217114"/>
            <a:ext cx="2296935" cy="104184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14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24" name="Content Placeholder 23"/>
          <p:cNvSpPr>
            <a:spLocks noGrp="1"/>
          </p:cNvSpPr>
          <p:nvPr>
            <p:ph sz="quarter" idx="15"/>
          </p:nvPr>
        </p:nvSpPr>
        <p:spPr>
          <a:xfrm>
            <a:off x="7994783" y="88731"/>
            <a:ext cx="1816100" cy="546100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 vert="horz"/>
          <a:lstStyle>
            <a:lvl1pPr marL="0" indent="0">
              <a:spcBef>
                <a:spcPts val="0"/>
              </a:spcBef>
              <a:buNone/>
              <a:defRPr sz="900" baseline="0"/>
            </a:lvl1pPr>
            <a:lvl2pPr>
              <a:buNone/>
              <a:defRPr sz="1400"/>
            </a:lvl2pPr>
            <a:lvl3pPr>
              <a:buNone/>
              <a:defRPr sz="1400"/>
            </a:lvl3pPr>
            <a:lvl4pPr>
              <a:buNone/>
              <a:defRPr sz="1400"/>
            </a:lvl4pPr>
            <a:lvl5pPr>
              <a:buNone/>
              <a:defRPr sz="1400"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</p:txBody>
      </p:sp>
      <p:sp>
        <p:nvSpPr>
          <p:cNvPr id="29" name="Content Placeholder 28"/>
          <p:cNvSpPr>
            <a:spLocks noGrp="1"/>
          </p:cNvSpPr>
          <p:nvPr>
            <p:ph sz="quarter" idx="17"/>
          </p:nvPr>
        </p:nvSpPr>
        <p:spPr>
          <a:xfrm>
            <a:off x="6309387" y="652232"/>
            <a:ext cx="3501496" cy="431969"/>
          </a:xfrm>
          <a:prstGeom prst="rect">
            <a:avLst/>
          </a:prstGeom>
        </p:spPr>
        <p:txBody>
          <a:bodyPr vert="horz"/>
          <a:lstStyle>
            <a:lvl1pPr>
              <a:buNone/>
              <a:defRPr sz="900" baseline="0">
                <a:solidFill>
                  <a:srgbClr val="FF0000"/>
                </a:solidFill>
              </a:defRPr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2972230" y="3161530"/>
            <a:ext cx="6637823" cy="995164"/>
          </a:xfrm>
          <a:prstGeom prst="rect">
            <a:avLst/>
          </a:prstGeom>
          <a:ln>
            <a:noFill/>
          </a:ln>
        </p:spPr>
        <p:txBody>
          <a:bodyPr anchor="t">
            <a:normAutofit/>
          </a:bodyPr>
          <a:lstStyle>
            <a:lvl1pPr algn="l">
              <a:spcAft>
                <a:spcPts val="0"/>
              </a:spcAft>
              <a:defRPr sz="2200" b="0" i="0" cap="none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805843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7" descr="NTT_Title_Slide_w_Imag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19413"/>
            <a:ext cx="2754313" cy="254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21"/>
          <p:cNvSpPr>
            <a:spLocks noChangeArrowheads="1"/>
          </p:cNvSpPr>
          <p:nvPr/>
        </p:nvSpPr>
        <p:spPr bwMode="auto">
          <a:xfrm>
            <a:off x="2740025" y="4181475"/>
            <a:ext cx="7165975" cy="1281113"/>
          </a:xfrm>
          <a:prstGeom prst="rect">
            <a:avLst/>
          </a:prstGeom>
          <a:solidFill>
            <a:srgbClr val="C2CE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en-US" altLang="en-US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0" name="Rectangle 22"/>
          <p:cNvSpPr/>
          <p:nvPr/>
        </p:nvSpPr>
        <p:spPr>
          <a:xfrm>
            <a:off x="2740025" y="2914650"/>
            <a:ext cx="7165975" cy="127476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kumimoji="1" lang="en-US" altLang="it-IT" sz="1400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11" name="Picture 18" descr="NTT_logo_RGB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3488" y="6119813"/>
            <a:ext cx="1833562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5"/>
          <p:cNvSpPr txBox="1">
            <a:spLocks noChangeArrowheads="1"/>
          </p:cNvSpPr>
          <p:nvPr/>
        </p:nvSpPr>
        <p:spPr bwMode="auto">
          <a:xfrm>
            <a:off x="2178050" y="1892300"/>
            <a:ext cx="184150" cy="30797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kumimoji="1" lang="en-US" altLang="it-IT" sz="1400">
              <a:solidFill>
                <a:srgbClr val="FF0000"/>
              </a:solidFill>
              <a:ea typeface="HGP創英角ｺﾞｼｯｸUB"/>
              <a:cs typeface="HGP創英角ｺﾞｼｯｸUB"/>
            </a:endParaRPr>
          </a:p>
        </p:txBody>
      </p:sp>
      <p:sp>
        <p:nvSpPr>
          <p:cNvPr id="13" name="TextBox 20"/>
          <p:cNvSpPr txBox="1">
            <a:spLocks noChangeArrowheads="1"/>
          </p:cNvSpPr>
          <p:nvPr/>
        </p:nvSpPr>
        <p:spPr bwMode="auto">
          <a:xfrm>
            <a:off x="0" y="6751638"/>
            <a:ext cx="2559050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1pPr>
            <a:lvl2pPr marL="742950" indent="-28575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2pPr>
            <a:lvl3pPr marL="11430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3pPr>
            <a:lvl4pPr marL="16002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4pPr>
            <a:lvl5pPr marL="20574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9pPr>
          </a:lstStyle>
          <a:p>
            <a:pPr eaLnBrk="1" hangingPunct="1">
              <a:defRPr/>
            </a:pPr>
            <a:r>
              <a:rPr lang="en-US" sz="600" smtClean="0">
                <a:solidFill>
                  <a:srgbClr val="000000"/>
                </a:solidFill>
                <a:cs typeface="Arial" pitchFamily="34" charset="0"/>
              </a:rPr>
              <a:t>Copyright © 2012 NTT DATA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3"/>
          </p:nvPr>
        </p:nvSpPr>
        <p:spPr>
          <a:xfrm>
            <a:off x="2972230" y="4379538"/>
            <a:ext cx="6637823" cy="104184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1600" baseline="0">
                <a:solidFill>
                  <a:schemeClr val="tx2"/>
                </a:solidFill>
              </a:defRPr>
            </a:lvl1pPr>
            <a:lvl2pPr marL="457200" indent="0">
              <a:buNone/>
              <a:defRPr sz="1400">
                <a:solidFill>
                  <a:schemeClr val="accent1"/>
                </a:solidFill>
              </a:defRPr>
            </a:lvl2pPr>
            <a:lvl3pPr marL="914400" indent="0">
              <a:buNone/>
              <a:defRPr sz="1400">
                <a:solidFill>
                  <a:schemeClr val="accent1"/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2972230" y="3161530"/>
            <a:ext cx="6637823" cy="995164"/>
          </a:xfrm>
          <a:prstGeom prst="rect">
            <a:avLst/>
          </a:prstGeom>
          <a:ln>
            <a:noFill/>
          </a:ln>
        </p:spPr>
        <p:txBody>
          <a:bodyPr anchor="t">
            <a:normAutofit/>
          </a:bodyPr>
          <a:lstStyle>
            <a:lvl1pPr algn="l">
              <a:spcAft>
                <a:spcPts val="0"/>
              </a:spcAft>
              <a:defRPr sz="2200" b="0" i="0" cap="none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27" name="Content Placeholder 23"/>
          <p:cNvSpPr>
            <a:spLocks noGrp="1"/>
          </p:cNvSpPr>
          <p:nvPr>
            <p:ph sz="quarter" idx="15"/>
          </p:nvPr>
        </p:nvSpPr>
        <p:spPr>
          <a:xfrm>
            <a:off x="7994783" y="88731"/>
            <a:ext cx="1816100" cy="546100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 vert="horz"/>
          <a:lstStyle>
            <a:lvl1pPr marL="0" indent="0">
              <a:spcBef>
                <a:spcPts val="0"/>
              </a:spcBef>
              <a:buNone/>
              <a:defRPr sz="900" baseline="0"/>
            </a:lvl1pPr>
            <a:lvl2pPr>
              <a:buNone/>
              <a:defRPr sz="1400"/>
            </a:lvl2pPr>
            <a:lvl3pPr>
              <a:buNone/>
              <a:defRPr sz="1400"/>
            </a:lvl3pPr>
            <a:lvl4pPr>
              <a:buNone/>
              <a:defRPr sz="1400"/>
            </a:lvl4pPr>
            <a:lvl5pPr>
              <a:buNone/>
              <a:defRPr sz="1400"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</p:txBody>
      </p:sp>
      <p:sp>
        <p:nvSpPr>
          <p:cNvPr id="28" name="Content Placeholder 28"/>
          <p:cNvSpPr>
            <a:spLocks noGrp="1"/>
          </p:cNvSpPr>
          <p:nvPr>
            <p:ph sz="quarter" idx="17"/>
          </p:nvPr>
        </p:nvSpPr>
        <p:spPr>
          <a:xfrm>
            <a:off x="6309387" y="652232"/>
            <a:ext cx="3501496" cy="431969"/>
          </a:xfrm>
          <a:prstGeom prst="rect">
            <a:avLst/>
          </a:prstGeom>
        </p:spPr>
        <p:txBody>
          <a:bodyPr vert="horz"/>
          <a:lstStyle>
            <a:lvl1pPr>
              <a:buNone/>
              <a:defRPr sz="900" baseline="0">
                <a:solidFill>
                  <a:srgbClr val="FF0000"/>
                </a:solidFill>
              </a:defRPr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</p:txBody>
      </p:sp>
      <p:sp>
        <p:nvSpPr>
          <p:cNvPr id="31" name="Text Placeholder 2"/>
          <p:cNvSpPr>
            <a:spLocks noGrp="1"/>
          </p:cNvSpPr>
          <p:nvPr>
            <p:ph type="body" idx="14"/>
          </p:nvPr>
        </p:nvSpPr>
        <p:spPr>
          <a:xfrm>
            <a:off x="261844" y="217114"/>
            <a:ext cx="2296935" cy="104184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14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1104311935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rizontal Layout +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/>
          <p:nvPr/>
        </p:nvSpPr>
        <p:spPr>
          <a:xfrm>
            <a:off x="8123238" y="0"/>
            <a:ext cx="1782762" cy="731838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kumimoji="1" lang="en-US" altLang="it-IT" sz="1400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5" name="Picture 29" descr="NTT_logo_RGB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7550" y="309563"/>
            <a:ext cx="135731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4"/>
          <p:cNvSpPr/>
          <p:nvPr/>
        </p:nvSpPr>
        <p:spPr>
          <a:xfrm>
            <a:off x="0" y="0"/>
            <a:ext cx="8123238" cy="7318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kumimoji="1" lang="en-US" altLang="it-IT" sz="1400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7" name="Picture 19" descr="NTT_Title_Slide_w_Image.jp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92163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Group 13"/>
          <p:cNvGrpSpPr>
            <a:grpSpLocks/>
          </p:cNvGrpSpPr>
          <p:nvPr/>
        </p:nvGrpSpPr>
        <p:grpSpPr bwMode="auto">
          <a:xfrm>
            <a:off x="0" y="6732588"/>
            <a:ext cx="9906000" cy="131762"/>
            <a:chOff x="0" y="6731877"/>
            <a:chExt cx="9144001" cy="132052"/>
          </a:xfrm>
        </p:grpSpPr>
        <p:sp>
          <p:nvSpPr>
            <p:cNvPr id="9" name="Rectangle 17"/>
            <p:cNvSpPr/>
            <p:nvPr/>
          </p:nvSpPr>
          <p:spPr>
            <a:xfrm>
              <a:off x="0" y="6731877"/>
              <a:ext cx="9144001" cy="13205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endParaRPr kumimoji="1" lang="en-US" altLang="it-IT" sz="1400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grpSp>
          <p:nvGrpSpPr>
            <p:cNvPr id="10" name="Group 103"/>
            <p:cNvGrpSpPr>
              <a:grpSpLocks/>
            </p:cNvGrpSpPr>
            <p:nvPr/>
          </p:nvGrpSpPr>
          <p:grpSpPr bwMode="auto">
            <a:xfrm>
              <a:off x="0" y="6731877"/>
              <a:ext cx="735623" cy="132052"/>
              <a:chOff x="0" y="6296155"/>
              <a:chExt cx="735623" cy="132052"/>
            </a:xfrm>
          </p:grpSpPr>
          <p:sp>
            <p:nvSpPr>
              <p:cNvPr id="11" name="Rectangle 21"/>
              <p:cNvSpPr/>
              <p:nvPr/>
            </p:nvSpPr>
            <p:spPr>
              <a:xfrm>
                <a:off x="612531" y="6296155"/>
                <a:ext cx="123092" cy="13205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2" name="Rectangle 22"/>
              <p:cNvSpPr>
                <a:spLocks noChangeArrowheads="1"/>
              </p:cNvSpPr>
              <p:nvPr/>
            </p:nvSpPr>
            <p:spPr bwMode="auto">
              <a:xfrm>
                <a:off x="490904" y="6296155"/>
                <a:ext cx="121626" cy="132052"/>
              </a:xfrm>
              <a:prstGeom prst="rect">
                <a:avLst/>
              </a:prstGeom>
              <a:solidFill>
                <a:srgbClr val="C969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3" name="Rectangle 23"/>
              <p:cNvSpPr/>
              <p:nvPr/>
            </p:nvSpPr>
            <p:spPr>
              <a:xfrm>
                <a:off x="367812" y="6296155"/>
                <a:ext cx="123092" cy="132052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4" name="Rectangle 24"/>
              <p:cNvSpPr/>
              <p:nvPr/>
            </p:nvSpPr>
            <p:spPr>
              <a:xfrm>
                <a:off x="244720" y="6296155"/>
                <a:ext cx="123092" cy="13205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5" name="Rectangle 25"/>
              <p:cNvSpPr>
                <a:spLocks noChangeArrowheads="1"/>
              </p:cNvSpPr>
              <p:nvPr/>
            </p:nvSpPr>
            <p:spPr bwMode="auto">
              <a:xfrm>
                <a:off x="123092" y="6296155"/>
                <a:ext cx="121627" cy="132052"/>
              </a:xfrm>
              <a:prstGeom prst="rect">
                <a:avLst/>
              </a:prstGeom>
              <a:solidFill>
                <a:srgbClr val="6F77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6" name="Rectangle 26"/>
              <p:cNvSpPr>
                <a:spLocks noChangeArrowheads="1"/>
              </p:cNvSpPr>
              <p:nvPr/>
            </p:nvSpPr>
            <p:spPr bwMode="auto">
              <a:xfrm>
                <a:off x="0" y="6296155"/>
                <a:ext cx="123092" cy="132052"/>
              </a:xfrm>
              <a:prstGeom prst="rect">
                <a:avLst/>
              </a:prstGeom>
              <a:solidFill>
                <a:srgbClr val="3F49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</p:grpSp>
      <p:sp>
        <p:nvSpPr>
          <p:cNvPr id="17" name="TextBox 12"/>
          <p:cNvSpPr txBox="1">
            <a:spLocks noChangeArrowheads="1"/>
          </p:cNvSpPr>
          <p:nvPr/>
        </p:nvSpPr>
        <p:spPr bwMode="auto">
          <a:xfrm>
            <a:off x="831850" y="6751638"/>
            <a:ext cx="2559050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1pPr>
            <a:lvl2pPr marL="742950" indent="-28575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2pPr>
            <a:lvl3pPr marL="11430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3pPr>
            <a:lvl4pPr marL="16002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4pPr>
            <a:lvl5pPr marL="20574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9pPr>
          </a:lstStyle>
          <a:p>
            <a:pPr eaLnBrk="1" hangingPunct="1">
              <a:defRPr/>
            </a:pPr>
            <a:r>
              <a:rPr lang="en-US" sz="600" smtClean="0">
                <a:solidFill>
                  <a:srgbClr val="000000"/>
                </a:solidFill>
                <a:cs typeface="Arial" pitchFamily="34" charset="0"/>
              </a:rPr>
              <a:t>Copyright © 2012 NTT DATA</a:t>
            </a:r>
          </a:p>
        </p:txBody>
      </p:sp>
      <p:sp>
        <p:nvSpPr>
          <p:cNvPr id="18" name="TextBox 16"/>
          <p:cNvSpPr txBox="1">
            <a:spLocks noChangeArrowheads="1"/>
          </p:cNvSpPr>
          <p:nvPr/>
        </p:nvSpPr>
        <p:spPr bwMode="auto">
          <a:xfrm>
            <a:off x="9590088" y="6751638"/>
            <a:ext cx="315912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3B18217F-99EB-43C6-A3C9-816259B1383C}" type="slidenum">
              <a:rPr kumimoji="1" lang="en-US" altLang="it-IT" sz="600">
                <a:solidFill>
                  <a:srgbClr val="000000"/>
                </a:solidFill>
                <a:ea typeface="HGP創英角ｺﾞｼｯｸUB"/>
                <a:cs typeface="HGP創英角ｺﾞｼｯｸUB"/>
              </a:rPr>
              <a:pPr eaLnBrk="1" hangingPunct="1"/>
              <a:t>‹#›</a:t>
            </a:fld>
            <a:endParaRPr kumimoji="1" lang="en-US" altLang="it-IT" sz="600">
              <a:solidFill>
                <a:srgbClr val="000000"/>
              </a:solidFill>
              <a:ea typeface="HGP創英角ｺﾞｼｯｸUB"/>
              <a:cs typeface="HGP創英角ｺﾞｼｯｸUB"/>
            </a:endParaRP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792825" y="0"/>
            <a:ext cx="7329752" cy="731838"/>
          </a:xfrm>
          <a:prstGeom prst="rect">
            <a:avLst/>
          </a:prstGeom>
        </p:spPr>
        <p:txBody>
          <a:bodyPr vert="horz" lIns="182880" rIns="182880" anchor="ctr" anchorCtr="0"/>
          <a:lstStyle>
            <a:lvl1pPr>
              <a:buNone/>
              <a:defRPr sz="2200" baseline="0"/>
            </a:lvl1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32" name="Content Placeholder 30"/>
          <p:cNvSpPr>
            <a:spLocks noGrp="1"/>
          </p:cNvSpPr>
          <p:nvPr>
            <p:ph sz="quarter" idx="11"/>
          </p:nvPr>
        </p:nvSpPr>
        <p:spPr>
          <a:xfrm>
            <a:off x="788999" y="1373193"/>
            <a:ext cx="8721725" cy="4579937"/>
          </a:xfrm>
          <a:prstGeom prst="rect">
            <a:avLst/>
          </a:prstGeom>
        </p:spPr>
        <p:txBody>
          <a:bodyPr vert="horz"/>
          <a:lstStyle>
            <a:lvl1pPr>
              <a:spcBef>
                <a:spcPts val="0"/>
              </a:spcBef>
              <a:spcAft>
                <a:spcPts val="600"/>
              </a:spcAft>
              <a:buNone/>
              <a:defRPr kumimoji="1" lang="en-US" altLang="ja-JP" sz="1400" kern="1200" dirty="0" smtClean="0">
                <a:solidFill>
                  <a:schemeClr val="tx1"/>
                </a:solidFill>
                <a:latin typeface="Arial" pitchFamily="34" charset="0"/>
                <a:ea typeface="HGP創英角ｺﾞｼｯｸUB" pitchFamily="50" charset="-128"/>
                <a:cs typeface="Arial" pitchFamily="34" charset="0"/>
              </a:defRPr>
            </a:lvl1pPr>
            <a:lvl2pPr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kumimoji="1" lang="en-US" altLang="ja-JP" sz="1400" kern="1200" dirty="0" smtClean="0">
                <a:solidFill>
                  <a:schemeClr val="tx1"/>
                </a:solidFill>
                <a:latin typeface="Arial" pitchFamily="34" charset="0"/>
                <a:ea typeface="HGP創英角ｺﾞｼｯｸUB" pitchFamily="50" charset="-128"/>
                <a:cs typeface="Arial" pitchFamily="34" charset="0"/>
              </a:defRPr>
            </a:lvl2pPr>
            <a:lvl3pPr>
              <a:spcBef>
                <a:spcPts val="0"/>
              </a:spcBef>
              <a:spcAft>
                <a:spcPts val="600"/>
              </a:spcAft>
              <a:defRPr sz="1400"/>
            </a:lvl3pPr>
            <a:lvl4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400"/>
            </a:lvl4pPr>
            <a:lvl5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400"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269236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rizontal Layout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/>
          <p:nvPr/>
        </p:nvSpPr>
        <p:spPr>
          <a:xfrm>
            <a:off x="8123238" y="0"/>
            <a:ext cx="1782762" cy="731838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kumimoji="1" lang="en-US" altLang="it-IT" sz="1400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5" name="Picture 29" descr="NTT_logo_RGB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7550" y="309563"/>
            <a:ext cx="135731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4"/>
          <p:cNvSpPr/>
          <p:nvPr/>
        </p:nvSpPr>
        <p:spPr>
          <a:xfrm>
            <a:off x="0" y="0"/>
            <a:ext cx="8123238" cy="7318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kumimoji="1" lang="en-US" altLang="it-IT" sz="1400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7" name="Picture 19" descr="NTT_Title_Slide_w_Image.jp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92163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Group 13"/>
          <p:cNvGrpSpPr>
            <a:grpSpLocks/>
          </p:cNvGrpSpPr>
          <p:nvPr/>
        </p:nvGrpSpPr>
        <p:grpSpPr bwMode="auto">
          <a:xfrm>
            <a:off x="0" y="6732588"/>
            <a:ext cx="9906000" cy="131762"/>
            <a:chOff x="0" y="6731877"/>
            <a:chExt cx="9144001" cy="132052"/>
          </a:xfrm>
        </p:grpSpPr>
        <p:sp>
          <p:nvSpPr>
            <p:cNvPr id="9" name="Rectangle 17"/>
            <p:cNvSpPr/>
            <p:nvPr/>
          </p:nvSpPr>
          <p:spPr>
            <a:xfrm>
              <a:off x="0" y="6731877"/>
              <a:ext cx="9144001" cy="13205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endParaRPr kumimoji="1" lang="en-US" altLang="it-IT" sz="1400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grpSp>
          <p:nvGrpSpPr>
            <p:cNvPr id="10" name="Group 103"/>
            <p:cNvGrpSpPr>
              <a:grpSpLocks/>
            </p:cNvGrpSpPr>
            <p:nvPr/>
          </p:nvGrpSpPr>
          <p:grpSpPr bwMode="auto">
            <a:xfrm>
              <a:off x="0" y="6731877"/>
              <a:ext cx="735623" cy="132052"/>
              <a:chOff x="0" y="6296155"/>
              <a:chExt cx="735623" cy="132052"/>
            </a:xfrm>
          </p:grpSpPr>
          <p:sp>
            <p:nvSpPr>
              <p:cNvPr id="11" name="Rectangle 21"/>
              <p:cNvSpPr/>
              <p:nvPr/>
            </p:nvSpPr>
            <p:spPr>
              <a:xfrm>
                <a:off x="612531" y="6296155"/>
                <a:ext cx="123092" cy="13205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2" name="Rectangle 22"/>
              <p:cNvSpPr>
                <a:spLocks noChangeArrowheads="1"/>
              </p:cNvSpPr>
              <p:nvPr/>
            </p:nvSpPr>
            <p:spPr bwMode="auto">
              <a:xfrm>
                <a:off x="490904" y="6296155"/>
                <a:ext cx="121626" cy="132052"/>
              </a:xfrm>
              <a:prstGeom prst="rect">
                <a:avLst/>
              </a:prstGeom>
              <a:solidFill>
                <a:srgbClr val="C969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3" name="Rectangle 23"/>
              <p:cNvSpPr/>
              <p:nvPr/>
            </p:nvSpPr>
            <p:spPr>
              <a:xfrm>
                <a:off x="367812" y="6296155"/>
                <a:ext cx="123092" cy="132052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4" name="Rectangle 24"/>
              <p:cNvSpPr/>
              <p:nvPr/>
            </p:nvSpPr>
            <p:spPr>
              <a:xfrm>
                <a:off x="244720" y="6296155"/>
                <a:ext cx="123092" cy="13205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5" name="Rectangle 25"/>
              <p:cNvSpPr>
                <a:spLocks noChangeArrowheads="1"/>
              </p:cNvSpPr>
              <p:nvPr/>
            </p:nvSpPr>
            <p:spPr bwMode="auto">
              <a:xfrm>
                <a:off x="123092" y="6296155"/>
                <a:ext cx="121627" cy="132052"/>
              </a:xfrm>
              <a:prstGeom prst="rect">
                <a:avLst/>
              </a:prstGeom>
              <a:solidFill>
                <a:srgbClr val="6F77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6" name="Rectangle 26"/>
              <p:cNvSpPr>
                <a:spLocks noChangeArrowheads="1"/>
              </p:cNvSpPr>
              <p:nvPr/>
            </p:nvSpPr>
            <p:spPr bwMode="auto">
              <a:xfrm>
                <a:off x="0" y="6296155"/>
                <a:ext cx="123092" cy="132052"/>
              </a:xfrm>
              <a:prstGeom prst="rect">
                <a:avLst/>
              </a:prstGeom>
              <a:solidFill>
                <a:srgbClr val="3F49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</p:grpSp>
      <p:sp>
        <p:nvSpPr>
          <p:cNvPr id="17" name="TextBox 12"/>
          <p:cNvSpPr txBox="1">
            <a:spLocks noChangeArrowheads="1"/>
          </p:cNvSpPr>
          <p:nvPr/>
        </p:nvSpPr>
        <p:spPr bwMode="auto">
          <a:xfrm>
            <a:off x="831850" y="6751638"/>
            <a:ext cx="2559050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1pPr>
            <a:lvl2pPr marL="742950" indent="-28575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2pPr>
            <a:lvl3pPr marL="11430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3pPr>
            <a:lvl4pPr marL="16002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4pPr>
            <a:lvl5pPr marL="20574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9pPr>
          </a:lstStyle>
          <a:p>
            <a:pPr eaLnBrk="1" hangingPunct="1">
              <a:defRPr/>
            </a:pPr>
            <a:r>
              <a:rPr lang="en-US" sz="600" smtClean="0">
                <a:solidFill>
                  <a:srgbClr val="000000"/>
                </a:solidFill>
                <a:cs typeface="Arial" pitchFamily="34" charset="0"/>
              </a:rPr>
              <a:t>Copyright © 2012 NTT DATA</a:t>
            </a:r>
          </a:p>
        </p:txBody>
      </p:sp>
      <p:sp>
        <p:nvSpPr>
          <p:cNvPr id="18" name="TextBox 16"/>
          <p:cNvSpPr txBox="1">
            <a:spLocks noChangeArrowheads="1"/>
          </p:cNvSpPr>
          <p:nvPr/>
        </p:nvSpPr>
        <p:spPr bwMode="auto">
          <a:xfrm>
            <a:off x="9590088" y="6751638"/>
            <a:ext cx="315912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3BEC1A1C-951E-47AD-A8B4-82CE56FFAC90}" type="slidenum">
              <a:rPr kumimoji="1" lang="en-US" altLang="it-IT" sz="600">
                <a:solidFill>
                  <a:srgbClr val="000000"/>
                </a:solidFill>
                <a:ea typeface="HGP創英角ｺﾞｼｯｸUB"/>
                <a:cs typeface="HGP創英角ｺﾞｼｯｸUB"/>
              </a:rPr>
              <a:pPr eaLnBrk="1" hangingPunct="1"/>
              <a:t>‹#›</a:t>
            </a:fld>
            <a:endParaRPr kumimoji="1" lang="en-US" altLang="it-IT" sz="600">
              <a:solidFill>
                <a:srgbClr val="000000"/>
              </a:solidFill>
              <a:ea typeface="HGP創英角ｺﾞｼｯｸUB"/>
              <a:cs typeface="HGP創英角ｺﾞｼｯｸUB"/>
            </a:endParaRP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792825" y="0"/>
            <a:ext cx="7329752" cy="731838"/>
          </a:xfrm>
          <a:prstGeom prst="rect">
            <a:avLst/>
          </a:prstGeom>
        </p:spPr>
        <p:txBody>
          <a:bodyPr vert="horz" lIns="182880" rIns="182880" anchor="ctr" anchorCtr="0"/>
          <a:lstStyle>
            <a:lvl1pPr>
              <a:buNone/>
              <a:defRPr sz="2200" baseline="0"/>
            </a:lvl1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31" name="Content Placeholder 30"/>
          <p:cNvSpPr>
            <a:spLocks noGrp="1"/>
          </p:cNvSpPr>
          <p:nvPr>
            <p:ph sz="quarter" idx="11"/>
          </p:nvPr>
        </p:nvSpPr>
        <p:spPr>
          <a:xfrm>
            <a:off x="788991" y="1373194"/>
            <a:ext cx="8323262" cy="4960937"/>
          </a:xfrm>
          <a:prstGeom prst="rect">
            <a:avLst/>
          </a:prstGeom>
        </p:spPr>
        <p:txBody>
          <a:bodyPr vert="horz"/>
          <a:lstStyle>
            <a:lvl1pPr marL="266700" indent="-266700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Arial" pitchFamily="34" charset="0"/>
              <a:buChar char="►"/>
              <a:defRPr sz="1800"/>
            </a:lvl1pPr>
            <a:lvl2pPr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/>
            </a:lvl2pPr>
            <a:lvl3pPr>
              <a:spcBef>
                <a:spcPts val="0"/>
              </a:spcBef>
              <a:spcAft>
                <a:spcPts val="600"/>
              </a:spcAft>
              <a:defRPr sz="1800"/>
            </a:lvl3pPr>
            <a:lvl4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600"/>
            </a:lvl4pPr>
            <a:lvl5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600"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065237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1"/>
          <p:cNvSpPr/>
          <p:nvPr/>
        </p:nvSpPr>
        <p:spPr>
          <a:xfrm>
            <a:off x="8123238" y="0"/>
            <a:ext cx="1782762" cy="731838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kumimoji="1" lang="en-US" altLang="it-IT" sz="1400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7" name="Picture 29" descr="NTT_logo_RGB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7550" y="309563"/>
            <a:ext cx="135731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4"/>
          <p:cNvSpPr/>
          <p:nvPr/>
        </p:nvSpPr>
        <p:spPr>
          <a:xfrm>
            <a:off x="0" y="0"/>
            <a:ext cx="8123238" cy="7318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kumimoji="1" lang="en-US" altLang="it-IT" sz="1400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9" name="Picture 19" descr="NTT_Title_Slide_w_Image.jp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92163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" name="Group 13"/>
          <p:cNvGrpSpPr>
            <a:grpSpLocks/>
          </p:cNvGrpSpPr>
          <p:nvPr/>
        </p:nvGrpSpPr>
        <p:grpSpPr bwMode="auto">
          <a:xfrm>
            <a:off x="0" y="6732588"/>
            <a:ext cx="9906000" cy="131762"/>
            <a:chOff x="0" y="6731877"/>
            <a:chExt cx="9144001" cy="132052"/>
          </a:xfrm>
        </p:grpSpPr>
        <p:sp>
          <p:nvSpPr>
            <p:cNvPr id="11" name="Rectangle 17"/>
            <p:cNvSpPr/>
            <p:nvPr/>
          </p:nvSpPr>
          <p:spPr>
            <a:xfrm>
              <a:off x="0" y="6731877"/>
              <a:ext cx="9144001" cy="13205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endParaRPr kumimoji="1" lang="en-US" altLang="it-IT" sz="1400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grpSp>
          <p:nvGrpSpPr>
            <p:cNvPr id="12" name="Group 103"/>
            <p:cNvGrpSpPr>
              <a:grpSpLocks/>
            </p:cNvGrpSpPr>
            <p:nvPr/>
          </p:nvGrpSpPr>
          <p:grpSpPr bwMode="auto">
            <a:xfrm>
              <a:off x="0" y="6731877"/>
              <a:ext cx="735623" cy="132052"/>
              <a:chOff x="0" y="6296155"/>
              <a:chExt cx="735623" cy="132052"/>
            </a:xfrm>
          </p:grpSpPr>
          <p:sp>
            <p:nvSpPr>
              <p:cNvPr id="13" name="Rectangle 21"/>
              <p:cNvSpPr/>
              <p:nvPr/>
            </p:nvSpPr>
            <p:spPr>
              <a:xfrm>
                <a:off x="612531" y="6296155"/>
                <a:ext cx="123092" cy="13205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4" name="Rectangle 22"/>
              <p:cNvSpPr>
                <a:spLocks noChangeArrowheads="1"/>
              </p:cNvSpPr>
              <p:nvPr/>
            </p:nvSpPr>
            <p:spPr bwMode="auto">
              <a:xfrm>
                <a:off x="490904" y="6296155"/>
                <a:ext cx="121626" cy="132052"/>
              </a:xfrm>
              <a:prstGeom prst="rect">
                <a:avLst/>
              </a:prstGeom>
              <a:solidFill>
                <a:srgbClr val="C969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5" name="Rectangle 23"/>
              <p:cNvSpPr/>
              <p:nvPr/>
            </p:nvSpPr>
            <p:spPr>
              <a:xfrm>
                <a:off x="367812" y="6296155"/>
                <a:ext cx="123092" cy="132052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6" name="Rectangle 24"/>
              <p:cNvSpPr/>
              <p:nvPr/>
            </p:nvSpPr>
            <p:spPr>
              <a:xfrm>
                <a:off x="244720" y="6296155"/>
                <a:ext cx="123092" cy="13205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7" name="Rectangle 25"/>
              <p:cNvSpPr>
                <a:spLocks noChangeArrowheads="1"/>
              </p:cNvSpPr>
              <p:nvPr/>
            </p:nvSpPr>
            <p:spPr bwMode="auto">
              <a:xfrm>
                <a:off x="123092" y="6296155"/>
                <a:ext cx="121627" cy="132052"/>
              </a:xfrm>
              <a:prstGeom prst="rect">
                <a:avLst/>
              </a:prstGeom>
              <a:solidFill>
                <a:srgbClr val="6F77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8" name="Rectangle 26"/>
              <p:cNvSpPr>
                <a:spLocks noChangeArrowheads="1"/>
              </p:cNvSpPr>
              <p:nvPr/>
            </p:nvSpPr>
            <p:spPr bwMode="auto">
              <a:xfrm>
                <a:off x="0" y="6296155"/>
                <a:ext cx="123092" cy="132052"/>
              </a:xfrm>
              <a:prstGeom prst="rect">
                <a:avLst/>
              </a:prstGeom>
              <a:solidFill>
                <a:srgbClr val="3F49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</p:grpSp>
      <p:sp>
        <p:nvSpPr>
          <p:cNvPr id="20" name="TextBox 12"/>
          <p:cNvSpPr txBox="1">
            <a:spLocks noChangeArrowheads="1"/>
          </p:cNvSpPr>
          <p:nvPr/>
        </p:nvSpPr>
        <p:spPr bwMode="auto">
          <a:xfrm>
            <a:off x="831850" y="6751638"/>
            <a:ext cx="2559050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1pPr>
            <a:lvl2pPr marL="742950" indent="-28575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2pPr>
            <a:lvl3pPr marL="11430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3pPr>
            <a:lvl4pPr marL="16002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4pPr>
            <a:lvl5pPr marL="20574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9pPr>
          </a:lstStyle>
          <a:p>
            <a:pPr eaLnBrk="1" hangingPunct="1">
              <a:defRPr/>
            </a:pPr>
            <a:r>
              <a:rPr lang="en-US" sz="600" smtClean="0">
                <a:solidFill>
                  <a:srgbClr val="000000"/>
                </a:solidFill>
                <a:cs typeface="Arial" pitchFamily="34" charset="0"/>
              </a:rPr>
              <a:t>Copyright © 2012 NTT DATA</a:t>
            </a:r>
          </a:p>
        </p:txBody>
      </p:sp>
      <p:sp>
        <p:nvSpPr>
          <p:cNvPr id="21" name="TextBox 16"/>
          <p:cNvSpPr txBox="1">
            <a:spLocks noChangeArrowheads="1"/>
          </p:cNvSpPr>
          <p:nvPr/>
        </p:nvSpPr>
        <p:spPr bwMode="auto">
          <a:xfrm>
            <a:off x="9590088" y="6751638"/>
            <a:ext cx="315912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CFB5DA3F-36FD-4341-BD61-AFA0D26BD6C6}" type="slidenum">
              <a:rPr kumimoji="1" lang="en-US" altLang="it-IT" sz="600">
                <a:solidFill>
                  <a:srgbClr val="000000"/>
                </a:solidFill>
                <a:ea typeface="HGP創英角ｺﾞｼｯｸUB"/>
                <a:cs typeface="HGP創英角ｺﾞｼｯｸUB"/>
              </a:rPr>
              <a:pPr eaLnBrk="1" hangingPunct="1"/>
              <a:t>‹#›</a:t>
            </a:fld>
            <a:endParaRPr kumimoji="1" lang="en-US" altLang="it-IT" sz="600">
              <a:solidFill>
                <a:srgbClr val="000000"/>
              </a:solidFill>
              <a:ea typeface="HGP創英角ｺﾞｼｯｸUB"/>
              <a:cs typeface="HGP創英角ｺﾞｼｯｸUB"/>
            </a:endParaRP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792825" y="0"/>
            <a:ext cx="7329752" cy="731838"/>
          </a:xfrm>
          <a:prstGeom prst="rect">
            <a:avLst/>
          </a:prstGeom>
        </p:spPr>
        <p:txBody>
          <a:bodyPr vert="horz" lIns="182880" rIns="182880" anchor="ctr" anchorCtr="0"/>
          <a:lstStyle>
            <a:lvl1pPr>
              <a:buNone/>
              <a:defRPr sz="2200" baseline="0"/>
            </a:lvl1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39" name="Text Placeholder 35"/>
          <p:cNvSpPr>
            <a:spLocks noGrp="1"/>
          </p:cNvSpPr>
          <p:nvPr>
            <p:ph type="body" sz="quarter" idx="12"/>
          </p:nvPr>
        </p:nvSpPr>
        <p:spPr>
          <a:xfrm>
            <a:off x="393707" y="1373193"/>
            <a:ext cx="3036887" cy="4579937"/>
          </a:xfrm>
          <a:prstGeom prst="rect">
            <a:avLst/>
          </a:prstGeom>
        </p:spPr>
        <p:txBody>
          <a:bodyPr vert="horz"/>
          <a:lstStyle>
            <a:lvl1pPr marL="118872" indent="-1190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1200"/>
            </a:lvl1pPr>
            <a:lvl2pPr marL="228600" indent="-109728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/>
            </a:lvl2pPr>
            <a:lvl3pPr marL="1033463" indent="-1190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1200"/>
            </a:lvl3pPr>
            <a:lvl4pPr marL="1490663" indent="-1190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200"/>
            </a:lvl4pPr>
            <a:lvl5pPr marL="1947863" indent="-1190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200"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 smtClean="0"/>
          </a:p>
        </p:txBody>
      </p:sp>
      <p:sp>
        <p:nvSpPr>
          <p:cNvPr id="47" name="Content Placeholder 46"/>
          <p:cNvSpPr>
            <a:spLocks noGrp="1"/>
          </p:cNvSpPr>
          <p:nvPr>
            <p:ph sz="quarter" idx="13"/>
          </p:nvPr>
        </p:nvSpPr>
        <p:spPr>
          <a:xfrm>
            <a:off x="3430591" y="1373193"/>
            <a:ext cx="3040062" cy="4579937"/>
          </a:xfrm>
          <a:prstGeom prst="rect">
            <a:avLst/>
          </a:prstGeom>
        </p:spPr>
        <p:txBody>
          <a:bodyPr vert="horz"/>
          <a:lstStyle>
            <a:lvl1pPr>
              <a:spcBef>
                <a:spcPts val="0"/>
              </a:spcBef>
              <a:spcAft>
                <a:spcPts val="600"/>
              </a:spcAft>
              <a:defRPr sz="900"/>
            </a:lvl1pPr>
            <a:lvl2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900"/>
            </a:lvl2pPr>
            <a:lvl3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900"/>
            </a:lvl3pPr>
            <a:lvl4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900"/>
            </a:lvl4pPr>
            <a:lvl5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900"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0" name="Text Placeholder 35"/>
          <p:cNvSpPr>
            <a:spLocks noGrp="1"/>
          </p:cNvSpPr>
          <p:nvPr>
            <p:ph type="body" sz="quarter" idx="14"/>
          </p:nvPr>
        </p:nvSpPr>
        <p:spPr>
          <a:xfrm>
            <a:off x="6481235" y="1373193"/>
            <a:ext cx="3036887" cy="4579937"/>
          </a:xfrm>
          <a:prstGeom prst="rect">
            <a:avLst/>
          </a:prstGeom>
        </p:spPr>
        <p:txBody>
          <a:bodyPr vert="horz"/>
          <a:lstStyle>
            <a:lvl1pPr marL="118872" indent="-1190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1200"/>
            </a:lvl1pPr>
            <a:lvl2pPr marL="228600" indent="-109728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/>
            </a:lvl2pPr>
            <a:lvl3pPr marL="1033463" indent="-1190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1200"/>
            </a:lvl3pPr>
            <a:lvl4pPr marL="1490663" indent="-1190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200"/>
            </a:lvl4pPr>
            <a:lvl5pPr marL="1947863" indent="-1190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200"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4096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>
          <a:xfrm>
            <a:off x="0" y="0"/>
            <a:ext cx="8123238" cy="7318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US" altLang="it-IT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5" name="Rectangle 8"/>
          <p:cNvSpPr/>
          <p:nvPr/>
        </p:nvSpPr>
        <p:spPr>
          <a:xfrm>
            <a:off x="822325" y="6732588"/>
            <a:ext cx="9083675" cy="127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US" altLang="it-IT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6" name="Rectangle 14"/>
          <p:cNvSpPr/>
          <p:nvPr/>
        </p:nvSpPr>
        <p:spPr>
          <a:xfrm>
            <a:off x="8123238" y="0"/>
            <a:ext cx="1782762" cy="731838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US" altLang="it-IT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7" name="Picture 15" descr="logo [small]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0250" y="298450"/>
            <a:ext cx="1357313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3" descr="NTT_ppt_header_graphic_blu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92163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16"/>
          <p:cNvSpPr txBox="1">
            <a:spLocks noChangeArrowheads="1"/>
          </p:cNvSpPr>
          <p:nvPr/>
        </p:nvSpPr>
        <p:spPr bwMode="auto">
          <a:xfrm>
            <a:off x="9590088" y="6735763"/>
            <a:ext cx="315912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F2985DD5-10F1-48BC-82E1-7635246C48DD}" type="slidenum">
              <a:rPr lang="en-US" altLang="it-IT" sz="600"/>
              <a:pPr eaLnBrk="1" hangingPunct="1"/>
              <a:t>‹#›</a:t>
            </a:fld>
            <a:endParaRPr lang="en-US" altLang="it-IT" sz="600"/>
          </a:p>
        </p:txBody>
      </p:sp>
      <p:pic>
        <p:nvPicPr>
          <p:cNvPr id="10" name="Picture 14" descr="colorstrip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35763"/>
            <a:ext cx="831850" cy="128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9"/>
          <p:cNvSpPr txBox="1">
            <a:spLocks noChangeArrowheads="1"/>
          </p:cNvSpPr>
          <p:nvPr/>
        </p:nvSpPr>
        <p:spPr bwMode="auto">
          <a:xfrm>
            <a:off x="831850" y="6757988"/>
            <a:ext cx="2559050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600"/>
              <a:t>Copyright © 2011 NTT DATA Corporation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482" y="0"/>
            <a:ext cx="7159837" cy="731520"/>
          </a:xfrm>
          <a:prstGeom prst="rect">
            <a:avLst/>
          </a:prstGeom>
        </p:spPr>
        <p:txBody>
          <a:bodyPr lIns="182880" anchor="ctr">
            <a:normAutofit/>
          </a:bodyPr>
          <a:lstStyle>
            <a:lvl1pPr>
              <a:spcAft>
                <a:spcPts val="0"/>
              </a:spcAft>
              <a:defRPr sz="1800" b="0" i="0" baseline="0">
                <a:latin typeface="Arial"/>
                <a:cs typeface="Arial"/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792565" y="1402640"/>
            <a:ext cx="8746362" cy="4525963"/>
          </a:xfrm>
          <a:prstGeom prst="rect">
            <a:avLst/>
          </a:prstGeom>
        </p:spPr>
        <p:txBody>
          <a:bodyPr lIns="182880"/>
          <a:lstStyle>
            <a:lvl1pPr marL="169863" indent="-169863">
              <a:buNone/>
              <a:defRPr sz="1800" baseline="0"/>
            </a:lvl1pPr>
            <a:lvl2pPr marL="739775" indent="-282575">
              <a:defRPr/>
            </a:lvl2pPr>
            <a:lvl3pPr marL="1090613" indent="-176213">
              <a:defRPr/>
            </a:lvl3pPr>
            <a:lvl4pPr marL="1544638" indent="-173038">
              <a:defRPr/>
            </a:lvl4pPr>
            <a:lvl5pPr marL="2000250" indent="-171450">
              <a:defRPr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1429060263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/>
          <p:nvPr/>
        </p:nvSpPr>
        <p:spPr>
          <a:xfrm>
            <a:off x="8123238" y="0"/>
            <a:ext cx="1782762" cy="731838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kumimoji="1" lang="en-US" altLang="it-IT" sz="1400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6" name="Picture 29" descr="NTT_logo_RGB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7550" y="309563"/>
            <a:ext cx="135731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4"/>
          <p:cNvSpPr/>
          <p:nvPr/>
        </p:nvSpPr>
        <p:spPr>
          <a:xfrm>
            <a:off x="0" y="0"/>
            <a:ext cx="8123238" cy="7318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kumimoji="1" lang="en-US" altLang="it-IT" sz="1400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8" name="Picture 19" descr="NTT_Title_Slide_w_Image.jp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92163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" name="Group 13"/>
          <p:cNvGrpSpPr>
            <a:grpSpLocks/>
          </p:cNvGrpSpPr>
          <p:nvPr/>
        </p:nvGrpSpPr>
        <p:grpSpPr bwMode="auto">
          <a:xfrm>
            <a:off x="0" y="6732588"/>
            <a:ext cx="9906000" cy="131762"/>
            <a:chOff x="0" y="6731877"/>
            <a:chExt cx="9144001" cy="132052"/>
          </a:xfrm>
        </p:grpSpPr>
        <p:sp>
          <p:nvSpPr>
            <p:cNvPr id="10" name="Rectangle 17"/>
            <p:cNvSpPr/>
            <p:nvPr/>
          </p:nvSpPr>
          <p:spPr>
            <a:xfrm>
              <a:off x="0" y="6731877"/>
              <a:ext cx="9144001" cy="13205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endParaRPr kumimoji="1" lang="en-US" altLang="it-IT" sz="1400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grpSp>
          <p:nvGrpSpPr>
            <p:cNvPr id="11" name="Group 103"/>
            <p:cNvGrpSpPr>
              <a:grpSpLocks/>
            </p:cNvGrpSpPr>
            <p:nvPr/>
          </p:nvGrpSpPr>
          <p:grpSpPr bwMode="auto">
            <a:xfrm>
              <a:off x="0" y="6731877"/>
              <a:ext cx="735623" cy="132052"/>
              <a:chOff x="0" y="6296155"/>
              <a:chExt cx="735623" cy="132052"/>
            </a:xfrm>
          </p:grpSpPr>
          <p:sp>
            <p:nvSpPr>
              <p:cNvPr id="12" name="Rectangle 21"/>
              <p:cNvSpPr/>
              <p:nvPr/>
            </p:nvSpPr>
            <p:spPr>
              <a:xfrm>
                <a:off x="612531" y="6296155"/>
                <a:ext cx="123092" cy="13205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3" name="Rectangle 22"/>
              <p:cNvSpPr>
                <a:spLocks noChangeArrowheads="1"/>
              </p:cNvSpPr>
              <p:nvPr/>
            </p:nvSpPr>
            <p:spPr bwMode="auto">
              <a:xfrm>
                <a:off x="490904" y="6296155"/>
                <a:ext cx="121626" cy="132052"/>
              </a:xfrm>
              <a:prstGeom prst="rect">
                <a:avLst/>
              </a:prstGeom>
              <a:solidFill>
                <a:srgbClr val="C969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4" name="Rectangle 23"/>
              <p:cNvSpPr/>
              <p:nvPr/>
            </p:nvSpPr>
            <p:spPr>
              <a:xfrm>
                <a:off x="367812" y="6296155"/>
                <a:ext cx="123092" cy="132052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5" name="Rectangle 24"/>
              <p:cNvSpPr/>
              <p:nvPr/>
            </p:nvSpPr>
            <p:spPr>
              <a:xfrm>
                <a:off x="244720" y="6296155"/>
                <a:ext cx="123092" cy="13205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6" name="Rectangle 25"/>
              <p:cNvSpPr>
                <a:spLocks noChangeArrowheads="1"/>
              </p:cNvSpPr>
              <p:nvPr/>
            </p:nvSpPr>
            <p:spPr bwMode="auto">
              <a:xfrm>
                <a:off x="123092" y="6296155"/>
                <a:ext cx="121627" cy="132052"/>
              </a:xfrm>
              <a:prstGeom prst="rect">
                <a:avLst/>
              </a:prstGeom>
              <a:solidFill>
                <a:srgbClr val="6F77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7" name="Rectangle 26"/>
              <p:cNvSpPr>
                <a:spLocks noChangeArrowheads="1"/>
              </p:cNvSpPr>
              <p:nvPr/>
            </p:nvSpPr>
            <p:spPr bwMode="auto">
              <a:xfrm>
                <a:off x="0" y="6296155"/>
                <a:ext cx="123092" cy="132052"/>
              </a:xfrm>
              <a:prstGeom prst="rect">
                <a:avLst/>
              </a:prstGeom>
              <a:solidFill>
                <a:srgbClr val="3F49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</p:grpSp>
      <p:sp>
        <p:nvSpPr>
          <p:cNvPr id="18" name="TextBox 12"/>
          <p:cNvSpPr txBox="1">
            <a:spLocks noChangeArrowheads="1"/>
          </p:cNvSpPr>
          <p:nvPr/>
        </p:nvSpPr>
        <p:spPr bwMode="auto">
          <a:xfrm>
            <a:off x="831850" y="6751638"/>
            <a:ext cx="2559050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1pPr>
            <a:lvl2pPr marL="742950" indent="-28575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2pPr>
            <a:lvl3pPr marL="11430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3pPr>
            <a:lvl4pPr marL="16002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4pPr>
            <a:lvl5pPr marL="20574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9pPr>
          </a:lstStyle>
          <a:p>
            <a:pPr eaLnBrk="1" hangingPunct="1">
              <a:defRPr/>
            </a:pPr>
            <a:r>
              <a:rPr lang="en-US" sz="600" smtClean="0">
                <a:solidFill>
                  <a:srgbClr val="000000"/>
                </a:solidFill>
                <a:cs typeface="Arial" pitchFamily="34" charset="0"/>
              </a:rPr>
              <a:t>Copyright © 2012 NTT DATA</a:t>
            </a:r>
          </a:p>
        </p:txBody>
      </p:sp>
      <p:sp>
        <p:nvSpPr>
          <p:cNvPr id="20" name="TextBox 16"/>
          <p:cNvSpPr txBox="1">
            <a:spLocks noChangeArrowheads="1"/>
          </p:cNvSpPr>
          <p:nvPr/>
        </p:nvSpPr>
        <p:spPr bwMode="auto">
          <a:xfrm>
            <a:off x="9590088" y="6751638"/>
            <a:ext cx="315912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ED64B91B-5517-45DF-AD8D-DF9BFD53D2D6}" type="slidenum">
              <a:rPr kumimoji="1" lang="en-US" altLang="it-IT" sz="600">
                <a:solidFill>
                  <a:srgbClr val="000000"/>
                </a:solidFill>
                <a:ea typeface="HGP創英角ｺﾞｼｯｸUB"/>
                <a:cs typeface="HGP創英角ｺﾞｼｯｸUB"/>
              </a:rPr>
              <a:pPr eaLnBrk="1" hangingPunct="1"/>
              <a:t>‹#›</a:t>
            </a:fld>
            <a:endParaRPr kumimoji="1" lang="en-US" altLang="it-IT" sz="600">
              <a:solidFill>
                <a:srgbClr val="000000"/>
              </a:solidFill>
              <a:ea typeface="HGP創英角ｺﾞｼｯｸUB"/>
              <a:cs typeface="HGP創英角ｺﾞｼｯｸUB"/>
            </a:endParaRP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792825" y="0"/>
            <a:ext cx="7329752" cy="731838"/>
          </a:xfrm>
          <a:prstGeom prst="rect">
            <a:avLst/>
          </a:prstGeom>
        </p:spPr>
        <p:txBody>
          <a:bodyPr vert="horz" lIns="182880" rIns="182880" anchor="ctr" anchorCtr="0"/>
          <a:lstStyle>
            <a:lvl1pPr>
              <a:buNone/>
              <a:defRPr sz="2200" baseline="0"/>
            </a:lvl1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29" name="Content Placeholder 28"/>
          <p:cNvSpPr>
            <a:spLocks noGrp="1"/>
          </p:cNvSpPr>
          <p:nvPr>
            <p:ph sz="quarter" idx="11"/>
          </p:nvPr>
        </p:nvSpPr>
        <p:spPr>
          <a:xfrm>
            <a:off x="4946661" y="1373194"/>
            <a:ext cx="4564063" cy="4960937"/>
          </a:xfrm>
          <a:prstGeom prst="rect">
            <a:avLst/>
          </a:prstGeom>
        </p:spPr>
        <p:txBody>
          <a:bodyPr vert="horz"/>
          <a:lstStyle>
            <a:lvl1pPr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400"/>
            </a:lvl1pPr>
            <a:lvl2pPr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400"/>
            </a:lvl2pPr>
            <a:lvl3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400"/>
            </a:lvl3pPr>
            <a:lvl4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400"/>
            </a:lvl4pPr>
            <a:lvl5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400"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31" name="Content Placeholder 28"/>
          <p:cNvSpPr>
            <a:spLocks noGrp="1"/>
          </p:cNvSpPr>
          <p:nvPr>
            <p:ph sz="quarter" idx="12"/>
          </p:nvPr>
        </p:nvSpPr>
        <p:spPr>
          <a:xfrm>
            <a:off x="392119" y="1373194"/>
            <a:ext cx="4554537" cy="4960937"/>
          </a:xfrm>
          <a:prstGeom prst="rect">
            <a:avLst/>
          </a:prstGeom>
        </p:spPr>
        <p:txBody>
          <a:bodyPr vert="horz"/>
          <a:lstStyle>
            <a:lvl1pPr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400"/>
            </a:lvl1pPr>
            <a:lvl2pPr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400"/>
            </a:lvl2pPr>
            <a:lvl3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400"/>
            </a:lvl3pPr>
            <a:lvl4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400"/>
            </a:lvl4pPr>
            <a:lvl5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400"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775890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Graphic (blank layou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1"/>
          <p:cNvSpPr/>
          <p:nvPr/>
        </p:nvSpPr>
        <p:spPr>
          <a:xfrm>
            <a:off x="8123238" y="0"/>
            <a:ext cx="1782762" cy="731838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kumimoji="1" lang="en-US" altLang="it-IT" sz="1400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4" name="Picture 29" descr="NTT_logo_RGB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7550" y="309563"/>
            <a:ext cx="135731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3"/>
          <p:cNvSpPr/>
          <p:nvPr/>
        </p:nvSpPr>
        <p:spPr>
          <a:xfrm>
            <a:off x="0" y="0"/>
            <a:ext cx="8123238" cy="7318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kumimoji="1" lang="en-US" altLang="it-IT" sz="1400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6" name="Picture 19" descr="NTT_Title_Slide_w_Image.jp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92163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oup 13"/>
          <p:cNvGrpSpPr>
            <a:grpSpLocks/>
          </p:cNvGrpSpPr>
          <p:nvPr/>
        </p:nvGrpSpPr>
        <p:grpSpPr bwMode="auto">
          <a:xfrm>
            <a:off x="0" y="6732588"/>
            <a:ext cx="9906000" cy="131762"/>
            <a:chOff x="0" y="6731877"/>
            <a:chExt cx="9144001" cy="132052"/>
          </a:xfrm>
        </p:grpSpPr>
        <p:sp>
          <p:nvSpPr>
            <p:cNvPr id="8" name="Rectangle 17"/>
            <p:cNvSpPr/>
            <p:nvPr/>
          </p:nvSpPr>
          <p:spPr>
            <a:xfrm>
              <a:off x="0" y="6731877"/>
              <a:ext cx="9144001" cy="13205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endParaRPr kumimoji="1" lang="en-US" altLang="it-IT" sz="1400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grpSp>
          <p:nvGrpSpPr>
            <p:cNvPr id="9" name="Group 103"/>
            <p:cNvGrpSpPr>
              <a:grpSpLocks/>
            </p:cNvGrpSpPr>
            <p:nvPr/>
          </p:nvGrpSpPr>
          <p:grpSpPr bwMode="auto">
            <a:xfrm>
              <a:off x="0" y="6731877"/>
              <a:ext cx="735623" cy="132052"/>
              <a:chOff x="0" y="6296155"/>
              <a:chExt cx="735623" cy="132052"/>
            </a:xfrm>
          </p:grpSpPr>
          <p:sp>
            <p:nvSpPr>
              <p:cNvPr id="10" name="Rectangle 21"/>
              <p:cNvSpPr/>
              <p:nvPr/>
            </p:nvSpPr>
            <p:spPr>
              <a:xfrm>
                <a:off x="612531" y="6296155"/>
                <a:ext cx="123092" cy="13205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1" name="Rectangle 22"/>
              <p:cNvSpPr>
                <a:spLocks noChangeArrowheads="1"/>
              </p:cNvSpPr>
              <p:nvPr/>
            </p:nvSpPr>
            <p:spPr bwMode="auto">
              <a:xfrm>
                <a:off x="490904" y="6296155"/>
                <a:ext cx="121626" cy="132052"/>
              </a:xfrm>
              <a:prstGeom prst="rect">
                <a:avLst/>
              </a:prstGeom>
              <a:solidFill>
                <a:srgbClr val="C969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2" name="Rectangle 23"/>
              <p:cNvSpPr/>
              <p:nvPr/>
            </p:nvSpPr>
            <p:spPr>
              <a:xfrm>
                <a:off x="367812" y="6296155"/>
                <a:ext cx="123092" cy="132052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3" name="Rectangle 24"/>
              <p:cNvSpPr/>
              <p:nvPr/>
            </p:nvSpPr>
            <p:spPr>
              <a:xfrm>
                <a:off x="244720" y="6296155"/>
                <a:ext cx="123092" cy="13205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4" name="Rectangle 25"/>
              <p:cNvSpPr>
                <a:spLocks noChangeArrowheads="1"/>
              </p:cNvSpPr>
              <p:nvPr/>
            </p:nvSpPr>
            <p:spPr bwMode="auto">
              <a:xfrm>
                <a:off x="123092" y="6296155"/>
                <a:ext cx="121627" cy="132052"/>
              </a:xfrm>
              <a:prstGeom prst="rect">
                <a:avLst/>
              </a:prstGeom>
              <a:solidFill>
                <a:srgbClr val="6F77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5" name="Rectangle 26"/>
              <p:cNvSpPr>
                <a:spLocks noChangeArrowheads="1"/>
              </p:cNvSpPr>
              <p:nvPr/>
            </p:nvSpPr>
            <p:spPr bwMode="auto">
              <a:xfrm>
                <a:off x="0" y="6296155"/>
                <a:ext cx="123092" cy="132052"/>
              </a:xfrm>
              <a:prstGeom prst="rect">
                <a:avLst/>
              </a:prstGeom>
              <a:solidFill>
                <a:srgbClr val="3F49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</p:grpSp>
      <p:sp>
        <p:nvSpPr>
          <p:cNvPr id="16" name="TextBox 12"/>
          <p:cNvSpPr txBox="1">
            <a:spLocks noChangeArrowheads="1"/>
          </p:cNvSpPr>
          <p:nvPr/>
        </p:nvSpPr>
        <p:spPr bwMode="auto">
          <a:xfrm>
            <a:off x="831850" y="6751638"/>
            <a:ext cx="2559050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1pPr>
            <a:lvl2pPr marL="742950" indent="-28575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2pPr>
            <a:lvl3pPr marL="11430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3pPr>
            <a:lvl4pPr marL="16002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4pPr>
            <a:lvl5pPr marL="20574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9pPr>
          </a:lstStyle>
          <a:p>
            <a:pPr eaLnBrk="1" hangingPunct="1">
              <a:defRPr/>
            </a:pPr>
            <a:r>
              <a:rPr lang="en-US" sz="600" smtClean="0">
                <a:solidFill>
                  <a:srgbClr val="000000"/>
                </a:solidFill>
                <a:cs typeface="Arial" pitchFamily="34" charset="0"/>
              </a:rPr>
              <a:t>Copyright © 2012 NTT DATA</a:t>
            </a:r>
          </a:p>
        </p:txBody>
      </p:sp>
      <p:sp>
        <p:nvSpPr>
          <p:cNvPr id="17" name="TextBox 15"/>
          <p:cNvSpPr txBox="1">
            <a:spLocks noChangeArrowheads="1"/>
          </p:cNvSpPr>
          <p:nvPr/>
        </p:nvSpPr>
        <p:spPr bwMode="auto">
          <a:xfrm>
            <a:off x="9590088" y="6751638"/>
            <a:ext cx="315912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78988891-457C-4D3B-A2C0-B89FFBC8ED64}" type="slidenum">
              <a:rPr kumimoji="1" lang="en-US" altLang="it-IT" sz="600">
                <a:solidFill>
                  <a:srgbClr val="000000"/>
                </a:solidFill>
                <a:ea typeface="HGP創英角ｺﾞｼｯｸUB"/>
                <a:cs typeface="HGP創英角ｺﾞｼｯｸUB"/>
              </a:rPr>
              <a:pPr eaLnBrk="1" hangingPunct="1"/>
              <a:t>‹#›</a:t>
            </a:fld>
            <a:endParaRPr kumimoji="1" lang="en-US" altLang="it-IT" sz="600">
              <a:solidFill>
                <a:srgbClr val="000000"/>
              </a:solidFill>
              <a:ea typeface="HGP創英角ｺﾞｼｯｸUB"/>
              <a:cs typeface="HGP創英角ｺﾞｼｯｸUB"/>
            </a:endParaRP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792825" y="0"/>
            <a:ext cx="7329752" cy="731838"/>
          </a:xfrm>
          <a:prstGeom prst="rect">
            <a:avLst/>
          </a:prstGeom>
        </p:spPr>
        <p:txBody>
          <a:bodyPr vert="horz" lIns="182880" rIns="182880" anchor="ctr" anchorCtr="0"/>
          <a:lstStyle>
            <a:lvl1pPr>
              <a:buNone/>
              <a:defRPr sz="2200" baseline="0"/>
            </a:lvl1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1225164094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1"/>
          <p:cNvSpPr/>
          <p:nvPr/>
        </p:nvSpPr>
        <p:spPr>
          <a:xfrm>
            <a:off x="8123238" y="0"/>
            <a:ext cx="1782762" cy="731838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kumimoji="1" lang="en-US" altLang="it-IT" sz="1400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4" name="Picture 29" descr="NTT_logo_RGB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7550" y="309563"/>
            <a:ext cx="135731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3"/>
          <p:cNvSpPr/>
          <p:nvPr/>
        </p:nvSpPr>
        <p:spPr>
          <a:xfrm>
            <a:off x="0" y="0"/>
            <a:ext cx="8123238" cy="7318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kumimoji="1" lang="en-US" altLang="it-IT" sz="1400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6" name="Picture 19" descr="NTT_Title_Slide_w_Image.jp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92163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oup 13"/>
          <p:cNvGrpSpPr>
            <a:grpSpLocks/>
          </p:cNvGrpSpPr>
          <p:nvPr/>
        </p:nvGrpSpPr>
        <p:grpSpPr bwMode="auto">
          <a:xfrm>
            <a:off x="0" y="6732588"/>
            <a:ext cx="9906000" cy="131762"/>
            <a:chOff x="0" y="6731877"/>
            <a:chExt cx="9144001" cy="132052"/>
          </a:xfrm>
        </p:grpSpPr>
        <p:sp>
          <p:nvSpPr>
            <p:cNvPr id="8" name="Rectangle 17"/>
            <p:cNvSpPr/>
            <p:nvPr/>
          </p:nvSpPr>
          <p:spPr>
            <a:xfrm>
              <a:off x="0" y="6731877"/>
              <a:ext cx="9144001" cy="13205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endParaRPr kumimoji="1" lang="en-US" altLang="it-IT" sz="1400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grpSp>
          <p:nvGrpSpPr>
            <p:cNvPr id="9" name="Group 103"/>
            <p:cNvGrpSpPr>
              <a:grpSpLocks/>
            </p:cNvGrpSpPr>
            <p:nvPr/>
          </p:nvGrpSpPr>
          <p:grpSpPr bwMode="auto">
            <a:xfrm>
              <a:off x="0" y="6731877"/>
              <a:ext cx="735623" cy="132052"/>
              <a:chOff x="0" y="6296155"/>
              <a:chExt cx="735623" cy="132052"/>
            </a:xfrm>
          </p:grpSpPr>
          <p:sp>
            <p:nvSpPr>
              <p:cNvPr id="10" name="Rectangle 21"/>
              <p:cNvSpPr/>
              <p:nvPr/>
            </p:nvSpPr>
            <p:spPr>
              <a:xfrm>
                <a:off x="612531" y="6296155"/>
                <a:ext cx="123092" cy="13205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1" name="Rectangle 22"/>
              <p:cNvSpPr>
                <a:spLocks noChangeArrowheads="1"/>
              </p:cNvSpPr>
              <p:nvPr/>
            </p:nvSpPr>
            <p:spPr bwMode="auto">
              <a:xfrm>
                <a:off x="490904" y="6296155"/>
                <a:ext cx="121626" cy="132052"/>
              </a:xfrm>
              <a:prstGeom prst="rect">
                <a:avLst/>
              </a:prstGeom>
              <a:solidFill>
                <a:srgbClr val="C969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2" name="Rectangle 23"/>
              <p:cNvSpPr/>
              <p:nvPr/>
            </p:nvSpPr>
            <p:spPr>
              <a:xfrm>
                <a:off x="367812" y="6296155"/>
                <a:ext cx="123092" cy="132052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3" name="Rectangle 24"/>
              <p:cNvSpPr/>
              <p:nvPr/>
            </p:nvSpPr>
            <p:spPr>
              <a:xfrm>
                <a:off x="244720" y="6296155"/>
                <a:ext cx="123092" cy="13205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4" name="Rectangle 25"/>
              <p:cNvSpPr>
                <a:spLocks noChangeArrowheads="1"/>
              </p:cNvSpPr>
              <p:nvPr/>
            </p:nvSpPr>
            <p:spPr bwMode="auto">
              <a:xfrm>
                <a:off x="123092" y="6296155"/>
                <a:ext cx="121627" cy="132052"/>
              </a:xfrm>
              <a:prstGeom prst="rect">
                <a:avLst/>
              </a:prstGeom>
              <a:solidFill>
                <a:srgbClr val="6F77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5" name="Rectangle 26"/>
              <p:cNvSpPr>
                <a:spLocks noChangeArrowheads="1"/>
              </p:cNvSpPr>
              <p:nvPr/>
            </p:nvSpPr>
            <p:spPr bwMode="auto">
              <a:xfrm>
                <a:off x="0" y="6296155"/>
                <a:ext cx="123092" cy="132052"/>
              </a:xfrm>
              <a:prstGeom prst="rect">
                <a:avLst/>
              </a:prstGeom>
              <a:solidFill>
                <a:srgbClr val="3F49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</p:grpSp>
      <p:sp>
        <p:nvSpPr>
          <p:cNvPr id="16" name="TextBox 12"/>
          <p:cNvSpPr txBox="1">
            <a:spLocks noChangeArrowheads="1"/>
          </p:cNvSpPr>
          <p:nvPr/>
        </p:nvSpPr>
        <p:spPr bwMode="auto">
          <a:xfrm>
            <a:off x="831850" y="6751638"/>
            <a:ext cx="2559050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1pPr>
            <a:lvl2pPr marL="742950" indent="-28575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2pPr>
            <a:lvl3pPr marL="11430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3pPr>
            <a:lvl4pPr marL="16002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4pPr>
            <a:lvl5pPr marL="20574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9pPr>
          </a:lstStyle>
          <a:p>
            <a:pPr eaLnBrk="1" hangingPunct="1">
              <a:defRPr/>
            </a:pPr>
            <a:r>
              <a:rPr lang="en-US" sz="600" smtClean="0">
                <a:solidFill>
                  <a:srgbClr val="000000"/>
                </a:solidFill>
                <a:cs typeface="Arial" pitchFamily="34" charset="0"/>
              </a:rPr>
              <a:t>Copyright © 2012 NTT DATA</a:t>
            </a:r>
          </a:p>
        </p:txBody>
      </p:sp>
      <p:sp>
        <p:nvSpPr>
          <p:cNvPr id="17" name="TextBox 15"/>
          <p:cNvSpPr txBox="1">
            <a:spLocks noChangeArrowheads="1"/>
          </p:cNvSpPr>
          <p:nvPr/>
        </p:nvSpPr>
        <p:spPr bwMode="auto">
          <a:xfrm>
            <a:off x="9590088" y="6751638"/>
            <a:ext cx="315912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2D997CFC-E9C6-4849-985B-A2178197DDE2}" type="slidenum">
              <a:rPr kumimoji="1" lang="en-US" altLang="it-IT" sz="600">
                <a:solidFill>
                  <a:srgbClr val="000000"/>
                </a:solidFill>
                <a:ea typeface="HGP創英角ｺﾞｼｯｸUB"/>
                <a:cs typeface="HGP創英角ｺﾞｼｯｸUB"/>
              </a:rPr>
              <a:pPr eaLnBrk="1" hangingPunct="1"/>
              <a:t>‹#›</a:t>
            </a:fld>
            <a:endParaRPr kumimoji="1" lang="en-US" altLang="it-IT" sz="600">
              <a:solidFill>
                <a:srgbClr val="000000"/>
              </a:solidFill>
              <a:ea typeface="HGP創英角ｺﾞｼｯｸUB"/>
              <a:cs typeface="HGP創英角ｺﾞｼｯｸUB"/>
            </a:endParaRPr>
          </a:p>
        </p:txBody>
      </p:sp>
      <p:grpSp>
        <p:nvGrpSpPr>
          <p:cNvPr id="18" name="Group 20"/>
          <p:cNvGrpSpPr>
            <a:grpSpLocks/>
          </p:cNvGrpSpPr>
          <p:nvPr/>
        </p:nvGrpSpPr>
        <p:grpSpPr bwMode="auto">
          <a:xfrm>
            <a:off x="390525" y="1000125"/>
            <a:ext cx="9117013" cy="5224463"/>
            <a:chOff x="399521" y="1000125"/>
            <a:chExt cx="9162287" cy="5223934"/>
          </a:xfrm>
        </p:grpSpPr>
        <p:sp>
          <p:nvSpPr>
            <p:cNvPr id="20" name="Rectangle 27"/>
            <p:cNvSpPr/>
            <p:nvPr/>
          </p:nvSpPr>
          <p:spPr>
            <a:xfrm>
              <a:off x="4995821" y="1000125"/>
              <a:ext cx="4565987" cy="5223934"/>
            </a:xfrm>
            <a:prstGeom prst="rect">
              <a:avLst/>
            </a:prstGeom>
            <a:solidFill>
              <a:srgbClr val="0080B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bIns="91440" anchor="b"/>
            <a:lstStyle/>
            <a:p>
              <a:pPr marL="0" lvl="1" algn="ctr">
                <a:defRPr/>
              </a:pPr>
              <a:r>
                <a:rPr kumimoji="1" lang="en-US" sz="1400" dirty="0">
                  <a:solidFill>
                    <a:srgbClr val="FFFFFF"/>
                  </a:solidFill>
                  <a:latin typeface="Arial"/>
                  <a:cs typeface="Arial"/>
                </a:rPr>
                <a:t>Category Title 14 pt Arial Regular</a:t>
              </a:r>
            </a:p>
          </p:txBody>
        </p:sp>
        <p:sp>
          <p:nvSpPr>
            <p:cNvPr id="21" name="Rectangle 28"/>
            <p:cNvSpPr/>
            <p:nvPr/>
          </p:nvSpPr>
          <p:spPr>
            <a:xfrm>
              <a:off x="399521" y="1000125"/>
              <a:ext cx="4565987" cy="5223934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bIns="91440" anchor="b"/>
            <a:lstStyle/>
            <a:p>
              <a:pPr marL="0" lvl="1" algn="ctr">
                <a:defRPr/>
              </a:pPr>
              <a:r>
                <a:rPr kumimoji="1" lang="en-US" sz="1400" dirty="0">
                  <a:solidFill>
                    <a:srgbClr val="FFFFFF"/>
                  </a:solidFill>
                  <a:latin typeface="Arial"/>
                  <a:cs typeface="Arial"/>
                </a:rPr>
                <a:t>Category Title 14 pt Arial Regular</a:t>
              </a:r>
            </a:p>
          </p:txBody>
        </p:sp>
      </p:grpSp>
      <p:graphicFrame>
        <p:nvGraphicFramePr>
          <p:cNvPr id="22" name="Table 30"/>
          <p:cNvGraphicFramePr>
            <a:graphicFrameLocks noGrp="1"/>
          </p:cNvGraphicFramePr>
          <p:nvPr/>
        </p:nvGraphicFramePr>
        <p:xfrm>
          <a:off x="374650" y="1093788"/>
          <a:ext cx="9144000" cy="1068387"/>
        </p:xfrm>
        <a:graphic>
          <a:graphicData uri="http://schemas.openxmlformats.org/drawingml/2006/table">
            <a:tbl>
              <a:tblPr firstRow="1" bandRow="1">
                <a:effectLst/>
              </a:tblPr>
              <a:tblGrid>
                <a:gridCol w="1167722"/>
                <a:gridCol w="1414556"/>
                <a:gridCol w="1832278"/>
                <a:gridCol w="1665534"/>
                <a:gridCol w="1539909"/>
                <a:gridCol w="1524001"/>
              </a:tblGrid>
              <a:tr h="389705">
                <a:tc gridSpan="6">
                  <a:txBody>
                    <a:bodyPr/>
                    <a:lstStyle/>
                    <a:p>
                      <a:pPr marL="0" marR="0" indent="0" algn="ctr" defTabSz="914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smtClean="0">
                          <a:solidFill>
                            <a:schemeClr val="accent2"/>
                          </a:solidFill>
                          <a:latin typeface="Arial" pitchFamily="34" charset="0"/>
                          <a:cs typeface="Arial" pitchFamily="34" charset="0"/>
                        </a:rPr>
                        <a:t>ALL CAPS HEADING 12 </a:t>
                      </a:r>
                      <a:r>
                        <a:rPr lang="en-US" sz="1200" b="0" baseline="0" dirty="0" smtClean="0">
                          <a:solidFill>
                            <a:schemeClr val="accent2"/>
                          </a:solidFill>
                          <a:latin typeface="Arial" pitchFamily="34" charset="0"/>
                          <a:cs typeface="Arial" pitchFamily="34" charset="0"/>
                        </a:rPr>
                        <a:t>pt Arial</a:t>
                      </a:r>
                      <a:r>
                        <a:rPr lang="en-US" sz="1200" b="0" dirty="0" smtClean="0">
                          <a:solidFill>
                            <a:schemeClr val="accent2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</a:p>
                  </a:txBody>
                  <a:tcPr marT="45748" marB="45748" anchor="ctr" anchorCtr="1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dirty="0" smtClean="0">
                        <a:solidFill>
                          <a:schemeClr val="accent2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dirty="0" smtClean="0">
                        <a:solidFill>
                          <a:schemeClr val="accent2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dirty="0" smtClean="0">
                        <a:solidFill>
                          <a:schemeClr val="accent2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dirty="0" smtClean="0">
                        <a:solidFill>
                          <a:schemeClr val="accent2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dirty="0" smtClean="0">
                        <a:solidFill>
                          <a:schemeClr val="accent2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678682">
                <a:tc>
                  <a:txBody>
                    <a:bodyPr/>
                    <a:lstStyle>
                      <a:lvl1pPr marL="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1pPr>
                      <a:lvl2pPr marL="4572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2pPr>
                      <a:lvl3pPr marL="9144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3pPr>
                      <a:lvl4pPr marL="13716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4pPr>
                      <a:lvl5pPr marL="18288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5pPr>
                      <a:lvl6pPr marL="22860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6pPr>
                      <a:lvl7pPr marL="27432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7pPr>
                      <a:lvl8pPr marL="32004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8pPr>
                      <a:lvl9pPr marL="36576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9pPr>
                    </a:lstStyle>
                    <a:p>
                      <a:pPr marL="0" marR="0" indent="0" algn="ctr" defTabSz="914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12</a:t>
                      </a:r>
                      <a:r>
                        <a:rPr lang="en-US" sz="1200" b="1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pt Arial</a:t>
                      </a:r>
                    </a:p>
                    <a:p>
                      <a:pPr marL="0" marR="0" indent="0" algn="ctr" defTabSz="914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Bold</a:t>
                      </a:r>
                      <a:endParaRPr lang="en-US" sz="1200" b="1" dirty="0" smtClean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48" marB="45748" anchor="ctr" anchorCtr="1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1pPr>
                      <a:lvl2pPr marL="4572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2pPr>
                      <a:lvl3pPr marL="9144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3pPr>
                      <a:lvl4pPr marL="13716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4pPr>
                      <a:lvl5pPr marL="18288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5pPr>
                      <a:lvl6pPr marL="22860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6pPr>
                      <a:lvl7pPr marL="27432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7pPr>
                      <a:lvl8pPr marL="32004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8pPr>
                      <a:lvl9pPr marL="36576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9pPr>
                    </a:lstStyle>
                    <a:p>
                      <a:pPr marL="0" marR="0" indent="0" algn="ctr" defTabSz="914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Sub</a:t>
                      </a:r>
                      <a:r>
                        <a:rPr lang="en-US" sz="1200" b="1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Category</a:t>
                      </a:r>
                      <a:endParaRPr lang="en-US" sz="1200" b="1" dirty="0" smtClean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48" marB="45748" anchor="ctr" anchorCtr="1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1pPr>
                      <a:lvl2pPr marL="4572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2pPr>
                      <a:lvl3pPr marL="9144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3pPr>
                      <a:lvl4pPr marL="13716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4pPr>
                      <a:lvl5pPr marL="18288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5pPr>
                      <a:lvl6pPr marL="22860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6pPr>
                      <a:lvl7pPr marL="27432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7pPr>
                      <a:lvl8pPr marL="32004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8pPr>
                      <a:lvl9pPr marL="36576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9pPr>
                    </a:lstStyle>
                    <a:p>
                      <a:pPr marL="0" marR="0" indent="0" algn="ctr" defTabSz="914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12</a:t>
                      </a:r>
                      <a:r>
                        <a:rPr lang="en-US" sz="1200" b="1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pt Arial</a:t>
                      </a:r>
                    </a:p>
                    <a:p>
                      <a:pPr marL="0" marR="0" indent="0" algn="ctr" defTabSz="914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Bold</a:t>
                      </a:r>
                      <a:endParaRPr lang="en-US" sz="1200" b="1" dirty="0" smtClean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48" marB="45748" anchor="ctr" anchorCtr="1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1pPr>
                      <a:lvl2pPr marL="4572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2pPr>
                      <a:lvl3pPr marL="9144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3pPr>
                      <a:lvl4pPr marL="13716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4pPr>
                      <a:lvl5pPr marL="18288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5pPr>
                      <a:lvl6pPr marL="22860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6pPr>
                      <a:lvl7pPr marL="27432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7pPr>
                      <a:lvl8pPr marL="32004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8pPr>
                      <a:lvl9pPr marL="36576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9pPr>
                    </a:lstStyle>
                    <a:p>
                      <a:pPr marL="0" marR="0" indent="0" algn="ctr" defTabSz="914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Sub</a:t>
                      </a:r>
                      <a:r>
                        <a:rPr lang="en-US" sz="1200" b="1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Category</a:t>
                      </a:r>
                      <a:endParaRPr lang="en-US" sz="1200" b="1" dirty="0" smtClean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48" marB="45748" anchor="ctr" anchorCtr="1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1pPr>
                      <a:lvl2pPr marL="4572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2pPr>
                      <a:lvl3pPr marL="9144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3pPr>
                      <a:lvl4pPr marL="13716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4pPr>
                      <a:lvl5pPr marL="18288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5pPr>
                      <a:lvl6pPr marL="22860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6pPr>
                      <a:lvl7pPr marL="27432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7pPr>
                      <a:lvl8pPr marL="32004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8pPr>
                      <a:lvl9pPr marL="36576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9pPr>
                    </a:lstStyle>
                    <a:p>
                      <a:pPr marL="0" marR="0" indent="0" algn="ctr" defTabSz="914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12</a:t>
                      </a:r>
                      <a:r>
                        <a:rPr lang="en-US" sz="1200" b="1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pt Arial</a:t>
                      </a:r>
                    </a:p>
                    <a:p>
                      <a:pPr marL="0" marR="0" indent="0" algn="ctr" defTabSz="914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Bold</a:t>
                      </a:r>
                      <a:endParaRPr lang="en-US" sz="1200" b="1" dirty="0" smtClean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48" marB="45748" anchor="ctr" anchorCtr="1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1pPr>
                      <a:lvl2pPr marL="4572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2pPr>
                      <a:lvl3pPr marL="9144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3pPr>
                      <a:lvl4pPr marL="13716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4pPr>
                      <a:lvl5pPr marL="18288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5pPr>
                      <a:lvl6pPr marL="22860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6pPr>
                      <a:lvl7pPr marL="27432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7pPr>
                      <a:lvl8pPr marL="32004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8pPr>
                      <a:lvl9pPr marL="36576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9pPr>
                    </a:lstStyle>
                    <a:p>
                      <a:pPr marL="0" marR="0" indent="0" algn="ctr" defTabSz="914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Sub</a:t>
                      </a:r>
                      <a:r>
                        <a:rPr lang="en-US" sz="1200" b="1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Category</a:t>
                      </a:r>
                      <a:endParaRPr lang="en-US" sz="1200" b="1" dirty="0" smtClean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48" marB="45748" anchor="ctr" anchorCtr="1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" name="Table 31"/>
          <p:cNvGraphicFramePr>
            <a:graphicFrameLocks noGrp="1"/>
          </p:cNvGraphicFramePr>
          <p:nvPr/>
        </p:nvGraphicFramePr>
        <p:xfrm>
          <a:off x="374650" y="2168525"/>
          <a:ext cx="9144000" cy="3686176"/>
        </p:xfrm>
        <a:graphic>
          <a:graphicData uri="http://schemas.openxmlformats.org/drawingml/2006/table">
            <a:tbl>
              <a:tblPr/>
              <a:tblGrid>
                <a:gridCol w="3048000"/>
                <a:gridCol w="3048000"/>
                <a:gridCol w="3048000"/>
              </a:tblGrid>
              <a:tr h="450850">
                <a:tc gridSpan="3">
                  <a:txBody>
                    <a:bodyPr/>
                    <a:lstStyle>
                      <a:lvl1pPr defTabSz="912813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1pPr>
                      <a:lvl2pPr marL="742950" indent="-285750" defTabSz="912813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2pPr>
                      <a:lvl3pPr marL="1143000" indent="-228600" defTabSz="912813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3pPr>
                      <a:lvl4pPr marL="1600200" indent="-228600" defTabSz="912813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4pPr>
                      <a:lvl5pPr marL="2057400" indent="-228600" defTabSz="912813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5pPr>
                      <a:lvl6pPr marL="2514600" indent="-228600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6pPr>
                      <a:lvl7pPr marL="2971800" indent="-228600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7pPr>
                      <a:lvl8pPr marL="3429000" indent="-228600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8pPr>
                      <a:lvl9pPr marL="3886200" indent="-228600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it-IT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rPr>
                        <a:t>ALL CAPS HEADING 12 pt Arial </a:t>
                      </a:r>
                    </a:p>
                  </a:txBody>
                  <a:tcPr marT="45717" marB="45717"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2CE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</a:tr>
              <a:tr h="4508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it-IT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Sub Heading 11 pt Arial Regular</a:t>
                      </a:r>
                    </a:p>
                  </a:txBody>
                  <a:tcPr marT="45717" marB="45717"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it-IT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Sub Heading 11 pt Arial Regular</a:t>
                      </a:r>
                    </a:p>
                  </a:txBody>
                  <a:tcPr marT="45717" marB="45717"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it-IT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Sub Heading 11 pt Arial Regular</a:t>
                      </a:r>
                    </a:p>
                  </a:txBody>
                  <a:tcPr marT="45717" marB="45717"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B1"/>
                    </a:solidFill>
                  </a:tcPr>
                </a:tc>
              </a:tr>
              <a:tr h="1166813">
                <a:tc>
                  <a:txBody>
                    <a:bodyPr/>
                    <a:lstStyle>
                      <a:lvl1pPr marL="117475" indent="-117475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9pPr>
                    </a:lstStyle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rPr>
                        <a:t>Bullet 1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rPr>
                        <a:t>Bullet 2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rPr>
                        <a:t>Bullet 3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rPr>
                        <a:t>Bullet 4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rPr>
                        <a:t>Bullet 5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kumimoji="1" lang="en-US" altLang="it-IT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MS PGothic" pitchFamily="34" charset="-128"/>
                        <a:cs typeface="Arial" pitchFamily="34" charset="0"/>
                      </a:endParaRPr>
                    </a:p>
                  </a:txBody>
                  <a:tcPr marT="45717" marB="45717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2CEE6"/>
                    </a:solidFill>
                  </a:tcPr>
                </a:tc>
                <a:tc>
                  <a:txBody>
                    <a:bodyPr/>
                    <a:lstStyle>
                      <a:lvl1pPr marL="117475" indent="-117475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9pPr>
                    </a:lstStyle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1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2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3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4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5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2CEE6"/>
                    </a:solidFill>
                  </a:tcPr>
                </a:tc>
                <a:tc>
                  <a:txBody>
                    <a:bodyPr/>
                    <a:lstStyle>
                      <a:lvl1pPr marL="117475" indent="-117475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9pPr>
                    </a:lstStyle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1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2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3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4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5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2CEE6"/>
                    </a:solidFill>
                  </a:tcPr>
                </a:tc>
              </a:tr>
              <a:tr h="4508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it-IT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Sub Heading 11 pt Arial Regular</a:t>
                      </a:r>
                    </a:p>
                  </a:txBody>
                  <a:tcPr marT="45717" marB="45717"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785C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it-IT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Sub Heading 11 pt Arial Regular</a:t>
                      </a:r>
                    </a:p>
                  </a:txBody>
                  <a:tcPr marT="45717" marB="45717"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B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it-IT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Sub Heading 11 pt Arial Regular</a:t>
                      </a:r>
                    </a:p>
                  </a:txBody>
                  <a:tcPr marT="45717" marB="45717"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B1"/>
                    </a:solidFill>
                  </a:tcPr>
                </a:tc>
              </a:tr>
              <a:tr h="1166813">
                <a:tc>
                  <a:txBody>
                    <a:bodyPr/>
                    <a:lstStyle>
                      <a:lvl1pPr marL="117475" indent="-117475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9pPr>
                    </a:lstStyle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1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2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3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4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5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2CEE6"/>
                    </a:solidFill>
                  </a:tcPr>
                </a:tc>
                <a:tc>
                  <a:txBody>
                    <a:bodyPr/>
                    <a:lstStyle>
                      <a:lvl1pPr marL="117475" indent="-117475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9pPr>
                    </a:lstStyle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1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2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3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4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5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2CEE6"/>
                    </a:solidFill>
                  </a:tcPr>
                </a:tc>
                <a:tc>
                  <a:txBody>
                    <a:bodyPr/>
                    <a:lstStyle>
                      <a:lvl1pPr marL="117475" indent="-117475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9pPr>
                    </a:lstStyle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1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2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3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4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5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2CEE6"/>
                    </a:solidFill>
                  </a:tcPr>
                </a:tc>
              </a:tr>
            </a:tbl>
          </a:graphicData>
        </a:graphic>
      </p:graphicFrame>
      <p:sp>
        <p:nvSpPr>
          <p:cNvPr id="19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792825" y="0"/>
            <a:ext cx="7329752" cy="731838"/>
          </a:xfrm>
          <a:prstGeom prst="rect">
            <a:avLst/>
          </a:prstGeom>
        </p:spPr>
        <p:txBody>
          <a:bodyPr vert="horz" lIns="182880" rIns="182880" anchor="ctr" anchorCtr="0"/>
          <a:lstStyle>
            <a:lvl1pPr>
              <a:buNone/>
              <a:defRPr sz="2200" baseline="0"/>
            </a:lvl1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797768559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9" descr="NTT_Section_Divide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52600"/>
            <a:ext cx="1654175" cy="152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7"/>
          <p:cNvSpPr/>
          <p:nvPr/>
        </p:nvSpPr>
        <p:spPr>
          <a:xfrm>
            <a:off x="0" y="6732588"/>
            <a:ext cx="9906000" cy="127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kumimoji="1" lang="en-US" altLang="it-IT" sz="140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5" name="TextBox 13"/>
          <p:cNvSpPr txBox="1">
            <a:spLocks noChangeArrowheads="1"/>
          </p:cNvSpPr>
          <p:nvPr/>
        </p:nvSpPr>
        <p:spPr bwMode="auto">
          <a:xfrm>
            <a:off x="9590088" y="6751638"/>
            <a:ext cx="315912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936AB073-1C93-46E6-B590-0FE0C1717A45}" type="slidenum">
              <a:rPr kumimoji="1" lang="en-US" altLang="it-IT" sz="600">
                <a:solidFill>
                  <a:srgbClr val="000000"/>
                </a:solidFill>
                <a:ea typeface="HGP創英角ｺﾞｼｯｸUB"/>
                <a:cs typeface="HGP創英角ｺﾞｼｯｸUB"/>
              </a:rPr>
              <a:pPr eaLnBrk="1" hangingPunct="1"/>
              <a:t>‹#›</a:t>
            </a:fld>
            <a:endParaRPr kumimoji="1" lang="en-US" altLang="it-IT" sz="600">
              <a:solidFill>
                <a:srgbClr val="000000"/>
              </a:solidFill>
              <a:ea typeface="HGP創英角ｺﾞｼｯｸUB"/>
              <a:cs typeface="HGP創英角ｺﾞｼｯｸUB"/>
            </a:endParaRPr>
          </a:p>
        </p:txBody>
      </p:sp>
      <p:sp>
        <p:nvSpPr>
          <p:cNvPr id="6" name="TextBox 14"/>
          <p:cNvSpPr txBox="1">
            <a:spLocks noChangeArrowheads="1"/>
          </p:cNvSpPr>
          <p:nvPr/>
        </p:nvSpPr>
        <p:spPr bwMode="auto">
          <a:xfrm>
            <a:off x="0" y="6751638"/>
            <a:ext cx="2559050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1pPr>
            <a:lvl2pPr marL="742950" indent="-28575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2pPr>
            <a:lvl3pPr marL="11430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3pPr>
            <a:lvl4pPr marL="16002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4pPr>
            <a:lvl5pPr marL="20574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9pPr>
          </a:lstStyle>
          <a:p>
            <a:pPr eaLnBrk="1" hangingPunct="1">
              <a:defRPr/>
            </a:pPr>
            <a:r>
              <a:rPr lang="en-US" sz="600" smtClean="0">
                <a:solidFill>
                  <a:srgbClr val="000000"/>
                </a:solidFill>
                <a:cs typeface="Arial" pitchFamily="34" charset="0"/>
              </a:rPr>
              <a:t>Copyright © 2012 NTT DATA</a:t>
            </a:r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1647825" y="1752600"/>
            <a:ext cx="8258175" cy="7651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en-US" altLang="en-US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8" name="Rectangle 11"/>
          <p:cNvSpPr/>
          <p:nvPr/>
        </p:nvSpPr>
        <p:spPr>
          <a:xfrm>
            <a:off x="1647825" y="2517775"/>
            <a:ext cx="8258175" cy="762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kumimoji="1" lang="en-US" altLang="it-IT" sz="140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1788584" y="1770430"/>
            <a:ext cx="7821470" cy="729201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438712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>
          <a:xfrm>
            <a:off x="0" y="0"/>
            <a:ext cx="8123238" cy="7318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kumimoji="1" lang="en-US" altLang="it-IT" sz="1400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5" name="Picture 28" descr="NTT_Title_and_Conten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92163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11"/>
          <p:cNvGrpSpPr>
            <a:grpSpLocks/>
          </p:cNvGrpSpPr>
          <p:nvPr/>
        </p:nvGrpSpPr>
        <p:grpSpPr bwMode="auto">
          <a:xfrm>
            <a:off x="0" y="6732588"/>
            <a:ext cx="9906000" cy="131762"/>
            <a:chOff x="0" y="6731877"/>
            <a:chExt cx="9144001" cy="132052"/>
          </a:xfrm>
        </p:grpSpPr>
        <p:sp>
          <p:nvSpPr>
            <p:cNvPr id="7" name="Rectangle 16"/>
            <p:cNvSpPr/>
            <p:nvPr/>
          </p:nvSpPr>
          <p:spPr>
            <a:xfrm>
              <a:off x="0" y="6731877"/>
              <a:ext cx="9144001" cy="13205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endParaRPr kumimoji="1" lang="en-US" altLang="it-IT" sz="1400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grpSp>
          <p:nvGrpSpPr>
            <p:cNvPr id="8" name="Group 103"/>
            <p:cNvGrpSpPr>
              <a:grpSpLocks/>
            </p:cNvGrpSpPr>
            <p:nvPr/>
          </p:nvGrpSpPr>
          <p:grpSpPr bwMode="auto">
            <a:xfrm>
              <a:off x="0" y="6731877"/>
              <a:ext cx="735623" cy="132052"/>
              <a:chOff x="0" y="6296155"/>
              <a:chExt cx="735623" cy="132052"/>
            </a:xfrm>
          </p:grpSpPr>
          <p:sp>
            <p:nvSpPr>
              <p:cNvPr id="9" name="Rectangle 21"/>
              <p:cNvSpPr/>
              <p:nvPr/>
            </p:nvSpPr>
            <p:spPr>
              <a:xfrm>
                <a:off x="612531" y="6296155"/>
                <a:ext cx="123092" cy="13205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0" name="Rectangle 22"/>
              <p:cNvSpPr>
                <a:spLocks noChangeArrowheads="1"/>
              </p:cNvSpPr>
              <p:nvPr/>
            </p:nvSpPr>
            <p:spPr bwMode="auto">
              <a:xfrm>
                <a:off x="490904" y="6296155"/>
                <a:ext cx="121626" cy="132052"/>
              </a:xfrm>
              <a:prstGeom prst="rect">
                <a:avLst/>
              </a:prstGeom>
              <a:solidFill>
                <a:srgbClr val="C969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2" name="Rectangle 23"/>
              <p:cNvSpPr/>
              <p:nvPr/>
            </p:nvSpPr>
            <p:spPr>
              <a:xfrm>
                <a:off x="367812" y="6296155"/>
                <a:ext cx="123092" cy="132052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3" name="Rectangle 24"/>
              <p:cNvSpPr/>
              <p:nvPr/>
            </p:nvSpPr>
            <p:spPr>
              <a:xfrm>
                <a:off x="244720" y="6296155"/>
                <a:ext cx="123092" cy="13205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4" name="Rectangle 25"/>
              <p:cNvSpPr>
                <a:spLocks noChangeArrowheads="1"/>
              </p:cNvSpPr>
              <p:nvPr/>
            </p:nvSpPr>
            <p:spPr bwMode="auto">
              <a:xfrm>
                <a:off x="123092" y="6296155"/>
                <a:ext cx="121627" cy="132052"/>
              </a:xfrm>
              <a:prstGeom prst="rect">
                <a:avLst/>
              </a:prstGeom>
              <a:solidFill>
                <a:srgbClr val="6F77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5" name="Rectangle 26"/>
              <p:cNvSpPr>
                <a:spLocks noChangeArrowheads="1"/>
              </p:cNvSpPr>
              <p:nvPr/>
            </p:nvSpPr>
            <p:spPr bwMode="auto">
              <a:xfrm>
                <a:off x="0" y="6296155"/>
                <a:ext cx="123092" cy="132052"/>
              </a:xfrm>
              <a:prstGeom prst="rect">
                <a:avLst/>
              </a:prstGeom>
              <a:solidFill>
                <a:srgbClr val="3F49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</p:grpSp>
      <p:sp>
        <p:nvSpPr>
          <p:cNvPr id="16" name="Rectangle 14"/>
          <p:cNvSpPr/>
          <p:nvPr/>
        </p:nvSpPr>
        <p:spPr>
          <a:xfrm>
            <a:off x="8123238" y="0"/>
            <a:ext cx="1782762" cy="731838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kumimoji="1" lang="en-US" altLang="it-IT" sz="140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17" name="TextBox 17"/>
          <p:cNvSpPr txBox="1">
            <a:spLocks noChangeArrowheads="1"/>
          </p:cNvSpPr>
          <p:nvPr/>
        </p:nvSpPr>
        <p:spPr bwMode="auto">
          <a:xfrm>
            <a:off x="831850" y="6751638"/>
            <a:ext cx="2559050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1pPr>
            <a:lvl2pPr marL="742950" indent="-28575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2pPr>
            <a:lvl3pPr marL="11430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3pPr>
            <a:lvl4pPr marL="16002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4pPr>
            <a:lvl5pPr marL="20574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9pPr>
          </a:lstStyle>
          <a:p>
            <a:pPr eaLnBrk="1" hangingPunct="1">
              <a:defRPr/>
            </a:pPr>
            <a:r>
              <a:rPr lang="en-US" sz="600" smtClean="0">
                <a:solidFill>
                  <a:srgbClr val="000000"/>
                </a:solidFill>
                <a:cs typeface="Arial" pitchFamily="34" charset="0"/>
              </a:rPr>
              <a:t>Copyright © 2012 NTT DATA </a:t>
            </a:r>
          </a:p>
        </p:txBody>
      </p:sp>
      <p:sp>
        <p:nvSpPr>
          <p:cNvPr id="18" name="TextBox 18"/>
          <p:cNvSpPr txBox="1">
            <a:spLocks noChangeArrowheads="1"/>
          </p:cNvSpPr>
          <p:nvPr/>
        </p:nvSpPr>
        <p:spPr bwMode="auto">
          <a:xfrm>
            <a:off x="9590088" y="6751638"/>
            <a:ext cx="315912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17CE7A6F-C4EC-4053-B174-35591043E30D}" type="slidenum">
              <a:rPr kumimoji="1" lang="en-US" altLang="it-IT" sz="600">
                <a:solidFill>
                  <a:srgbClr val="000000"/>
                </a:solidFill>
                <a:ea typeface="HGP創英角ｺﾞｼｯｸUB"/>
                <a:cs typeface="HGP創英角ｺﾞｼｯｸUB"/>
              </a:rPr>
              <a:pPr eaLnBrk="1" hangingPunct="1"/>
              <a:t>‹#›</a:t>
            </a:fld>
            <a:endParaRPr kumimoji="1" lang="en-US" altLang="it-IT" sz="600">
              <a:solidFill>
                <a:srgbClr val="000000"/>
              </a:solidFill>
              <a:ea typeface="HGP創英角ｺﾞｼｯｸUB"/>
              <a:cs typeface="HGP創英角ｺﾞｼｯｸUB"/>
            </a:endParaRPr>
          </a:p>
        </p:txBody>
      </p:sp>
      <p:pic>
        <p:nvPicPr>
          <p:cNvPr id="19" name="Picture 30" descr="NTT_logo_RGB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7550" y="309563"/>
            <a:ext cx="135731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792565" y="1402640"/>
            <a:ext cx="8746362" cy="4525963"/>
          </a:xfrm>
          <a:prstGeom prst="rect">
            <a:avLst/>
          </a:prstGeom>
        </p:spPr>
        <p:txBody>
          <a:bodyPr lIns="182880"/>
          <a:lstStyle>
            <a:lvl1pPr marL="169863" indent="-169863">
              <a:buNone/>
              <a:defRPr sz="1800" baseline="0"/>
            </a:lvl1pPr>
            <a:lvl2pPr marL="739775" indent="-282575">
              <a:defRPr/>
            </a:lvl2pPr>
            <a:lvl3pPr marL="1090613" indent="-176213">
              <a:defRPr/>
            </a:lvl3pPr>
            <a:lvl4pPr marL="1544638" indent="-173038">
              <a:defRPr/>
            </a:lvl4pPr>
            <a:lvl5pPr marL="2000250" indent="-171450">
              <a:defRPr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20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792825" y="0"/>
            <a:ext cx="7329752" cy="731838"/>
          </a:xfrm>
          <a:prstGeom prst="rect">
            <a:avLst/>
          </a:prstGeom>
        </p:spPr>
        <p:txBody>
          <a:bodyPr vert="horz" lIns="182880" rIns="182880" anchor="ctr" anchorCtr="0">
            <a:normAutofit/>
          </a:bodyPr>
          <a:lstStyle>
            <a:lvl1pPr marL="0" indent="0">
              <a:buNone/>
              <a:defRPr sz="2200" baseline="0"/>
            </a:lvl1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146881915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6"/>
          <p:cNvSpPr>
            <a:spLocks noChangeArrowheads="1"/>
          </p:cNvSpPr>
          <p:nvPr/>
        </p:nvSpPr>
        <p:spPr bwMode="auto">
          <a:xfrm>
            <a:off x="793750" y="2663825"/>
            <a:ext cx="1314450" cy="279400"/>
          </a:xfrm>
          <a:prstGeom prst="rect">
            <a:avLst/>
          </a:prstGeom>
          <a:solidFill>
            <a:srgbClr val="859DC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5" name="Rectangle 44"/>
          <p:cNvSpPr>
            <a:spLocks noChangeArrowheads="1"/>
          </p:cNvSpPr>
          <p:nvPr/>
        </p:nvSpPr>
        <p:spPr bwMode="auto">
          <a:xfrm>
            <a:off x="793750" y="2994025"/>
            <a:ext cx="1314450" cy="279400"/>
          </a:xfrm>
          <a:prstGeom prst="rect">
            <a:avLst/>
          </a:prstGeom>
          <a:solidFill>
            <a:srgbClr val="A4B6D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6" name="Rectangle 48"/>
          <p:cNvSpPr>
            <a:spLocks noChangeArrowheads="1"/>
          </p:cNvSpPr>
          <p:nvPr/>
        </p:nvSpPr>
        <p:spPr bwMode="auto">
          <a:xfrm>
            <a:off x="793750" y="3321050"/>
            <a:ext cx="1314450" cy="279400"/>
          </a:xfrm>
          <a:prstGeom prst="rect">
            <a:avLst/>
          </a:prstGeom>
          <a:solidFill>
            <a:srgbClr val="C2CE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7" name="Rectangle 52"/>
          <p:cNvSpPr>
            <a:spLocks noChangeArrowheads="1"/>
          </p:cNvSpPr>
          <p:nvPr/>
        </p:nvSpPr>
        <p:spPr bwMode="auto">
          <a:xfrm>
            <a:off x="793750" y="3643313"/>
            <a:ext cx="1314450" cy="279400"/>
          </a:xfrm>
          <a:prstGeom prst="rect">
            <a:avLst/>
          </a:prstGeom>
          <a:solidFill>
            <a:srgbClr val="E1E7F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8" name="Rectangle 12"/>
          <p:cNvSpPr/>
          <p:nvPr/>
        </p:nvSpPr>
        <p:spPr>
          <a:xfrm>
            <a:off x="0" y="0"/>
            <a:ext cx="8123238" cy="7318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kumimoji="1" lang="en-US" altLang="it-IT" sz="1400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9" name="Picture 89" descr="NTT_Title_and_Conten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92163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0"/>
          <p:cNvSpPr txBox="1">
            <a:spLocks noChangeArrowheads="1"/>
          </p:cNvSpPr>
          <p:nvPr/>
        </p:nvSpPr>
        <p:spPr bwMode="auto">
          <a:xfrm>
            <a:off x="776288" y="2665413"/>
            <a:ext cx="1335087" cy="431800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1pPr>
            <a:lvl2pPr marL="742950" indent="-28575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2pPr>
            <a:lvl3pPr marL="11430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3pPr>
            <a:lvl4pPr marL="16002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4pPr>
            <a:lvl5pPr marL="20574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9pPr>
          </a:lstStyle>
          <a:p>
            <a:pPr eaLnBrk="1" hangingPunct="1">
              <a:defRPr/>
            </a:pPr>
            <a:r>
              <a:rPr lang="en-US" sz="1100" smtClean="0">
                <a:cs typeface="Arial" pitchFamily="34" charset="0"/>
              </a:rPr>
              <a:t>R 133 G 157 B 205</a:t>
            </a:r>
          </a:p>
        </p:txBody>
      </p:sp>
      <p:sp>
        <p:nvSpPr>
          <p:cNvPr id="11" name="TextBox 92"/>
          <p:cNvSpPr txBox="1">
            <a:spLocks noChangeArrowheads="1"/>
          </p:cNvSpPr>
          <p:nvPr/>
        </p:nvSpPr>
        <p:spPr bwMode="auto">
          <a:xfrm>
            <a:off x="776288" y="2994025"/>
            <a:ext cx="1335087" cy="430213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1pPr>
            <a:lvl2pPr marL="742950" indent="-28575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2pPr>
            <a:lvl3pPr marL="11430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3pPr>
            <a:lvl4pPr marL="16002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4pPr>
            <a:lvl5pPr marL="20574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9pPr>
          </a:lstStyle>
          <a:p>
            <a:pPr eaLnBrk="1" hangingPunct="1">
              <a:defRPr/>
            </a:pPr>
            <a:r>
              <a:rPr lang="en-US" sz="1100" smtClean="0">
                <a:cs typeface="Arial" pitchFamily="34" charset="0"/>
              </a:rPr>
              <a:t>R 164 G 182 B 218</a:t>
            </a:r>
          </a:p>
        </p:txBody>
      </p:sp>
      <p:sp>
        <p:nvSpPr>
          <p:cNvPr id="12" name="TextBox 99"/>
          <p:cNvSpPr txBox="1">
            <a:spLocks noChangeArrowheads="1"/>
          </p:cNvSpPr>
          <p:nvPr/>
        </p:nvSpPr>
        <p:spPr bwMode="auto">
          <a:xfrm>
            <a:off x="776288" y="3321050"/>
            <a:ext cx="1335087" cy="431800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1pPr>
            <a:lvl2pPr marL="742950" indent="-28575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2pPr>
            <a:lvl3pPr marL="11430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3pPr>
            <a:lvl4pPr marL="16002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4pPr>
            <a:lvl5pPr marL="20574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9pPr>
          </a:lstStyle>
          <a:p>
            <a:pPr eaLnBrk="1" hangingPunct="1">
              <a:defRPr/>
            </a:pPr>
            <a:r>
              <a:rPr lang="en-US" sz="1100" smtClean="0">
                <a:cs typeface="Arial" pitchFamily="34" charset="0"/>
              </a:rPr>
              <a:t>R 194 G 206 B 230</a:t>
            </a:r>
          </a:p>
        </p:txBody>
      </p:sp>
      <p:sp>
        <p:nvSpPr>
          <p:cNvPr id="13" name="TextBox 100"/>
          <p:cNvSpPr txBox="1">
            <a:spLocks noChangeArrowheads="1"/>
          </p:cNvSpPr>
          <p:nvPr/>
        </p:nvSpPr>
        <p:spPr bwMode="auto">
          <a:xfrm>
            <a:off x="776288" y="3643313"/>
            <a:ext cx="1335087" cy="430212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1pPr>
            <a:lvl2pPr marL="742950" indent="-28575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2pPr>
            <a:lvl3pPr marL="11430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3pPr>
            <a:lvl4pPr marL="16002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4pPr>
            <a:lvl5pPr marL="20574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9pPr>
          </a:lstStyle>
          <a:p>
            <a:pPr eaLnBrk="1" hangingPunct="1">
              <a:defRPr/>
            </a:pPr>
            <a:r>
              <a:rPr lang="en-US" sz="1100" smtClean="0">
                <a:cs typeface="Arial" pitchFamily="34" charset="0"/>
              </a:rPr>
              <a:t>R 225 G 231 B 243</a:t>
            </a:r>
          </a:p>
        </p:txBody>
      </p:sp>
      <p:grpSp>
        <p:nvGrpSpPr>
          <p:cNvPr id="15" name="Group 104"/>
          <p:cNvGrpSpPr>
            <a:grpSpLocks/>
          </p:cNvGrpSpPr>
          <p:nvPr/>
        </p:nvGrpSpPr>
        <p:grpSpPr bwMode="auto">
          <a:xfrm>
            <a:off x="0" y="6732588"/>
            <a:ext cx="9906000" cy="131762"/>
            <a:chOff x="0" y="6731877"/>
            <a:chExt cx="9144001" cy="132052"/>
          </a:xfrm>
        </p:grpSpPr>
        <p:sp>
          <p:nvSpPr>
            <p:cNvPr id="16" name="Rectangle 12"/>
            <p:cNvSpPr/>
            <p:nvPr/>
          </p:nvSpPr>
          <p:spPr>
            <a:xfrm>
              <a:off x="0" y="6731877"/>
              <a:ext cx="9144001" cy="13205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endParaRPr kumimoji="1" lang="en-US" altLang="it-IT" sz="1400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grpSp>
          <p:nvGrpSpPr>
            <p:cNvPr id="17" name="Group 103"/>
            <p:cNvGrpSpPr>
              <a:grpSpLocks/>
            </p:cNvGrpSpPr>
            <p:nvPr/>
          </p:nvGrpSpPr>
          <p:grpSpPr bwMode="auto">
            <a:xfrm>
              <a:off x="0" y="6731877"/>
              <a:ext cx="735623" cy="132052"/>
              <a:chOff x="0" y="6296155"/>
              <a:chExt cx="735623" cy="132052"/>
            </a:xfrm>
          </p:grpSpPr>
          <p:sp>
            <p:nvSpPr>
              <p:cNvPr id="18" name="Rectangle 81"/>
              <p:cNvSpPr/>
              <p:nvPr/>
            </p:nvSpPr>
            <p:spPr>
              <a:xfrm>
                <a:off x="612531" y="6296155"/>
                <a:ext cx="123092" cy="13205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9" name="Rectangle 84"/>
              <p:cNvSpPr>
                <a:spLocks noChangeArrowheads="1"/>
              </p:cNvSpPr>
              <p:nvPr/>
            </p:nvSpPr>
            <p:spPr bwMode="auto">
              <a:xfrm>
                <a:off x="490904" y="6296155"/>
                <a:ext cx="121626" cy="132052"/>
              </a:xfrm>
              <a:prstGeom prst="rect">
                <a:avLst/>
              </a:prstGeom>
              <a:solidFill>
                <a:srgbClr val="C969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20" name="Rectangle 85"/>
              <p:cNvSpPr/>
              <p:nvPr/>
            </p:nvSpPr>
            <p:spPr>
              <a:xfrm>
                <a:off x="367812" y="6296155"/>
                <a:ext cx="123092" cy="132052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21" name="Rectangle 86"/>
              <p:cNvSpPr/>
              <p:nvPr/>
            </p:nvSpPr>
            <p:spPr>
              <a:xfrm>
                <a:off x="244720" y="6296155"/>
                <a:ext cx="123092" cy="13205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22" name="Rectangle 87"/>
              <p:cNvSpPr>
                <a:spLocks noChangeArrowheads="1"/>
              </p:cNvSpPr>
              <p:nvPr/>
            </p:nvSpPr>
            <p:spPr bwMode="auto">
              <a:xfrm>
                <a:off x="123092" y="6296155"/>
                <a:ext cx="121627" cy="132052"/>
              </a:xfrm>
              <a:prstGeom prst="rect">
                <a:avLst/>
              </a:prstGeom>
              <a:solidFill>
                <a:srgbClr val="6F77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23" name="Rectangle 88"/>
              <p:cNvSpPr>
                <a:spLocks noChangeArrowheads="1"/>
              </p:cNvSpPr>
              <p:nvPr/>
            </p:nvSpPr>
            <p:spPr bwMode="auto">
              <a:xfrm>
                <a:off x="0" y="6296155"/>
                <a:ext cx="123092" cy="132052"/>
              </a:xfrm>
              <a:prstGeom prst="rect">
                <a:avLst/>
              </a:prstGeom>
              <a:solidFill>
                <a:srgbClr val="3F49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</p:grpSp>
      <p:sp>
        <p:nvSpPr>
          <p:cNvPr id="24" name="Rectangle 17"/>
          <p:cNvSpPr/>
          <p:nvPr/>
        </p:nvSpPr>
        <p:spPr>
          <a:xfrm>
            <a:off x="8123238" y="0"/>
            <a:ext cx="1782762" cy="731838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kumimoji="1" lang="en-US" altLang="it-IT" sz="140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25" name="Rectangle 29"/>
          <p:cNvSpPr>
            <a:spLocks noChangeArrowheads="1"/>
          </p:cNvSpPr>
          <p:nvPr/>
        </p:nvSpPr>
        <p:spPr bwMode="auto">
          <a:xfrm>
            <a:off x="3703638" y="1628775"/>
            <a:ext cx="1316037" cy="477838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  <a:ea typeface="HGP創英角ｺﾞｼｯｸUB"/>
              <a:cs typeface="HGP創英角ｺﾞｼｯｸUB"/>
            </a:endParaRPr>
          </a:p>
        </p:txBody>
      </p:sp>
      <p:sp>
        <p:nvSpPr>
          <p:cNvPr id="26" name="Rectangle 30"/>
          <p:cNvSpPr>
            <a:spLocks noChangeArrowheads="1"/>
          </p:cNvSpPr>
          <p:nvPr/>
        </p:nvSpPr>
        <p:spPr bwMode="auto">
          <a:xfrm>
            <a:off x="5173663" y="1628775"/>
            <a:ext cx="1316037" cy="477838"/>
          </a:xfrm>
          <a:prstGeom prst="rect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  <a:ea typeface="HGP創英角ｺﾞｼｯｸUB"/>
              <a:cs typeface="HGP創英角ｺﾞｼｯｸUB"/>
            </a:endParaRPr>
          </a:p>
        </p:txBody>
      </p:sp>
      <p:sp>
        <p:nvSpPr>
          <p:cNvPr id="27" name="Rectangle 31"/>
          <p:cNvSpPr>
            <a:spLocks noChangeArrowheads="1"/>
          </p:cNvSpPr>
          <p:nvPr/>
        </p:nvSpPr>
        <p:spPr bwMode="auto">
          <a:xfrm>
            <a:off x="6665913" y="1628775"/>
            <a:ext cx="1314450" cy="477838"/>
          </a:xfrm>
          <a:prstGeom prst="rect">
            <a:avLst/>
          </a:prstGeom>
          <a:solidFill>
            <a:schemeClr val="accent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  <a:ea typeface="HGP創英角ｺﾞｼｯｸUB"/>
              <a:cs typeface="HGP創英角ｺﾞｼｯｸUB"/>
            </a:endParaRPr>
          </a:p>
        </p:txBody>
      </p:sp>
      <p:sp>
        <p:nvSpPr>
          <p:cNvPr id="28" name="Rectangle 32"/>
          <p:cNvSpPr>
            <a:spLocks noChangeArrowheads="1"/>
          </p:cNvSpPr>
          <p:nvPr/>
        </p:nvSpPr>
        <p:spPr bwMode="auto">
          <a:xfrm>
            <a:off x="2255838" y="1628775"/>
            <a:ext cx="1314450" cy="477838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29" name="Rectangle 33"/>
          <p:cNvSpPr>
            <a:spLocks noChangeArrowheads="1"/>
          </p:cNvSpPr>
          <p:nvPr/>
        </p:nvSpPr>
        <p:spPr bwMode="auto">
          <a:xfrm>
            <a:off x="3703638" y="2663825"/>
            <a:ext cx="1316037" cy="279400"/>
          </a:xfrm>
          <a:prstGeom prst="rect">
            <a:avLst/>
          </a:prstGeom>
          <a:solidFill>
            <a:srgbClr val="3399C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30" name="Rectangle 34"/>
          <p:cNvSpPr>
            <a:spLocks noChangeArrowheads="1"/>
          </p:cNvSpPr>
          <p:nvPr/>
        </p:nvSpPr>
        <p:spPr bwMode="auto">
          <a:xfrm>
            <a:off x="5173663" y="2663825"/>
            <a:ext cx="1316037" cy="279400"/>
          </a:xfrm>
          <a:prstGeom prst="rect">
            <a:avLst/>
          </a:prstGeom>
          <a:solidFill>
            <a:srgbClr val="EBC5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31" name="Rectangle 35"/>
          <p:cNvSpPr>
            <a:spLocks noChangeArrowheads="1"/>
          </p:cNvSpPr>
          <p:nvPr/>
        </p:nvSpPr>
        <p:spPr bwMode="auto">
          <a:xfrm>
            <a:off x="6665913" y="2663825"/>
            <a:ext cx="1314450" cy="279400"/>
          </a:xfrm>
          <a:prstGeom prst="rect">
            <a:avLst/>
          </a:prstGeom>
          <a:solidFill>
            <a:srgbClr val="C9695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32" name="Rectangle 36"/>
          <p:cNvSpPr>
            <a:spLocks noChangeArrowheads="1"/>
          </p:cNvSpPr>
          <p:nvPr/>
        </p:nvSpPr>
        <p:spPr bwMode="auto">
          <a:xfrm>
            <a:off x="2255838" y="2663825"/>
            <a:ext cx="1314450" cy="279400"/>
          </a:xfrm>
          <a:prstGeom prst="rect">
            <a:avLst/>
          </a:prstGeom>
          <a:solidFill>
            <a:srgbClr val="3F497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33" name="Rectangle 37"/>
          <p:cNvSpPr>
            <a:spLocks noChangeArrowheads="1"/>
          </p:cNvSpPr>
          <p:nvPr/>
        </p:nvSpPr>
        <p:spPr bwMode="auto">
          <a:xfrm>
            <a:off x="3703638" y="2247900"/>
            <a:ext cx="1316037" cy="279400"/>
          </a:xfrm>
          <a:prstGeom prst="rect">
            <a:avLst/>
          </a:prstGeom>
          <a:solidFill>
            <a:srgbClr val="0075A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34" name="Rectangle 38"/>
          <p:cNvSpPr>
            <a:spLocks noChangeArrowheads="1"/>
          </p:cNvSpPr>
          <p:nvPr/>
        </p:nvSpPr>
        <p:spPr bwMode="auto">
          <a:xfrm>
            <a:off x="5173663" y="2247900"/>
            <a:ext cx="1316037" cy="279400"/>
          </a:xfrm>
          <a:prstGeom prst="rect">
            <a:avLst/>
          </a:prstGeom>
          <a:solidFill>
            <a:srgbClr val="CFA1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35" name="Rectangle 39"/>
          <p:cNvSpPr>
            <a:spLocks noChangeArrowheads="1"/>
          </p:cNvSpPr>
          <p:nvPr/>
        </p:nvSpPr>
        <p:spPr bwMode="auto">
          <a:xfrm>
            <a:off x="6665913" y="2247900"/>
            <a:ext cx="1314450" cy="279400"/>
          </a:xfrm>
          <a:prstGeom prst="rect">
            <a:avLst/>
          </a:prstGeom>
          <a:solidFill>
            <a:srgbClr val="9D2D1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36" name="Rectangle 40"/>
          <p:cNvSpPr>
            <a:spLocks noChangeArrowheads="1"/>
          </p:cNvSpPr>
          <p:nvPr/>
        </p:nvSpPr>
        <p:spPr bwMode="auto">
          <a:xfrm>
            <a:off x="2255838" y="2247900"/>
            <a:ext cx="1314450" cy="279400"/>
          </a:xfrm>
          <a:prstGeom prst="rect">
            <a:avLst/>
          </a:prstGeom>
          <a:solidFill>
            <a:srgbClr val="0000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37" name="Rectangle 41"/>
          <p:cNvSpPr>
            <a:spLocks noChangeArrowheads="1"/>
          </p:cNvSpPr>
          <p:nvPr/>
        </p:nvSpPr>
        <p:spPr bwMode="auto">
          <a:xfrm>
            <a:off x="3703638" y="2994025"/>
            <a:ext cx="1316037" cy="279400"/>
          </a:xfrm>
          <a:prstGeom prst="rect">
            <a:avLst/>
          </a:prstGeom>
          <a:solidFill>
            <a:srgbClr val="66B3D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38" name="Rectangle 42"/>
          <p:cNvSpPr>
            <a:spLocks noChangeArrowheads="1"/>
          </p:cNvSpPr>
          <p:nvPr/>
        </p:nvSpPr>
        <p:spPr bwMode="auto">
          <a:xfrm>
            <a:off x="5173663" y="2994025"/>
            <a:ext cx="1316037" cy="279400"/>
          </a:xfrm>
          <a:prstGeom prst="rect">
            <a:avLst/>
          </a:prstGeom>
          <a:solidFill>
            <a:srgbClr val="F0D3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39" name="Rectangle 43"/>
          <p:cNvSpPr>
            <a:spLocks noChangeArrowheads="1"/>
          </p:cNvSpPr>
          <p:nvPr/>
        </p:nvSpPr>
        <p:spPr bwMode="auto">
          <a:xfrm>
            <a:off x="6665913" y="2994025"/>
            <a:ext cx="1314450" cy="279400"/>
          </a:xfrm>
          <a:prstGeom prst="rect">
            <a:avLst/>
          </a:prstGeom>
          <a:solidFill>
            <a:srgbClr val="D78E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40" name="Rectangle 44"/>
          <p:cNvSpPr>
            <a:spLocks noChangeArrowheads="1"/>
          </p:cNvSpPr>
          <p:nvPr/>
        </p:nvSpPr>
        <p:spPr bwMode="auto">
          <a:xfrm>
            <a:off x="2255838" y="2994025"/>
            <a:ext cx="1314450" cy="279400"/>
          </a:xfrm>
          <a:prstGeom prst="rect">
            <a:avLst/>
          </a:prstGeom>
          <a:solidFill>
            <a:srgbClr val="6F779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41" name="Rectangle 45"/>
          <p:cNvSpPr>
            <a:spLocks noChangeArrowheads="1"/>
          </p:cNvSpPr>
          <p:nvPr/>
        </p:nvSpPr>
        <p:spPr bwMode="auto">
          <a:xfrm>
            <a:off x="3703638" y="3321050"/>
            <a:ext cx="1316037" cy="279400"/>
          </a:xfrm>
          <a:prstGeom prst="rect">
            <a:avLst/>
          </a:prstGeom>
          <a:solidFill>
            <a:srgbClr val="99CCE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42" name="Rectangle 46"/>
          <p:cNvSpPr>
            <a:spLocks noChangeArrowheads="1"/>
          </p:cNvSpPr>
          <p:nvPr/>
        </p:nvSpPr>
        <p:spPr bwMode="auto">
          <a:xfrm>
            <a:off x="5173663" y="3321050"/>
            <a:ext cx="1316037" cy="279400"/>
          </a:xfrm>
          <a:prstGeom prst="rect">
            <a:avLst/>
          </a:prstGeom>
          <a:solidFill>
            <a:srgbClr val="F5E2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43" name="Rectangle 47"/>
          <p:cNvSpPr>
            <a:spLocks noChangeArrowheads="1"/>
          </p:cNvSpPr>
          <p:nvPr/>
        </p:nvSpPr>
        <p:spPr bwMode="auto">
          <a:xfrm>
            <a:off x="6665913" y="3321050"/>
            <a:ext cx="1314450" cy="279400"/>
          </a:xfrm>
          <a:prstGeom prst="rect">
            <a:avLst/>
          </a:prstGeom>
          <a:solidFill>
            <a:srgbClr val="E4B4A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44" name="Rectangle 48"/>
          <p:cNvSpPr>
            <a:spLocks noChangeArrowheads="1"/>
          </p:cNvSpPr>
          <p:nvPr/>
        </p:nvSpPr>
        <p:spPr bwMode="auto">
          <a:xfrm>
            <a:off x="2255838" y="3321050"/>
            <a:ext cx="1314450" cy="279400"/>
          </a:xfrm>
          <a:prstGeom prst="rect">
            <a:avLst/>
          </a:prstGeom>
          <a:solidFill>
            <a:srgbClr val="9FA4B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45" name="Rectangle 49"/>
          <p:cNvSpPr>
            <a:spLocks noChangeArrowheads="1"/>
          </p:cNvSpPr>
          <p:nvPr/>
        </p:nvSpPr>
        <p:spPr bwMode="auto">
          <a:xfrm>
            <a:off x="3703638" y="3643313"/>
            <a:ext cx="1316037" cy="279400"/>
          </a:xfrm>
          <a:prstGeom prst="rect">
            <a:avLst/>
          </a:prstGeom>
          <a:solidFill>
            <a:srgbClr val="CCE6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46" name="Rectangle 50"/>
          <p:cNvSpPr>
            <a:spLocks noChangeArrowheads="1"/>
          </p:cNvSpPr>
          <p:nvPr/>
        </p:nvSpPr>
        <p:spPr bwMode="auto">
          <a:xfrm>
            <a:off x="5173663" y="3643313"/>
            <a:ext cx="1316037" cy="279400"/>
          </a:xfrm>
          <a:prstGeom prst="rect">
            <a:avLst/>
          </a:prstGeom>
          <a:solidFill>
            <a:srgbClr val="FAF0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47" name="Rectangle 51"/>
          <p:cNvSpPr>
            <a:spLocks noChangeArrowheads="1"/>
          </p:cNvSpPr>
          <p:nvPr/>
        </p:nvSpPr>
        <p:spPr bwMode="auto">
          <a:xfrm>
            <a:off x="6665913" y="3643313"/>
            <a:ext cx="1314450" cy="279400"/>
          </a:xfrm>
          <a:prstGeom prst="rect">
            <a:avLst/>
          </a:prstGeom>
          <a:solidFill>
            <a:srgbClr val="F2D9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48" name="Rectangle 52"/>
          <p:cNvSpPr>
            <a:spLocks noChangeArrowheads="1"/>
          </p:cNvSpPr>
          <p:nvPr/>
        </p:nvSpPr>
        <p:spPr bwMode="auto">
          <a:xfrm>
            <a:off x="2255838" y="3643313"/>
            <a:ext cx="1314450" cy="279400"/>
          </a:xfrm>
          <a:prstGeom prst="rect">
            <a:avLst/>
          </a:prstGeom>
          <a:solidFill>
            <a:srgbClr val="CFD2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49" name="Rectangle 57"/>
          <p:cNvSpPr>
            <a:spLocks noChangeArrowheads="1"/>
          </p:cNvSpPr>
          <p:nvPr/>
        </p:nvSpPr>
        <p:spPr bwMode="auto">
          <a:xfrm>
            <a:off x="2255838" y="4437063"/>
            <a:ext cx="1314450" cy="431800"/>
          </a:xfrm>
          <a:prstGeom prst="rect">
            <a:avLst/>
          </a:pr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50" name="Rectangle 58"/>
          <p:cNvSpPr>
            <a:spLocks noChangeArrowheads="1"/>
          </p:cNvSpPr>
          <p:nvPr/>
        </p:nvSpPr>
        <p:spPr bwMode="auto">
          <a:xfrm>
            <a:off x="3703638" y="4437063"/>
            <a:ext cx="1316037" cy="431800"/>
          </a:xfrm>
          <a:prstGeom prst="rect">
            <a:avLst/>
          </a:pr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51" name="Rectangle 59"/>
          <p:cNvSpPr>
            <a:spLocks noChangeArrowheads="1"/>
          </p:cNvSpPr>
          <p:nvPr/>
        </p:nvSpPr>
        <p:spPr bwMode="auto">
          <a:xfrm>
            <a:off x="5173663" y="4437063"/>
            <a:ext cx="1316037" cy="431800"/>
          </a:xfrm>
          <a:prstGeom prst="rect">
            <a:avLst/>
          </a:pr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52" name="Rectangle 60"/>
          <p:cNvSpPr>
            <a:spLocks noChangeArrowheads="1"/>
          </p:cNvSpPr>
          <p:nvPr/>
        </p:nvSpPr>
        <p:spPr bwMode="auto">
          <a:xfrm>
            <a:off x="793750" y="4437063"/>
            <a:ext cx="1314450" cy="431800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53" name="Rectangle 61"/>
          <p:cNvSpPr>
            <a:spLocks noChangeArrowheads="1"/>
          </p:cNvSpPr>
          <p:nvPr/>
        </p:nvSpPr>
        <p:spPr bwMode="auto">
          <a:xfrm>
            <a:off x="6665913" y="4437063"/>
            <a:ext cx="1314450" cy="4318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54" name="Text Box 62"/>
          <p:cNvSpPr txBox="1">
            <a:spLocks noChangeArrowheads="1"/>
          </p:cNvSpPr>
          <p:nvPr/>
        </p:nvSpPr>
        <p:spPr bwMode="auto">
          <a:xfrm>
            <a:off x="2255838" y="1201738"/>
            <a:ext cx="923925" cy="304800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en-US" altLang="ja-JP" sz="1200">
              <a:solidFill>
                <a:srgbClr val="000000"/>
              </a:solidFill>
              <a:ea typeface="HGP創英角ｺﾞｼｯｸUB"/>
              <a:cs typeface="HGP創英角ｺﾞｼｯｸUB"/>
            </a:endParaRPr>
          </a:p>
          <a:p>
            <a:pPr eaLnBrk="1" hangingPunct="1"/>
            <a:r>
              <a:rPr lang="en-US" altLang="ja-JP" sz="1200">
                <a:solidFill>
                  <a:srgbClr val="000000"/>
                </a:solidFill>
                <a:ea typeface="HGP創英角ｺﾞｼｯｸUB"/>
                <a:cs typeface="HGP創英角ｺﾞｼｯｸUB"/>
              </a:rPr>
              <a:t>Smart Navy</a:t>
            </a:r>
          </a:p>
        </p:txBody>
      </p:sp>
      <p:sp>
        <p:nvSpPr>
          <p:cNvPr id="55" name="Text Box 63"/>
          <p:cNvSpPr txBox="1">
            <a:spLocks noChangeArrowheads="1"/>
          </p:cNvSpPr>
          <p:nvPr/>
        </p:nvSpPr>
        <p:spPr bwMode="auto">
          <a:xfrm>
            <a:off x="3705225" y="1201738"/>
            <a:ext cx="838200" cy="304800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en-US" altLang="ja-JP" sz="1200">
              <a:solidFill>
                <a:srgbClr val="000000"/>
              </a:solidFill>
              <a:ea typeface="HGP創英角ｺﾞｼｯｸUB"/>
              <a:cs typeface="HGP創英角ｺﾞｼｯｸUB"/>
            </a:endParaRPr>
          </a:p>
          <a:p>
            <a:pPr eaLnBrk="1" hangingPunct="1"/>
            <a:r>
              <a:rPr lang="en-US" altLang="ja-JP" sz="1200">
                <a:solidFill>
                  <a:srgbClr val="000000"/>
                </a:solidFill>
                <a:ea typeface="HGP創英角ｺﾞｼｯｸUB"/>
                <a:cs typeface="HGP創英角ｺﾞｼｯｸUB"/>
              </a:rPr>
              <a:t>Smart Blue</a:t>
            </a:r>
          </a:p>
        </p:txBody>
      </p:sp>
      <p:sp>
        <p:nvSpPr>
          <p:cNvPr id="56" name="Text Box 64"/>
          <p:cNvSpPr txBox="1">
            <a:spLocks noChangeArrowheads="1"/>
          </p:cNvSpPr>
          <p:nvPr/>
        </p:nvSpPr>
        <p:spPr bwMode="auto">
          <a:xfrm>
            <a:off x="5164138" y="1196975"/>
            <a:ext cx="925512" cy="304800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en-US" altLang="ja-JP" sz="1200">
              <a:solidFill>
                <a:srgbClr val="000000"/>
              </a:solidFill>
              <a:ea typeface="HGP創英角ｺﾞｼｯｸUB"/>
              <a:cs typeface="HGP創英角ｺﾞｼｯｸUB"/>
            </a:endParaRPr>
          </a:p>
          <a:p>
            <a:pPr eaLnBrk="1" hangingPunct="1"/>
            <a:r>
              <a:rPr lang="en-US" altLang="ja-JP" sz="1200">
                <a:solidFill>
                  <a:srgbClr val="000000"/>
                </a:solidFill>
                <a:ea typeface="HGP創英角ｺﾞｼｯｸUB"/>
                <a:cs typeface="HGP創英角ｺﾞｼｯｸUB"/>
              </a:rPr>
              <a:t>Delightful Yellow</a:t>
            </a:r>
          </a:p>
        </p:txBody>
      </p:sp>
      <p:sp>
        <p:nvSpPr>
          <p:cNvPr id="57" name="Text Box 65"/>
          <p:cNvSpPr txBox="1">
            <a:spLocks noChangeArrowheads="1"/>
          </p:cNvSpPr>
          <p:nvPr/>
        </p:nvSpPr>
        <p:spPr bwMode="auto">
          <a:xfrm>
            <a:off x="6634163" y="1196975"/>
            <a:ext cx="774700" cy="304800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en-US" altLang="ja-JP" sz="1200">
              <a:solidFill>
                <a:srgbClr val="000000"/>
              </a:solidFill>
              <a:ea typeface="HGP創英角ｺﾞｼｯｸUB"/>
              <a:cs typeface="HGP創英角ｺﾞｼｯｸUB"/>
            </a:endParaRPr>
          </a:p>
          <a:p>
            <a:pPr eaLnBrk="1" hangingPunct="1"/>
            <a:r>
              <a:rPr lang="en-US" altLang="ja-JP" sz="1200">
                <a:solidFill>
                  <a:srgbClr val="000000"/>
                </a:solidFill>
                <a:ea typeface="HGP創英角ｺﾞｼｯｸUB"/>
                <a:cs typeface="HGP創英角ｺﾞｼｯｸUB"/>
              </a:rPr>
              <a:t>Dynamic Red</a:t>
            </a:r>
          </a:p>
        </p:txBody>
      </p:sp>
      <p:sp>
        <p:nvSpPr>
          <p:cNvPr id="58" name="Text Box 67"/>
          <p:cNvSpPr txBox="1">
            <a:spLocks noChangeArrowheads="1"/>
          </p:cNvSpPr>
          <p:nvPr/>
        </p:nvSpPr>
        <p:spPr bwMode="auto">
          <a:xfrm>
            <a:off x="793750" y="4210050"/>
            <a:ext cx="1217613" cy="185738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 anchor="ctr" anchorCtr="1">
            <a:spAutoFit/>
          </a:bodyPr>
          <a:lstStyle>
            <a:lvl1pPr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1pPr>
            <a:lvl2pPr marL="742950" indent="-28575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2pPr>
            <a:lvl3pPr marL="11430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3pPr>
            <a:lvl4pPr marL="16002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4pPr>
            <a:lvl5pPr marL="20574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9pPr>
          </a:lstStyle>
          <a:p>
            <a:pPr eaLnBrk="1" hangingPunct="1">
              <a:defRPr/>
            </a:pPr>
            <a:r>
              <a:rPr kumimoji="0" lang="en-US" altLang="ja-JP" sz="1200" smtClean="0">
                <a:solidFill>
                  <a:srgbClr val="000000"/>
                </a:solidFill>
              </a:rPr>
              <a:t>Supportive Colors</a:t>
            </a:r>
          </a:p>
        </p:txBody>
      </p:sp>
      <p:sp>
        <p:nvSpPr>
          <p:cNvPr id="59" name="Text Box 68"/>
          <p:cNvSpPr txBox="1">
            <a:spLocks noChangeArrowheads="1"/>
          </p:cNvSpPr>
          <p:nvPr/>
        </p:nvSpPr>
        <p:spPr bwMode="auto">
          <a:xfrm>
            <a:off x="309563" y="2312988"/>
            <a:ext cx="195262" cy="152400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 anchor="ctr" anchorCtr="1">
            <a:spAutoFit/>
          </a:bodyPr>
          <a:lstStyle>
            <a:lvl1pPr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1pPr>
            <a:lvl2pPr marL="742950" indent="-28575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2pPr>
            <a:lvl3pPr marL="11430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3pPr>
            <a:lvl4pPr marL="16002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4pPr>
            <a:lvl5pPr marL="20574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9pPr>
          </a:lstStyle>
          <a:p>
            <a:pPr eaLnBrk="1" hangingPunct="1">
              <a:defRPr/>
            </a:pPr>
            <a:r>
              <a:rPr kumimoji="0" lang="en-US" altLang="ja-JP" sz="1000" smtClean="0">
                <a:solidFill>
                  <a:srgbClr val="000000"/>
                </a:solidFill>
              </a:rPr>
              <a:t>+ K</a:t>
            </a:r>
          </a:p>
        </p:txBody>
      </p:sp>
      <p:sp>
        <p:nvSpPr>
          <p:cNvPr id="60" name="Text Box 69"/>
          <p:cNvSpPr txBox="1">
            <a:spLocks noChangeArrowheads="1"/>
          </p:cNvSpPr>
          <p:nvPr/>
        </p:nvSpPr>
        <p:spPr bwMode="auto">
          <a:xfrm>
            <a:off x="290513" y="2708275"/>
            <a:ext cx="255587" cy="152400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 anchor="ctr" anchorCtr="1">
            <a:spAutoFit/>
          </a:bodyPr>
          <a:lstStyle>
            <a:lvl1pPr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1pPr>
            <a:lvl2pPr marL="742950" indent="-28575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2pPr>
            <a:lvl3pPr marL="11430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3pPr>
            <a:lvl4pPr marL="16002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4pPr>
            <a:lvl5pPr marL="20574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9pPr>
          </a:lstStyle>
          <a:p>
            <a:pPr eaLnBrk="1" hangingPunct="1">
              <a:defRPr/>
            </a:pPr>
            <a:r>
              <a:rPr kumimoji="0" lang="en-US" altLang="ja-JP" sz="1000" smtClean="0">
                <a:solidFill>
                  <a:srgbClr val="000000"/>
                </a:solidFill>
              </a:rPr>
              <a:t>80%</a:t>
            </a:r>
          </a:p>
        </p:txBody>
      </p:sp>
      <p:sp>
        <p:nvSpPr>
          <p:cNvPr id="61" name="Text Box 70"/>
          <p:cNvSpPr txBox="1">
            <a:spLocks noChangeArrowheads="1"/>
          </p:cNvSpPr>
          <p:nvPr/>
        </p:nvSpPr>
        <p:spPr bwMode="auto">
          <a:xfrm>
            <a:off x="288925" y="3033713"/>
            <a:ext cx="255588" cy="152400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 anchor="ctr" anchorCtr="1">
            <a:spAutoFit/>
          </a:bodyPr>
          <a:lstStyle>
            <a:lvl1pPr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1pPr>
            <a:lvl2pPr marL="742950" indent="-28575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2pPr>
            <a:lvl3pPr marL="11430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3pPr>
            <a:lvl4pPr marL="16002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4pPr>
            <a:lvl5pPr marL="20574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9pPr>
          </a:lstStyle>
          <a:p>
            <a:pPr eaLnBrk="1" hangingPunct="1">
              <a:defRPr/>
            </a:pPr>
            <a:r>
              <a:rPr kumimoji="0" lang="en-US" altLang="ja-JP" sz="1000" smtClean="0">
                <a:solidFill>
                  <a:srgbClr val="000000"/>
                </a:solidFill>
              </a:rPr>
              <a:t>60%</a:t>
            </a:r>
          </a:p>
        </p:txBody>
      </p:sp>
      <p:sp>
        <p:nvSpPr>
          <p:cNvPr id="62" name="Text Box 71"/>
          <p:cNvSpPr txBox="1">
            <a:spLocks noChangeArrowheads="1"/>
          </p:cNvSpPr>
          <p:nvPr/>
        </p:nvSpPr>
        <p:spPr bwMode="auto">
          <a:xfrm>
            <a:off x="288925" y="3357563"/>
            <a:ext cx="255588" cy="152400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 anchor="ctr" anchorCtr="1">
            <a:spAutoFit/>
          </a:bodyPr>
          <a:lstStyle>
            <a:lvl1pPr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1pPr>
            <a:lvl2pPr marL="742950" indent="-28575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2pPr>
            <a:lvl3pPr marL="11430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3pPr>
            <a:lvl4pPr marL="16002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4pPr>
            <a:lvl5pPr marL="20574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9pPr>
          </a:lstStyle>
          <a:p>
            <a:pPr eaLnBrk="1" hangingPunct="1">
              <a:defRPr/>
            </a:pPr>
            <a:r>
              <a:rPr kumimoji="0" lang="en-US" altLang="ja-JP" sz="1000" smtClean="0">
                <a:solidFill>
                  <a:srgbClr val="000000"/>
                </a:solidFill>
              </a:rPr>
              <a:t>40%</a:t>
            </a:r>
          </a:p>
        </p:txBody>
      </p:sp>
      <p:sp>
        <p:nvSpPr>
          <p:cNvPr id="63" name="Text Box 72"/>
          <p:cNvSpPr txBox="1">
            <a:spLocks noChangeArrowheads="1"/>
          </p:cNvSpPr>
          <p:nvPr/>
        </p:nvSpPr>
        <p:spPr bwMode="auto">
          <a:xfrm>
            <a:off x="285750" y="3683000"/>
            <a:ext cx="255588" cy="152400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 anchor="ctr" anchorCtr="1">
            <a:spAutoFit/>
          </a:bodyPr>
          <a:lstStyle>
            <a:lvl1pPr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1pPr>
            <a:lvl2pPr marL="742950" indent="-28575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2pPr>
            <a:lvl3pPr marL="11430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3pPr>
            <a:lvl4pPr marL="16002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4pPr>
            <a:lvl5pPr marL="20574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9pPr>
          </a:lstStyle>
          <a:p>
            <a:pPr eaLnBrk="1" hangingPunct="1">
              <a:defRPr/>
            </a:pPr>
            <a:r>
              <a:rPr kumimoji="0" lang="en-US" altLang="ja-JP" sz="1000" smtClean="0">
                <a:solidFill>
                  <a:srgbClr val="000000"/>
                </a:solidFill>
              </a:rPr>
              <a:t>20%</a:t>
            </a:r>
          </a:p>
        </p:txBody>
      </p:sp>
      <p:sp>
        <p:nvSpPr>
          <p:cNvPr id="64" name="Text Box 73"/>
          <p:cNvSpPr txBox="1">
            <a:spLocks noChangeArrowheads="1"/>
          </p:cNvSpPr>
          <p:nvPr/>
        </p:nvSpPr>
        <p:spPr bwMode="auto">
          <a:xfrm>
            <a:off x="793750" y="4868863"/>
            <a:ext cx="225425" cy="152400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 anchor="ctr" anchorCtr="1">
            <a:spAutoFit/>
          </a:bodyPr>
          <a:lstStyle>
            <a:lvl1pPr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1pPr>
            <a:lvl2pPr marL="742950" indent="-28575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2pPr>
            <a:lvl3pPr marL="11430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3pPr>
            <a:lvl4pPr marL="16002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4pPr>
            <a:lvl5pPr marL="20574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9pPr>
          </a:lstStyle>
          <a:p>
            <a:pPr eaLnBrk="1" hangingPunct="1">
              <a:defRPr/>
            </a:pPr>
            <a:r>
              <a:rPr kumimoji="0" lang="en-US" altLang="ja-JP" sz="1000" smtClean="0">
                <a:solidFill>
                  <a:srgbClr val="000000"/>
                </a:solidFill>
              </a:rPr>
              <a:t>K20</a:t>
            </a:r>
          </a:p>
        </p:txBody>
      </p:sp>
      <p:sp>
        <p:nvSpPr>
          <p:cNvPr id="65" name="Text Box 74"/>
          <p:cNvSpPr txBox="1">
            <a:spLocks noChangeArrowheads="1"/>
          </p:cNvSpPr>
          <p:nvPr/>
        </p:nvSpPr>
        <p:spPr bwMode="auto">
          <a:xfrm>
            <a:off x="2255838" y="4868863"/>
            <a:ext cx="225425" cy="152400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 anchor="ctr" anchorCtr="1">
            <a:spAutoFit/>
          </a:bodyPr>
          <a:lstStyle>
            <a:lvl1pPr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1pPr>
            <a:lvl2pPr marL="742950" indent="-28575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2pPr>
            <a:lvl3pPr marL="11430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3pPr>
            <a:lvl4pPr marL="16002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4pPr>
            <a:lvl5pPr marL="20574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9pPr>
          </a:lstStyle>
          <a:p>
            <a:pPr eaLnBrk="1" hangingPunct="1">
              <a:defRPr/>
            </a:pPr>
            <a:r>
              <a:rPr kumimoji="0" lang="en-US" altLang="ja-JP" sz="1000" smtClean="0">
                <a:solidFill>
                  <a:srgbClr val="000000"/>
                </a:solidFill>
              </a:rPr>
              <a:t>K40</a:t>
            </a:r>
          </a:p>
        </p:txBody>
      </p:sp>
      <p:sp>
        <p:nvSpPr>
          <p:cNvPr id="66" name="Text Box 75"/>
          <p:cNvSpPr txBox="1">
            <a:spLocks noChangeArrowheads="1"/>
          </p:cNvSpPr>
          <p:nvPr/>
        </p:nvSpPr>
        <p:spPr bwMode="auto">
          <a:xfrm>
            <a:off x="3703638" y="4868863"/>
            <a:ext cx="225425" cy="152400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 anchor="ctr" anchorCtr="1">
            <a:spAutoFit/>
          </a:bodyPr>
          <a:lstStyle>
            <a:lvl1pPr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1pPr>
            <a:lvl2pPr marL="742950" indent="-28575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2pPr>
            <a:lvl3pPr marL="11430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3pPr>
            <a:lvl4pPr marL="16002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4pPr>
            <a:lvl5pPr marL="20574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9pPr>
          </a:lstStyle>
          <a:p>
            <a:pPr eaLnBrk="1" hangingPunct="1">
              <a:defRPr/>
            </a:pPr>
            <a:r>
              <a:rPr kumimoji="0" lang="en-US" altLang="ja-JP" sz="1000" smtClean="0">
                <a:solidFill>
                  <a:srgbClr val="000000"/>
                </a:solidFill>
              </a:rPr>
              <a:t>K60</a:t>
            </a:r>
          </a:p>
        </p:txBody>
      </p:sp>
      <p:sp>
        <p:nvSpPr>
          <p:cNvPr id="67" name="Text Box 76"/>
          <p:cNvSpPr txBox="1">
            <a:spLocks noChangeArrowheads="1"/>
          </p:cNvSpPr>
          <p:nvPr/>
        </p:nvSpPr>
        <p:spPr bwMode="auto">
          <a:xfrm>
            <a:off x="5180013" y="4868863"/>
            <a:ext cx="225425" cy="152400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 anchor="ctr" anchorCtr="1">
            <a:spAutoFit/>
          </a:bodyPr>
          <a:lstStyle>
            <a:lvl1pPr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1pPr>
            <a:lvl2pPr marL="742950" indent="-28575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2pPr>
            <a:lvl3pPr marL="11430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3pPr>
            <a:lvl4pPr marL="16002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4pPr>
            <a:lvl5pPr marL="20574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9pPr>
          </a:lstStyle>
          <a:p>
            <a:pPr eaLnBrk="1" hangingPunct="1">
              <a:defRPr/>
            </a:pPr>
            <a:r>
              <a:rPr kumimoji="0" lang="en-US" altLang="ja-JP" sz="1000" smtClean="0">
                <a:solidFill>
                  <a:srgbClr val="000000"/>
                </a:solidFill>
              </a:rPr>
              <a:t>K80</a:t>
            </a:r>
          </a:p>
        </p:txBody>
      </p:sp>
      <p:sp>
        <p:nvSpPr>
          <p:cNvPr id="68" name="Text Box 77"/>
          <p:cNvSpPr txBox="1">
            <a:spLocks noChangeArrowheads="1"/>
          </p:cNvSpPr>
          <p:nvPr/>
        </p:nvSpPr>
        <p:spPr bwMode="auto">
          <a:xfrm>
            <a:off x="6665913" y="4868863"/>
            <a:ext cx="296862" cy="152400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 anchor="ctr" anchorCtr="1">
            <a:spAutoFit/>
          </a:bodyPr>
          <a:lstStyle>
            <a:lvl1pPr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1pPr>
            <a:lvl2pPr marL="742950" indent="-28575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2pPr>
            <a:lvl3pPr marL="11430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3pPr>
            <a:lvl4pPr marL="16002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4pPr>
            <a:lvl5pPr marL="20574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9pPr>
          </a:lstStyle>
          <a:p>
            <a:pPr eaLnBrk="1" hangingPunct="1">
              <a:defRPr/>
            </a:pPr>
            <a:r>
              <a:rPr kumimoji="0" lang="en-US" altLang="ja-JP" sz="1000" smtClean="0">
                <a:solidFill>
                  <a:srgbClr val="000000"/>
                </a:solidFill>
              </a:rPr>
              <a:t>K100</a:t>
            </a:r>
          </a:p>
        </p:txBody>
      </p:sp>
      <p:sp>
        <p:nvSpPr>
          <p:cNvPr id="69" name="Rectangle 32"/>
          <p:cNvSpPr>
            <a:spLocks noChangeArrowheads="1"/>
          </p:cNvSpPr>
          <p:nvPr/>
        </p:nvSpPr>
        <p:spPr bwMode="auto">
          <a:xfrm>
            <a:off x="793750" y="1628775"/>
            <a:ext cx="1314450" cy="47783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71" name="Text Box 62"/>
          <p:cNvSpPr txBox="1">
            <a:spLocks noChangeArrowheads="1"/>
          </p:cNvSpPr>
          <p:nvPr/>
        </p:nvSpPr>
        <p:spPr bwMode="auto">
          <a:xfrm>
            <a:off x="822325" y="1201738"/>
            <a:ext cx="923925" cy="304800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en-US" altLang="ja-JP" sz="1200">
              <a:solidFill>
                <a:srgbClr val="000000"/>
              </a:solidFill>
              <a:ea typeface="HGP創英角ｺﾞｼｯｸUB"/>
              <a:cs typeface="HGP創英角ｺﾞｼｯｸUB"/>
            </a:endParaRPr>
          </a:p>
          <a:p>
            <a:pPr eaLnBrk="1" hangingPunct="1"/>
            <a:r>
              <a:rPr lang="en-US" altLang="ja-JP" sz="1200">
                <a:solidFill>
                  <a:srgbClr val="000000"/>
                </a:solidFill>
                <a:ea typeface="HGP創英角ｺﾞｼｯｸUB"/>
                <a:cs typeface="HGP創英角ｺﾞｼｯｸUB"/>
              </a:rPr>
              <a:t>Human Blue</a:t>
            </a:r>
          </a:p>
        </p:txBody>
      </p:sp>
      <p:sp>
        <p:nvSpPr>
          <p:cNvPr id="72" name="TextBox 83"/>
          <p:cNvSpPr txBox="1"/>
          <p:nvPr/>
        </p:nvSpPr>
        <p:spPr>
          <a:xfrm>
            <a:off x="8123238" y="1628775"/>
            <a:ext cx="1584325" cy="323850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txBody>
          <a:bodyPr rIns="0">
            <a:spAutoFit/>
          </a:bodyPr>
          <a:lstStyle/>
          <a:p>
            <a:pPr>
              <a:defRPr/>
            </a:pPr>
            <a:r>
              <a:rPr kumimoji="1" lang="en-US" sz="900" dirty="0">
                <a:solidFill>
                  <a:srgbClr val="FF0000"/>
                </a:solidFill>
                <a:latin typeface="Arial"/>
                <a:ea typeface="HGP創英角ｺﾞｼｯｸUB" pitchFamily="50" charset="-128"/>
                <a:cs typeface="Arial"/>
              </a:rPr>
              <a:t>Theme Color</a:t>
            </a:r>
          </a:p>
          <a:p>
            <a:pPr>
              <a:defRPr/>
            </a:pPr>
            <a:r>
              <a:rPr kumimoji="1" lang="en-US" sz="600" dirty="0">
                <a:solidFill>
                  <a:srgbClr val="FF0000"/>
                </a:solidFill>
                <a:latin typeface="Arial"/>
                <a:ea typeface="HGP創英角ｺﾞｼｯｸUB" pitchFamily="50" charset="-128"/>
                <a:cs typeface="Arial"/>
              </a:rPr>
              <a:t>   (11)  (6) (11)  (5)  (0)  (1)  (2)  (3)  (4)</a:t>
            </a:r>
          </a:p>
        </p:txBody>
      </p:sp>
      <p:pic>
        <p:nvPicPr>
          <p:cNvPr id="73" name="Picture 91" descr="Screen shot 2011-11-22 at 2.50.37 PM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3238" y="1965325"/>
            <a:ext cx="1584325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" name="Text Box 94"/>
          <p:cNvSpPr txBox="1">
            <a:spLocks noChangeArrowheads="1"/>
          </p:cNvSpPr>
          <p:nvPr/>
        </p:nvSpPr>
        <p:spPr bwMode="auto">
          <a:xfrm>
            <a:off x="8154988" y="3497263"/>
            <a:ext cx="1204912" cy="139700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 anchor="ctr" anchorCtr="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kumimoji="1" lang="en-US" altLang="ja-JP" sz="900">
                <a:solidFill>
                  <a:srgbClr val="000000"/>
                </a:solidFill>
                <a:ea typeface="HGP創英角ｺﾞｼｯｸUB"/>
                <a:cs typeface="HGP創英角ｺﾞｼｯｸUB"/>
              </a:rPr>
              <a:t>Color palette for graphs</a:t>
            </a:r>
            <a:endParaRPr kumimoji="1" lang="ja-JP" altLang="en-US" sz="900">
              <a:solidFill>
                <a:srgbClr val="FF0000"/>
              </a:solidFill>
              <a:ea typeface="HGP創英角ｺﾞｼｯｸUB"/>
              <a:cs typeface="HGP創英角ｺﾞｼｯｸUB"/>
            </a:endParaRPr>
          </a:p>
        </p:txBody>
      </p:sp>
      <p:grpSp>
        <p:nvGrpSpPr>
          <p:cNvPr id="75" name="Group 106"/>
          <p:cNvGrpSpPr>
            <a:grpSpLocks/>
          </p:cNvGrpSpPr>
          <p:nvPr/>
        </p:nvGrpSpPr>
        <p:grpSpPr bwMode="auto">
          <a:xfrm>
            <a:off x="8075613" y="3636963"/>
            <a:ext cx="1714500" cy="2128837"/>
            <a:chOff x="8772146" y="3909741"/>
            <a:chExt cx="1872208" cy="2520280"/>
          </a:xfrm>
        </p:grpSpPr>
        <p:pic>
          <p:nvPicPr>
            <p:cNvPr id="76" name="Picture 1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72146" y="3909741"/>
              <a:ext cx="1872208" cy="2520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7" name="Rectangle 128"/>
            <p:cNvSpPr>
              <a:spLocks noChangeArrowheads="1"/>
            </p:cNvSpPr>
            <p:nvPr/>
          </p:nvSpPr>
          <p:spPr bwMode="auto">
            <a:xfrm>
              <a:off x="9059911" y="4120234"/>
              <a:ext cx="539126" cy="18042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000" tIns="0" rIns="1800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ja-JP" sz="700" smtClean="0">
                  <a:solidFill>
                    <a:srgbClr val="000000"/>
                  </a:solidFill>
                </a:rPr>
                <a:t>Automatic</a:t>
              </a:r>
            </a:p>
          </p:txBody>
        </p:sp>
        <p:sp>
          <p:nvSpPr>
            <p:cNvPr id="78" name="Rectangle 129"/>
            <p:cNvSpPr>
              <a:spLocks noChangeArrowheads="1"/>
            </p:cNvSpPr>
            <p:nvPr/>
          </p:nvSpPr>
          <p:spPr bwMode="auto">
            <a:xfrm>
              <a:off x="8891759" y="3968002"/>
              <a:ext cx="348439" cy="12216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000" tIns="10800" rIns="18000" bIns="1080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ja-JP" sz="700" smtClean="0">
                  <a:solidFill>
                    <a:srgbClr val="000000"/>
                  </a:solidFill>
                </a:rPr>
                <a:t>Area</a:t>
              </a:r>
            </a:p>
          </p:txBody>
        </p:sp>
        <p:sp>
          <p:nvSpPr>
            <p:cNvPr id="79" name="Rectangle 130"/>
            <p:cNvSpPr>
              <a:spLocks noChangeArrowheads="1"/>
            </p:cNvSpPr>
            <p:nvPr/>
          </p:nvSpPr>
          <p:spPr bwMode="auto">
            <a:xfrm>
              <a:off x="9082447" y="4306295"/>
              <a:ext cx="646606" cy="18042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000" tIns="10800" rIns="18000" bIns="1080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en-US" altLang="ja-JP" sz="700" smtClean="0">
                  <a:solidFill>
                    <a:srgbClr val="000000"/>
                  </a:solidFill>
                </a:rPr>
                <a:t>None</a:t>
              </a:r>
            </a:p>
          </p:txBody>
        </p:sp>
        <p:sp>
          <p:nvSpPr>
            <p:cNvPr id="80" name="Rectangle 131"/>
            <p:cNvSpPr>
              <a:spLocks noChangeArrowheads="1"/>
            </p:cNvSpPr>
            <p:nvPr/>
          </p:nvSpPr>
          <p:spPr bwMode="auto">
            <a:xfrm>
              <a:off x="9210728" y="5948894"/>
              <a:ext cx="972509" cy="14283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000" tIns="10800" rIns="18000" bIns="1080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</a:pPr>
              <a:r>
                <a:rPr lang="en-US" altLang="ja-JP" sz="900">
                  <a:solidFill>
                    <a:srgbClr val="000000"/>
                  </a:solidFill>
                </a:rPr>
                <a:t>Fill Effects…</a:t>
              </a:r>
            </a:p>
          </p:txBody>
        </p:sp>
      </p:grpSp>
      <p:sp>
        <p:nvSpPr>
          <p:cNvPr id="81" name="TextBox 107"/>
          <p:cNvSpPr txBox="1"/>
          <p:nvPr/>
        </p:nvSpPr>
        <p:spPr>
          <a:xfrm>
            <a:off x="8180388" y="4144963"/>
            <a:ext cx="158750" cy="131762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txBody>
          <a:bodyPr lIns="0" tIns="0" rIns="0" bIns="0" anchor="ctr"/>
          <a:lstStyle/>
          <a:p>
            <a:pPr algn="ctr">
              <a:defRPr/>
            </a:pPr>
            <a:r>
              <a:rPr kumimoji="1" lang="en-US" sz="600" dirty="0">
                <a:solidFill>
                  <a:srgbClr val="FF0000"/>
                </a:solidFill>
                <a:latin typeface="Arial"/>
                <a:ea typeface="HGP創英角ｺﾞｼｯｸUB" pitchFamily="50" charset="-128"/>
                <a:cs typeface="Arial"/>
              </a:rPr>
              <a:t>(11)</a:t>
            </a:r>
          </a:p>
        </p:txBody>
      </p:sp>
      <p:sp>
        <p:nvSpPr>
          <p:cNvPr id="82" name="TextBox 108"/>
          <p:cNvSpPr txBox="1"/>
          <p:nvPr/>
        </p:nvSpPr>
        <p:spPr>
          <a:xfrm>
            <a:off x="9628188" y="4132263"/>
            <a:ext cx="158750" cy="606425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5"/>
            </a:solidFill>
          </a:ln>
        </p:spPr>
        <p:txBody>
          <a:bodyPr lIns="0" tIns="0" rIns="0" bIns="0" anchor="ctr"/>
          <a:lstStyle/>
          <a:p>
            <a:pPr algn="ctr">
              <a:spcBef>
                <a:spcPts val="300"/>
              </a:spcBef>
              <a:defRPr/>
            </a:pPr>
            <a:r>
              <a:rPr kumimoji="1" lang="en-US" sz="600" dirty="0">
                <a:solidFill>
                  <a:srgbClr val="FF0000"/>
                </a:solidFill>
                <a:latin typeface="Arial"/>
                <a:ea typeface="HGP創英角ｺﾞｼｯｸUB" pitchFamily="50" charset="-128"/>
                <a:cs typeface="Arial"/>
              </a:rPr>
              <a:t>(10)</a:t>
            </a:r>
          </a:p>
          <a:p>
            <a:pPr algn="ctr">
              <a:spcBef>
                <a:spcPts val="300"/>
              </a:spcBef>
              <a:defRPr/>
            </a:pPr>
            <a:r>
              <a:rPr kumimoji="1" lang="en-US" sz="600" dirty="0">
                <a:solidFill>
                  <a:srgbClr val="FF0000"/>
                </a:solidFill>
                <a:latin typeface="Arial"/>
                <a:ea typeface="HGP創英角ｺﾞｼｯｸUB" pitchFamily="50" charset="-128"/>
                <a:cs typeface="Arial"/>
              </a:rPr>
              <a:t>(9)</a:t>
            </a:r>
          </a:p>
          <a:p>
            <a:pPr algn="ctr">
              <a:spcBef>
                <a:spcPts val="300"/>
              </a:spcBef>
              <a:defRPr/>
            </a:pPr>
            <a:r>
              <a:rPr kumimoji="1" lang="en-US" sz="600" dirty="0">
                <a:solidFill>
                  <a:srgbClr val="FF0000"/>
                </a:solidFill>
                <a:latin typeface="Arial"/>
                <a:ea typeface="HGP創英角ｺﾞｼｯｸUB" pitchFamily="50" charset="-128"/>
                <a:cs typeface="Arial"/>
              </a:rPr>
              <a:t>(8)</a:t>
            </a:r>
          </a:p>
          <a:p>
            <a:pPr algn="ctr">
              <a:spcBef>
                <a:spcPts val="300"/>
              </a:spcBef>
              <a:defRPr/>
            </a:pPr>
            <a:r>
              <a:rPr kumimoji="1" lang="en-US" sz="600" dirty="0">
                <a:solidFill>
                  <a:srgbClr val="FF0000"/>
                </a:solidFill>
                <a:latin typeface="Arial"/>
                <a:ea typeface="HGP創英角ｺﾞｼｯｸUB" pitchFamily="50" charset="-128"/>
                <a:cs typeface="Arial"/>
              </a:rPr>
              <a:t>(7)</a:t>
            </a:r>
          </a:p>
        </p:txBody>
      </p:sp>
      <p:sp>
        <p:nvSpPr>
          <p:cNvPr id="83" name="TextBox 109"/>
          <p:cNvSpPr txBox="1"/>
          <p:nvPr/>
        </p:nvSpPr>
        <p:spPr>
          <a:xfrm>
            <a:off x="8361363" y="4799013"/>
            <a:ext cx="754062" cy="152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5"/>
            </a:solidFill>
          </a:ln>
        </p:spPr>
        <p:txBody>
          <a:bodyPr lIns="0" tIns="0" rIns="0" bIns="0" anchor="ctr"/>
          <a:lstStyle/>
          <a:p>
            <a:pPr algn="ctr">
              <a:defRPr/>
            </a:pPr>
            <a:r>
              <a:rPr kumimoji="1" lang="en-US" sz="600" dirty="0">
                <a:solidFill>
                  <a:srgbClr val="FF0000"/>
                </a:solidFill>
                <a:latin typeface="Arial"/>
                <a:ea typeface="HGP創英角ｺﾞｼｯｸUB" pitchFamily="50" charset="-128"/>
                <a:cs typeface="Arial"/>
              </a:rPr>
              <a:t>(5)  (1)  (3)  (4)   (6)</a:t>
            </a:r>
          </a:p>
        </p:txBody>
      </p:sp>
      <p:sp>
        <p:nvSpPr>
          <p:cNvPr id="84" name="TextBox 101"/>
          <p:cNvSpPr txBox="1">
            <a:spLocks noChangeArrowheads="1"/>
          </p:cNvSpPr>
          <p:nvPr/>
        </p:nvSpPr>
        <p:spPr bwMode="auto">
          <a:xfrm>
            <a:off x="831850" y="6751638"/>
            <a:ext cx="2559050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1pPr>
            <a:lvl2pPr marL="742950" indent="-28575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2pPr>
            <a:lvl3pPr marL="11430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3pPr>
            <a:lvl4pPr marL="16002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4pPr>
            <a:lvl5pPr marL="20574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9pPr>
          </a:lstStyle>
          <a:p>
            <a:pPr eaLnBrk="1" hangingPunct="1">
              <a:defRPr/>
            </a:pPr>
            <a:r>
              <a:rPr lang="en-US" sz="600" smtClean="0">
                <a:solidFill>
                  <a:srgbClr val="000000"/>
                </a:solidFill>
                <a:cs typeface="Arial" pitchFamily="34" charset="0"/>
              </a:rPr>
              <a:t>Copyright © 2012 NTT DATA</a:t>
            </a:r>
          </a:p>
        </p:txBody>
      </p:sp>
      <p:sp>
        <p:nvSpPr>
          <p:cNvPr id="85" name="TextBox 102"/>
          <p:cNvSpPr txBox="1">
            <a:spLocks noChangeArrowheads="1"/>
          </p:cNvSpPr>
          <p:nvPr/>
        </p:nvSpPr>
        <p:spPr bwMode="auto">
          <a:xfrm>
            <a:off x="9590088" y="6751638"/>
            <a:ext cx="315912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206C9976-E8C2-422D-9C63-ECBC646D5966}" type="slidenum">
              <a:rPr kumimoji="1" lang="en-US" altLang="it-IT" sz="600">
                <a:solidFill>
                  <a:srgbClr val="000000"/>
                </a:solidFill>
                <a:ea typeface="HGP創英角ｺﾞｼｯｸUB"/>
                <a:cs typeface="HGP創英角ｺﾞｼｯｸUB"/>
              </a:rPr>
              <a:pPr eaLnBrk="1" hangingPunct="1"/>
              <a:t>‹#›</a:t>
            </a:fld>
            <a:endParaRPr kumimoji="1" lang="en-US" altLang="it-IT" sz="600">
              <a:solidFill>
                <a:srgbClr val="000000"/>
              </a:solidFill>
              <a:ea typeface="HGP創英角ｺﾞｼｯｸUB"/>
              <a:cs typeface="HGP創英角ｺﾞｼｯｸUB"/>
            </a:endParaRPr>
          </a:p>
        </p:txBody>
      </p:sp>
      <p:pic>
        <p:nvPicPr>
          <p:cNvPr id="86" name="Picture 111" descr="NTT_logo_RGB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7550" y="309563"/>
            <a:ext cx="135731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792482" y="0"/>
            <a:ext cx="7159837" cy="731520"/>
          </a:xfrm>
          <a:prstGeom prst="rect">
            <a:avLst/>
          </a:prstGeom>
        </p:spPr>
        <p:txBody>
          <a:bodyPr lIns="182880" anchor="ctr">
            <a:normAutofit/>
          </a:bodyPr>
          <a:lstStyle>
            <a:lvl1pPr>
              <a:spcAft>
                <a:spcPts val="0"/>
              </a:spcAft>
              <a:defRPr sz="2200" b="0" i="0" baseline="0">
                <a:latin typeface="Arial"/>
                <a:cs typeface="Arial"/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70" name="Text Placeholder 69"/>
          <p:cNvSpPr>
            <a:spLocks noGrp="1"/>
          </p:cNvSpPr>
          <p:nvPr>
            <p:ph type="body" sz="quarter" idx="10"/>
          </p:nvPr>
        </p:nvSpPr>
        <p:spPr>
          <a:xfrm>
            <a:off x="793780" y="5549900"/>
            <a:ext cx="7187074" cy="977900"/>
          </a:xfrm>
          <a:prstGeom prst="rect">
            <a:avLst/>
          </a:prstGeom>
        </p:spPr>
        <p:txBody>
          <a:bodyPr vert="horz"/>
          <a:lstStyle>
            <a:lvl1pPr>
              <a:buFont typeface="Lucida Grande"/>
              <a:buChar char="-"/>
              <a:defRPr sz="900" baseline="0"/>
            </a:lvl1pPr>
            <a:lvl2pPr>
              <a:buFont typeface="Lucida Grande"/>
              <a:buChar char="-"/>
              <a:defRPr sz="900"/>
            </a:lvl2pPr>
            <a:lvl3pPr>
              <a:buFont typeface="Lucida Grande"/>
              <a:buChar char="-"/>
              <a:defRPr sz="900"/>
            </a:lvl3pPr>
            <a:lvl4pPr>
              <a:buFont typeface="Lucida Grande"/>
              <a:buChar char="-"/>
              <a:defRPr sz="900"/>
            </a:lvl4pPr>
            <a:lvl5pPr>
              <a:buFont typeface="Lucida Grande"/>
              <a:buChar char="-"/>
              <a:defRPr sz="900"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</p:txBody>
      </p:sp>
    </p:spTree>
    <p:extLst>
      <p:ext uri="{BB962C8B-B14F-4D97-AF65-F5344CB8AC3E}">
        <p14:creationId xmlns:p14="http://schemas.microsoft.com/office/powerpoint/2010/main" val="2152171348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a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3"/>
          <p:cNvSpPr/>
          <p:nvPr/>
        </p:nvSpPr>
        <p:spPr>
          <a:xfrm>
            <a:off x="0" y="0"/>
            <a:ext cx="2754313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kumimoji="1" lang="en-US" altLang="it-IT" sz="1400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4" name="Picture 7" descr="NTT_Brand_Slid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57413"/>
            <a:ext cx="2754313" cy="254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15"/>
          <p:cNvSpPr txBox="1">
            <a:spLocks noChangeArrowheads="1"/>
          </p:cNvSpPr>
          <p:nvPr/>
        </p:nvSpPr>
        <p:spPr bwMode="auto">
          <a:xfrm>
            <a:off x="4127500" y="6751638"/>
            <a:ext cx="5751513" cy="92075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>
            <a:spAutoFit/>
          </a:bodyPr>
          <a:lstStyle>
            <a:lvl1pPr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1pPr>
            <a:lvl2pPr marL="742950" indent="-28575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2pPr>
            <a:lvl3pPr marL="11430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3pPr>
            <a:lvl4pPr marL="16002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4pPr>
            <a:lvl5pPr marL="20574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9pPr>
          </a:lstStyle>
          <a:p>
            <a:pPr algn="r" eaLnBrk="1" hangingPunct="1">
              <a:defRPr/>
            </a:pPr>
            <a:r>
              <a:rPr lang="en-US" sz="600" smtClean="0">
                <a:solidFill>
                  <a:srgbClr val="000000"/>
                </a:solidFill>
                <a:cs typeface="Arial" pitchFamily="34" charset="0"/>
              </a:rPr>
              <a:t>This document contains confidential Company information. Do not disclose it to third parties without permission from the Company.</a:t>
            </a:r>
          </a:p>
        </p:txBody>
      </p:sp>
      <p:sp>
        <p:nvSpPr>
          <p:cNvPr id="6" name="TextBox 12"/>
          <p:cNvSpPr txBox="1">
            <a:spLocks noChangeArrowheads="1"/>
          </p:cNvSpPr>
          <p:nvPr/>
        </p:nvSpPr>
        <p:spPr bwMode="auto">
          <a:xfrm>
            <a:off x="0" y="6751638"/>
            <a:ext cx="2559050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1pPr>
            <a:lvl2pPr marL="742950" indent="-28575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2pPr>
            <a:lvl3pPr marL="11430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3pPr>
            <a:lvl4pPr marL="16002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4pPr>
            <a:lvl5pPr marL="20574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9pPr>
          </a:lstStyle>
          <a:p>
            <a:pPr eaLnBrk="1" hangingPunct="1">
              <a:defRPr/>
            </a:pPr>
            <a:r>
              <a:rPr lang="en-US" sz="600" smtClean="0">
                <a:solidFill>
                  <a:srgbClr val="000000"/>
                </a:solidFill>
                <a:cs typeface="Arial" pitchFamily="34" charset="0"/>
              </a:rPr>
              <a:t>Copyright © 2012 NTT DATA</a:t>
            </a:r>
          </a:p>
        </p:txBody>
      </p:sp>
      <p:pic>
        <p:nvPicPr>
          <p:cNvPr id="8" name="Picture 9" descr="NTT_BrandMessage_Lockup_Aligned_Right_RGB_111129_jal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4588" y="2795588"/>
            <a:ext cx="5278437" cy="126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ontent Placeholder 28"/>
          <p:cNvSpPr>
            <a:spLocks noGrp="1"/>
          </p:cNvSpPr>
          <p:nvPr>
            <p:ph sz="quarter" idx="17"/>
          </p:nvPr>
        </p:nvSpPr>
        <p:spPr>
          <a:xfrm>
            <a:off x="6376987" y="6457973"/>
            <a:ext cx="3501496" cy="254569"/>
          </a:xfrm>
          <a:prstGeom prst="rect">
            <a:avLst/>
          </a:prstGeom>
        </p:spPr>
        <p:txBody>
          <a:bodyPr vert="horz"/>
          <a:lstStyle>
            <a:lvl1pPr algn="r">
              <a:buNone/>
              <a:defRPr sz="900" baseline="0">
                <a:solidFill>
                  <a:schemeClr val="tx1"/>
                </a:solidFill>
              </a:defRPr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709891124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2" descr="NTT_logo_RGB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3488" y="6119813"/>
            <a:ext cx="1833562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9" descr="NTT_Title_Slide_w_Imag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19413"/>
            <a:ext cx="2754313" cy="254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15"/>
          <p:cNvSpPr>
            <a:spLocks noChangeArrowheads="1"/>
          </p:cNvSpPr>
          <p:nvPr/>
        </p:nvSpPr>
        <p:spPr bwMode="auto">
          <a:xfrm>
            <a:off x="2740025" y="4181475"/>
            <a:ext cx="7165975" cy="1281113"/>
          </a:xfrm>
          <a:prstGeom prst="rect">
            <a:avLst/>
          </a:prstGeom>
          <a:solidFill>
            <a:srgbClr val="C2CE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en-GB" altLang="en-US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1" name="Rectangle 18"/>
          <p:cNvSpPr/>
          <p:nvPr/>
        </p:nvSpPr>
        <p:spPr>
          <a:xfrm>
            <a:off x="2740025" y="4763"/>
            <a:ext cx="7165975" cy="294957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GB" altLang="it-IT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13" name="TextBox 16"/>
          <p:cNvSpPr txBox="1">
            <a:spLocks noChangeArrowheads="1"/>
          </p:cNvSpPr>
          <p:nvPr/>
        </p:nvSpPr>
        <p:spPr bwMode="auto">
          <a:xfrm>
            <a:off x="0" y="6751638"/>
            <a:ext cx="2559050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600">
                <a:solidFill>
                  <a:srgbClr val="000000"/>
                </a:solidFill>
              </a:rPr>
              <a:t>Copyright © 2012 NTT DATA Corporation</a:t>
            </a:r>
          </a:p>
        </p:txBody>
      </p:sp>
      <p:sp>
        <p:nvSpPr>
          <p:cNvPr id="15" name="Rectangle 6"/>
          <p:cNvSpPr/>
          <p:nvPr/>
        </p:nvSpPr>
        <p:spPr>
          <a:xfrm>
            <a:off x="2740025" y="2917825"/>
            <a:ext cx="7165975" cy="12731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GB" altLang="it-IT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9" name="Text Placeholder 2"/>
          <p:cNvSpPr>
            <a:spLocks noGrp="1"/>
          </p:cNvSpPr>
          <p:nvPr>
            <p:ph type="body" idx="13"/>
          </p:nvPr>
        </p:nvSpPr>
        <p:spPr>
          <a:xfrm>
            <a:off x="2972230" y="4379534"/>
            <a:ext cx="6637823" cy="104184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6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noProof="0" smtClean="0"/>
              <a:t>Fare clic per modificare stili del testo dello schema</a:t>
            </a:r>
          </a:p>
          <a:p>
            <a:pPr lvl="1"/>
            <a:r>
              <a:rPr lang="it-IT" noProof="0" smtClean="0"/>
              <a:t>Secondo livello</a:t>
            </a:r>
          </a:p>
          <a:p>
            <a:pPr lvl="2"/>
            <a:r>
              <a:rPr lang="it-IT" noProof="0" smtClean="0"/>
              <a:t>Terzo livello</a:t>
            </a:r>
          </a:p>
        </p:txBody>
      </p:sp>
      <p:sp>
        <p:nvSpPr>
          <p:cNvPr id="24" name="Content Placeholder 23"/>
          <p:cNvSpPr>
            <a:spLocks noGrp="1"/>
          </p:cNvSpPr>
          <p:nvPr>
            <p:ph sz="quarter" idx="15"/>
          </p:nvPr>
        </p:nvSpPr>
        <p:spPr>
          <a:xfrm>
            <a:off x="7994783" y="88731"/>
            <a:ext cx="1816100" cy="546100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 vert="horz"/>
          <a:lstStyle>
            <a:lvl1pPr marL="0" indent="0">
              <a:spcBef>
                <a:spcPts val="0"/>
              </a:spcBef>
              <a:buNone/>
              <a:defRPr sz="900" baseline="0"/>
            </a:lvl1pPr>
            <a:lvl2pPr>
              <a:buNone/>
              <a:defRPr sz="1400"/>
            </a:lvl2pPr>
            <a:lvl3pPr>
              <a:buNone/>
              <a:defRPr sz="1400"/>
            </a:lvl3pPr>
            <a:lvl4pPr>
              <a:buNone/>
              <a:defRPr sz="1400"/>
            </a:lvl4pPr>
            <a:lvl5pPr>
              <a:buNone/>
              <a:defRPr sz="1400"/>
            </a:lvl5pPr>
          </a:lstStyle>
          <a:p>
            <a:pPr lvl="0"/>
            <a:r>
              <a:rPr lang="it-IT" noProof="0" smtClean="0"/>
              <a:t>Fare clic per modificare stili del testo dello schema</a:t>
            </a:r>
          </a:p>
          <a:p>
            <a:pPr lvl="1"/>
            <a:r>
              <a:rPr lang="it-IT" noProof="0" smtClean="0"/>
              <a:t>Secondo livello</a:t>
            </a:r>
          </a:p>
          <a:p>
            <a:pPr lvl="2"/>
            <a:r>
              <a:rPr lang="it-IT" noProof="0" smtClean="0"/>
              <a:t>Terzo livello</a:t>
            </a:r>
          </a:p>
        </p:txBody>
      </p:sp>
      <p:sp>
        <p:nvSpPr>
          <p:cNvPr id="29" name="Content Placeholder 28"/>
          <p:cNvSpPr>
            <a:spLocks noGrp="1"/>
          </p:cNvSpPr>
          <p:nvPr>
            <p:ph sz="quarter" idx="17"/>
          </p:nvPr>
        </p:nvSpPr>
        <p:spPr>
          <a:xfrm>
            <a:off x="6309387" y="652232"/>
            <a:ext cx="3501496" cy="431969"/>
          </a:xfrm>
          <a:prstGeom prst="rect">
            <a:avLst/>
          </a:prstGeom>
        </p:spPr>
        <p:txBody>
          <a:bodyPr vert="horz"/>
          <a:lstStyle>
            <a:lvl1pPr>
              <a:buNone/>
              <a:defRPr sz="900" baseline="0">
                <a:solidFill>
                  <a:srgbClr val="FF0000"/>
                </a:solidFill>
              </a:defRPr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it-IT" noProof="0" smtClean="0"/>
              <a:t>Fare clic per modificare stili del testo dello schema</a:t>
            </a:r>
          </a:p>
          <a:p>
            <a:pPr lvl="1"/>
            <a:r>
              <a:rPr lang="it-IT" noProof="0" smtClean="0"/>
              <a:t>Secondo livello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2972230" y="3161530"/>
            <a:ext cx="6637823" cy="995164"/>
          </a:xfrm>
          <a:prstGeom prst="rect">
            <a:avLst/>
          </a:prstGeom>
          <a:ln>
            <a:noFill/>
          </a:ln>
        </p:spPr>
        <p:txBody>
          <a:bodyPr anchor="t">
            <a:normAutofit/>
          </a:bodyPr>
          <a:lstStyle>
            <a:lvl1pPr algn="l">
              <a:spcAft>
                <a:spcPts val="0"/>
              </a:spcAft>
              <a:defRPr sz="2200" b="0" i="0" cap="none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it-IT" noProof="0" smtClean="0"/>
              <a:t>Fare clic per modificare lo stile del titolo</a:t>
            </a:r>
            <a:endParaRPr lang="en-GB" noProof="0" dirty="0"/>
          </a:p>
        </p:txBody>
      </p:sp>
      <p:sp>
        <p:nvSpPr>
          <p:cNvPr id="12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272480" y="188640"/>
            <a:ext cx="2016224" cy="731838"/>
          </a:xfrm>
          <a:prstGeom prst="rect">
            <a:avLst/>
          </a:prstGeom>
        </p:spPr>
        <p:txBody>
          <a:bodyPr vert="horz" lIns="182880" rIns="182880" anchor="ctr" anchorCtr="0"/>
          <a:lstStyle>
            <a:lvl1pPr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it-IT" noProof="0" smtClean="0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659350409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rizontal Layout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/>
          <p:nvPr/>
        </p:nvSpPr>
        <p:spPr>
          <a:xfrm>
            <a:off x="8123238" y="0"/>
            <a:ext cx="1782762" cy="731838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US" altLang="it-IT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5" name="Picture 29" descr="NTT_logo_RGB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7550" y="309563"/>
            <a:ext cx="135731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4"/>
          <p:cNvSpPr/>
          <p:nvPr/>
        </p:nvSpPr>
        <p:spPr>
          <a:xfrm>
            <a:off x="0" y="0"/>
            <a:ext cx="8123238" cy="7318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US" altLang="it-IT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7" name="Picture 19" descr="NTT_Title_Slide_w_Image.jp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92163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Group 13"/>
          <p:cNvGrpSpPr>
            <a:grpSpLocks/>
          </p:cNvGrpSpPr>
          <p:nvPr/>
        </p:nvGrpSpPr>
        <p:grpSpPr bwMode="auto">
          <a:xfrm>
            <a:off x="0" y="6732588"/>
            <a:ext cx="9906000" cy="131762"/>
            <a:chOff x="0" y="6731877"/>
            <a:chExt cx="9144001" cy="132052"/>
          </a:xfrm>
        </p:grpSpPr>
        <p:sp>
          <p:nvSpPr>
            <p:cNvPr id="9" name="Rectangle 17"/>
            <p:cNvSpPr/>
            <p:nvPr/>
          </p:nvSpPr>
          <p:spPr>
            <a:xfrm>
              <a:off x="0" y="6731877"/>
              <a:ext cx="9144001" cy="13205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endParaRPr lang="en-US" altLang="it-IT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grpSp>
          <p:nvGrpSpPr>
            <p:cNvPr id="10" name="Group 103"/>
            <p:cNvGrpSpPr>
              <a:grpSpLocks/>
            </p:cNvGrpSpPr>
            <p:nvPr/>
          </p:nvGrpSpPr>
          <p:grpSpPr bwMode="auto">
            <a:xfrm>
              <a:off x="0" y="6731877"/>
              <a:ext cx="735623" cy="132052"/>
              <a:chOff x="0" y="6296155"/>
              <a:chExt cx="735623" cy="132052"/>
            </a:xfrm>
          </p:grpSpPr>
          <p:sp>
            <p:nvSpPr>
              <p:cNvPr id="11" name="Rectangle 21"/>
              <p:cNvSpPr/>
              <p:nvPr/>
            </p:nvSpPr>
            <p:spPr>
              <a:xfrm>
                <a:off x="612531" y="6296155"/>
                <a:ext cx="123092" cy="13205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lang="en-US" altLang="it-IT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2" name="Rectangle 22"/>
              <p:cNvSpPr>
                <a:spLocks noChangeArrowheads="1"/>
              </p:cNvSpPr>
              <p:nvPr/>
            </p:nvSpPr>
            <p:spPr bwMode="auto">
              <a:xfrm>
                <a:off x="490904" y="6296155"/>
                <a:ext cx="121626" cy="132052"/>
              </a:xfrm>
              <a:prstGeom prst="rect">
                <a:avLst/>
              </a:prstGeom>
              <a:solidFill>
                <a:srgbClr val="C969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3" name="Rectangle 23"/>
              <p:cNvSpPr/>
              <p:nvPr/>
            </p:nvSpPr>
            <p:spPr>
              <a:xfrm>
                <a:off x="367812" y="6296155"/>
                <a:ext cx="123092" cy="132052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lang="en-US" altLang="it-IT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4" name="Rectangle 24"/>
              <p:cNvSpPr/>
              <p:nvPr/>
            </p:nvSpPr>
            <p:spPr>
              <a:xfrm>
                <a:off x="244720" y="6296155"/>
                <a:ext cx="123092" cy="13205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lang="en-US" altLang="it-IT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5" name="Rectangle 25"/>
              <p:cNvSpPr>
                <a:spLocks noChangeArrowheads="1"/>
              </p:cNvSpPr>
              <p:nvPr/>
            </p:nvSpPr>
            <p:spPr bwMode="auto">
              <a:xfrm>
                <a:off x="123092" y="6296155"/>
                <a:ext cx="121627" cy="132052"/>
              </a:xfrm>
              <a:prstGeom prst="rect">
                <a:avLst/>
              </a:prstGeom>
              <a:solidFill>
                <a:srgbClr val="6F77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6" name="Rectangle 26"/>
              <p:cNvSpPr>
                <a:spLocks noChangeArrowheads="1"/>
              </p:cNvSpPr>
              <p:nvPr/>
            </p:nvSpPr>
            <p:spPr bwMode="auto">
              <a:xfrm>
                <a:off x="0" y="6296155"/>
                <a:ext cx="123092" cy="132052"/>
              </a:xfrm>
              <a:prstGeom prst="rect">
                <a:avLst/>
              </a:prstGeom>
              <a:solidFill>
                <a:srgbClr val="3F49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</p:grpSp>
      <p:sp>
        <p:nvSpPr>
          <p:cNvPr id="17" name="TextBox 12"/>
          <p:cNvSpPr txBox="1">
            <a:spLocks noChangeArrowheads="1"/>
          </p:cNvSpPr>
          <p:nvPr/>
        </p:nvSpPr>
        <p:spPr bwMode="auto">
          <a:xfrm>
            <a:off x="831850" y="6751638"/>
            <a:ext cx="2559050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600">
                <a:solidFill>
                  <a:srgbClr val="000000"/>
                </a:solidFill>
                <a:ea typeface="HGP創英角ｺﾞｼｯｸUB"/>
                <a:cs typeface="HGP創英角ｺﾞｼｯｸUB"/>
              </a:rPr>
              <a:t>Copyright © 2012 NTT DATA</a:t>
            </a:r>
          </a:p>
        </p:txBody>
      </p:sp>
      <p:sp>
        <p:nvSpPr>
          <p:cNvPr id="18" name="TextBox 16"/>
          <p:cNvSpPr txBox="1">
            <a:spLocks noChangeArrowheads="1"/>
          </p:cNvSpPr>
          <p:nvPr/>
        </p:nvSpPr>
        <p:spPr bwMode="auto">
          <a:xfrm>
            <a:off x="9590088" y="6751638"/>
            <a:ext cx="315912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0A5420D9-265B-4F18-87A2-41797C3C3CD3}" type="slidenum">
              <a:rPr lang="en-US" altLang="it-IT" sz="600">
                <a:solidFill>
                  <a:srgbClr val="000000"/>
                </a:solidFill>
                <a:ea typeface="HGP創英角ｺﾞｼｯｸUB"/>
                <a:cs typeface="HGP創英角ｺﾞｼｯｸUB"/>
              </a:rPr>
              <a:pPr eaLnBrk="1" hangingPunct="1"/>
              <a:t>‹#›</a:t>
            </a:fld>
            <a:endParaRPr lang="en-US" altLang="it-IT" sz="600">
              <a:solidFill>
                <a:srgbClr val="000000"/>
              </a:solidFill>
              <a:ea typeface="HGP創英角ｺﾞｼｯｸUB"/>
              <a:cs typeface="HGP創英角ｺﾞｼｯｸUB"/>
            </a:endParaRP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792825" y="0"/>
            <a:ext cx="7329752" cy="731838"/>
          </a:xfrm>
          <a:prstGeom prst="rect">
            <a:avLst/>
          </a:prstGeom>
        </p:spPr>
        <p:txBody>
          <a:bodyPr vert="horz" lIns="182880" rIns="182880" anchor="ctr" anchorCtr="0"/>
          <a:lstStyle>
            <a:lvl1pPr>
              <a:buNone/>
              <a:defRPr sz="2200" baseline="0"/>
            </a:lvl1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31" name="Content Placeholder 30"/>
          <p:cNvSpPr>
            <a:spLocks noGrp="1"/>
          </p:cNvSpPr>
          <p:nvPr>
            <p:ph sz="quarter" idx="11"/>
          </p:nvPr>
        </p:nvSpPr>
        <p:spPr>
          <a:xfrm>
            <a:off x="788991" y="1373194"/>
            <a:ext cx="8323262" cy="4960937"/>
          </a:xfrm>
          <a:prstGeom prst="rect">
            <a:avLst/>
          </a:prstGeom>
        </p:spPr>
        <p:txBody>
          <a:bodyPr vert="horz"/>
          <a:lstStyle>
            <a:lvl1pPr marL="266700" indent="-266700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Arial" pitchFamily="34" charset="0"/>
              <a:buChar char="►"/>
              <a:defRPr sz="1800"/>
            </a:lvl1pPr>
            <a:lvl2pPr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/>
            </a:lvl2pPr>
            <a:lvl3pPr>
              <a:spcBef>
                <a:spcPts val="0"/>
              </a:spcBef>
              <a:spcAft>
                <a:spcPts val="600"/>
              </a:spcAft>
              <a:defRPr sz="1800"/>
            </a:lvl3pPr>
            <a:lvl4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600"/>
            </a:lvl4pPr>
            <a:lvl5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600"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1221455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1"/>
          <p:cNvSpPr/>
          <p:nvPr/>
        </p:nvSpPr>
        <p:spPr>
          <a:xfrm>
            <a:off x="8123238" y="0"/>
            <a:ext cx="1782762" cy="731838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US" altLang="it-IT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7" name="Picture 29" descr="NTT_logo_RGB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7550" y="309563"/>
            <a:ext cx="135731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4"/>
          <p:cNvSpPr/>
          <p:nvPr/>
        </p:nvSpPr>
        <p:spPr>
          <a:xfrm>
            <a:off x="0" y="0"/>
            <a:ext cx="8123238" cy="7318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US" altLang="it-IT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9" name="Picture 19" descr="NTT_Title_Slide_w_Image.jp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92163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" name="Group 13"/>
          <p:cNvGrpSpPr>
            <a:grpSpLocks/>
          </p:cNvGrpSpPr>
          <p:nvPr/>
        </p:nvGrpSpPr>
        <p:grpSpPr bwMode="auto">
          <a:xfrm>
            <a:off x="0" y="6732588"/>
            <a:ext cx="9906000" cy="131762"/>
            <a:chOff x="0" y="6731877"/>
            <a:chExt cx="9144001" cy="132052"/>
          </a:xfrm>
        </p:grpSpPr>
        <p:sp>
          <p:nvSpPr>
            <p:cNvPr id="11" name="Rectangle 17"/>
            <p:cNvSpPr/>
            <p:nvPr/>
          </p:nvSpPr>
          <p:spPr>
            <a:xfrm>
              <a:off x="0" y="6731877"/>
              <a:ext cx="9144001" cy="13205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endParaRPr lang="en-US" altLang="it-IT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grpSp>
          <p:nvGrpSpPr>
            <p:cNvPr id="12" name="Group 103"/>
            <p:cNvGrpSpPr>
              <a:grpSpLocks/>
            </p:cNvGrpSpPr>
            <p:nvPr/>
          </p:nvGrpSpPr>
          <p:grpSpPr bwMode="auto">
            <a:xfrm>
              <a:off x="0" y="6731877"/>
              <a:ext cx="735623" cy="132052"/>
              <a:chOff x="0" y="6296155"/>
              <a:chExt cx="735623" cy="132052"/>
            </a:xfrm>
          </p:grpSpPr>
          <p:sp>
            <p:nvSpPr>
              <p:cNvPr id="13" name="Rectangle 21"/>
              <p:cNvSpPr/>
              <p:nvPr/>
            </p:nvSpPr>
            <p:spPr>
              <a:xfrm>
                <a:off x="612531" y="6296155"/>
                <a:ext cx="123092" cy="13205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lang="en-US" altLang="it-IT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4" name="Rectangle 22"/>
              <p:cNvSpPr>
                <a:spLocks noChangeArrowheads="1"/>
              </p:cNvSpPr>
              <p:nvPr/>
            </p:nvSpPr>
            <p:spPr bwMode="auto">
              <a:xfrm>
                <a:off x="490904" y="6296155"/>
                <a:ext cx="121626" cy="132052"/>
              </a:xfrm>
              <a:prstGeom prst="rect">
                <a:avLst/>
              </a:prstGeom>
              <a:solidFill>
                <a:srgbClr val="C969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5" name="Rectangle 23"/>
              <p:cNvSpPr/>
              <p:nvPr/>
            </p:nvSpPr>
            <p:spPr>
              <a:xfrm>
                <a:off x="367812" y="6296155"/>
                <a:ext cx="123092" cy="132052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lang="en-US" altLang="it-IT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6" name="Rectangle 24"/>
              <p:cNvSpPr/>
              <p:nvPr/>
            </p:nvSpPr>
            <p:spPr>
              <a:xfrm>
                <a:off x="244720" y="6296155"/>
                <a:ext cx="123092" cy="13205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lang="en-US" altLang="it-IT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7" name="Rectangle 25"/>
              <p:cNvSpPr>
                <a:spLocks noChangeArrowheads="1"/>
              </p:cNvSpPr>
              <p:nvPr/>
            </p:nvSpPr>
            <p:spPr bwMode="auto">
              <a:xfrm>
                <a:off x="123092" y="6296155"/>
                <a:ext cx="121627" cy="132052"/>
              </a:xfrm>
              <a:prstGeom prst="rect">
                <a:avLst/>
              </a:prstGeom>
              <a:solidFill>
                <a:srgbClr val="6F77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8" name="Rectangle 26"/>
              <p:cNvSpPr>
                <a:spLocks noChangeArrowheads="1"/>
              </p:cNvSpPr>
              <p:nvPr/>
            </p:nvSpPr>
            <p:spPr bwMode="auto">
              <a:xfrm>
                <a:off x="0" y="6296155"/>
                <a:ext cx="123092" cy="132052"/>
              </a:xfrm>
              <a:prstGeom prst="rect">
                <a:avLst/>
              </a:prstGeom>
              <a:solidFill>
                <a:srgbClr val="3F49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</p:grpSp>
      <p:sp>
        <p:nvSpPr>
          <p:cNvPr id="20" name="TextBox 12"/>
          <p:cNvSpPr txBox="1">
            <a:spLocks noChangeArrowheads="1"/>
          </p:cNvSpPr>
          <p:nvPr/>
        </p:nvSpPr>
        <p:spPr bwMode="auto">
          <a:xfrm>
            <a:off x="831850" y="6751638"/>
            <a:ext cx="2559050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600">
                <a:solidFill>
                  <a:srgbClr val="000000"/>
                </a:solidFill>
                <a:ea typeface="HGP創英角ｺﾞｼｯｸUB"/>
                <a:cs typeface="HGP創英角ｺﾞｼｯｸUB"/>
              </a:rPr>
              <a:t>Copyright © 2012 NTT DATA</a:t>
            </a:r>
          </a:p>
        </p:txBody>
      </p:sp>
      <p:sp>
        <p:nvSpPr>
          <p:cNvPr id="21" name="TextBox 16"/>
          <p:cNvSpPr txBox="1">
            <a:spLocks noChangeArrowheads="1"/>
          </p:cNvSpPr>
          <p:nvPr/>
        </p:nvSpPr>
        <p:spPr bwMode="auto">
          <a:xfrm>
            <a:off x="9590088" y="6751638"/>
            <a:ext cx="315912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56C6DA14-B3AD-4A79-8390-DD24415DFDDD}" type="slidenum">
              <a:rPr lang="en-US" altLang="it-IT" sz="600">
                <a:solidFill>
                  <a:srgbClr val="000000"/>
                </a:solidFill>
                <a:ea typeface="HGP創英角ｺﾞｼｯｸUB"/>
                <a:cs typeface="HGP創英角ｺﾞｼｯｸUB"/>
              </a:rPr>
              <a:pPr eaLnBrk="1" hangingPunct="1"/>
              <a:t>‹#›</a:t>
            </a:fld>
            <a:endParaRPr lang="en-US" altLang="it-IT" sz="600">
              <a:solidFill>
                <a:srgbClr val="000000"/>
              </a:solidFill>
              <a:ea typeface="HGP創英角ｺﾞｼｯｸUB"/>
              <a:cs typeface="HGP創英角ｺﾞｼｯｸUB"/>
            </a:endParaRP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792825" y="0"/>
            <a:ext cx="7329752" cy="731838"/>
          </a:xfrm>
          <a:prstGeom prst="rect">
            <a:avLst/>
          </a:prstGeom>
        </p:spPr>
        <p:txBody>
          <a:bodyPr vert="horz" lIns="182880" rIns="182880" anchor="ctr" anchorCtr="0"/>
          <a:lstStyle>
            <a:lvl1pPr>
              <a:buNone/>
              <a:defRPr sz="2200" baseline="0"/>
            </a:lvl1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39" name="Text Placeholder 35"/>
          <p:cNvSpPr>
            <a:spLocks noGrp="1"/>
          </p:cNvSpPr>
          <p:nvPr>
            <p:ph type="body" sz="quarter" idx="12"/>
          </p:nvPr>
        </p:nvSpPr>
        <p:spPr>
          <a:xfrm>
            <a:off x="393707" y="1373193"/>
            <a:ext cx="3036887" cy="4579937"/>
          </a:xfrm>
          <a:prstGeom prst="rect">
            <a:avLst/>
          </a:prstGeom>
        </p:spPr>
        <p:txBody>
          <a:bodyPr vert="horz"/>
          <a:lstStyle>
            <a:lvl1pPr marL="118872" indent="-1190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1200"/>
            </a:lvl1pPr>
            <a:lvl2pPr marL="228600" indent="-109728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/>
            </a:lvl2pPr>
            <a:lvl3pPr marL="1033463" indent="-1190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1200"/>
            </a:lvl3pPr>
            <a:lvl4pPr marL="1490663" indent="-1190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200"/>
            </a:lvl4pPr>
            <a:lvl5pPr marL="1947863" indent="-1190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200"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 smtClean="0"/>
          </a:p>
        </p:txBody>
      </p:sp>
      <p:sp>
        <p:nvSpPr>
          <p:cNvPr id="47" name="Content Placeholder 46"/>
          <p:cNvSpPr>
            <a:spLocks noGrp="1"/>
          </p:cNvSpPr>
          <p:nvPr>
            <p:ph sz="quarter" idx="13"/>
          </p:nvPr>
        </p:nvSpPr>
        <p:spPr>
          <a:xfrm>
            <a:off x="3430591" y="1373193"/>
            <a:ext cx="3040062" cy="4579937"/>
          </a:xfrm>
          <a:prstGeom prst="rect">
            <a:avLst/>
          </a:prstGeom>
        </p:spPr>
        <p:txBody>
          <a:bodyPr vert="horz"/>
          <a:lstStyle>
            <a:lvl1pPr>
              <a:spcBef>
                <a:spcPts val="0"/>
              </a:spcBef>
              <a:spcAft>
                <a:spcPts val="600"/>
              </a:spcAft>
              <a:defRPr sz="900"/>
            </a:lvl1pPr>
            <a:lvl2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900"/>
            </a:lvl2pPr>
            <a:lvl3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900"/>
            </a:lvl3pPr>
            <a:lvl4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900"/>
            </a:lvl4pPr>
            <a:lvl5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900"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0" name="Text Placeholder 35"/>
          <p:cNvSpPr>
            <a:spLocks noGrp="1"/>
          </p:cNvSpPr>
          <p:nvPr>
            <p:ph type="body" sz="quarter" idx="14"/>
          </p:nvPr>
        </p:nvSpPr>
        <p:spPr>
          <a:xfrm>
            <a:off x="6481235" y="1373193"/>
            <a:ext cx="3036887" cy="4579937"/>
          </a:xfrm>
          <a:prstGeom prst="rect">
            <a:avLst/>
          </a:prstGeom>
        </p:spPr>
        <p:txBody>
          <a:bodyPr vert="horz"/>
          <a:lstStyle>
            <a:lvl1pPr marL="118872" indent="-1190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1200"/>
            </a:lvl1pPr>
            <a:lvl2pPr marL="228600" indent="-109728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/>
            </a:lvl2pPr>
            <a:lvl3pPr marL="1033463" indent="-1190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1200"/>
            </a:lvl3pPr>
            <a:lvl4pPr marL="1490663" indent="-1190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200"/>
            </a:lvl4pPr>
            <a:lvl5pPr marL="1947863" indent="-1190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200"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66767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a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3"/>
          <p:cNvSpPr/>
          <p:nvPr/>
        </p:nvSpPr>
        <p:spPr>
          <a:xfrm>
            <a:off x="0" y="0"/>
            <a:ext cx="2754313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US" altLang="it-IT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4" name="Picture 7" descr="NTT_Brand_Slid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57413"/>
            <a:ext cx="2754313" cy="254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15"/>
          <p:cNvSpPr txBox="1">
            <a:spLocks noChangeArrowheads="1"/>
          </p:cNvSpPr>
          <p:nvPr/>
        </p:nvSpPr>
        <p:spPr bwMode="auto">
          <a:xfrm>
            <a:off x="4127500" y="6751638"/>
            <a:ext cx="5751513" cy="92075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sz="600"/>
              <a:t>This document contains confidential Company information. Do not disclose it to third parties without permission from the Company.</a:t>
            </a:r>
          </a:p>
        </p:txBody>
      </p:sp>
      <p:sp>
        <p:nvSpPr>
          <p:cNvPr id="6" name="TextBox 12"/>
          <p:cNvSpPr txBox="1">
            <a:spLocks noChangeArrowheads="1"/>
          </p:cNvSpPr>
          <p:nvPr/>
        </p:nvSpPr>
        <p:spPr bwMode="auto">
          <a:xfrm>
            <a:off x="0" y="6751638"/>
            <a:ext cx="2559050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600"/>
              <a:t>Copyright © 2012 NTT DATA Corporation</a:t>
            </a:r>
          </a:p>
        </p:txBody>
      </p:sp>
      <p:pic>
        <p:nvPicPr>
          <p:cNvPr id="8" name="Picture 9" descr="NTT_BrandMessage_Lockup_Aligned_Right_RGB_111129_jal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4588" y="2795588"/>
            <a:ext cx="5278437" cy="126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ontent Placeholder 28"/>
          <p:cNvSpPr>
            <a:spLocks noGrp="1"/>
          </p:cNvSpPr>
          <p:nvPr>
            <p:ph sz="quarter" idx="17"/>
          </p:nvPr>
        </p:nvSpPr>
        <p:spPr>
          <a:xfrm>
            <a:off x="6376987" y="6457975"/>
            <a:ext cx="3501496" cy="254569"/>
          </a:xfrm>
          <a:prstGeom prst="rect">
            <a:avLst/>
          </a:prstGeom>
        </p:spPr>
        <p:txBody>
          <a:bodyPr vert="horz"/>
          <a:lstStyle>
            <a:lvl1pPr algn="r">
              <a:buNone/>
              <a:defRPr sz="900" baseline="0">
                <a:solidFill>
                  <a:schemeClr val="tx1"/>
                </a:solidFill>
              </a:defRPr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it-IT" noProof="0" smtClean="0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1253811061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/>
          <p:nvPr/>
        </p:nvSpPr>
        <p:spPr>
          <a:xfrm>
            <a:off x="8123238" y="0"/>
            <a:ext cx="1782762" cy="731838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US" altLang="it-IT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6" name="Picture 29" descr="NTT_logo_RGB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7550" y="309563"/>
            <a:ext cx="135731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4"/>
          <p:cNvSpPr/>
          <p:nvPr/>
        </p:nvSpPr>
        <p:spPr>
          <a:xfrm>
            <a:off x="0" y="0"/>
            <a:ext cx="8123238" cy="7318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US" altLang="it-IT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8" name="Picture 19" descr="NTT_Title_Slide_w_Image.jp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92163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" name="Group 13"/>
          <p:cNvGrpSpPr>
            <a:grpSpLocks/>
          </p:cNvGrpSpPr>
          <p:nvPr/>
        </p:nvGrpSpPr>
        <p:grpSpPr bwMode="auto">
          <a:xfrm>
            <a:off x="0" y="6732588"/>
            <a:ext cx="9906000" cy="131762"/>
            <a:chOff x="0" y="6731877"/>
            <a:chExt cx="9144001" cy="132052"/>
          </a:xfrm>
        </p:grpSpPr>
        <p:sp>
          <p:nvSpPr>
            <p:cNvPr id="10" name="Rectangle 17"/>
            <p:cNvSpPr/>
            <p:nvPr/>
          </p:nvSpPr>
          <p:spPr>
            <a:xfrm>
              <a:off x="0" y="6731877"/>
              <a:ext cx="9144001" cy="13205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endParaRPr lang="en-US" altLang="it-IT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grpSp>
          <p:nvGrpSpPr>
            <p:cNvPr id="11" name="Group 103"/>
            <p:cNvGrpSpPr>
              <a:grpSpLocks/>
            </p:cNvGrpSpPr>
            <p:nvPr/>
          </p:nvGrpSpPr>
          <p:grpSpPr bwMode="auto">
            <a:xfrm>
              <a:off x="0" y="6731877"/>
              <a:ext cx="735623" cy="132052"/>
              <a:chOff x="0" y="6296155"/>
              <a:chExt cx="735623" cy="132052"/>
            </a:xfrm>
          </p:grpSpPr>
          <p:sp>
            <p:nvSpPr>
              <p:cNvPr id="12" name="Rectangle 21"/>
              <p:cNvSpPr/>
              <p:nvPr/>
            </p:nvSpPr>
            <p:spPr>
              <a:xfrm>
                <a:off x="612531" y="6296155"/>
                <a:ext cx="123092" cy="13205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lang="en-US" altLang="it-IT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3" name="Rectangle 22"/>
              <p:cNvSpPr>
                <a:spLocks noChangeArrowheads="1"/>
              </p:cNvSpPr>
              <p:nvPr/>
            </p:nvSpPr>
            <p:spPr bwMode="auto">
              <a:xfrm>
                <a:off x="490904" y="6296155"/>
                <a:ext cx="121626" cy="132052"/>
              </a:xfrm>
              <a:prstGeom prst="rect">
                <a:avLst/>
              </a:prstGeom>
              <a:solidFill>
                <a:srgbClr val="C969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4" name="Rectangle 23"/>
              <p:cNvSpPr/>
              <p:nvPr/>
            </p:nvSpPr>
            <p:spPr>
              <a:xfrm>
                <a:off x="367812" y="6296155"/>
                <a:ext cx="123092" cy="132052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lang="en-US" altLang="it-IT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5" name="Rectangle 24"/>
              <p:cNvSpPr/>
              <p:nvPr/>
            </p:nvSpPr>
            <p:spPr>
              <a:xfrm>
                <a:off x="244720" y="6296155"/>
                <a:ext cx="123092" cy="13205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lang="en-US" altLang="it-IT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6" name="Rectangle 25"/>
              <p:cNvSpPr>
                <a:spLocks noChangeArrowheads="1"/>
              </p:cNvSpPr>
              <p:nvPr/>
            </p:nvSpPr>
            <p:spPr bwMode="auto">
              <a:xfrm>
                <a:off x="123092" y="6296155"/>
                <a:ext cx="121627" cy="132052"/>
              </a:xfrm>
              <a:prstGeom prst="rect">
                <a:avLst/>
              </a:prstGeom>
              <a:solidFill>
                <a:srgbClr val="6F77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7" name="Rectangle 26"/>
              <p:cNvSpPr>
                <a:spLocks noChangeArrowheads="1"/>
              </p:cNvSpPr>
              <p:nvPr/>
            </p:nvSpPr>
            <p:spPr bwMode="auto">
              <a:xfrm>
                <a:off x="0" y="6296155"/>
                <a:ext cx="123092" cy="132052"/>
              </a:xfrm>
              <a:prstGeom prst="rect">
                <a:avLst/>
              </a:prstGeom>
              <a:solidFill>
                <a:srgbClr val="3F49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</p:grpSp>
      <p:sp>
        <p:nvSpPr>
          <p:cNvPr id="18" name="TextBox 12"/>
          <p:cNvSpPr txBox="1">
            <a:spLocks noChangeArrowheads="1"/>
          </p:cNvSpPr>
          <p:nvPr/>
        </p:nvSpPr>
        <p:spPr bwMode="auto">
          <a:xfrm>
            <a:off x="831850" y="6751638"/>
            <a:ext cx="2559050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600">
                <a:solidFill>
                  <a:srgbClr val="000000"/>
                </a:solidFill>
                <a:ea typeface="HGP創英角ｺﾞｼｯｸUB"/>
                <a:cs typeface="HGP創英角ｺﾞｼｯｸUB"/>
              </a:rPr>
              <a:t>Copyright © 2012 NTT DATA</a:t>
            </a:r>
          </a:p>
        </p:txBody>
      </p:sp>
      <p:sp>
        <p:nvSpPr>
          <p:cNvPr id="20" name="TextBox 16"/>
          <p:cNvSpPr txBox="1">
            <a:spLocks noChangeArrowheads="1"/>
          </p:cNvSpPr>
          <p:nvPr/>
        </p:nvSpPr>
        <p:spPr bwMode="auto">
          <a:xfrm>
            <a:off x="9590088" y="6751638"/>
            <a:ext cx="315912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2DF317B9-4060-43F1-91A4-B724ADB5F8E6}" type="slidenum">
              <a:rPr lang="en-US" altLang="it-IT" sz="600">
                <a:solidFill>
                  <a:srgbClr val="000000"/>
                </a:solidFill>
                <a:ea typeface="HGP創英角ｺﾞｼｯｸUB"/>
                <a:cs typeface="HGP創英角ｺﾞｼｯｸUB"/>
              </a:rPr>
              <a:pPr eaLnBrk="1" hangingPunct="1"/>
              <a:t>‹#›</a:t>
            </a:fld>
            <a:endParaRPr lang="en-US" altLang="it-IT" sz="600">
              <a:solidFill>
                <a:srgbClr val="000000"/>
              </a:solidFill>
              <a:ea typeface="HGP創英角ｺﾞｼｯｸUB"/>
              <a:cs typeface="HGP創英角ｺﾞｼｯｸUB"/>
            </a:endParaRP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792825" y="0"/>
            <a:ext cx="7329752" cy="731838"/>
          </a:xfrm>
          <a:prstGeom prst="rect">
            <a:avLst/>
          </a:prstGeom>
        </p:spPr>
        <p:txBody>
          <a:bodyPr vert="horz" lIns="182880" rIns="182880" anchor="ctr" anchorCtr="0"/>
          <a:lstStyle>
            <a:lvl1pPr>
              <a:buNone/>
              <a:defRPr sz="2200" baseline="0"/>
            </a:lvl1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29" name="Content Placeholder 28"/>
          <p:cNvSpPr>
            <a:spLocks noGrp="1"/>
          </p:cNvSpPr>
          <p:nvPr>
            <p:ph sz="quarter" idx="11"/>
          </p:nvPr>
        </p:nvSpPr>
        <p:spPr>
          <a:xfrm>
            <a:off x="4946658" y="1373194"/>
            <a:ext cx="4564063" cy="4960937"/>
          </a:xfrm>
          <a:prstGeom prst="rect">
            <a:avLst/>
          </a:prstGeom>
        </p:spPr>
        <p:txBody>
          <a:bodyPr vert="horz"/>
          <a:lstStyle>
            <a:lvl1pPr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400"/>
            </a:lvl1pPr>
            <a:lvl2pPr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400"/>
            </a:lvl2pPr>
            <a:lvl3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400"/>
            </a:lvl3pPr>
            <a:lvl4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400"/>
            </a:lvl4pPr>
            <a:lvl5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400"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31" name="Content Placeholder 28"/>
          <p:cNvSpPr>
            <a:spLocks noGrp="1"/>
          </p:cNvSpPr>
          <p:nvPr>
            <p:ph sz="quarter" idx="12"/>
          </p:nvPr>
        </p:nvSpPr>
        <p:spPr>
          <a:xfrm>
            <a:off x="392119" y="1373194"/>
            <a:ext cx="4554537" cy="4960937"/>
          </a:xfrm>
          <a:prstGeom prst="rect">
            <a:avLst/>
          </a:prstGeom>
        </p:spPr>
        <p:txBody>
          <a:bodyPr vert="horz"/>
          <a:lstStyle>
            <a:lvl1pPr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400"/>
            </a:lvl1pPr>
            <a:lvl2pPr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400"/>
            </a:lvl2pPr>
            <a:lvl3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400"/>
            </a:lvl3pPr>
            <a:lvl4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400"/>
            </a:lvl4pPr>
            <a:lvl5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400"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520325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dex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1"/>
          <p:cNvSpPr/>
          <p:nvPr/>
        </p:nvSpPr>
        <p:spPr>
          <a:xfrm>
            <a:off x="8123238" y="0"/>
            <a:ext cx="1782762" cy="731838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GB" altLang="it-IT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4" name="Picture 29" descr="NTT_logo_RGB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7550" y="309563"/>
            <a:ext cx="135731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3"/>
          <p:cNvSpPr/>
          <p:nvPr/>
        </p:nvSpPr>
        <p:spPr>
          <a:xfrm>
            <a:off x="0" y="0"/>
            <a:ext cx="8123238" cy="7318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GB" altLang="it-IT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6" name="Picture 19" descr="NTT_Title_Slide_w_Image.jp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92163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oup 13"/>
          <p:cNvGrpSpPr>
            <a:grpSpLocks/>
          </p:cNvGrpSpPr>
          <p:nvPr/>
        </p:nvGrpSpPr>
        <p:grpSpPr bwMode="auto">
          <a:xfrm>
            <a:off x="0" y="6732588"/>
            <a:ext cx="9906000" cy="131762"/>
            <a:chOff x="0" y="6731877"/>
            <a:chExt cx="9144001" cy="132052"/>
          </a:xfrm>
        </p:grpSpPr>
        <p:sp>
          <p:nvSpPr>
            <p:cNvPr id="8" name="Rectangle 17"/>
            <p:cNvSpPr/>
            <p:nvPr/>
          </p:nvSpPr>
          <p:spPr>
            <a:xfrm>
              <a:off x="0" y="6731877"/>
              <a:ext cx="9144001" cy="13205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endParaRPr lang="en-US" altLang="it-IT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grpSp>
          <p:nvGrpSpPr>
            <p:cNvPr id="9" name="Group 103"/>
            <p:cNvGrpSpPr>
              <a:grpSpLocks/>
            </p:cNvGrpSpPr>
            <p:nvPr/>
          </p:nvGrpSpPr>
          <p:grpSpPr bwMode="auto">
            <a:xfrm>
              <a:off x="0" y="6731877"/>
              <a:ext cx="735623" cy="132052"/>
              <a:chOff x="0" y="6296155"/>
              <a:chExt cx="735623" cy="132052"/>
            </a:xfrm>
          </p:grpSpPr>
          <p:sp>
            <p:nvSpPr>
              <p:cNvPr id="10" name="Rectangle 21"/>
              <p:cNvSpPr/>
              <p:nvPr/>
            </p:nvSpPr>
            <p:spPr>
              <a:xfrm>
                <a:off x="612531" y="6296155"/>
                <a:ext cx="123092" cy="13205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lang="en-US" altLang="it-IT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1" name="Rectangle 22"/>
              <p:cNvSpPr>
                <a:spLocks noChangeArrowheads="1"/>
              </p:cNvSpPr>
              <p:nvPr/>
            </p:nvSpPr>
            <p:spPr bwMode="auto">
              <a:xfrm>
                <a:off x="490904" y="6296155"/>
                <a:ext cx="121626" cy="132052"/>
              </a:xfrm>
              <a:prstGeom prst="rect">
                <a:avLst/>
              </a:prstGeom>
              <a:solidFill>
                <a:srgbClr val="C969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2" name="Rectangle 23"/>
              <p:cNvSpPr/>
              <p:nvPr/>
            </p:nvSpPr>
            <p:spPr>
              <a:xfrm>
                <a:off x="367812" y="6296155"/>
                <a:ext cx="123092" cy="132052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lang="en-US" altLang="it-IT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3" name="Rectangle 24"/>
              <p:cNvSpPr/>
              <p:nvPr/>
            </p:nvSpPr>
            <p:spPr>
              <a:xfrm>
                <a:off x="244720" y="6296155"/>
                <a:ext cx="123092" cy="13205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lang="en-US" altLang="it-IT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4" name="Rectangle 25"/>
              <p:cNvSpPr>
                <a:spLocks noChangeArrowheads="1"/>
              </p:cNvSpPr>
              <p:nvPr/>
            </p:nvSpPr>
            <p:spPr bwMode="auto">
              <a:xfrm>
                <a:off x="123092" y="6296155"/>
                <a:ext cx="121627" cy="132052"/>
              </a:xfrm>
              <a:prstGeom prst="rect">
                <a:avLst/>
              </a:prstGeom>
              <a:solidFill>
                <a:srgbClr val="6F77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5" name="Rectangle 26"/>
              <p:cNvSpPr>
                <a:spLocks noChangeArrowheads="1"/>
              </p:cNvSpPr>
              <p:nvPr/>
            </p:nvSpPr>
            <p:spPr bwMode="auto">
              <a:xfrm>
                <a:off x="0" y="6296155"/>
                <a:ext cx="123092" cy="132052"/>
              </a:xfrm>
              <a:prstGeom prst="rect">
                <a:avLst/>
              </a:prstGeom>
              <a:solidFill>
                <a:srgbClr val="3F49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</p:grpSp>
      <p:sp>
        <p:nvSpPr>
          <p:cNvPr id="16" name="TextBox 12"/>
          <p:cNvSpPr txBox="1">
            <a:spLocks noChangeArrowheads="1"/>
          </p:cNvSpPr>
          <p:nvPr/>
        </p:nvSpPr>
        <p:spPr bwMode="auto">
          <a:xfrm>
            <a:off x="831850" y="6751638"/>
            <a:ext cx="2559050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600">
                <a:solidFill>
                  <a:srgbClr val="000000"/>
                </a:solidFill>
              </a:rPr>
              <a:t>Copyright © 2012 NTT DATA Corporation</a:t>
            </a:r>
          </a:p>
        </p:txBody>
      </p:sp>
      <p:sp>
        <p:nvSpPr>
          <p:cNvPr id="17" name="TextBox 15"/>
          <p:cNvSpPr txBox="1">
            <a:spLocks noChangeArrowheads="1"/>
          </p:cNvSpPr>
          <p:nvPr/>
        </p:nvSpPr>
        <p:spPr bwMode="auto">
          <a:xfrm>
            <a:off x="9590088" y="6751638"/>
            <a:ext cx="315912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6B7D9AFD-4316-4C46-9515-51B68209CCE8}" type="slidenum">
              <a:rPr lang="en-US" altLang="it-IT" sz="600">
                <a:solidFill>
                  <a:srgbClr val="000000"/>
                </a:solidFill>
              </a:rPr>
              <a:pPr eaLnBrk="1" hangingPunct="1"/>
              <a:t>‹#›</a:t>
            </a:fld>
            <a:endParaRPr lang="en-US" altLang="it-IT" sz="600">
              <a:solidFill>
                <a:srgbClr val="000000"/>
              </a:solidFill>
            </a:endParaRPr>
          </a:p>
        </p:txBody>
      </p:sp>
      <p:sp>
        <p:nvSpPr>
          <p:cNvPr id="28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792825" y="0"/>
            <a:ext cx="7329752" cy="731838"/>
          </a:xfrm>
          <a:prstGeom prst="rect">
            <a:avLst/>
          </a:prstGeom>
        </p:spPr>
        <p:txBody>
          <a:bodyPr vert="horz" lIns="182880" rIns="182880" anchor="ctr" anchorCtr="0">
            <a:normAutofit/>
          </a:bodyPr>
          <a:lstStyle>
            <a:lvl1pPr marL="0" indent="0">
              <a:buNone/>
              <a:defRPr sz="2200" baseline="0"/>
            </a:lvl1pPr>
          </a:lstStyle>
          <a:p>
            <a:pPr lvl="0"/>
            <a:r>
              <a:rPr lang="it-IT" noProof="0" smtClean="0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592670560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2" descr="NTT_logo_RGB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3488" y="6119813"/>
            <a:ext cx="1833562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9" descr="NTT_Title_Slide_w_Imag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19413"/>
            <a:ext cx="2754313" cy="254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15"/>
          <p:cNvSpPr>
            <a:spLocks noChangeArrowheads="1"/>
          </p:cNvSpPr>
          <p:nvPr/>
        </p:nvSpPr>
        <p:spPr bwMode="auto">
          <a:xfrm>
            <a:off x="2740025" y="4181475"/>
            <a:ext cx="7165975" cy="1281113"/>
          </a:xfrm>
          <a:prstGeom prst="rect">
            <a:avLst/>
          </a:prstGeom>
          <a:solidFill>
            <a:srgbClr val="C2CE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en-GB" altLang="en-US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0" name="TextBox 16"/>
          <p:cNvSpPr txBox="1">
            <a:spLocks noChangeArrowheads="1"/>
          </p:cNvSpPr>
          <p:nvPr/>
        </p:nvSpPr>
        <p:spPr bwMode="auto">
          <a:xfrm>
            <a:off x="0" y="6751638"/>
            <a:ext cx="2559050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600">
                <a:solidFill>
                  <a:srgbClr val="000000"/>
                </a:solidFill>
              </a:rPr>
              <a:t>Copyright © 2012 NTT DATA Corporation</a:t>
            </a:r>
          </a:p>
        </p:txBody>
      </p:sp>
      <p:sp>
        <p:nvSpPr>
          <p:cNvPr id="11" name="Rectangle 14"/>
          <p:cNvSpPr/>
          <p:nvPr/>
        </p:nvSpPr>
        <p:spPr>
          <a:xfrm>
            <a:off x="2740025" y="2914650"/>
            <a:ext cx="7165975" cy="1274763"/>
          </a:xfrm>
          <a:prstGeom prst="rect">
            <a:avLst/>
          </a:prstGeom>
          <a:solidFill>
            <a:srgbClr val="6785C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GB" altLang="it-IT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9" name="Text Placeholder 2"/>
          <p:cNvSpPr>
            <a:spLocks noGrp="1"/>
          </p:cNvSpPr>
          <p:nvPr>
            <p:ph type="body" idx="13"/>
          </p:nvPr>
        </p:nvSpPr>
        <p:spPr>
          <a:xfrm>
            <a:off x="2972230" y="4379534"/>
            <a:ext cx="6637823" cy="104184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6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noProof="0" smtClean="0"/>
              <a:t>Fare clic per modificare stili del testo dello schema</a:t>
            </a:r>
          </a:p>
          <a:p>
            <a:pPr lvl="1"/>
            <a:r>
              <a:rPr lang="it-IT" noProof="0" smtClean="0"/>
              <a:t>Secondo livello</a:t>
            </a:r>
          </a:p>
          <a:p>
            <a:pPr lvl="2"/>
            <a:r>
              <a:rPr lang="it-IT" noProof="0" smtClean="0"/>
              <a:t>Terzo livello</a:t>
            </a:r>
          </a:p>
        </p:txBody>
      </p:sp>
      <p:sp>
        <p:nvSpPr>
          <p:cNvPr id="24" name="Content Placeholder 23"/>
          <p:cNvSpPr>
            <a:spLocks noGrp="1"/>
          </p:cNvSpPr>
          <p:nvPr>
            <p:ph sz="quarter" idx="15"/>
          </p:nvPr>
        </p:nvSpPr>
        <p:spPr>
          <a:xfrm>
            <a:off x="7994783" y="88731"/>
            <a:ext cx="1816100" cy="546100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 vert="horz"/>
          <a:lstStyle>
            <a:lvl1pPr marL="0" indent="0">
              <a:spcBef>
                <a:spcPts val="0"/>
              </a:spcBef>
              <a:buNone/>
              <a:defRPr sz="900" baseline="0"/>
            </a:lvl1pPr>
            <a:lvl2pPr>
              <a:buNone/>
              <a:defRPr sz="1400"/>
            </a:lvl2pPr>
            <a:lvl3pPr>
              <a:buNone/>
              <a:defRPr sz="1400"/>
            </a:lvl3pPr>
            <a:lvl4pPr>
              <a:buNone/>
              <a:defRPr sz="1400"/>
            </a:lvl4pPr>
            <a:lvl5pPr>
              <a:buNone/>
              <a:defRPr sz="1400"/>
            </a:lvl5pPr>
          </a:lstStyle>
          <a:p>
            <a:pPr lvl="0"/>
            <a:r>
              <a:rPr lang="it-IT" noProof="0" smtClean="0"/>
              <a:t>Fare clic per modificare stili del testo dello schema</a:t>
            </a:r>
          </a:p>
          <a:p>
            <a:pPr lvl="1"/>
            <a:r>
              <a:rPr lang="it-IT" noProof="0" smtClean="0"/>
              <a:t>Secondo livello</a:t>
            </a:r>
          </a:p>
          <a:p>
            <a:pPr lvl="2"/>
            <a:r>
              <a:rPr lang="it-IT" noProof="0" smtClean="0"/>
              <a:t>Terzo livello</a:t>
            </a:r>
          </a:p>
        </p:txBody>
      </p:sp>
      <p:sp>
        <p:nvSpPr>
          <p:cNvPr id="29" name="Content Placeholder 28"/>
          <p:cNvSpPr>
            <a:spLocks noGrp="1"/>
          </p:cNvSpPr>
          <p:nvPr>
            <p:ph sz="quarter" idx="17"/>
          </p:nvPr>
        </p:nvSpPr>
        <p:spPr>
          <a:xfrm>
            <a:off x="6309387" y="652232"/>
            <a:ext cx="3501496" cy="431969"/>
          </a:xfrm>
          <a:prstGeom prst="rect">
            <a:avLst/>
          </a:prstGeom>
        </p:spPr>
        <p:txBody>
          <a:bodyPr vert="horz"/>
          <a:lstStyle>
            <a:lvl1pPr>
              <a:buNone/>
              <a:defRPr sz="900" baseline="0">
                <a:solidFill>
                  <a:srgbClr val="FF0000"/>
                </a:solidFill>
              </a:defRPr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it-IT" noProof="0" smtClean="0"/>
              <a:t>Fare clic per modificare stili del testo dello schema</a:t>
            </a:r>
          </a:p>
          <a:p>
            <a:pPr lvl="1"/>
            <a:r>
              <a:rPr lang="it-IT" noProof="0" smtClean="0"/>
              <a:t>Secondo livello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2972230" y="3161530"/>
            <a:ext cx="6637823" cy="995164"/>
          </a:xfrm>
          <a:prstGeom prst="rect">
            <a:avLst/>
          </a:prstGeom>
          <a:ln>
            <a:noFill/>
          </a:ln>
        </p:spPr>
        <p:txBody>
          <a:bodyPr anchor="t">
            <a:normAutofit/>
          </a:bodyPr>
          <a:lstStyle>
            <a:lvl1pPr algn="l">
              <a:spcAft>
                <a:spcPts val="0"/>
              </a:spcAft>
              <a:defRPr sz="2200" b="0" i="0" cap="none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it-IT" noProof="0" smtClean="0"/>
              <a:t>Fare clic per modificare lo stile del titolo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1876549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9" descr="NTT_Section_Divide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52600"/>
            <a:ext cx="1654175" cy="152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7"/>
          <p:cNvSpPr/>
          <p:nvPr/>
        </p:nvSpPr>
        <p:spPr>
          <a:xfrm>
            <a:off x="0" y="6732588"/>
            <a:ext cx="9906000" cy="127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US" altLang="it-IT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5" name="TextBox 13"/>
          <p:cNvSpPr txBox="1">
            <a:spLocks noChangeArrowheads="1"/>
          </p:cNvSpPr>
          <p:nvPr/>
        </p:nvSpPr>
        <p:spPr bwMode="auto">
          <a:xfrm>
            <a:off x="9590088" y="6751638"/>
            <a:ext cx="315912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5133FB35-BF27-4C04-A63C-F995CCBDC78C}" type="slidenum">
              <a:rPr lang="en-US" altLang="it-IT" sz="600">
                <a:solidFill>
                  <a:srgbClr val="000000"/>
                </a:solidFill>
              </a:rPr>
              <a:pPr eaLnBrk="1" hangingPunct="1"/>
              <a:t>‹#›</a:t>
            </a:fld>
            <a:endParaRPr lang="en-US" altLang="it-IT" sz="600">
              <a:solidFill>
                <a:srgbClr val="000000"/>
              </a:solidFill>
            </a:endParaRPr>
          </a:p>
        </p:txBody>
      </p:sp>
      <p:sp>
        <p:nvSpPr>
          <p:cNvPr id="6" name="TextBox 14"/>
          <p:cNvSpPr txBox="1">
            <a:spLocks noChangeArrowheads="1"/>
          </p:cNvSpPr>
          <p:nvPr/>
        </p:nvSpPr>
        <p:spPr bwMode="auto">
          <a:xfrm>
            <a:off x="0" y="6751638"/>
            <a:ext cx="2559050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600">
                <a:solidFill>
                  <a:srgbClr val="000000"/>
                </a:solidFill>
              </a:rPr>
              <a:t>Copyright © 2012 NTT DATA Corporation</a:t>
            </a:r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1647825" y="1752600"/>
            <a:ext cx="8258175" cy="7651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en-GB" altLang="en-US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8" name="Rectangle 11"/>
          <p:cNvSpPr/>
          <p:nvPr/>
        </p:nvSpPr>
        <p:spPr>
          <a:xfrm>
            <a:off x="1647825" y="2517775"/>
            <a:ext cx="8258175" cy="762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GB" altLang="it-IT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1788584" y="1770426"/>
            <a:ext cx="7821470" cy="729201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it-IT" altLang="ja-JP" noProof="0" smtClean="0"/>
              <a:t>Fare clic per modificare lo stile del titolo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0878740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>
          <a:xfrm>
            <a:off x="0" y="0"/>
            <a:ext cx="8123238" cy="7318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US" altLang="it-IT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5" name="Rectangle 8"/>
          <p:cNvSpPr/>
          <p:nvPr/>
        </p:nvSpPr>
        <p:spPr>
          <a:xfrm>
            <a:off x="822325" y="6732588"/>
            <a:ext cx="9083675" cy="127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US" altLang="it-IT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6" name="Rectangle 14"/>
          <p:cNvSpPr/>
          <p:nvPr/>
        </p:nvSpPr>
        <p:spPr>
          <a:xfrm>
            <a:off x="8123238" y="0"/>
            <a:ext cx="1782762" cy="731838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US" altLang="it-IT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7" name="Picture 15" descr="logo [small]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0250" y="298450"/>
            <a:ext cx="1357313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3" descr="NTT_ppt_header_graphic_blu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92163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16"/>
          <p:cNvSpPr txBox="1">
            <a:spLocks noChangeArrowheads="1"/>
          </p:cNvSpPr>
          <p:nvPr/>
        </p:nvSpPr>
        <p:spPr bwMode="auto">
          <a:xfrm>
            <a:off x="9590088" y="6735763"/>
            <a:ext cx="315912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1CC81688-63E8-4F4D-8247-9180D669DA47}" type="slidenum">
              <a:rPr lang="en-US" altLang="it-IT" sz="600">
                <a:solidFill>
                  <a:srgbClr val="000000"/>
                </a:solidFill>
              </a:rPr>
              <a:pPr eaLnBrk="1" hangingPunct="1"/>
              <a:t>‹#›</a:t>
            </a:fld>
            <a:endParaRPr lang="en-US" altLang="it-IT" sz="600">
              <a:solidFill>
                <a:srgbClr val="000000"/>
              </a:solidFill>
            </a:endParaRPr>
          </a:p>
        </p:txBody>
      </p:sp>
      <p:pic>
        <p:nvPicPr>
          <p:cNvPr id="10" name="Picture 14" descr="colorstrip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35763"/>
            <a:ext cx="831850" cy="128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9"/>
          <p:cNvSpPr txBox="1">
            <a:spLocks noChangeArrowheads="1"/>
          </p:cNvSpPr>
          <p:nvPr/>
        </p:nvSpPr>
        <p:spPr bwMode="auto">
          <a:xfrm>
            <a:off x="831850" y="6757988"/>
            <a:ext cx="2559050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600">
                <a:solidFill>
                  <a:srgbClr val="000000"/>
                </a:solidFill>
              </a:rPr>
              <a:t>Copyright © 2011 NTT DATA Corporation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482" y="0"/>
            <a:ext cx="7159837" cy="731520"/>
          </a:xfrm>
          <a:prstGeom prst="rect">
            <a:avLst/>
          </a:prstGeom>
        </p:spPr>
        <p:txBody>
          <a:bodyPr lIns="182880" anchor="ctr">
            <a:normAutofit/>
          </a:bodyPr>
          <a:lstStyle>
            <a:lvl1pPr>
              <a:spcAft>
                <a:spcPts val="0"/>
              </a:spcAft>
              <a:defRPr sz="1800" b="0" i="0" baseline="0">
                <a:latin typeface="Arial"/>
                <a:cs typeface="Arial"/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792565" y="1402640"/>
            <a:ext cx="8746362" cy="4525963"/>
          </a:xfrm>
          <a:prstGeom prst="rect">
            <a:avLst/>
          </a:prstGeom>
        </p:spPr>
        <p:txBody>
          <a:bodyPr lIns="182880"/>
          <a:lstStyle>
            <a:lvl1pPr marL="169863" indent="-169863">
              <a:buNone/>
              <a:defRPr sz="1800" baseline="0"/>
            </a:lvl1pPr>
            <a:lvl2pPr marL="739775" indent="-282575">
              <a:defRPr/>
            </a:lvl2pPr>
            <a:lvl3pPr marL="1090613" indent="-176213">
              <a:defRPr/>
            </a:lvl3pPr>
            <a:lvl4pPr marL="1544638" indent="-173038">
              <a:defRPr/>
            </a:lvl4pPr>
            <a:lvl5pPr marL="2000250" indent="-171450">
              <a:defRPr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10777084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a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3"/>
          <p:cNvSpPr/>
          <p:nvPr/>
        </p:nvSpPr>
        <p:spPr>
          <a:xfrm>
            <a:off x="0" y="0"/>
            <a:ext cx="2754313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US" altLang="it-IT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4" name="Picture 7" descr="NTT_Brand_Slid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57413"/>
            <a:ext cx="2754313" cy="254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15"/>
          <p:cNvSpPr txBox="1">
            <a:spLocks noChangeArrowheads="1"/>
          </p:cNvSpPr>
          <p:nvPr/>
        </p:nvSpPr>
        <p:spPr bwMode="auto">
          <a:xfrm>
            <a:off x="4127500" y="6751638"/>
            <a:ext cx="5751513" cy="92075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sz="600">
                <a:solidFill>
                  <a:srgbClr val="000000"/>
                </a:solidFill>
              </a:rPr>
              <a:t>This document contains confidential Company information. Do not disclose it to third parties without permission from the Company.</a:t>
            </a:r>
          </a:p>
        </p:txBody>
      </p:sp>
      <p:sp>
        <p:nvSpPr>
          <p:cNvPr id="6" name="TextBox 12"/>
          <p:cNvSpPr txBox="1">
            <a:spLocks noChangeArrowheads="1"/>
          </p:cNvSpPr>
          <p:nvPr/>
        </p:nvSpPr>
        <p:spPr bwMode="auto">
          <a:xfrm>
            <a:off x="0" y="6751638"/>
            <a:ext cx="2559050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600">
                <a:solidFill>
                  <a:srgbClr val="000000"/>
                </a:solidFill>
              </a:rPr>
              <a:t>Copyright © 2012 NTT DATA Corporation</a:t>
            </a:r>
          </a:p>
        </p:txBody>
      </p:sp>
      <p:pic>
        <p:nvPicPr>
          <p:cNvPr id="8" name="Picture 9" descr="NTT_BrandMessage_Lockup_Aligned_Right_RGB_111129_jal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4588" y="2795588"/>
            <a:ext cx="5278437" cy="126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ontent Placeholder 28"/>
          <p:cNvSpPr>
            <a:spLocks noGrp="1"/>
          </p:cNvSpPr>
          <p:nvPr>
            <p:ph sz="quarter" idx="17"/>
          </p:nvPr>
        </p:nvSpPr>
        <p:spPr>
          <a:xfrm>
            <a:off x="6376987" y="6457969"/>
            <a:ext cx="3501496" cy="254569"/>
          </a:xfrm>
          <a:prstGeom prst="rect">
            <a:avLst/>
          </a:prstGeom>
        </p:spPr>
        <p:txBody>
          <a:bodyPr vert="horz"/>
          <a:lstStyle>
            <a:lvl1pPr algn="r">
              <a:buNone/>
              <a:defRPr sz="900" baseline="0">
                <a:solidFill>
                  <a:schemeClr val="tx1"/>
                </a:solidFill>
              </a:defRPr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it-IT" noProof="0" smtClean="0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35031159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8123238" cy="7318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US" altLang="it-IT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8" name="Rectangle 14"/>
          <p:cNvSpPr/>
          <p:nvPr userDrawn="1"/>
        </p:nvSpPr>
        <p:spPr>
          <a:xfrm>
            <a:off x="8123238" y="0"/>
            <a:ext cx="1782762" cy="731838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US" altLang="it-IT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9" name="Picture 13" descr="NTT_ppt_header_graphic_blu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92163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83220" y="188640"/>
            <a:ext cx="8750300" cy="365125"/>
          </a:xfrm>
          <a:prstGeom prst="rect">
            <a:avLst/>
          </a:prstGeo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28229" y="1341438"/>
            <a:ext cx="8915400" cy="452596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grpSp>
        <p:nvGrpSpPr>
          <p:cNvPr id="10" name="Group 13"/>
          <p:cNvGrpSpPr>
            <a:grpSpLocks/>
          </p:cNvGrpSpPr>
          <p:nvPr userDrawn="1"/>
        </p:nvGrpSpPr>
        <p:grpSpPr bwMode="auto">
          <a:xfrm>
            <a:off x="0" y="6732588"/>
            <a:ext cx="9906000" cy="131762"/>
            <a:chOff x="0" y="6731877"/>
            <a:chExt cx="9144001" cy="132052"/>
          </a:xfrm>
        </p:grpSpPr>
        <p:sp>
          <p:nvSpPr>
            <p:cNvPr id="11" name="Rectangle 17"/>
            <p:cNvSpPr/>
            <p:nvPr/>
          </p:nvSpPr>
          <p:spPr>
            <a:xfrm>
              <a:off x="0" y="6731877"/>
              <a:ext cx="9144001" cy="13205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endParaRPr kumimoji="1" lang="en-US" altLang="it-IT" sz="1400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grpSp>
          <p:nvGrpSpPr>
            <p:cNvPr id="12" name="Group 103"/>
            <p:cNvGrpSpPr>
              <a:grpSpLocks/>
            </p:cNvGrpSpPr>
            <p:nvPr/>
          </p:nvGrpSpPr>
          <p:grpSpPr bwMode="auto">
            <a:xfrm>
              <a:off x="0" y="6731877"/>
              <a:ext cx="735623" cy="132052"/>
              <a:chOff x="0" y="6296155"/>
              <a:chExt cx="735623" cy="132052"/>
            </a:xfrm>
          </p:grpSpPr>
          <p:sp>
            <p:nvSpPr>
              <p:cNvPr id="13" name="Rectangle 21"/>
              <p:cNvSpPr/>
              <p:nvPr/>
            </p:nvSpPr>
            <p:spPr>
              <a:xfrm>
                <a:off x="612531" y="6296155"/>
                <a:ext cx="123092" cy="13205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4" name="Rectangle 22"/>
              <p:cNvSpPr>
                <a:spLocks noChangeArrowheads="1"/>
              </p:cNvSpPr>
              <p:nvPr/>
            </p:nvSpPr>
            <p:spPr bwMode="auto">
              <a:xfrm>
                <a:off x="490904" y="6296155"/>
                <a:ext cx="121626" cy="132052"/>
              </a:xfrm>
              <a:prstGeom prst="rect">
                <a:avLst/>
              </a:prstGeom>
              <a:solidFill>
                <a:srgbClr val="C969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5" name="Rectangle 23"/>
              <p:cNvSpPr/>
              <p:nvPr/>
            </p:nvSpPr>
            <p:spPr>
              <a:xfrm>
                <a:off x="367812" y="6296155"/>
                <a:ext cx="123092" cy="132052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6" name="Rectangle 24"/>
              <p:cNvSpPr/>
              <p:nvPr/>
            </p:nvSpPr>
            <p:spPr>
              <a:xfrm>
                <a:off x="244720" y="6296155"/>
                <a:ext cx="123092" cy="13205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7" name="Rectangle 25"/>
              <p:cNvSpPr>
                <a:spLocks noChangeArrowheads="1"/>
              </p:cNvSpPr>
              <p:nvPr/>
            </p:nvSpPr>
            <p:spPr bwMode="auto">
              <a:xfrm>
                <a:off x="123092" y="6296155"/>
                <a:ext cx="121627" cy="132052"/>
              </a:xfrm>
              <a:prstGeom prst="rect">
                <a:avLst/>
              </a:prstGeom>
              <a:solidFill>
                <a:srgbClr val="6F77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8" name="Rectangle 26"/>
              <p:cNvSpPr>
                <a:spLocks noChangeArrowheads="1"/>
              </p:cNvSpPr>
              <p:nvPr/>
            </p:nvSpPr>
            <p:spPr bwMode="auto">
              <a:xfrm>
                <a:off x="0" y="6296155"/>
                <a:ext cx="123092" cy="132052"/>
              </a:xfrm>
              <a:prstGeom prst="rect">
                <a:avLst/>
              </a:prstGeom>
              <a:solidFill>
                <a:srgbClr val="3F49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</p:grpSp>
      <p:sp>
        <p:nvSpPr>
          <p:cNvPr id="19" name="TextBox 12"/>
          <p:cNvSpPr txBox="1">
            <a:spLocks noChangeArrowheads="1"/>
          </p:cNvSpPr>
          <p:nvPr userDrawn="1"/>
        </p:nvSpPr>
        <p:spPr bwMode="auto">
          <a:xfrm>
            <a:off x="831850" y="6751638"/>
            <a:ext cx="2559050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1pPr>
            <a:lvl2pPr marL="742950" indent="-28575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2pPr>
            <a:lvl3pPr marL="11430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3pPr>
            <a:lvl4pPr marL="16002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4pPr>
            <a:lvl5pPr marL="20574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9pPr>
          </a:lstStyle>
          <a:p>
            <a:pPr eaLnBrk="1" hangingPunct="1">
              <a:defRPr/>
            </a:pPr>
            <a:r>
              <a:rPr lang="en-US" sz="600" smtClean="0">
                <a:solidFill>
                  <a:srgbClr val="000000"/>
                </a:solidFill>
                <a:cs typeface="Arial" pitchFamily="34" charset="0"/>
              </a:rPr>
              <a:t>Copyright © 2012 NTT DATA</a:t>
            </a:r>
          </a:p>
        </p:txBody>
      </p:sp>
      <p:pic>
        <p:nvPicPr>
          <p:cNvPr id="20" name="Picture 19" descr="NTT_Title_Slide_w_Image.jp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552" y="-27384"/>
            <a:ext cx="792163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86536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2" descr="NTT_logo_RGB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3488" y="6119813"/>
            <a:ext cx="1833562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9" descr="NTT_Title_Slide_w_Imag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19413"/>
            <a:ext cx="2754313" cy="254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15"/>
          <p:cNvSpPr>
            <a:spLocks noChangeArrowheads="1"/>
          </p:cNvSpPr>
          <p:nvPr/>
        </p:nvSpPr>
        <p:spPr bwMode="auto">
          <a:xfrm>
            <a:off x="2740025" y="4181475"/>
            <a:ext cx="7165975" cy="1281113"/>
          </a:xfrm>
          <a:prstGeom prst="rect">
            <a:avLst/>
          </a:prstGeom>
          <a:solidFill>
            <a:srgbClr val="C2CE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en-US" altLang="en-US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1" name="Rectangle 18"/>
          <p:cNvSpPr/>
          <p:nvPr/>
        </p:nvSpPr>
        <p:spPr>
          <a:xfrm>
            <a:off x="2740025" y="4763"/>
            <a:ext cx="7165975" cy="294957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kumimoji="1" lang="en-US" altLang="it-IT" sz="140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12" name="TextBox 16"/>
          <p:cNvSpPr txBox="1">
            <a:spLocks noChangeArrowheads="1"/>
          </p:cNvSpPr>
          <p:nvPr/>
        </p:nvSpPr>
        <p:spPr bwMode="auto">
          <a:xfrm>
            <a:off x="0" y="6751638"/>
            <a:ext cx="2559050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1pPr>
            <a:lvl2pPr marL="742950" indent="-28575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2pPr>
            <a:lvl3pPr marL="11430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3pPr>
            <a:lvl4pPr marL="16002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4pPr>
            <a:lvl5pPr marL="20574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9pPr>
          </a:lstStyle>
          <a:p>
            <a:pPr eaLnBrk="1" hangingPunct="1">
              <a:defRPr/>
            </a:pPr>
            <a:r>
              <a:rPr lang="en-US" sz="600" smtClean="0">
                <a:solidFill>
                  <a:srgbClr val="000000"/>
                </a:solidFill>
                <a:cs typeface="Arial" pitchFamily="34" charset="0"/>
              </a:rPr>
              <a:t>Copyright © 2012 NTT DATA </a:t>
            </a:r>
          </a:p>
        </p:txBody>
      </p:sp>
      <p:sp>
        <p:nvSpPr>
          <p:cNvPr id="13" name="Rectangle 14"/>
          <p:cNvSpPr/>
          <p:nvPr/>
        </p:nvSpPr>
        <p:spPr>
          <a:xfrm>
            <a:off x="2740025" y="2919413"/>
            <a:ext cx="7165975" cy="126523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kumimoji="1" lang="en-US" altLang="it-IT" sz="140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9" name="Text Placeholder 2"/>
          <p:cNvSpPr>
            <a:spLocks noGrp="1"/>
          </p:cNvSpPr>
          <p:nvPr>
            <p:ph type="body" idx="13"/>
          </p:nvPr>
        </p:nvSpPr>
        <p:spPr>
          <a:xfrm>
            <a:off x="2972230" y="4379538"/>
            <a:ext cx="6637823" cy="104184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1600" baseline="0">
                <a:solidFill>
                  <a:schemeClr val="tx2"/>
                </a:solidFill>
              </a:defRPr>
            </a:lvl1pPr>
            <a:lvl2pPr marL="457200" indent="0">
              <a:buNone/>
              <a:defRPr sz="1400">
                <a:solidFill>
                  <a:schemeClr val="accent1"/>
                </a:solidFill>
              </a:defRPr>
            </a:lvl2pPr>
            <a:lvl3pPr marL="914400" indent="0">
              <a:buNone/>
              <a:defRPr sz="1400">
                <a:solidFill>
                  <a:schemeClr val="accent1"/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type="body" idx="14"/>
          </p:nvPr>
        </p:nvSpPr>
        <p:spPr>
          <a:xfrm>
            <a:off x="261844" y="217114"/>
            <a:ext cx="2296935" cy="104184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14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24" name="Content Placeholder 23"/>
          <p:cNvSpPr>
            <a:spLocks noGrp="1"/>
          </p:cNvSpPr>
          <p:nvPr>
            <p:ph sz="quarter" idx="15"/>
          </p:nvPr>
        </p:nvSpPr>
        <p:spPr>
          <a:xfrm>
            <a:off x="7994783" y="88731"/>
            <a:ext cx="1816100" cy="546100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 vert="horz"/>
          <a:lstStyle>
            <a:lvl1pPr marL="0" indent="0">
              <a:spcBef>
                <a:spcPts val="0"/>
              </a:spcBef>
              <a:buNone/>
              <a:defRPr sz="900" baseline="0"/>
            </a:lvl1pPr>
            <a:lvl2pPr>
              <a:buNone/>
              <a:defRPr sz="1400"/>
            </a:lvl2pPr>
            <a:lvl3pPr>
              <a:buNone/>
              <a:defRPr sz="1400"/>
            </a:lvl3pPr>
            <a:lvl4pPr>
              <a:buNone/>
              <a:defRPr sz="1400"/>
            </a:lvl4pPr>
            <a:lvl5pPr>
              <a:buNone/>
              <a:defRPr sz="1400"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</p:txBody>
      </p:sp>
      <p:sp>
        <p:nvSpPr>
          <p:cNvPr id="29" name="Content Placeholder 28"/>
          <p:cNvSpPr>
            <a:spLocks noGrp="1"/>
          </p:cNvSpPr>
          <p:nvPr>
            <p:ph sz="quarter" idx="17"/>
          </p:nvPr>
        </p:nvSpPr>
        <p:spPr>
          <a:xfrm>
            <a:off x="6309387" y="652232"/>
            <a:ext cx="3501496" cy="431969"/>
          </a:xfrm>
          <a:prstGeom prst="rect">
            <a:avLst/>
          </a:prstGeom>
        </p:spPr>
        <p:txBody>
          <a:bodyPr vert="horz"/>
          <a:lstStyle>
            <a:lvl1pPr>
              <a:buNone/>
              <a:defRPr sz="900" baseline="0">
                <a:solidFill>
                  <a:srgbClr val="FF0000"/>
                </a:solidFill>
              </a:defRPr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2972230" y="3161530"/>
            <a:ext cx="6637823" cy="995164"/>
          </a:xfrm>
          <a:prstGeom prst="rect">
            <a:avLst/>
          </a:prstGeom>
          <a:ln>
            <a:noFill/>
          </a:ln>
        </p:spPr>
        <p:txBody>
          <a:bodyPr anchor="t">
            <a:normAutofit/>
          </a:bodyPr>
          <a:lstStyle>
            <a:lvl1pPr algn="l">
              <a:spcAft>
                <a:spcPts val="0"/>
              </a:spcAft>
              <a:defRPr sz="2200" b="0" i="0" cap="none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8425032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7" descr="NTT_Title_Slide_w_Imag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19413"/>
            <a:ext cx="2754313" cy="254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21"/>
          <p:cNvSpPr>
            <a:spLocks noChangeArrowheads="1"/>
          </p:cNvSpPr>
          <p:nvPr/>
        </p:nvSpPr>
        <p:spPr bwMode="auto">
          <a:xfrm>
            <a:off x="2740025" y="4181475"/>
            <a:ext cx="7165975" cy="1281113"/>
          </a:xfrm>
          <a:prstGeom prst="rect">
            <a:avLst/>
          </a:prstGeom>
          <a:solidFill>
            <a:srgbClr val="C2CE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en-US" altLang="en-US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0" name="Rectangle 22"/>
          <p:cNvSpPr/>
          <p:nvPr/>
        </p:nvSpPr>
        <p:spPr>
          <a:xfrm>
            <a:off x="2740025" y="2914650"/>
            <a:ext cx="7165975" cy="127476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kumimoji="1" lang="en-US" altLang="it-IT" sz="1400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11" name="Picture 18" descr="NTT_logo_RGB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3488" y="6119813"/>
            <a:ext cx="1833562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5"/>
          <p:cNvSpPr txBox="1">
            <a:spLocks noChangeArrowheads="1"/>
          </p:cNvSpPr>
          <p:nvPr/>
        </p:nvSpPr>
        <p:spPr bwMode="auto">
          <a:xfrm>
            <a:off x="2178050" y="1892300"/>
            <a:ext cx="184150" cy="30797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kumimoji="1" lang="en-US" altLang="it-IT" sz="1400">
              <a:solidFill>
                <a:srgbClr val="FF0000"/>
              </a:solidFill>
              <a:ea typeface="HGP創英角ｺﾞｼｯｸUB"/>
              <a:cs typeface="HGP創英角ｺﾞｼｯｸUB"/>
            </a:endParaRPr>
          </a:p>
        </p:txBody>
      </p:sp>
      <p:sp>
        <p:nvSpPr>
          <p:cNvPr id="13" name="TextBox 20"/>
          <p:cNvSpPr txBox="1">
            <a:spLocks noChangeArrowheads="1"/>
          </p:cNvSpPr>
          <p:nvPr/>
        </p:nvSpPr>
        <p:spPr bwMode="auto">
          <a:xfrm>
            <a:off x="0" y="6751638"/>
            <a:ext cx="2559050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1pPr>
            <a:lvl2pPr marL="742950" indent="-28575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2pPr>
            <a:lvl3pPr marL="11430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3pPr>
            <a:lvl4pPr marL="16002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4pPr>
            <a:lvl5pPr marL="20574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9pPr>
          </a:lstStyle>
          <a:p>
            <a:pPr eaLnBrk="1" hangingPunct="1">
              <a:defRPr/>
            </a:pPr>
            <a:r>
              <a:rPr lang="en-US" sz="600" smtClean="0">
                <a:solidFill>
                  <a:srgbClr val="000000"/>
                </a:solidFill>
                <a:cs typeface="Arial" pitchFamily="34" charset="0"/>
              </a:rPr>
              <a:t>Copyright © 2012 NTT DATA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3"/>
          </p:nvPr>
        </p:nvSpPr>
        <p:spPr>
          <a:xfrm>
            <a:off x="2972230" y="4379538"/>
            <a:ext cx="6637823" cy="104184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1600" baseline="0">
                <a:solidFill>
                  <a:schemeClr val="tx2"/>
                </a:solidFill>
              </a:defRPr>
            </a:lvl1pPr>
            <a:lvl2pPr marL="457200" indent="0">
              <a:buNone/>
              <a:defRPr sz="1400">
                <a:solidFill>
                  <a:schemeClr val="accent1"/>
                </a:solidFill>
              </a:defRPr>
            </a:lvl2pPr>
            <a:lvl3pPr marL="914400" indent="0">
              <a:buNone/>
              <a:defRPr sz="1400">
                <a:solidFill>
                  <a:schemeClr val="accent1"/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2972230" y="3161530"/>
            <a:ext cx="6637823" cy="995164"/>
          </a:xfrm>
          <a:prstGeom prst="rect">
            <a:avLst/>
          </a:prstGeom>
          <a:ln>
            <a:noFill/>
          </a:ln>
        </p:spPr>
        <p:txBody>
          <a:bodyPr anchor="t">
            <a:normAutofit/>
          </a:bodyPr>
          <a:lstStyle>
            <a:lvl1pPr algn="l">
              <a:spcAft>
                <a:spcPts val="0"/>
              </a:spcAft>
              <a:defRPr sz="2200" b="0" i="0" cap="none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27" name="Content Placeholder 23"/>
          <p:cNvSpPr>
            <a:spLocks noGrp="1"/>
          </p:cNvSpPr>
          <p:nvPr>
            <p:ph sz="quarter" idx="15"/>
          </p:nvPr>
        </p:nvSpPr>
        <p:spPr>
          <a:xfrm>
            <a:off x="7994783" y="88731"/>
            <a:ext cx="1816100" cy="546100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 vert="horz"/>
          <a:lstStyle>
            <a:lvl1pPr marL="0" indent="0">
              <a:spcBef>
                <a:spcPts val="0"/>
              </a:spcBef>
              <a:buNone/>
              <a:defRPr sz="900" baseline="0"/>
            </a:lvl1pPr>
            <a:lvl2pPr>
              <a:buNone/>
              <a:defRPr sz="1400"/>
            </a:lvl2pPr>
            <a:lvl3pPr>
              <a:buNone/>
              <a:defRPr sz="1400"/>
            </a:lvl3pPr>
            <a:lvl4pPr>
              <a:buNone/>
              <a:defRPr sz="1400"/>
            </a:lvl4pPr>
            <a:lvl5pPr>
              <a:buNone/>
              <a:defRPr sz="1400"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</p:txBody>
      </p:sp>
      <p:sp>
        <p:nvSpPr>
          <p:cNvPr id="28" name="Content Placeholder 28"/>
          <p:cNvSpPr>
            <a:spLocks noGrp="1"/>
          </p:cNvSpPr>
          <p:nvPr>
            <p:ph sz="quarter" idx="17"/>
          </p:nvPr>
        </p:nvSpPr>
        <p:spPr>
          <a:xfrm>
            <a:off x="6309387" y="652232"/>
            <a:ext cx="3501496" cy="431969"/>
          </a:xfrm>
          <a:prstGeom prst="rect">
            <a:avLst/>
          </a:prstGeom>
        </p:spPr>
        <p:txBody>
          <a:bodyPr vert="horz"/>
          <a:lstStyle>
            <a:lvl1pPr>
              <a:buNone/>
              <a:defRPr sz="900" baseline="0">
                <a:solidFill>
                  <a:srgbClr val="FF0000"/>
                </a:solidFill>
              </a:defRPr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</p:txBody>
      </p:sp>
      <p:sp>
        <p:nvSpPr>
          <p:cNvPr id="31" name="Text Placeholder 2"/>
          <p:cNvSpPr>
            <a:spLocks noGrp="1"/>
          </p:cNvSpPr>
          <p:nvPr>
            <p:ph type="body" idx="14"/>
          </p:nvPr>
        </p:nvSpPr>
        <p:spPr>
          <a:xfrm>
            <a:off x="261844" y="217114"/>
            <a:ext cx="2296935" cy="104184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14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1934070554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rizontal Layout +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/>
          <p:nvPr/>
        </p:nvSpPr>
        <p:spPr>
          <a:xfrm>
            <a:off x="8123238" y="0"/>
            <a:ext cx="1782762" cy="731838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kumimoji="1" lang="en-US" altLang="it-IT" sz="1400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5" name="Picture 29" descr="NTT_logo_RGB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7550" y="309563"/>
            <a:ext cx="135731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4"/>
          <p:cNvSpPr/>
          <p:nvPr/>
        </p:nvSpPr>
        <p:spPr>
          <a:xfrm>
            <a:off x="0" y="0"/>
            <a:ext cx="8123238" cy="7318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kumimoji="1" lang="en-US" altLang="it-IT" sz="1400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7" name="Picture 19" descr="NTT_Title_Slide_w_Image.jp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92163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Group 13"/>
          <p:cNvGrpSpPr>
            <a:grpSpLocks/>
          </p:cNvGrpSpPr>
          <p:nvPr/>
        </p:nvGrpSpPr>
        <p:grpSpPr bwMode="auto">
          <a:xfrm>
            <a:off x="0" y="6732588"/>
            <a:ext cx="9906000" cy="131762"/>
            <a:chOff x="0" y="6731877"/>
            <a:chExt cx="9144001" cy="132052"/>
          </a:xfrm>
        </p:grpSpPr>
        <p:sp>
          <p:nvSpPr>
            <p:cNvPr id="9" name="Rectangle 17"/>
            <p:cNvSpPr/>
            <p:nvPr/>
          </p:nvSpPr>
          <p:spPr>
            <a:xfrm>
              <a:off x="0" y="6731877"/>
              <a:ext cx="9144001" cy="13205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endParaRPr kumimoji="1" lang="en-US" altLang="it-IT" sz="1400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grpSp>
          <p:nvGrpSpPr>
            <p:cNvPr id="10" name="Group 103"/>
            <p:cNvGrpSpPr>
              <a:grpSpLocks/>
            </p:cNvGrpSpPr>
            <p:nvPr/>
          </p:nvGrpSpPr>
          <p:grpSpPr bwMode="auto">
            <a:xfrm>
              <a:off x="0" y="6731877"/>
              <a:ext cx="735623" cy="132052"/>
              <a:chOff x="0" y="6296155"/>
              <a:chExt cx="735623" cy="132052"/>
            </a:xfrm>
          </p:grpSpPr>
          <p:sp>
            <p:nvSpPr>
              <p:cNvPr id="11" name="Rectangle 21"/>
              <p:cNvSpPr/>
              <p:nvPr/>
            </p:nvSpPr>
            <p:spPr>
              <a:xfrm>
                <a:off x="612531" y="6296155"/>
                <a:ext cx="123092" cy="13205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2" name="Rectangle 22"/>
              <p:cNvSpPr>
                <a:spLocks noChangeArrowheads="1"/>
              </p:cNvSpPr>
              <p:nvPr/>
            </p:nvSpPr>
            <p:spPr bwMode="auto">
              <a:xfrm>
                <a:off x="490904" y="6296155"/>
                <a:ext cx="121626" cy="132052"/>
              </a:xfrm>
              <a:prstGeom prst="rect">
                <a:avLst/>
              </a:prstGeom>
              <a:solidFill>
                <a:srgbClr val="C969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3" name="Rectangle 23"/>
              <p:cNvSpPr/>
              <p:nvPr/>
            </p:nvSpPr>
            <p:spPr>
              <a:xfrm>
                <a:off x="367812" y="6296155"/>
                <a:ext cx="123092" cy="132052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4" name="Rectangle 24"/>
              <p:cNvSpPr/>
              <p:nvPr/>
            </p:nvSpPr>
            <p:spPr>
              <a:xfrm>
                <a:off x="244720" y="6296155"/>
                <a:ext cx="123092" cy="13205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5" name="Rectangle 25"/>
              <p:cNvSpPr>
                <a:spLocks noChangeArrowheads="1"/>
              </p:cNvSpPr>
              <p:nvPr/>
            </p:nvSpPr>
            <p:spPr bwMode="auto">
              <a:xfrm>
                <a:off x="123092" y="6296155"/>
                <a:ext cx="121627" cy="132052"/>
              </a:xfrm>
              <a:prstGeom prst="rect">
                <a:avLst/>
              </a:prstGeom>
              <a:solidFill>
                <a:srgbClr val="6F77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6" name="Rectangle 26"/>
              <p:cNvSpPr>
                <a:spLocks noChangeArrowheads="1"/>
              </p:cNvSpPr>
              <p:nvPr/>
            </p:nvSpPr>
            <p:spPr bwMode="auto">
              <a:xfrm>
                <a:off x="0" y="6296155"/>
                <a:ext cx="123092" cy="132052"/>
              </a:xfrm>
              <a:prstGeom prst="rect">
                <a:avLst/>
              </a:prstGeom>
              <a:solidFill>
                <a:srgbClr val="3F49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</p:grpSp>
      <p:sp>
        <p:nvSpPr>
          <p:cNvPr id="17" name="TextBox 12"/>
          <p:cNvSpPr txBox="1">
            <a:spLocks noChangeArrowheads="1"/>
          </p:cNvSpPr>
          <p:nvPr/>
        </p:nvSpPr>
        <p:spPr bwMode="auto">
          <a:xfrm>
            <a:off x="831850" y="6751638"/>
            <a:ext cx="2559050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1pPr>
            <a:lvl2pPr marL="742950" indent="-28575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2pPr>
            <a:lvl3pPr marL="11430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3pPr>
            <a:lvl4pPr marL="16002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4pPr>
            <a:lvl5pPr marL="20574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9pPr>
          </a:lstStyle>
          <a:p>
            <a:pPr eaLnBrk="1" hangingPunct="1">
              <a:defRPr/>
            </a:pPr>
            <a:r>
              <a:rPr lang="en-US" sz="600" smtClean="0">
                <a:solidFill>
                  <a:srgbClr val="000000"/>
                </a:solidFill>
                <a:cs typeface="Arial" pitchFamily="34" charset="0"/>
              </a:rPr>
              <a:t>Copyright © 2012 NTT DATA</a:t>
            </a:r>
          </a:p>
        </p:txBody>
      </p:sp>
      <p:sp>
        <p:nvSpPr>
          <p:cNvPr id="18" name="TextBox 16"/>
          <p:cNvSpPr txBox="1">
            <a:spLocks noChangeArrowheads="1"/>
          </p:cNvSpPr>
          <p:nvPr/>
        </p:nvSpPr>
        <p:spPr bwMode="auto">
          <a:xfrm>
            <a:off x="9590088" y="6751638"/>
            <a:ext cx="315912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CF7C28A5-47BB-41D9-AC83-BA8936551A42}" type="slidenum">
              <a:rPr kumimoji="1" lang="en-US" altLang="it-IT" sz="600">
                <a:solidFill>
                  <a:srgbClr val="000000"/>
                </a:solidFill>
                <a:ea typeface="HGP創英角ｺﾞｼｯｸUB"/>
                <a:cs typeface="HGP創英角ｺﾞｼｯｸUB"/>
              </a:rPr>
              <a:pPr eaLnBrk="1" hangingPunct="1"/>
              <a:t>‹#›</a:t>
            </a:fld>
            <a:endParaRPr kumimoji="1" lang="en-US" altLang="it-IT" sz="600">
              <a:solidFill>
                <a:srgbClr val="000000"/>
              </a:solidFill>
              <a:ea typeface="HGP創英角ｺﾞｼｯｸUB"/>
              <a:cs typeface="HGP創英角ｺﾞｼｯｸUB"/>
            </a:endParaRP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792825" y="0"/>
            <a:ext cx="7329752" cy="731838"/>
          </a:xfrm>
          <a:prstGeom prst="rect">
            <a:avLst/>
          </a:prstGeom>
        </p:spPr>
        <p:txBody>
          <a:bodyPr vert="horz" lIns="182880" rIns="182880" anchor="ctr" anchorCtr="0"/>
          <a:lstStyle>
            <a:lvl1pPr>
              <a:buNone/>
              <a:defRPr sz="2200" baseline="0"/>
            </a:lvl1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32" name="Content Placeholder 30"/>
          <p:cNvSpPr>
            <a:spLocks noGrp="1"/>
          </p:cNvSpPr>
          <p:nvPr>
            <p:ph sz="quarter" idx="11"/>
          </p:nvPr>
        </p:nvSpPr>
        <p:spPr>
          <a:xfrm>
            <a:off x="788999" y="1373193"/>
            <a:ext cx="8721725" cy="4579937"/>
          </a:xfrm>
          <a:prstGeom prst="rect">
            <a:avLst/>
          </a:prstGeom>
        </p:spPr>
        <p:txBody>
          <a:bodyPr vert="horz"/>
          <a:lstStyle>
            <a:lvl1pPr>
              <a:spcBef>
                <a:spcPts val="0"/>
              </a:spcBef>
              <a:spcAft>
                <a:spcPts val="600"/>
              </a:spcAft>
              <a:buNone/>
              <a:defRPr kumimoji="1" lang="en-US" altLang="ja-JP" sz="1400" kern="1200" dirty="0" smtClean="0">
                <a:solidFill>
                  <a:schemeClr val="tx1"/>
                </a:solidFill>
                <a:latin typeface="Arial" pitchFamily="34" charset="0"/>
                <a:ea typeface="HGP創英角ｺﾞｼｯｸUB" pitchFamily="50" charset="-128"/>
                <a:cs typeface="Arial" pitchFamily="34" charset="0"/>
              </a:defRPr>
            </a:lvl1pPr>
            <a:lvl2pPr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kumimoji="1" lang="en-US" altLang="ja-JP" sz="1400" kern="1200" dirty="0" smtClean="0">
                <a:solidFill>
                  <a:schemeClr val="tx1"/>
                </a:solidFill>
                <a:latin typeface="Arial" pitchFamily="34" charset="0"/>
                <a:ea typeface="HGP創英角ｺﾞｼｯｸUB" pitchFamily="50" charset="-128"/>
                <a:cs typeface="Arial" pitchFamily="34" charset="0"/>
              </a:defRPr>
            </a:lvl2pPr>
            <a:lvl3pPr>
              <a:spcBef>
                <a:spcPts val="0"/>
              </a:spcBef>
              <a:spcAft>
                <a:spcPts val="600"/>
              </a:spcAft>
              <a:defRPr sz="1400"/>
            </a:lvl3pPr>
            <a:lvl4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400"/>
            </a:lvl4pPr>
            <a:lvl5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400"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071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4.xml"/><Relationship Id="rId13" Type="http://schemas.openxmlformats.org/officeDocument/2006/relationships/theme" Target="../theme/theme10.xml"/><Relationship Id="rId3" Type="http://schemas.openxmlformats.org/officeDocument/2006/relationships/slideLayout" Target="../slideLayouts/slideLayout99.xml"/><Relationship Id="rId7" Type="http://schemas.openxmlformats.org/officeDocument/2006/relationships/slideLayout" Target="../slideLayouts/slideLayout103.xml"/><Relationship Id="rId12" Type="http://schemas.openxmlformats.org/officeDocument/2006/relationships/slideLayout" Target="../slideLayouts/slideLayout108.xml"/><Relationship Id="rId2" Type="http://schemas.openxmlformats.org/officeDocument/2006/relationships/slideLayout" Target="../slideLayouts/slideLayout98.xml"/><Relationship Id="rId1" Type="http://schemas.openxmlformats.org/officeDocument/2006/relationships/slideLayout" Target="../slideLayouts/slideLayout97.xml"/><Relationship Id="rId6" Type="http://schemas.openxmlformats.org/officeDocument/2006/relationships/slideLayout" Target="../slideLayouts/slideLayout102.xml"/><Relationship Id="rId11" Type="http://schemas.openxmlformats.org/officeDocument/2006/relationships/slideLayout" Target="../slideLayouts/slideLayout107.xml"/><Relationship Id="rId5" Type="http://schemas.openxmlformats.org/officeDocument/2006/relationships/slideLayout" Target="../slideLayouts/slideLayout101.xml"/><Relationship Id="rId10" Type="http://schemas.openxmlformats.org/officeDocument/2006/relationships/slideLayout" Target="../slideLayouts/slideLayout106.xml"/><Relationship Id="rId4" Type="http://schemas.openxmlformats.org/officeDocument/2006/relationships/slideLayout" Target="../slideLayouts/slideLayout100.xml"/><Relationship Id="rId9" Type="http://schemas.openxmlformats.org/officeDocument/2006/relationships/slideLayout" Target="../slideLayouts/slideLayout105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6.xml"/><Relationship Id="rId3" Type="http://schemas.openxmlformats.org/officeDocument/2006/relationships/slideLayout" Target="../slideLayouts/slideLayout111.xml"/><Relationship Id="rId7" Type="http://schemas.openxmlformats.org/officeDocument/2006/relationships/slideLayout" Target="../slideLayouts/slideLayout115.xml"/><Relationship Id="rId2" Type="http://schemas.openxmlformats.org/officeDocument/2006/relationships/slideLayout" Target="../slideLayouts/slideLayout110.xml"/><Relationship Id="rId1" Type="http://schemas.openxmlformats.org/officeDocument/2006/relationships/slideLayout" Target="../slideLayouts/slideLayout109.xml"/><Relationship Id="rId6" Type="http://schemas.openxmlformats.org/officeDocument/2006/relationships/slideLayout" Target="../slideLayouts/slideLayout114.xml"/><Relationship Id="rId5" Type="http://schemas.openxmlformats.org/officeDocument/2006/relationships/slideLayout" Target="../slideLayouts/slideLayout113.xml"/><Relationship Id="rId10" Type="http://schemas.openxmlformats.org/officeDocument/2006/relationships/theme" Target="../theme/theme11.xml"/><Relationship Id="rId4" Type="http://schemas.openxmlformats.org/officeDocument/2006/relationships/slideLayout" Target="../slideLayouts/slideLayout112.xml"/><Relationship Id="rId9" Type="http://schemas.openxmlformats.org/officeDocument/2006/relationships/slideLayout" Target="../slideLayouts/slideLayout117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5.xml"/><Relationship Id="rId3" Type="http://schemas.openxmlformats.org/officeDocument/2006/relationships/slideLayout" Target="../slideLayouts/slideLayout120.xml"/><Relationship Id="rId7" Type="http://schemas.openxmlformats.org/officeDocument/2006/relationships/slideLayout" Target="../slideLayouts/slideLayout124.xml"/><Relationship Id="rId2" Type="http://schemas.openxmlformats.org/officeDocument/2006/relationships/slideLayout" Target="../slideLayouts/slideLayout119.xml"/><Relationship Id="rId1" Type="http://schemas.openxmlformats.org/officeDocument/2006/relationships/slideLayout" Target="../slideLayouts/slideLayout118.xml"/><Relationship Id="rId6" Type="http://schemas.openxmlformats.org/officeDocument/2006/relationships/slideLayout" Target="../slideLayouts/slideLayout123.xml"/><Relationship Id="rId5" Type="http://schemas.openxmlformats.org/officeDocument/2006/relationships/slideLayout" Target="../slideLayouts/slideLayout122.xml"/><Relationship Id="rId10" Type="http://schemas.openxmlformats.org/officeDocument/2006/relationships/theme" Target="../theme/theme12.xml"/><Relationship Id="rId4" Type="http://schemas.openxmlformats.org/officeDocument/2006/relationships/slideLayout" Target="../slideLayouts/slideLayout121.xml"/><Relationship Id="rId9" Type="http://schemas.openxmlformats.org/officeDocument/2006/relationships/slideLayout" Target="../slideLayouts/slideLayout126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4.xml"/><Relationship Id="rId3" Type="http://schemas.openxmlformats.org/officeDocument/2006/relationships/slideLayout" Target="../slideLayouts/slideLayout129.xml"/><Relationship Id="rId7" Type="http://schemas.openxmlformats.org/officeDocument/2006/relationships/slideLayout" Target="../slideLayouts/slideLayout133.xml"/><Relationship Id="rId2" Type="http://schemas.openxmlformats.org/officeDocument/2006/relationships/slideLayout" Target="../slideLayouts/slideLayout128.xml"/><Relationship Id="rId1" Type="http://schemas.openxmlformats.org/officeDocument/2006/relationships/slideLayout" Target="../slideLayouts/slideLayout127.xml"/><Relationship Id="rId6" Type="http://schemas.openxmlformats.org/officeDocument/2006/relationships/slideLayout" Target="../slideLayouts/slideLayout132.xml"/><Relationship Id="rId5" Type="http://schemas.openxmlformats.org/officeDocument/2006/relationships/slideLayout" Target="../slideLayouts/slideLayout131.xml"/><Relationship Id="rId10" Type="http://schemas.openxmlformats.org/officeDocument/2006/relationships/theme" Target="../theme/theme13.xml"/><Relationship Id="rId4" Type="http://schemas.openxmlformats.org/officeDocument/2006/relationships/slideLayout" Target="../slideLayouts/slideLayout130.xml"/><Relationship Id="rId9" Type="http://schemas.openxmlformats.org/officeDocument/2006/relationships/slideLayout" Target="../slideLayouts/slideLayout135.xml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3.xml"/><Relationship Id="rId13" Type="http://schemas.openxmlformats.org/officeDocument/2006/relationships/theme" Target="../theme/theme14.xml"/><Relationship Id="rId3" Type="http://schemas.openxmlformats.org/officeDocument/2006/relationships/slideLayout" Target="../slideLayouts/slideLayout138.xml"/><Relationship Id="rId7" Type="http://schemas.openxmlformats.org/officeDocument/2006/relationships/slideLayout" Target="../slideLayouts/slideLayout142.xml"/><Relationship Id="rId12" Type="http://schemas.openxmlformats.org/officeDocument/2006/relationships/slideLayout" Target="../slideLayouts/slideLayout147.xml"/><Relationship Id="rId2" Type="http://schemas.openxmlformats.org/officeDocument/2006/relationships/slideLayout" Target="../slideLayouts/slideLayout137.xml"/><Relationship Id="rId1" Type="http://schemas.openxmlformats.org/officeDocument/2006/relationships/slideLayout" Target="../slideLayouts/slideLayout136.xml"/><Relationship Id="rId6" Type="http://schemas.openxmlformats.org/officeDocument/2006/relationships/slideLayout" Target="../slideLayouts/slideLayout141.xml"/><Relationship Id="rId11" Type="http://schemas.openxmlformats.org/officeDocument/2006/relationships/slideLayout" Target="../slideLayouts/slideLayout146.xml"/><Relationship Id="rId5" Type="http://schemas.openxmlformats.org/officeDocument/2006/relationships/slideLayout" Target="../slideLayouts/slideLayout140.xml"/><Relationship Id="rId10" Type="http://schemas.openxmlformats.org/officeDocument/2006/relationships/slideLayout" Target="../slideLayouts/slideLayout145.xml"/><Relationship Id="rId4" Type="http://schemas.openxmlformats.org/officeDocument/2006/relationships/slideLayout" Target="../slideLayouts/slideLayout139.xml"/><Relationship Id="rId9" Type="http://schemas.openxmlformats.org/officeDocument/2006/relationships/slideLayout" Target="../slideLayouts/slideLayout14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5.xml"/><Relationship Id="rId10" Type="http://schemas.openxmlformats.org/officeDocument/2006/relationships/theme" Target="../theme/theme3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7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6.xml"/><Relationship Id="rId12" Type="http://schemas.openxmlformats.org/officeDocument/2006/relationships/slideLayout" Target="../slideLayouts/slideLayout41.xml"/><Relationship Id="rId2" Type="http://schemas.openxmlformats.org/officeDocument/2006/relationships/slideLayout" Target="../slideLayouts/slideLayout31.xml"/><Relationship Id="rId1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5.xml"/><Relationship Id="rId11" Type="http://schemas.openxmlformats.org/officeDocument/2006/relationships/slideLayout" Target="../slideLayouts/slideLayout40.xml"/><Relationship Id="rId5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39.xml"/><Relationship Id="rId4" Type="http://schemas.openxmlformats.org/officeDocument/2006/relationships/slideLayout" Target="../slideLayouts/slideLayout33.xml"/><Relationship Id="rId9" Type="http://schemas.openxmlformats.org/officeDocument/2006/relationships/slideLayout" Target="../slideLayouts/slideLayout38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9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44.xml"/><Relationship Id="rId7" Type="http://schemas.openxmlformats.org/officeDocument/2006/relationships/slideLayout" Target="../slideLayouts/slideLayout48.xml"/><Relationship Id="rId12" Type="http://schemas.openxmlformats.org/officeDocument/2006/relationships/slideLayout" Target="../slideLayouts/slideLayout53.xml"/><Relationship Id="rId2" Type="http://schemas.openxmlformats.org/officeDocument/2006/relationships/slideLayout" Target="../slideLayouts/slideLayout43.xml"/><Relationship Id="rId1" Type="http://schemas.openxmlformats.org/officeDocument/2006/relationships/slideLayout" Target="../slideLayouts/slideLayout42.xml"/><Relationship Id="rId6" Type="http://schemas.openxmlformats.org/officeDocument/2006/relationships/slideLayout" Target="../slideLayouts/slideLayout47.xml"/><Relationship Id="rId11" Type="http://schemas.openxmlformats.org/officeDocument/2006/relationships/slideLayout" Target="../slideLayouts/slideLayout52.xml"/><Relationship Id="rId5" Type="http://schemas.openxmlformats.org/officeDocument/2006/relationships/slideLayout" Target="../slideLayouts/slideLayout46.xml"/><Relationship Id="rId10" Type="http://schemas.openxmlformats.org/officeDocument/2006/relationships/slideLayout" Target="../slideLayouts/slideLayout51.xml"/><Relationship Id="rId4" Type="http://schemas.openxmlformats.org/officeDocument/2006/relationships/slideLayout" Target="../slideLayouts/slideLayout45.xml"/><Relationship Id="rId9" Type="http://schemas.openxmlformats.org/officeDocument/2006/relationships/slideLayout" Target="../slideLayouts/slideLayout50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1.xml"/><Relationship Id="rId3" Type="http://schemas.openxmlformats.org/officeDocument/2006/relationships/slideLayout" Target="../slideLayouts/slideLayout56.xml"/><Relationship Id="rId7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5.xml"/><Relationship Id="rId1" Type="http://schemas.openxmlformats.org/officeDocument/2006/relationships/slideLayout" Target="../slideLayouts/slideLayout54.xml"/><Relationship Id="rId6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8.xml"/><Relationship Id="rId10" Type="http://schemas.openxmlformats.org/officeDocument/2006/relationships/theme" Target="../theme/theme6.xml"/><Relationship Id="rId4" Type="http://schemas.openxmlformats.org/officeDocument/2006/relationships/slideLayout" Target="../slideLayouts/slideLayout57.xml"/><Relationship Id="rId9" Type="http://schemas.openxmlformats.org/officeDocument/2006/relationships/slideLayout" Target="../slideLayouts/slideLayout62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0.xml"/><Relationship Id="rId13" Type="http://schemas.openxmlformats.org/officeDocument/2006/relationships/theme" Target="../theme/theme7.xml"/><Relationship Id="rId3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9.xml"/><Relationship Id="rId12" Type="http://schemas.openxmlformats.org/officeDocument/2006/relationships/slideLayout" Target="../slideLayouts/slideLayout74.xml"/><Relationship Id="rId2" Type="http://schemas.openxmlformats.org/officeDocument/2006/relationships/slideLayout" Target="../slideLayouts/slideLayout64.xml"/><Relationship Id="rId1" Type="http://schemas.openxmlformats.org/officeDocument/2006/relationships/slideLayout" Target="../slideLayouts/slideLayout63.xml"/><Relationship Id="rId6" Type="http://schemas.openxmlformats.org/officeDocument/2006/relationships/slideLayout" Target="../slideLayouts/slideLayout68.xml"/><Relationship Id="rId11" Type="http://schemas.openxmlformats.org/officeDocument/2006/relationships/slideLayout" Target="../slideLayouts/slideLayout73.xml"/><Relationship Id="rId5" Type="http://schemas.openxmlformats.org/officeDocument/2006/relationships/slideLayout" Target="../slideLayouts/slideLayout67.xml"/><Relationship Id="rId10" Type="http://schemas.openxmlformats.org/officeDocument/2006/relationships/slideLayout" Target="../slideLayouts/slideLayout72.xml"/><Relationship Id="rId4" Type="http://schemas.openxmlformats.org/officeDocument/2006/relationships/slideLayout" Target="../slideLayouts/slideLayout66.xml"/><Relationship Id="rId9" Type="http://schemas.openxmlformats.org/officeDocument/2006/relationships/slideLayout" Target="../slideLayouts/slideLayout71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2.xml"/><Relationship Id="rId13" Type="http://schemas.openxmlformats.org/officeDocument/2006/relationships/theme" Target="../theme/theme8.xml"/><Relationship Id="rId3" Type="http://schemas.openxmlformats.org/officeDocument/2006/relationships/slideLayout" Target="../slideLayouts/slideLayout77.xml"/><Relationship Id="rId7" Type="http://schemas.openxmlformats.org/officeDocument/2006/relationships/slideLayout" Target="../slideLayouts/slideLayout81.xml"/><Relationship Id="rId12" Type="http://schemas.openxmlformats.org/officeDocument/2006/relationships/slideLayout" Target="../slideLayouts/slideLayout86.xml"/><Relationship Id="rId2" Type="http://schemas.openxmlformats.org/officeDocument/2006/relationships/slideLayout" Target="../slideLayouts/slideLayout76.xml"/><Relationship Id="rId1" Type="http://schemas.openxmlformats.org/officeDocument/2006/relationships/slideLayout" Target="../slideLayouts/slideLayout75.xml"/><Relationship Id="rId6" Type="http://schemas.openxmlformats.org/officeDocument/2006/relationships/slideLayout" Target="../slideLayouts/slideLayout80.xml"/><Relationship Id="rId11" Type="http://schemas.openxmlformats.org/officeDocument/2006/relationships/slideLayout" Target="../slideLayouts/slideLayout85.xml"/><Relationship Id="rId5" Type="http://schemas.openxmlformats.org/officeDocument/2006/relationships/slideLayout" Target="../slideLayouts/slideLayout79.xml"/><Relationship Id="rId10" Type="http://schemas.openxmlformats.org/officeDocument/2006/relationships/slideLayout" Target="../slideLayouts/slideLayout84.xml"/><Relationship Id="rId4" Type="http://schemas.openxmlformats.org/officeDocument/2006/relationships/slideLayout" Target="../slideLayouts/slideLayout78.xml"/><Relationship Id="rId9" Type="http://schemas.openxmlformats.org/officeDocument/2006/relationships/slideLayout" Target="../slideLayouts/slideLayout83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4.xml"/><Relationship Id="rId3" Type="http://schemas.openxmlformats.org/officeDocument/2006/relationships/slideLayout" Target="../slideLayouts/slideLayout89.xml"/><Relationship Id="rId7" Type="http://schemas.openxmlformats.org/officeDocument/2006/relationships/slideLayout" Target="../slideLayouts/slideLayout93.xml"/><Relationship Id="rId2" Type="http://schemas.openxmlformats.org/officeDocument/2006/relationships/slideLayout" Target="../slideLayouts/slideLayout88.xml"/><Relationship Id="rId1" Type="http://schemas.openxmlformats.org/officeDocument/2006/relationships/slideLayout" Target="../slideLayouts/slideLayout87.xml"/><Relationship Id="rId6" Type="http://schemas.openxmlformats.org/officeDocument/2006/relationships/slideLayout" Target="../slideLayouts/slideLayout92.xml"/><Relationship Id="rId11" Type="http://schemas.openxmlformats.org/officeDocument/2006/relationships/theme" Target="../theme/theme9.xml"/><Relationship Id="rId5" Type="http://schemas.openxmlformats.org/officeDocument/2006/relationships/slideLayout" Target="../slideLayouts/slideLayout91.xml"/><Relationship Id="rId10" Type="http://schemas.openxmlformats.org/officeDocument/2006/relationships/slideLayout" Target="../slideLayouts/slideLayout96.xml"/><Relationship Id="rId4" Type="http://schemas.openxmlformats.org/officeDocument/2006/relationships/slideLayout" Target="../slideLayouts/slideLayout90.xml"/><Relationship Id="rId9" Type="http://schemas.openxmlformats.org/officeDocument/2006/relationships/slideLayout" Target="../slideLayouts/slideLayout9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8482" r:id="rId1"/>
    <p:sldLayoutId id="2147488483" r:id="rId2"/>
    <p:sldLayoutId id="2147488484" r:id="rId3"/>
    <p:sldLayoutId id="2147488485" r:id="rId4"/>
    <p:sldLayoutId id="2147488486" r:id="rId5"/>
    <p:sldLayoutId id="2147488487" r:id="rId6"/>
    <p:sldLayoutId id="2147488488" r:id="rId7"/>
    <p:sldLayoutId id="2147488489" r:id="rId8"/>
    <p:sldLayoutId id="2147488490" r:id="rId9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kumimoji="1" sz="2400" kern="1200">
          <a:solidFill>
            <a:schemeClr val="tx1"/>
          </a:solidFill>
          <a:latin typeface="Arial"/>
          <a:ea typeface="+mj-ea"/>
          <a:cs typeface="Arial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pitchFamily="34" charset="0"/>
          <a:cs typeface="Arial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pitchFamily="34" charset="0"/>
          <a:cs typeface="Arial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pitchFamily="34" charset="0"/>
          <a:cs typeface="Arial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pitchFamily="34" charset="0"/>
          <a:cs typeface="Arial" pitchFamily="34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pitchFamily="34" charset="0"/>
          <a:cs typeface="Arial" pitchFamily="34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pitchFamily="34" charset="0"/>
          <a:cs typeface="Arial" pitchFamily="34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pitchFamily="34" charset="0"/>
          <a:cs typeface="Arial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umimoji="1" sz="2400" kern="1200">
          <a:solidFill>
            <a:schemeClr val="tx1"/>
          </a:solidFill>
          <a:latin typeface="Arial"/>
          <a:ea typeface="+mn-ea"/>
          <a:cs typeface="Arial"/>
        </a:defRPr>
      </a:lvl1pPr>
      <a:lvl2pPr marL="682625" indent="-225425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kumimoji="1" sz="2000" kern="1200">
          <a:solidFill>
            <a:schemeClr val="tx1"/>
          </a:solidFill>
          <a:latin typeface="Arial"/>
          <a:ea typeface="+mn-ea"/>
          <a:cs typeface="Arial"/>
        </a:defRPr>
      </a:lvl2pPr>
      <a:lvl3pPr marL="1090613" indent="-176213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umimoji="1" sz="2000" kern="1200">
          <a:solidFill>
            <a:schemeClr val="tx1"/>
          </a:solidFill>
          <a:latin typeface="Arial"/>
          <a:ea typeface="+mn-ea"/>
          <a:cs typeface="Arial"/>
        </a:defRPr>
      </a:lvl3pPr>
      <a:lvl4pPr marL="1544638" indent="-173038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kumimoji="1" kern="1200">
          <a:solidFill>
            <a:schemeClr val="tx1"/>
          </a:solidFill>
          <a:latin typeface="Arial"/>
          <a:ea typeface="+mn-ea"/>
          <a:cs typeface="Arial"/>
        </a:defRPr>
      </a:lvl4pPr>
      <a:lvl5pPr marL="2000250" indent="-1714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kumimoji="1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8567" r:id="rId1"/>
    <p:sldLayoutId id="2147488568" r:id="rId2"/>
    <p:sldLayoutId id="2147488569" r:id="rId3"/>
    <p:sldLayoutId id="2147488570" r:id="rId4"/>
    <p:sldLayoutId id="2147488571" r:id="rId5"/>
    <p:sldLayoutId id="2147488572" r:id="rId6"/>
    <p:sldLayoutId id="2147488573" r:id="rId7"/>
    <p:sldLayoutId id="2147488574" r:id="rId8"/>
    <p:sldLayoutId id="2147488575" r:id="rId9"/>
    <p:sldLayoutId id="2147488576" r:id="rId10"/>
    <p:sldLayoutId id="2147488577" r:id="rId11"/>
    <p:sldLayoutId id="2147488578" r:id="rId12"/>
  </p:sldLayoutIdLst>
  <p:hf hd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kumimoji="1" sz="2400" kern="1200">
          <a:solidFill>
            <a:schemeClr val="tx1"/>
          </a:solidFill>
          <a:latin typeface="Arial"/>
          <a:ea typeface="MS PGothic" pitchFamily="34" charset="-128"/>
          <a:cs typeface="Arial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pitchFamily="34" charset="0"/>
          <a:ea typeface="MS PGothic" pitchFamily="34" charset="-128"/>
          <a:cs typeface="Arial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pitchFamily="34" charset="0"/>
          <a:ea typeface="MS PGothic" pitchFamily="34" charset="-128"/>
          <a:cs typeface="Arial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pitchFamily="34" charset="0"/>
          <a:ea typeface="MS PGothic" pitchFamily="34" charset="-128"/>
          <a:cs typeface="Arial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pitchFamily="34" charset="0"/>
          <a:ea typeface="MS PGothic" pitchFamily="34" charset="-128"/>
          <a:cs typeface="Arial" pitchFamily="34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pitchFamily="34" charset="0"/>
          <a:ea typeface="MS PGothic" pitchFamily="34" charset="-128"/>
          <a:cs typeface="Arial" pitchFamily="34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pitchFamily="34" charset="0"/>
          <a:ea typeface="MS PGothic" pitchFamily="34" charset="-128"/>
          <a:cs typeface="Arial" pitchFamily="34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pitchFamily="34" charset="0"/>
          <a:ea typeface="MS PGothic" pitchFamily="34" charset="-128"/>
          <a:cs typeface="Arial" pitchFamily="34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pitchFamily="34" charset="0"/>
          <a:ea typeface="MS PGothic" pitchFamily="34" charset="-128"/>
          <a:cs typeface="Arial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umimoji="1" sz="2400" kern="1200">
          <a:solidFill>
            <a:schemeClr val="tx1"/>
          </a:solidFill>
          <a:latin typeface="Arial"/>
          <a:ea typeface="MS PGothic" pitchFamily="34" charset="-128"/>
          <a:cs typeface="Arial"/>
        </a:defRPr>
      </a:lvl1pPr>
      <a:lvl2pPr marL="682625" indent="-225425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kumimoji="1" sz="2000" kern="1200">
          <a:solidFill>
            <a:schemeClr val="tx1"/>
          </a:solidFill>
          <a:latin typeface="Arial"/>
          <a:ea typeface="MS PGothic" pitchFamily="34" charset="-128"/>
          <a:cs typeface="Arial"/>
        </a:defRPr>
      </a:lvl2pPr>
      <a:lvl3pPr marL="1090613" indent="-176213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umimoji="1" sz="2000" kern="1200">
          <a:solidFill>
            <a:schemeClr val="tx1"/>
          </a:solidFill>
          <a:latin typeface="Arial"/>
          <a:ea typeface="MS PGothic" pitchFamily="34" charset="-128"/>
          <a:cs typeface="Arial"/>
        </a:defRPr>
      </a:lvl3pPr>
      <a:lvl4pPr marL="1544638" indent="-173038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kumimoji="1" kern="1200">
          <a:solidFill>
            <a:schemeClr val="tx1"/>
          </a:solidFill>
          <a:latin typeface="Arial"/>
          <a:ea typeface="MS PGothic" pitchFamily="34" charset="-128"/>
          <a:cs typeface="Arial"/>
        </a:defRPr>
      </a:lvl4pPr>
      <a:lvl5pPr marL="2000250" indent="-1714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kumimoji="1" kern="1200">
          <a:solidFill>
            <a:schemeClr val="tx1"/>
          </a:solidFill>
          <a:latin typeface="Arial"/>
          <a:ea typeface="MS PGothic" pitchFamily="34" charset="-128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8579" r:id="rId1"/>
    <p:sldLayoutId id="2147488580" r:id="rId2"/>
    <p:sldLayoutId id="2147488581" r:id="rId3"/>
    <p:sldLayoutId id="2147488582" r:id="rId4"/>
    <p:sldLayoutId id="2147488583" r:id="rId5"/>
    <p:sldLayoutId id="2147488584" r:id="rId6"/>
    <p:sldLayoutId id="2147488585" r:id="rId7"/>
    <p:sldLayoutId id="2147488586" r:id="rId8"/>
    <p:sldLayoutId id="2147488587" r:id="rId9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kumimoji="1" sz="2400" kern="1200">
          <a:solidFill>
            <a:schemeClr val="tx1"/>
          </a:solidFill>
          <a:latin typeface="Arial"/>
          <a:ea typeface="+mj-ea"/>
          <a:cs typeface="Arial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pitchFamily="34" charset="0"/>
          <a:cs typeface="Arial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pitchFamily="34" charset="0"/>
          <a:cs typeface="Arial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pitchFamily="34" charset="0"/>
          <a:cs typeface="Arial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pitchFamily="34" charset="0"/>
          <a:cs typeface="Arial" pitchFamily="34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pitchFamily="34" charset="0"/>
          <a:cs typeface="Arial" pitchFamily="34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pitchFamily="34" charset="0"/>
          <a:cs typeface="Arial" pitchFamily="34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pitchFamily="34" charset="0"/>
          <a:cs typeface="Arial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umimoji="1" sz="2400" kern="1200">
          <a:solidFill>
            <a:schemeClr val="tx1"/>
          </a:solidFill>
          <a:latin typeface="Arial"/>
          <a:ea typeface="+mn-ea"/>
          <a:cs typeface="Arial"/>
        </a:defRPr>
      </a:lvl1pPr>
      <a:lvl2pPr marL="682625" indent="-225425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kumimoji="1" sz="2000" kern="1200">
          <a:solidFill>
            <a:schemeClr val="tx1"/>
          </a:solidFill>
          <a:latin typeface="Arial"/>
          <a:ea typeface="+mn-ea"/>
          <a:cs typeface="Arial"/>
        </a:defRPr>
      </a:lvl2pPr>
      <a:lvl3pPr marL="1090613" indent="-176213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umimoji="1" sz="2000" kern="1200">
          <a:solidFill>
            <a:schemeClr val="tx1"/>
          </a:solidFill>
          <a:latin typeface="Arial"/>
          <a:ea typeface="+mn-ea"/>
          <a:cs typeface="Arial"/>
        </a:defRPr>
      </a:lvl3pPr>
      <a:lvl4pPr marL="1544638" indent="-173038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kumimoji="1" kern="1200">
          <a:solidFill>
            <a:schemeClr val="tx1"/>
          </a:solidFill>
          <a:latin typeface="Arial"/>
          <a:ea typeface="+mn-ea"/>
          <a:cs typeface="Arial"/>
        </a:defRPr>
      </a:lvl4pPr>
      <a:lvl5pPr marL="2000250" indent="-1714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kumimoji="1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8588" r:id="rId1"/>
    <p:sldLayoutId id="2147488589" r:id="rId2"/>
    <p:sldLayoutId id="2147488590" r:id="rId3"/>
    <p:sldLayoutId id="2147488591" r:id="rId4"/>
    <p:sldLayoutId id="2147488592" r:id="rId5"/>
    <p:sldLayoutId id="2147488593" r:id="rId6"/>
    <p:sldLayoutId id="2147488594" r:id="rId7"/>
    <p:sldLayoutId id="2147488595" r:id="rId8"/>
    <p:sldLayoutId id="2147488596" r:id="rId9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kumimoji="1" sz="2400" kern="1200">
          <a:solidFill>
            <a:schemeClr val="tx1"/>
          </a:solidFill>
          <a:latin typeface="Arial"/>
          <a:ea typeface="+mj-ea"/>
          <a:cs typeface="Arial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pitchFamily="34" charset="0"/>
          <a:cs typeface="Arial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pitchFamily="34" charset="0"/>
          <a:cs typeface="Arial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pitchFamily="34" charset="0"/>
          <a:cs typeface="Arial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pitchFamily="34" charset="0"/>
          <a:cs typeface="Arial" pitchFamily="34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pitchFamily="34" charset="0"/>
          <a:cs typeface="Arial" pitchFamily="34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pitchFamily="34" charset="0"/>
          <a:cs typeface="Arial" pitchFamily="34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pitchFamily="34" charset="0"/>
          <a:cs typeface="Arial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umimoji="1" sz="2400" kern="1200">
          <a:solidFill>
            <a:schemeClr val="tx1"/>
          </a:solidFill>
          <a:latin typeface="Arial"/>
          <a:ea typeface="+mn-ea"/>
          <a:cs typeface="Arial"/>
        </a:defRPr>
      </a:lvl1pPr>
      <a:lvl2pPr marL="682625" indent="-225425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kumimoji="1" sz="2000" kern="1200">
          <a:solidFill>
            <a:schemeClr val="tx1"/>
          </a:solidFill>
          <a:latin typeface="Arial"/>
          <a:ea typeface="+mn-ea"/>
          <a:cs typeface="Arial"/>
        </a:defRPr>
      </a:lvl2pPr>
      <a:lvl3pPr marL="1090613" indent="-176213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umimoji="1" sz="2000" kern="1200">
          <a:solidFill>
            <a:schemeClr val="tx1"/>
          </a:solidFill>
          <a:latin typeface="Arial"/>
          <a:ea typeface="+mn-ea"/>
          <a:cs typeface="Arial"/>
        </a:defRPr>
      </a:lvl3pPr>
      <a:lvl4pPr marL="1544638" indent="-173038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kumimoji="1" kern="1200">
          <a:solidFill>
            <a:schemeClr val="tx1"/>
          </a:solidFill>
          <a:latin typeface="Arial"/>
          <a:ea typeface="+mn-ea"/>
          <a:cs typeface="Arial"/>
        </a:defRPr>
      </a:lvl4pPr>
      <a:lvl5pPr marL="2000250" indent="-1714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kumimoji="1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8597" r:id="rId1"/>
    <p:sldLayoutId id="2147488598" r:id="rId2"/>
    <p:sldLayoutId id="2147488599" r:id="rId3"/>
    <p:sldLayoutId id="2147488600" r:id="rId4"/>
    <p:sldLayoutId id="2147488601" r:id="rId5"/>
    <p:sldLayoutId id="2147488602" r:id="rId6"/>
    <p:sldLayoutId id="2147488603" r:id="rId7"/>
    <p:sldLayoutId id="2147488604" r:id="rId8"/>
    <p:sldLayoutId id="2147488605" r:id="rId9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kumimoji="1" sz="2400" kern="1200">
          <a:solidFill>
            <a:schemeClr val="tx1"/>
          </a:solidFill>
          <a:latin typeface="Arial"/>
          <a:ea typeface="+mj-ea"/>
          <a:cs typeface="Arial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pitchFamily="34" charset="0"/>
          <a:cs typeface="Arial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pitchFamily="34" charset="0"/>
          <a:cs typeface="Arial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pitchFamily="34" charset="0"/>
          <a:cs typeface="Arial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pitchFamily="34" charset="0"/>
          <a:cs typeface="Arial" pitchFamily="34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pitchFamily="34" charset="0"/>
          <a:cs typeface="Arial" pitchFamily="34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pitchFamily="34" charset="0"/>
          <a:cs typeface="Arial" pitchFamily="34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pitchFamily="34" charset="0"/>
          <a:cs typeface="Arial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umimoji="1" sz="2400" kern="1200">
          <a:solidFill>
            <a:schemeClr val="tx1"/>
          </a:solidFill>
          <a:latin typeface="Arial"/>
          <a:ea typeface="+mn-ea"/>
          <a:cs typeface="Arial"/>
        </a:defRPr>
      </a:lvl1pPr>
      <a:lvl2pPr marL="682625" indent="-225425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kumimoji="1" sz="2000" kern="1200">
          <a:solidFill>
            <a:schemeClr val="tx1"/>
          </a:solidFill>
          <a:latin typeface="Arial"/>
          <a:ea typeface="+mn-ea"/>
          <a:cs typeface="Arial"/>
        </a:defRPr>
      </a:lvl2pPr>
      <a:lvl3pPr marL="1090613" indent="-176213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umimoji="1" sz="2000" kern="1200">
          <a:solidFill>
            <a:schemeClr val="tx1"/>
          </a:solidFill>
          <a:latin typeface="Arial"/>
          <a:ea typeface="+mn-ea"/>
          <a:cs typeface="Arial"/>
        </a:defRPr>
      </a:lvl3pPr>
      <a:lvl4pPr marL="1544638" indent="-173038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kumimoji="1" kern="1200">
          <a:solidFill>
            <a:schemeClr val="tx1"/>
          </a:solidFill>
          <a:latin typeface="Arial"/>
          <a:ea typeface="+mn-ea"/>
          <a:cs typeface="Arial"/>
        </a:defRPr>
      </a:lvl4pPr>
      <a:lvl5pPr marL="2000250" indent="-1714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kumimoji="1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8606" r:id="rId1"/>
    <p:sldLayoutId id="2147488607" r:id="rId2"/>
    <p:sldLayoutId id="2147488608" r:id="rId3"/>
    <p:sldLayoutId id="2147488609" r:id="rId4"/>
    <p:sldLayoutId id="2147488610" r:id="rId5"/>
    <p:sldLayoutId id="2147488611" r:id="rId6"/>
    <p:sldLayoutId id="2147488612" r:id="rId7"/>
    <p:sldLayoutId id="2147488613" r:id="rId8"/>
    <p:sldLayoutId id="2147488614" r:id="rId9"/>
    <p:sldLayoutId id="2147488615" r:id="rId10"/>
    <p:sldLayoutId id="2147488616" r:id="rId11"/>
    <p:sldLayoutId id="2147488617" r:id="rId12"/>
  </p:sldLayoutIdLst>
  <p:hf hd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kumimoji="1" sz="2400" kern="1200">
          <a:solidFill>
            <a:schemeClr val="tx1"/>
          </a:solidFill>
          <a:latin typeface="Arial"/>
          <a:ea typeface="MS PGothic" pitchFamily="34" charset="-128"/>
          <a:cs typeface="Arial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pitchFamily="34" charset="0"/>
          <a:ea typeface="MS PGothic" pitchFamily="34" charset="-128"/>
          <a:cs typeface="Arial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pitchFamily="34" charset="0"/>
          <a:ea typeface="MS PGothic" pitchFamily="34" charset="-128"/>
          <a:cs typeface="Arial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pitchFamily="34" charset="0"/>
          <a:ea typeface="MS PGothic" pitchFamily="34" charset="-128"/>
          <a:cs typeface="Arial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pitchFamily="34" charset="0"/>
          <a:ea typeface="MS PGothic" pitchFamily="34" charset="-128"/>
          <a:cs typeface="Arial" pitchFamily="34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pitchFamily="34" charset="0"/>
          <a:ea typeface="MS PGothic" pitchFamily="34" charset="-128"/>
          <a:cs typeface="Arial" pitchFamily="34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pitchFamily="34" charset="0"/>
          <a:ea typeface="MS PGothic" pitchFamily="34" charset="-128"/>
          <a:cs typeface="Arial" pitchFamily="34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pitchFamily="34" charset="0"/>
          <a:ea typeface="MS PGothic" pitchFamily="34" charset="-128"/>
          <a:cs typeface="Arial" pitchFamily="34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pitchFamily="34" charset="0"/>
          <a:ea typeface="MS PGothic" pitchFamily="34" charset="-128"/>
          <a:cs typeface="Arial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umimoji="1" sz="2400" kern="1200">
          <a:solidFill>
            <a:schemeClr val="tx1"/>
          </a:solidFill>
          <a:latin typeface="Arial"/>
          <a:ea typeface="MS PGothic" pitchFamily="34" charset="-128"/>
          <a:cs typeface="Arial"/>
        </a:defRPr>
      </a:lvl1pPr>
      <a:lvl2pPr marL="682625" indent="-225425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kumimoji="1" sz="2000" kern="1200">
          <a:solidFill>
            <a:schemeClr val="tx1"/>
          </a:solidFill>
          <a:latin typeface="Arial"/>
          <a:ea typeface="MS PGothic" pitchFamily="34" charset="-128"/>
          <a:cs typeface="Arial"/>
        </a:defRPr>
      </a:lvl2pPr>
      <a:lvl3pPr marL="1090613" indent="-176213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umimoji="1" sz="2000" kern="1200">
          <a:solidFill>
            <a:schemeClr val="tx1"/>
          </a:solidFill>
          <a:latin typeface="Arial"/>
          <a:ea typeface="MS PGothic" pitchFamily="34" charset="-128"/>
          <a:cs typeface="Arial"/>
        </a:defRPr>
      </a:lvl3pPr>
      <a:lvl4pPr marL="1544638" indent="-173038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kumimoji="1" kern="1200">
          <a:solidFill>
            <a:schemeClr val="tx1"/>
          </a:solidFill>
          <a:latin typeface="Arial"/>
          <a:ea typeface="MS PGothic" pitchFamily="34" charset="-128"/>
          <a:cs typeface="Arial"/>
        </a:defRPr>
      </a:lvl4pPr>
      <a:lvl5pPr marL="2000250" indent="-1714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kumimoji="1" kern="1200">
          <a:solidFill>
            <a:schemeClr val="tx1"/>
          </a:solidFill>
          <a:latin typeface="Arial"/>
          <a:ea typeface="MS PGothic" pitchFamily="34" charset="-128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Segnaposto titolo 1"/>
          <p:cNvSpPr>
            <a:spLocks noGrp="1"/>
          </p:cNvSpPr>
          <p:nvPr>
            <p:ph type="title"/>
          </p:nvPr>
        </p:nvSpPr>
        <p:spPr bwMode="auto">
          <a:xfrm>
            <a:off x="495300" y="274638"/>
            <a:ext cx="8915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 smtClean="0"/>
              <a:t>Fare clic per modificare lo stile del titolo</a:t>
            </a:r>
          </a:p>
        </p:txBody>
      </p:sp>
      <p:sp>
        <p:nvSpPr>
          <p:cNvPr id="1027" name="Segnaposto testo 2"/>
          <p:cNvSpPr>
            <a:spLocks noGrp="1"/>
          </p:cNvSpPr>
          <p:nvPr>
            <p:ph type="body" idx="1"/>
          </p:nvPr>
        </p:nvSpPr>
        <p:spPr bwMode="auto">
          <a:xfrm>
            <a:off x="495300" y="1600200"/>
            <a:ext cx="89154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 smtClean="0"/>
              <a:t>Fare clic per modificare stili del testo dello schema</a:t>
            </a:r>
          </a:p>
          <a:p>
            <a:pPr lvl="1"/>
            <a:r>
              <a:rPr lang="it-IT" altLang="it-IT" smtClean="0"/>
              <a:t>Secondo livello</a:t>
            </a:r>
          </a:p>
          <a:p>
            <a:pPr lvl="2"/>
            <a:r>
              <a:rPr lang="it-IT" altLang="it-IT" smtClean="0"/>
              <a:t>Terzo livello</a:t>
            </a:r>
          </a:p>
          <a:p>
            <a:pPr lvl="3"/>
            <a:r>
              <a:rPr lang="it-IT" altLang="it-IT" smtClean="0"/>
              <a:t>Quarto livello</a:t>
            </a:r>
          </a:p>
          <a:p>
            <a:pPr lvl="4"/>
            <a:r>
              <a:rPr lang="it-IT" altLang="it-IT" smtClean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fld id="{61503B1F-063D-4F0D-85EF-D1F5C46C29B8}" type="datetimeFigureOut">
              <a:rPr lang="it-IT" altLang="it-IT"/>
              <a:pPr/>
              <a:t>27/11/2014</a:t>
            </a:fld>
            <a:endParaRPr lang="it-IT" alt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</a:defRPr>
            </a:lvl1pPr>
          </a:lstStyle>
          <a:p>
            <a:endParaRPr lang="it-IT" alt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39B27722-E509-46B4-9197-9B7778B72637}" type="slidenum">
              <a:rPr lang="it-IT" altLang="it-IT"/>
              <a:pPr/>
              <a:t>‹#›</a:t>
            </a:fld>
            <a:endParaRPr lang="it-IT" alt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8471" r:id="rId1"/>
    <p:sldLayoutId id="2147488472" r:id="rId2"/>
    <p:sldLayoutId id="2147488473" r:id="rId3"/>
    <p:sldLayoutId id="2147488474" r:id="rId4"/>
    <p:sldLayoutId id="2147488475" r:id="rId5"/>
    <p:sldLayoutId id="2147488476" r:id="rId6"/>
    <p:sldLayoutId id="2147488477" r:id="rId7"/>
    <p:sldLayoutId id="2147488478" r:id="rId8"/>
    <p:sldLayoutId id="2147488479" r:id="rId9"/>
    <p:sldLayoutId id="2147488480" r:id="rId10"/>
    <p:sldLayoutId id="214748848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8491" r:id="rId1"/>
    <p:sldLayoutId id="2147488492" r:id="rId2"/>
    <p:sldLayoutId id="2147488493" r:id="rId3"/>
    <p:sldLayoutId id="2147488494" r:id="rId4"/>
    <p:sldLayoutId id="2147488495" r:id="rId5"/>
    <p:sldLayoutId id="2147488496" r:id="rId6"/>
    <p:sldLayoutId id="2147488497" r:id="rId7"/>
    <p:sldLayoutId id="2147488498" r:id="rId8"/>
    <p:sldLayoutId id="2147488499" r:id="rId9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kumimoji="1" sz="2400" kern="1200">
          <a:solidFill>
            <a:schemeClr val="tx1"/>
          </a:solidFill>
          <a:latin typeface="Arial"/>
          <a:ea typeface="+mj-ea"/>
          <a:cs typeface="Arial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pitchFamily="34" charset="0"/>
          <a:cs typeface="Arial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pitchFamily="34" charset="0"/>
          <a:cs typeface="Arial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pitchFamily="34" charset="0"/>
          <a:cs typeface="Arial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pitchFamily="34" charset="0"/>
          <a:cs typeface="Arial" pitchFamily="34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pitchFamily="34" charset="0"/>
          <a:cs typeface="Arial" pitchFamily="34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pitchFamily="34" charset="0"/>
          <a:cs typeface="Arial" pitchFamily="34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pitchFamily="34" charset="0"/>
          <a:cs typeface="Arial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umimoji="1" sz="2400" kern="1200">
          <a:solidFill>
            <a:schemeClr val="tx1"/>
          </a:solidFill>
          <a:latin typeface="Arial"/>
          <a:ea typeface="+mn-ea"/>
          <a:cs typeface="Arial"/>
        </a:defRPr>
      </a:lvl1pPr>
      <a:lvl2pPr marL="682625" indent="-225425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kumimoji="1" sz="2000" kern="1200">
          <a:solidFill>
            <a:schemeClr val="tx1"/>
          </a:solidFill>
          <a:latin typeface="Arial"/>
          <a:ea typeface="+mn-ea"/>
          <a:cs typeface="Arial"/>
        </a:defRPr>
      </a:lvl2pPr>
      <a:lvl3pPr marL="1090613" indent="-176213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umimoji="1" sz="2000" kern="1200">
          <a:solidFill>
            <a:schemeClr val="tx1"/>
          </a:solidFill>
          <a:latin typeface="Arial"/>
          <a:ea typeface="+mn-ea"/>
          <a:cs typeface="Arial"/>
        </a:defRPr>
      </a:lvl3pPr>
      <a:lvl4pPr marL="1544638" indent="-173038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kumimoji="1" kern="1200">
          <a:solidFill>
            <a:schemeClr val="tx1"/>
          </a:solidFill>
          <a:latin typeface="Arial"/>
          <a:ea typeface="+mn-ea"/>
          <a:cs typeface="Arial"/>
        </a:defRPr>
      </a:lvl4pPr>
      <a:lvl5pPr marL="2000250" indent="-1714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kumimoji="1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8500" r:id="rId1"/>
    <p:sldLayoutId id="2147488501" r:id="rId2"/>
    <p:sldLayoutId id="2147488502" r:id="rId3"/>
    <p:sldLayoutId id="2147488503" r:id="rId4"/>
    <p:sldLayoutId id="2147488504" r:id="rId5"/>
    <p:sldLayoutId id="2147488505" r:id="rId6"/>
    <p:sldLayoutId id="2147488506" r:id="rId7"/>
    <p:sldLayoutId id="2147488507" r:id="rId8"/>
    <p:sldLayoutId id="2147488508" r:id="rId9"/>
    <p:sldLayoutId id="2147488509" r:id="rId10"/>
    <p:sldLayoutId id="2147488510" r:id="rId11"/>
    <p:sldLayoutId id="2147488511" r:id="rId12"/>
  </p:sldLayoutIdLst>
  <p:hf hd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kumimoji="1" sz="2400" kern="1200">
          <a:solidFill>
            <a:schemeClr val="tx1"/>
          </a:solidFill>
          <a:latin typeface="Arial"/>
          <a:ea typeface="MS PGothic" pitchFamily="34" charset="-128"/>
          <a:cs typeface="Arial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pitchFamily="34" charset="0"/>
          <a:ea typeface="MS PGothic" pitchFamily="34" charset="-128"/>
          <a:cs typeface="Arial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pitchFamily="34" charset="0"/>
          <a:ea typeface="MS PGothic" pitchFamily="34" charset="-128"/>
          <a:cs typeface="Arial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pitchFamily="34" charset="0"/>
          <a:ea typeface="MS PGothic" pitchFamily="34" charset="-128"/>
          <a:cs typeface="Arial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pitchFamily="34" charset="0"/>
          <a:ea typeface="MS PGothic" pitchFamily="34" charset="-128"/>
          <a:cs typeface="Arial" pitchFamily="34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pitchFamily="34" charset="0"/>
          <a:ea typeface="MS PGothic" pitchFamily="34" charset="-128"/>
          <a:cs typeface="Arial" pitchFamily="34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pitchFamily="34" charset="0"/>
          <a:ea typeface="MS PGothic" pitchFamily="34" charset="-128"/>
          <a:cs typeface="Arial" pitchFamily="34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pitchFamily="34" charset="0"/>
          <a:ea typeface="MS PGothic" pitchFamily="34" charset="-128"/>
          <a:cs typeface="Arial" pitchFamily="34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pitchFamily="34" charset="0"/>
          <a:ea typeface="MS PGothic" pitchFamily="34" charset="-128"/>
          <a:cs typeface="Arial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umimoji="1" sz="2400" kern="1200">
          <a:solidFill>
            <a:schemeClr val="tx1"/>
          </a:solidFill>
          <a:latin typeface="Arial"/>
          <a:ea typeface="MS PGothic" pitchFamily="34" charset="-128"/>
          <a:cs typeface="Arial"/>
        </a:defRPr>
      </a:lvl1pPr>
      <a:lvl2pPr marL="682625" indent="-225425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kumimoji="1" sz="2000" kern="1200">
          <a:solidFill>
            <a:schemeClr val="tx1"/>
          </a:solidFill>
          <a:latin typeface="Arial"/>
          <a:ea typeface="MS PGothic" pitchFamily="34" charset="-128"/>
          <a:cs typeface="Arial"/>
        </a:defRPr>
      </a:lvl2pPr>
      <a:lvl3pPr marL="1090613" indent="-176213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umimoji="1" sz="2000" kern="1200">
          <a:solidFill>
            <a:schemeClr val="tx1"/>
          </a:solidFill>
          <a:latin typeface="Arial"/>
          <a:ea typeface="MS PGothic" pitchFamily="34" charset="-128"/>
          <a:cs typeface="Arial"/>
        </a:defRPr>
      </a:lvl3pPr>
      <a:lvl4pPr marL="1544638" indent="-173038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kumimoji="1" kern="1200">
          <a:solidFill>
            <a:schemeClr val="tx1"/>
          </a:solidFill>
          <a:latin typeface="Arial"/>
          <a:ea typeface="MS PGothic" pitchFamily="34" charset="-128"/>
          <a:cs typeface="Arial"/>
        </a:defRPr>
      </a:lvl4pPr>
      <a:lvl5pPr marL="2000250" indent="-1714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kumimoji="1" kern="1200">
          <a:solidFill>
            <a:schemeClr val="tx1"/>
          </a:solidFill>
          <a:latin typeface="Arial"/>
          <a:ea typeface="MS PGothic" pitchFamily="34" charset="-128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8512" r:id="rId1"/>
    <p:sldLayoutId id="2147488513" r:id="rId2"/>
    <p:sldLayoutId id="2147488514" r:id="rId3"/>
    <p:sldLayoutId id="2147488515" r:id="rId4"/>
    <p:sldLayoutId id="2147488516" r:id="rId5"/>
    <p:sldLayoutId id="2147488517" r:id="rId6"/>
    <p:sldLayoutId id="2147488518" r:id="rId7"/>
    <p:sldLayoutId id="2147488519" r:id="rId8"/>
    <p:sldLayoutId id="2147488520" r:id="rId9"/>
    <p:sldLayoutId id="2147488521" r:id="rId10"/>
    <p:sldLayoutId id="2147488522" r:id="rId11"/>
    <p:sldLayoutId id="2147488523" r:id="rId12"/>
  </p:sldLayoutIdLst>
  <p:hf hd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kumimoji="1" sz="2400" kern="1200">
          <a:solidFill>
            <a:schemeClr val="tx1"/>
          </a:solidFill>
          <a:latin typeface="Arial"/>
          <a:ea typeface="MS PGothic" pitchFamily="34" charset="-128"/>
          <a:cs typeface="Arial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pitchFamily="34" charset="0"/>
          <a:ea typeface="MS PGothic" pitchFamily="34" charset="-128"/>
          <a:cs typeface="Arial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pitchFamily="34" charset="0"/>
          <a:ea typeface="MS PGothic" pitchFamily="34" charset="-128"/>
          <a:cs typeface="Arial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pitchFamily="34" charset="0"/>
          <a:ea typeface="MS PGothic" pitchFamily="34" charset="-128"/>
          <a:cs typeface="Arial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pitchFamily="34" charset="0"/>
          <a:ea typeface="MS PGothic" pitchFamily="34" charset="-128"/>
          <a:cs typeface="Arial" pitchFamily="34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pitchFamily="34" charset="0"/>
          <a:ea typeface="MS PGothic" pitchFamily="34" charset="-128"/>
          <a:cs typeface="Arial" pitchFamily="34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pitchFamily="34" charset="0"/>
          <a:ea typeface="MS PGothic" pitchFamily="34" charset="-128"/>
          <a:cs typeface="Arial" pitchFamily="34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pitchFamily="34" charset="0"/>
          <a:ea typeface="MS PGothic" pitchFamily="34" charset="-128"/>
          <a:cs typeface="Arial" pitchFamily="34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pitchFamily="34" charset="0"/>
          <a:ea typeface="MS PGothic" pitchFamily="34" charset="-128"/>
          <a:cs typeface="Arial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umimoji="1" sz="2400" kern="1200">
          <a:solidFill>
            <a:schemeClr val="tx1"/>
          </a:solidFill>
          <a:latin typeface="Arial"/>
          <a:ea typeface="MS PGothic" pitchFamily="34" charset="-128"/>
          <a:cs typeface="Arial"/>
        </a:defRPr>
      </a:lvl1pPr>
      <a:lvl2pPr marL="682625" indent="-225425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kumimoji="1" sz="2000" kern="1200">
          <a:solidFill>
            <a:schemeClr val="tx1"/>
          </a:solidFill>
          <a:latin typeface="Arial"/>
          <a:ea typeface="MS PGothic" pitchFamily="34" charset="-128"/>
          <a:cs typeface="Arial"/>
        </a:defRPr>
      </a:lvl2pPr>
      <a:lvl3pPr marL="1090613" indent="-176213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umimoji="1" sz="2000" kern="1200">
          <a:solidFill>
            <a:schemeClr val="tx1"/>
          </a:solidFill>
          <a:latin typeface="Arial"/>
          <a:ea typeface="MS PGothic" pitchFamily="34" charset="-128"/>
          <a:cs typeface="Arial"/>
        </a:defRPr>
      </a:lvl3pPr>
      <a:lvl4pPr marL="1544638" indent="-173038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kumimoji="1" kern="1200">
          <a:solidFill>
            <a:schemeClr val="tx1"/>
          </a:solidFill>
          <a:latin typeface="Arial"/>
          <a:ea typeface="MS PGothic" pitchFamily="34" charset="-128"/>
          <a:cs typeface="Arial"/>
        </a:defRPr>
      </a:lvl4pPr>
      <a:lvl5pPr marL="2000250" indent="-1714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kumimoji="1" kern="1200">
          <a:solidFill>
            <a:schemeClr val="tx1"/>
          </a:solidFill>
          <a:latin typeface="Arial"/>
          <a:ea typeface="MS PGothic" pitchFamily="34" charset="-128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8524" r:id="rId1"/>
    <p:sldLayoutId id="2147488525" r:id="rId2"/>
    <p:sldLayoutId id="2147488526" r:id="rId3"/>
    <p:sldLayoutId id="2147488527" r:id="rId4"/>
    <p:sldLayoutId id="2147488528" r:id="rId5"/>
    <p:sldLayoutId id="2147488529" r:id="rId6"/>
    <p:sldLayoutId id="2147488530" r:id="rId7"/>
    <p:sldLayoutId id="2147488531" r:id="rId8"/>
    <p:sldLayoutId id="2147488532" r:id="rId9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kumimoji="1" sz="2400" kern="1200">
          <a:solidFill>
            <a:schemeClr val="tx1"/>
          </a:solidFill>
          <a:latin typeface="Arial"/>
          <a:ea typeface="+mj-ea"/>
          <a:cs typeface="Arial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pitchFamily="34" charset="0"/>
          <a:cs typeface="Arial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pitchFamily="34" charset="0"/>
          <a:cs typeface="Arial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pitchFamily="34" charset="0"/>
          <a:cs typeface="Arial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pitchFamily="34" charset="0"/>
          <a:cs typeface="Arial" pitchFamily="34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pitchFamily="34" charset="0"/>
          <a:cs typeface="Arial" pitchFamily="34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pitchFamily="34" charset="0"/>
          <a:cs typeface="Arial" pitchFamily="34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pitchFamily="34" charset="0"/>
          <a:cs typeface="Arial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umimoji="1" sz="2400" kern="1200">
          <a:solidFill>
            <a:schemeClr val="tx1"/>
          </a:solidFill>
          <a:latin typeface="Arial"/>
          <a:ea typeface="+mn-ea"/>
          <a:cs typeface="Arial"/>
        </a:defRPr>
      </a:lvl1pPr>
      <a:lvl2pPr marL="682625" indent="-225425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kumimoji="1" sz="2000" kern="1200">
          <a:solidFill>
            <a:schemeClr val="tx1"/>
          </a:solidFill>
          <a:latin typeface="Arial"/>
          <a:ea typeface="+mn-ea"/>
          <a:cs typeface="Arial"/>
        </a:defRPr>
      </a:lvl2pPr>
      <a:lvl3pPr marL="1090613" indent="-176213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umimoji="1" sz="2000" kern="1200">
          <a:solidFill>
            <a:schemeClr val="tx1"/>
          </a:solidFill>
          <a:latin typeface="Arial"/>
          <a:ea typeface="+mn-ea"/>
          <a:cs typeface="Arial"/>
        </a:defRPr>
      </a:lvl3pPr>
      <a:lvl4pPr marL="1544638" indent="-173038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kumimoji="1" kern="1200">
          <a:solidFill>
            <a:schemeClr val="tx1"/>
          </a:solidFill>
          <a:latin typeface="Arial"/>
          <a:ea typeface="+mn-ea"/>
          <a:cs typeface="Arial"/>
        </a:defRPr>
      </a:lvl4pPr>
      <a:lvl5pPr marL="2000250" indent="-1714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kumimoji="1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Segnaposto titolo 1"/>
          <p:cNvSpPr>
            <a:spLocks noGrp="1"/>
          </p:cNvSpPr>
          <p:nvPr>
            <p:ph type="title"/>
          </p:nvPr>
        </p:nvSpPr>
        <p:spPr bwMode="auto">
          <a:xfrm>
            <a:off x="495300" y="274638"/>
            <a:ext cx="8915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 smtClean="0"/>
              <a:t>Fare clic per modificare lo stile del titolo</a:t>
            </a:r>
          </a:p>
        </p:txBody>
      </p:sp>
      <p:sp>
        <p:nvSpPr>
          <p:cNvPr id="2051" name="Segnaposto testo 2"/>
          <p:cNvSpPr>
            <a:spLocks noGrp="1"/>
          </p:cNvSpPr>
          <p:nvPr>
            <p:ph type="body" idx="1"/>
          </p:nvPr>
        </p:nvSpPr>
        <p:spPr bwMode="auto">
          <a:xfrm>
            <a:off x="495300" y="1600200"/>
            <a:ext cx="89154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 smtClean="0"/>
              <a:t>Fare clic per modificare stili del testo dello schema</a:t>
            </a:r>
          </a:p>
          <a:p>
            <a:pPr lvl="1"/>
            <a:r>
              <a:rPr lang="it-IT" altLang="it-IT" smtClean="0"/>
              <a:t>Secondo livello</a:t>
            </a:r>
          </a:p>
          <a:p>
            <a:pPr lvl="2"/>
            <a:r>
              <a:rPr lang="it-IT" altLang="it-IT" smtClean="0"/>
              <a:t>Terzo livello</a:t>
            </a:r>
          </a:p>
          <a:p>
            <a:pPr lvl="3"/>
            <a:r>
              <a:rPr lang="it-IT" altLang="it-IT" smtClean="0"/>
              <a:t>Quarto livello</a:t>
            </a:r>
          </a:p>
          <a:p>
            <a:pPr lvl="4"/>
            <a:r>
              <a:rPr lang="it-IT" altLang="it-IT" smtClean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fld id="{54E2791B-5007-4342-AECD-9BC0CFF7F1B0}" type="datetimeFigureOut">
              <a:rPr lang="it-IT" altLang="it-IT"/>
              <a:pPr/>
              <a:t>27/11/2014</a:t>
            </a:fld>
            <a:endParaRPr lang="it-IT" alt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endParaRPr lang="it-IT" alt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fld id="{96637229-5EEF-4B31-92B2-C8E7CE6FC5D2}" type="slidenum">
              <a:rPr lang="it-IT" altLang="it-IT"/>
              <a:pPr/>
              <a:t>‹#›</a:t>
            </a:fld>
            <a:endParaRPr lang="it-IT" alt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8533" r:id="rId1"/>
    <p:sldLayoutId id="2147488534" r:id="rId2"/>
    <p:sldLayoutId id="2147488535" r:id="rId3"/>
    <p:sldLayoutId id="2147488536" r:id="rId4"/>
    <p:sldLayoutId id="2147488537" r:id="rId5"/>
    <p:sldLayoutId id="2147488538" r:id="rId6"/>
    <p:sldLayoutId id="2147488539" r:id="rId7"/>
    <p:sldLayoutId id="2147488540" r:id="rId8"/>
    <p:sldLayoutId id="2147488541" r:id="rId9"/>
    <p:sldLayoutId id="2147488542" r:id="rId10"/>
    <p:sldLayoutId id="2147488543" r:id="rId11"/>
    <p:sldLayoutId id="2147488544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itchFamily="34" charset="-128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8546" r:id="rId1"/>
    <p:sldLayoutId id="2147488547" r:id="rId2"/>
    <p:sldLayoutId id="2147488548" r:id="rId3"/>
    <p:sldLayoutId id="2147488549" r:id="rId4"/>
    <p:sldLayoutId id="2147488550" r:id="rId5"/>
    <p:sldLayoutId id="2147488551" r:id="rId6"/>
    <p:sldLayoutId id="2147488552" r:id="rId7"/>
    <p:sldLayoutId id="2147488553" r:id="rId8"/>
    <p:sldLayoutId id="2147488554" r:id="rId9"/>
    <p:sldLayoutId id="2147488555" r:id="rId10"/>
    <p:sldLayoutId id="2147488556" r:id="rId11"/>
    <p:sldLayoutId id="2147488557" r:id="rId12"/>
  </p:sldLayoutIdLst>
  <p:hf hd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kumimoji="1" sz="2400" kern="1200">
          <a:solidFill>
            <a:schemeClr val="tx1"/>
          </a:solidFill>
          <a:latin typeface="Arial"/>
          <a:ea typeface="MS PGothic" pitchFamily="34" charset="-128"/>
          <a:cs typeface="Arial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pitchFamily="34" charset="0"/>
          <a:ea typeface="MS PGothic" pitchFamily="34" charset="-128"/>
          <a:cs typeface="Arial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pitchFamily="34" charset="0"/>
          <a:ea typeface="MS PGothic" pitchFamily="34" charset="-128"/>
          <a:cs typeface="Arial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pitchFamily="34" charset="0"/>
          <a:ea typeface="MS PGothic" pitchFamily="34" charset="-128"/>
          <a:cs typeface="Arial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pitchFamily="34" charset="0"/>
          <a:ea typeface="MS PGothic" pitchFamily="34" charset="-128"/>
          <a:cs typeface="Arial" pitchFamily="34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pitchFamily="34" charset="0"/>
          <a:ea typeface="MS PGothic" pitchFamily="34" charset="-128"/>
          <a:cs typeface="Arial" pitchFamily="34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pitchFamily="34" charset="0"/>
          <a:ea typeface="MS PGothic" pitchFamily="34" charset="-128"/>
          <a:cs typeface="Arial" pitchFamily="34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pitchFamily="34" charset="0"/>
          <a:ea typeface="MS PGothic" pitchFamily="34" charset="-128"/>
          <a:cs typeface="Arial" pitchFamily="34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pitchFamily="34" charset="0"/>
          <a:ea typeface="MS PGothic" pitchFamily="34" charset="-128"/>
          <a:cs typeface="Arial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umimoji="1" sz="2400" kern="1200">
          <a:solidFill>
            <a:schemeClr val="tx1"/>
          </a:solidFill>
          <a:latin typeface="Arial"/>
          <a:ea typeface="MS PGothic" pitchFamily="34" charset="-128"/>
          <a:cs typeface="Arial"/>
        </a:defRPr>
      </a:lvl1pPr>
      <a:lvl2pPr marL="682625" indent="-225425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kumimoji="1" sz="2000" kern="1200">
          <a:solidFill>
            <a:schemeClr val="tx1"/>
          </a:solidFill>
          <a:latin typeface="Arial"/>
          <a:ea typeface="MS PGothic" pitchFamily="34" charset="-128"/>
          <a:cs typeface="Arial"/>
        </a:defRPr>
      </a:lvl2pPr>
      <a:lvl3pPr marL="1090613" indent="-176213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umimoji="1" sz="2000" kern="1200">
          <a:solidFill>
            <a:schemeClr val="tx1"/>
          </a:solidFill>
          <a:latin typeface="Arial"/>
          <a:ea typeface="MS PGothic" pitchFamily="34" charset="-128"/>
          <a:cs typeface="Arial"/>
        </a:defRPr>
      </a:lvl3pPr>
      <a:lvl4pPr marL="1544638" indent="-173038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kumimoji="1" kern="1200">
          <a:solidFill>
            <a:schemeClr val="tx1"/>
          </a:solidFill>
          <a:latin typeface="Arial"/>
          <a:ea typeface="MS PGothic" pitchFamily="34" charset="-128"/>
          <a:cs typeface="Arial"/>
        </a:defRPr>
      </a:lvl4pPr>
      <a:lvl5pPr marL="2000250" indent="-1714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kumimoji="1" kern="1200">
          <a:solidFill>
            <a:schemeClr val="tx1"/>
          </a:solidFill>
          <a:latin typeface="Arial"/>
          <a:ea typeface="MS PGothic" pitchFamily="34" charset="-128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8558" r:id="rId1"/>
    <p:sldLayoutId id="2147488559" r:id="rId2"/>
    <p:sldLayoutId id="2147488560" r:id="rId3"/>
    <p:sldLayoutId id="2147488561" r:id="rId4"/>
    <p:sldLayoutId id="2147488562" r:id="rId5"/>
    <p:sldLayoutId id="2147488563" r:id="rId6"/>
    <p:sldLayoutId id="2147488564" r:id="rId7"/>
    <p:sldLayoutId id="2147488565" r:id="rId8"/>
    <p:sldLayoutId id="2147488566" r:id="rId9"/>
    <p:sldLayoutId id="2147488619" r:id="rId10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kumimoji="1" sz="2400" kern="1200">
          <a:solidFill>
            <a:schemeClr val="tx1"/>
          </a:solidFill>
          <a:latin typeface="Arial"/>
          <a:ea typeface="+mj-ea"/>
          <a:cs typeface="Arial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pitchFamily="34" charset="0"/>
          <a:cs typeface="Arial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pitchFamily="34" charset="0"/>
          <a:cs typeface="Arial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pitchFamily="34" charset="0"/>
          <a:cs typeface="Arial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pitchFamily="34" charset="0"/>
          <a:cs typeface="Arial" pitchFamily="34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pitchFamily="34" charset="0"/>
          <a:cs typeface="Arial" pitchFamily="34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pitchFamily="34" charset="0"/>
          <a:cs typeface="Arial" pitchFamily="34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pitchFamily="34" charset="0"/>
          <a:cs typeface="Arial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umimoji="1" sz="2400" kern="1200">
          <a:solidFill>
            <a:schemeClr val="tx1"/>
          </a:solidFill>
          <a:latin typeface="Arial"/>
          <a:ea typeface="+mn-ea"/>
          <a:cs typeface="Arial"/>
        </a:defRPr>
      </a:lvl1pPr>
      <a:lvl2pPr marL="682625" indent="-225425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kumimoji="1" sz="2000" kern="1200">
          <a:solidFill>
            <a:schemeClr val="tx1"/>
          </a:solidFill>
          <a:latin typeface="Arial"/>
          <a:ea typeface="+mn-ea"/>
          <a:cs typeface="Arial"/>
        </a:defRPr>
      </a:lvl2pPr>
      <a:lvl3pPr marL="1090613" indent="-176213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umimoji="1" sz="2000" kern="1200">
          <a:solidFill>
            <a:schemeClr val="tx1"/>
          </a:solidFill>
          <a:latin typeface="Arial"/>
          <a:ea typeface="+mn-ea"/>
          <a:cs typeface="Arial"/>
        </a:defRPr>
      </a:lvl3pPr>
      <a:lvl4pPr marL="1544638" indent="-173038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kumimoji="1" kern="1200">
          <a:solidFill>
            <a:schemeClr val="tx1"/>
          </a:solidFill>
          <a:latin typeface="Arial"/>
          <a:ea typeface="+mn-ea"/>
          <a:cs typeface="Arial"/>
        </a:defRPr>
      </a:lvl4pPr>
      <a:lvl5pPr marL="2000250" indent="-1714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kumimoji="1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/jQueryTrainer/" TargetMode="External"/><Relationship Id="rId2" Type="http://schemas.openxmlformats.org/officeDocument/2006/relationships/hyperlink" Target="http://localhost/jQueryTrainer/jQueryInAction_source/chapter2/lab.selectors.html" TargetMode="External"/><Relationship Id="rId1" Type="http://schemas.openxmlformats.org/officeDocument/2006/relationships/slideLayout" Target="../slideLayouts/slideLayout96.xml"/><Relationship Id="rId4" Type="http://schemas.openxmlformats.org/officeDocument/2006/relationships/image" Target="../media/image13.w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9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hyperlink" Target="http://localhost/jQueryTrainer/jQueryInAction_source/chapter2/lab.selectors.html" TargetMode="External"/><Relationship Id="rId1" Type="http://schemas.openxmlformats.org/officeDocument/2006/relationships/slideLayout" Target="../slideLayouts/slideLayout9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9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9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plugins.jquery.com/project/validate" TargetMode="External"/><Relationship Id="rId2" Type="http://schemas.openxmlformats.org/officeDocument/2006/relationships/hyperlink" Target="http://jqueryui.com/" TargetMode="External"/><Relationship Id="rId1" Type="http://schemas.openxmlformats.org/officeDocument/2006/relationships/slideLayout" Target="../slideLayouts/slideLayout96.xml"/><Relationship Id="rId6" Type="http://schemas.openxmlformats.org/officeDocument/2006/relationships/hyperlink" Target="http://james.padolsey.com/javascript/jquery-lint/" TargetMode="External"/><Relationship Id="rId5" Type="http://schemas.openxmlformats.org/officeDocument/2006/relationships/hyperlink" Target="http://plugins.jquery.com/project/livequery" TargetMode="External"/><Relationship Id="rId4" Type="http://schemas.openxmlformats.org/officeDocument/2006/relationships/hyperlink" Target="http://docs.jquery.com/Plugins/Validation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icrosoftvirtualacademy.com/training-courses/learn-html5-with-javascript-css3-jumpstart-training" TargetMode="External"/><Relationship Id="rId2" Type="http://schemas.openxmlformats.org/officeDocument/2006/relationships/hyperlink" Target="http://gioorgi.com/series/netbase" TargetMode="Externa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4.jpeg"/><Relationship Id="rId4" Type="http://schemas.openxmlformats.org/officeDocument/2006/relationships/image" Target="../media/image13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://www.typescriptlang.org/Playground/#tut=ex5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Text Placeholder 2"/>
          <p:cNvSpPr>
            <a:spLocks noGrp="1"/>
          </p:cNvSpPr>
          <p:nvPr>
            <p:ph type="body" idx="13"/>
          </p:nvPr>
        </p:nvSpPr>
        <p:spPr>
          <a:xfrm>
            <a:off x="2971800" y="4379913"/>
            <a:ext cx="6638925" cy="1041400"/>
          </a:xfr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it-IT" dirty="0" err="1" smtClean="0">
                <a:latin typeface="Arial" pitchFamily="34" charset="0"/>
                <a:cs typeface="Arial" pitchFamily="34" charset="0"/>
              </a:rPr>
              <a:t>Novembre</a:t>
            </a:r>
            <a:r>
              <a:rPr lang="en-US" altLang="it-IT" dirty="0" smtClean="0">
                <a:latin typeface="Arial" pitchFamily="34" charset="0"/>
                <a:cs typeface="Arial" pitchFamily="34" charset="0"/>
              </a:rPr>
              <a:t> 2014</a:t>
            </a:r>
          </a:p>
        </p:txBody>
      </p:sp>
      <p:sp>
        <p:nvSpPr>
          <p:cNvPr id="142339" name="Title 1"/>
          <p:cNvSpPr>
            <a:spLocks noGrp="1"/>
          </p:cNvSpPr>
          <p:nvPr>
            <p:ph type="title"/>
          </p:nvPr>
        </p:nvSpPr>
        <p:spPr>
          <a:xfrm>
            <a:off x="2971800" y="3162300"/>
            <a:ext cx="6638925" cy="993775"/>
          </a:xfrm>
        </p:spPr>
        <p:txBody>
          <a:bodyPr>
            <a:normAutofit/>
          </a:bodyPr>
          <a:lstStyle/>
          <a:p>
            <a:pPr eaLnBrk="1" hangingPunct="1">
              <a:spcAft>
                <a:spcPct val="0"/>
              </a:spcAft>
            </a:pPr>
            <a:r>
              <a:rPr lang="en-US" altLang="it-IT" sz="2000" dirty="0" smtClean="0">
                <a:latin typeface="Arial" pitchFamily="34" charset="0"/>
                <a:cs typeface="Arial" pitchFamily="34" charset="0"/>
              </a:rPr>
              <a:t>Competence Center Microsoft: Corso .NET BASE</a:t>
            </a:r>
            <a:br>
              <a:rPr lang="en-US" altLang="it-IT" sz="2000" dirty="0" smtClean="0">
                <a:latin typeface="Arial" pitchFamily="34" charset="0"/>
                <a:cs typeface="Arial" pitchFamily="34" charset="0"/>
              </a:rPr>
            </a:br>
            <a:r>
              <a:rPr lang="en-US" altLang="it-IT" sz="2000" dirty="0" smtClean="0">
                <a:latin typeface="Arial" pitchFamily="34" charset="0"/>
                <a:cs typeface="Arial" pitchFamily="34" charset="0"/>
              </a:rPr>
              <a:t>(BSL - </a:t>
            </a:r>
            <a:r>
              <a:rPr lang="en-US" altLang="it-IT" sz="2000" b="1" i="1" dirty="0" smtClean="0">
                <a:latin typeface="Arial" pitchFamily="34" charset="0"/>
                <a:cs typeface="Arial" pitchFamily="34" charset="0"/>
              </a:rPr>
              <a:t>Application, Product Development &amp; Testing)</a:t>
            </a:r>
            <a:endParaRPr lang="en-US" altLang="it-IT" sz="2000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 smtClean="0"/>
              <a:t>Esempi/1</a:t>
            </a:r>
          </a:p>
        </p:txBody>
      </p:sp>
      <p:sp>
        <p:nvSpPr>
          <p:cNvPr id="17411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it-IT" altLang="it-IT" smtClean="0">
                <a:hlinkClick r:id="rId2"/>
              </a:rPr>
              <a:t>http://localhost/jQueryTrainer/jQueryInAction_source/chapter2/lab.selectors.html</a:t>
            </a:r>
            <a:r>
              <a:rPr lang="it-IT" altLang="it-IT" smtClean="0"/>
              <a:t> </a:t>
            </a:r>
          </a:p>
          <a:p>
            <a:pPr eaLnBrk="1" hangingPunct="1"/>
            <a:r>
              <a:rPr lang="it-IT" altLang="it-IT" smtClean="0">
                <a:hlinkClick r:id="rId3"/>
              </a:rPr>
              <a:t>http://localhost/jQueryTrainer/</a:t>
            </a:r>
            <a:r>
              <a:rPr lang="it-IT" altLang="it-IT" smtClean="0"/>
              <a:t> </a:t>
            </a:r>
          </a:p>
        </p:txBody>
      </p:sp>
      <p:pic>
        <p:nvPicPr>
          <p:cNvPr id="17412" name="Picture 2" descr="C:\Documents and Settings\Proprietario\Impostazioni locali\Temporary Internet Files\Content.IE5\SXUVGT2R\MC900230643[1]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8810" y="5013326"/>
            <a:ext cx="1872854" cy="1363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3" name="CasellaDiTesto 6"/>
          <p:cNvSpPr txBox="1">
            <a:spLocks noChangeArrowheads="1"/>
          </p:cNvSpPr>
          <p:nvPr/>
        </p:nvSpPr>
        <p:spPr bwMode="auto">
          <a:xfrm>
            <a:off x="6591962" y="5876925"/>
            <a:ext cx="141577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it-IT" altLang="it-IT"/>
              <a:t>Hands On 1</a:t>
            </a:r>
          </a:p>
        </p:txBody>
      </p:sp>
    </p:spTree>
    <p:extLst>
      <p:ext uri="{BB962C8B-B14F-4D97-AF65-F5344CB8AC3E}">
        <p14:creationId xmlns:p14="http://schemas.microsoft.com/office/powerpoint/2010/main" val="2113857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920551" y="309564"/>
            <a:ext cx="8024085" cy="369887"/>
          </a:xfrm>
        </p:spPr>
        <p:txBody>
          <a:bodyPr/>
          <a:lstStyle/>
          <a:p>
            <a:pPr eaLnBrk="1" hangingPunct="1"/>
            <a:r>
              <a:rPr lang="it-IT" altLang="it-IT" dirty="0" smtClean="0"/>
              <a:t>Cicli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it-IT" altLang="it-IT" smtClean="0"/>
              <a:t>  $("li").each(</a:t>
            </a:r>
            <a:r>
              <a:rPr lang="it-IT" altLang="it-IT" b="1" smtClean="0"/>
              <a:t>function</a:t>
            </a:r>
            <a:r>
              <a:rPr lang="it-IT" altLang="it-IT" smtClean="0"/>
              <a:t>(){ </a:t>
            </a:r>
            <a:br>
              <a:rPr lang="it-IT" altLang="it-IT" smtClean="0"/>
            </a:br>
            <a:r>
              <a:rPr lang="it-IT" altLang="it-IT" smtClean="0"/>
              <a:t>        $(</a:t>
            </a:r>
            <a:r>
              <a:rPr lang="it-IT" altLang="it-IT" b="1" smtClean="0"/>
              <a:t>this</a:t>
            </a:r>
            <a:r>
              <a:rPr lang="it-IT" altLang="it-IT" smtClean="0"/>
              <a:t>).toggleClass("example"); </a:t>
            </a:r>
            <a:br>
              <a:rPr lang="it-IT" altLang="it-IT" smtClean="0"/>
            </a:br>
            <a:r>
              <a:rPr lang="it-IT" altLang="it-IT" smtClean="0"/>
              <a:t>      });  </a:t>
            </a:r>
          </a:p>
          <a:p>
            <a:pPr eaLnBrk="1" hangingPunct="1"/>
            <a:r>
              <a:rPr lang="it-IT" altLang="it-IT" smtClean="0"/>
              <a:t>$("div").children().css("border-bottom", "3px double red"); </a:t>
            </a:r>
          </a:p>
        </p:txBody>
      </p:sp>
    </p:spTree>
    <p:extLst>
      <p:ext uri="{BB962C8B-B14F-4D97-AF65-F5344CB8AC3E}">
        <p14:creationId xmlns:p14="http://schemas.microsoft.com/office/powerpoint/2010/main" val="3356423960"/>
      </p:ext>
    </p:extLst>
  </p:cSld>
  <p:clrMapOvr>
    <a:masterClrMapping/>
  </p:clrMapOvr>
  <p:transition advTm="120000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 smtClean="0"/>
              <a:t>Selettori Avanzati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it-IT" smtClean="0"/>
              <a:t>E[A=V] Matches all elements E with attribute A whose value is exactly V.</a:t>
            </a:r>
          </a:p>
          <a:p>
            <a:pPr eaLnBrk="1" hangingPunct="1"/>
            <a:r>
              <a:rPr lang="en-US" altLang="it-IT" smtClean="0"/>
              <a:t>E[A^=V] Matches all elements E with attribute A whose value begins with V.</a:t>
            </a:r>
          </a:p>
          <a:p>
            <a:pPr eaLnBrk="1" hangingPunct="1"/>
            <a:r>
              <a:rPr lang="en-US" altLang="it-IT" smtClean="0"/>
              <a:t>E[A$=V] Matches all elements E with attribute A whose value ends with V.</a:t>
            </a:r>
          </a:p>
          <a:p>
            <a:pPr eaLnBrk="1" hangingPunct="1"/>
            <a:r>
              <a:rPr lang="en-US" altLang="it-IT" smtClean="0"/>
              <a:t>E[A*=V] Matches all elements E with attribute A whose value contains V.</a:t>
            </a:r>
            <a:endParaRPr lang="it-IT" altLang="it-IT" smtClean="0"/>
          </a:p>
        </p:txBody>
      </p:sp>
      <p:pic>
        <p:nvPicPr>
          <p:cNvPr id="5" name="Picture 3" descr="C:\Users\giorgig\AppData\Local\Microsoft\Windows\Temporary Internet Files\Content.IE5\7O7Z6KPR\MP900446482[1]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4124" y="4894261"/>
            <a:ext cx="1087388" cy="1631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0454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 smtClean="0"/>
              <a:t>Selettori Avanzati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838200" lvl="1" indent="-381000" eaLnBrk="1" hangingPunct="1"/>
            <a:r>
              <a:rPr lang="it-IT" altLang="it-IT" smtClean="0"/>
              <a:t>div:first</a:t>
            </a:r>
          </a:p>
          <a:p>
            <a:pPr marL="838200" lvl="1" indent="-381000" eaLnBrk="1" hangingPunct="1"/>
            <a:r>
              <a:rPr lang="it-IT" altLang="it-IT" smtClean="0"/>
              <a:t>td:even / div:odd</a:t>
            </a:r>
          </a:p>
          <a:p>
            <a:pPr marL="838200" lvl="1" indent="-381000" eaLnBrk="1" hangingPunct="1"/>
            <a:r>
              <a:rPr lang="it-IT" altLang="it-IT" smtClean="0"/>
              <a:t>form:has("button")    / div:has(“p”)</a:t>
            </a:r>
          </a:p>
          <a:p>
            <a:pPr marL="838200" lvl="1" indent="-381000" eaLnBrk="1" hangingPunct="1"/>
            <a:r>
              <a:rPr lang="it-IT" altLang="it-IT" smtClean="0"/>
              <a:t>li:contains("Basic")</a:t>
            </a:r>
          </a:p>
          <a:p>
            <a:pPr marL="838200" lvl="1" indent="-381000" eaLnBrk="1" hangingPunct="1"/>
            <a:r>
              <a:rPr lang="it-IT" altLang="it-IT" smtClean="0"/>
              <a:t>ul:only-child </a:t>
            </a:r>
          </a:p>
        </p:txBody>
      </p:sp>
    </p:spTree>
    <p:extLst>
      <p:ext uri="{BB962C8B-B14F-4D97-AF65-F5344CB8AC3E}">
        <p14:creationId xmlns:p14="http://schemas.microsoft.com/office/powerpoint/2010/main" val="2785758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 smtClean="0"/>
              <a:t>Eventi: click, trigger….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it-IT" altLang="it-IT" sz="2000" smtClean="0"/>
              <a:t>To hide paragraphs on a page when they are clicked: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it-IT" altLang="it-IT" sz="2000" smtClean="0"/>
              <a:t>     $("p").click(</a:t>
            </a:r>
            <a:r>
              <a:rPr lang="it-IT" altLang="it-IT" sz="2000" smtClean="0">
                <a:solidFill>
                  <a:schemeClr val="accent2"/>
                </a:solidFill>
              </a:rPr>
              <a:t>function () {  </a:t>
            </a:r>
            <a:br>
              <a:rPr lang="it-IT" altLang="it-IT" sz="2000" smtClean="0">
                <a:solidFill>
                  <a:schemeClr val="accent2"/>
                </a:solidFill>
              </a:rPr>
            </a:br>
            <a:r>
              <a:rPr lang="it-IT" altLang="it-IT" sz="2000" smtClean="0">
                <a:solidFill>
                  <a:schemeClr val="accent2"/>
                </a:solidFill>
              </a:rPr>
              <a:t>      $(this).slideUp();  </a:t>
            </a:r>
            <a:br>
              <a:rPr lang="it-IT" altLang="it-IT" sz="2000" smtClean="0">
                <a:solidFill>
                  <a:schemeClr val="accent2"/>
                </a:solidFill>
              </a:rPr>
            </a:br>
            <a:r>
              <a:rPr lang="it-IT" altLang="it-IT" sz="2000" smtClean="0">
                <a:solidFill>
                  <a:schemeClr val="accent2"/>
                </a:solidFill>
              </a:rPr>
              <a:t> }</a:t>
            </a:r>
            <a:r>
              <a:rPr lang="it-IT" altLang="it-IT" sz="2000" smtClean="0"/>
              <a:t>); </a:t>
            </a:r>
            <a:br>
              <a:rPr lang="it-IT" altLang="it-IT" sz="2000" smtClean="0"/>
            </a:br>
            <a:r>
              <a:rPr lang="it-IT" altLang="it-IT" sz="2000" smtClean="0"/>
              <a:t>// hover simulates hovering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it-IT" altLang="it-IT" sz="2000" smtClean="0"/>
              <a:t>	// (moving the mouse on, and off, an object).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it-IT" altLang="it-IT" sz="2000" smtClean="0"/>
              <a:t>    $("p").hover(</a:t>
            </a:r>
            <a:r>
              <a:rPr lang="it-IT" altLang="it-IT" sz="2000" smtClean="0">
                <a:solidFill>
                  <a:schemeClr val="accent2"/>
                </a:solidFill>
              </a:rPr>
              <a:t>function () { </a:t>
            </a:r>
            <a:br>
              <a:rPr lang="it-IT" altLang="it-IT" sz="2000" smtClean="0">
                <a:solidFill>
                  <a:schemeClr val="accent2"/>
                </a:solidFill>
              </a:rPr>
            </a:br>
            <a:r>
              <a:rPr lang="it-IT" altLang="it-IT" sz="2000" smtClean="0">
                <a:solidFill>
                  <a:schemeClr val="accent2"/>
                </a:solidFill>
              </a:rPr>
              <a:t>      $(this).addClass("hilite"); </a:t>
            </a:r>
            <a:br>
              <a:rPr lang="it-IT" altLang="it-IT" sz="2000" smtClean="0">
                <a:solidFill>
                  <a:schemeClr val="accent2"/>
                </a:solidFill>
              </a:rPr>
            </a:br>
            <a:r>
              <a:rPr lang="it-IT" altLang="it-IT" sz="2000" smtClean="0">
                <a:solidFill>
                  <a:schemeClr val="accent2"/>
                </a:solidFill>
              </a:rPr>
              <a:t>    }</a:t>
            </a:r>
            <a:r>
              <a:rPr lang="it-IT" altLang="it-IT" sz="2800" smtClean="0"/>
              <a:t>,</a:t>
            </a:r>
            <a:r>
              <a:rPr lang="it-IT" altLang="it-IT" sz="2000" smtClean="0"/>
              <a:t> </a:t>
            </a:r>
            <a:r>
              <a:rPr lang="it-IT" altLang="it-IT" sz="2000" smtClean="0">
                <a:solidFill>
                  <a:schemeClr val="hlink"/>
                </a:solidFill>
              </a:rPr>
              <a:t>function () { </a:t>
            </a:r>
            <a:br>
              <a:rPr lang="it-IT" altLang="it-IT" sz="2000" smtClean="0">
                <a:solidFill>
                  <a:schemeClr val="hlink"/>
                </a:solidFill>
              </a:rPr>
            </a:br>
            <a:r>
              <a:rPr lang="it-IT" altLang="it-IT" sz="2000" smtClean="0">
                <a:solidFill>
                  <a:schemeClr val="hlink"/>
                </a:solidFill>
              </a:rPr>
              <a:t>      $(this).removeClass("hilite"); </a:t>
            </a:r>
            <a:br>
              <a:rPr lang="it-IT" altLang="it-IT" sz="2000" smtClean="0">
                <a:solidFill>
                  <a:schemeClr val="hlink"/>
                </a:solidFill>
              </a:rPr>
            </a:br>
            <a:r>
              <a:rPr lang="it-IT" altLang="it-IT" sz="2000" smtClean="0">
                <a:solidFill>
                  <a:schemeClr val="hlink"/>
                </a:solidFill>
              </a:rPr>
              <a:t> }</a:t>
            </a:r>
            <a:r>
              <a:rPr lang="it-IT" altLang="it-IT" sz="2000" smtClean="0"/>
              <a:t>); </a:t>
            </a:r>
            <a:br>
              <a:rPr lang="it-IT" altLang="it-IT" sz="2000" smtClean="0"/>
            </a:br>
            <a:endParaRPr lang="it-IT" altLang="it-IT" sz="2000" smtClean="0"/>
          </a:p>
        </p:txBody>
      </p:sp>
    </p:spTree>
    <p:extLst>
      <p:ext uri="{BB962C8B-B14F-4D97-AF65-F5344CB8AC3E}">
        <p14:creationId xmlns:p14="http://schemas.microsoft.com/office/powerpoint/2010/main" val="4275930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 smtClean="0"/>
              <a:t>Attenzione a questo!</a:t>
            </a:r>
          </a:p>
        </p:txBody>
      </p:sp>
      <p:sp>
        <p:nvSpPr>
          <p:cNvPr id="22531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it-IT" altLang="it-IT" smtClean="0"/>
              <a:t>$(document).ready( function() {    </a:t>
            </a:r>
          </a:p>
          <a:p>
            <a:pPr>
              <a:buFontTx/>
              <a:buNone/>
            </a:pPr>
            <a:r>
              <a:rPr lang="it-IT" altLang="it-IT" smtClean="0"/>
              <a:t>		$('.clicky').click( function() </a:t>
            </a:r>
            <a:r>
              <a:rPr lang="it-IT" altLang="it-IT" smtClean="0">
                <a:solidFill>
                  <a:srgbClr val="00B0F0"/>
                </a:solidFill>
              </a:rPr>
              <a:t>{</a:t>
            </a:r>
            <a:r>
              <a:rPr lang="it-IT" altLang="it-IT" smtClean="0"/>
              <a:t>        </a:t>
            </a:r>
          </a:p>
          <a:p>
            <a:pPr>
              <a:buFontTx/>
              <a:buNone/>
            </a:pPr>
            <a:r>
              <a:rPr lang="it-IT" altLang="it-IT" smtClean="0"/>
              <a:t>			</a:t>
            </a:r>
            <a:r>
              <a:rPr lang="it-IT" altLang="it-IT" smtClean="0">
                <a:solidFill>
                  <a:srgbClr val="C00000"/>
                </a:solidFill>
              </a:rPr>
              <a:t>var element = this; </a:t>
            </a:r>
            <a:r>
              <a:rPr lang="it-IT" altLang="it-IT" smtClean="0"/>
              <a:t>       </a:t>
            </a:r>
          </a:p>
          <a:p>
            <a:pPr>
              <a:buFontTx/>
              <a:buNone/>
            </a:pPr>
            <a:r>
              <a:rPr lang="it-IT" altLang="it-IT" smtClean="0"/>
              <a:t>			$(</a:t>
            </a:r>
            <a:r>
              <a:rPr lang="it-IT" altLang="it-IT" smtClean="0">
                <a:solidFill>
                  <a:srgbClr val="C00000"/>
                </a:solidFill>
              </a:rPr>
              <a:t>element</a:t>
            </a:r>
            <a:r>
              <a:rPr lang="it-IT" altLang="it-IT" smtClean="0"/>
              <a:t>).addClass('clicked'); </a:t>
            </a:r>
          </a:p>
          <a:p>
            <a:pPr>
              <a:buFontTx/>
              <a:buNone/>
            </a:pPr>
            <a:r>
              <a:rPr lang="it-IT" altLang="it-IT" smtClean="0"/>
              <a:t>       		setTimeout( </a:t>
            </a:r>
          </a:p>
          <a:p>
            <a:pPr>
              <a:buFontTx/>
              <a:buNone/>
            </a:pPr>
            <a:r>
              <a:rPr lang="it-IT" altLang="it-IT" smtClean="0"/>
              <a:t>				function() {            	</a:t>
            </a:r>
          </a:p>
          <a:p>
            <a:pPr>
              <a:buFontTx/>
              <a:buNone/>
            </a:pPr>
            <a:r>
              <a:rPr lang="it-IT" altLang="it-IT" smtClean="0"/>
              <a:t>				$(</a:t>
            </a:r>
            <a:r>
              <a:rPr lang="it-IT" altLang="it-IT" smtClean="0">
                <a:solidFill>
                  <a:srgbClr val="C00000"/>
                </a:solidFill>
              </a:rPr>
              <a:t>element</a:t>
            </a:r>
            <a:r>
              <a:rPr lang="it-IT" altLang="it-IT" smtClean="0"/>
              <a:t>).removeClass('clicked');        			}</a:t>
            </a:r>
          </a:p>
          <a:p>
            <a:pPr>
              <a:buFontTx/>
              <a:buNone/>
            </a:pPr>
            <a:r>
              <a:rPr lang="it-IT" altLang="it-IT" smtClean="0"/>
              <a:t>				,1000 ); </a:t>
            </a:r>
          </a:p>
          <a:p>
            <a:pPr>
              <a:buFontTx/>
              <a:buNone/>
            </a:pPr>
            <a:r>
              <a:rPr lang="it-IT" altLang="it-IT" smtClean="0"/>
              <a:t>   	 	</a:t>
            </a:r>
            <a:r>
              <a:rPr lang="it-IT" altLang="it-IT" smtClean="0">
                <a:solidFill>
                  <a:srgbClr val="00B0F0"/>
                </a:solidFill>
              </a:rPr>
              <a:t>}</a:t>
            </a:r>
            <a:r>
              <a:rPr lang="it-IT" altLang="it-IT" smtClean="0"/>
              <a:t>);</a:t>
            </a:r>
          </a:p>
          <a:p>
            <a:pPr>
              <a:buFontTx/>
              <a:buNone/>
            </a:pPr>
            <a:r>
              <a:rPr lang="it-IT" altLang="it-IT" smtClean="0"/>
              <a:t>});</a:t>
            </a:r>
          </a:p>
        </p:txBody>
      </p:sp>
      <p:sp>
        <p:nvSpPr>
          <p:cNvPr id="4" name="Oval 5"/>
          <p:cNvSpPr>
            <a:spLocks noChangeArrowheads="1"/>
          </p:cNvSpPr>
          <p:nvPr/>
        </p:nvSpPr>
        <p:spPr bwMode="auto">
          <a:xfrm>
            <a:off x="2221971" y="3500438"/>
            <a:ext cx="6554127" cy="1441450"/>
          </a:xfrm>
          <a:prstGeom prst="ellipse">
            <a:avLst/>
          </a:prstGeom>
          <a:noFill/>
          <a:ln w="76200" cmpd="tri" algn="ctr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924009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 smtClean="0"/>
              <a:t>Esempi/2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it-IT" altLang="it-IT" smtClean="0">
                <a:hlinkClick r:id="rId2"/>
              </a:rPr>
              <a:t>http://localhost/jQueryTrainer/jQueryInAction_source/chapter2/lab.selectors.html</a:t>
            </a:r>
            <a:r>
              <a:rPr lang="it-IT" altLang="it-IT" smtClean="0"/>
              <a:t> </a:t>
            </a:r>
          </a:p>
        </p:txBody>
      </p:sp>
      <p:grpSp>
        <p:nvGrpSpPr>
          <p:cNvPr id="23556" name="Gruppo 5"/>
          <p:cNvGrpSpPr>
            <a:grpSpLocks/>
          </p:cNvGrpSpPr>
          <p:nvPr/>
        </p:nvGrpSpPr>
        <p:grpSpPr bwMode="auto">
          <a:xfrm>
            <a:off x="6591963" y="5013326"/>
            <a:ext cx="3119702" cy="1363663"/>
            <a:chOff x="6084888" y="5013325"/>
            <a:chExt cx="2879725" cy="1363663"/>
          </a:xfrm>
        </p:grpSpPr>
        <p:pic>
          <p:nvPicPr>
            <p:cNvPr id="23557" name="Picture 2" descr="C:\Documents and Settings\Proprietario\Impostazioni locali\Temporary Internet Files\Content.IE5\SXUVGT2R\MC900230643[1].wmf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5825" y="5013325"/>
              <a:ext cx="1728788" cy="1363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558" name="CasellaDiTesto 6"/>
            <p:cNvSpPr txBox="1">
              <a:spLocks noChangeArrowheads="1"/>
            </p:cNvSpPr>
            <p:nvPr/>
          </p:nvSpPr>
          <p:spPr bwMode="auto">
            <a:xfrm>
              <a:off x="6084888" y="5876925"/>
              <a:ext cx="130686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it-IT" altLang="it-IT"/>
                <a:t>Hands On 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6136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 smtClean="0"/>
              <a:t>Filtrare con filter(fn)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it-IT" altLang="it-IT" sz="2000" smtClean="0"/>
              <a:t>Removes all elements from the set of matched elements that does not match the specified function. </a:t>
            </a:r>
            <a:br>
              <a:rPr lang="it-IT" altLang="it-IT" sz="2000" smtClean="0"/>
            </a:br>
            <a:r>
              <a:rPr lang="it-IT" altLang="it-IT" sz="2000" smtClean="0"/>
              <a:t>The function is called with a context equal to the current element. If the function returns false, then the element is removed - anything else and the element is kept. </a:t>
            </a:r>
          </a:p>
          <a:p>
            <a:pPr eaLnBrk="1" hangingPunct="1">
              <a:buFontTx/>
              <a:buNone/>
            </a:pPr>
            <a:r>
              <a:rPr lang="it-IT" altLang="it-IT" sz="1800" smtClean="0"/>
              <a:t>Example: Change the color of all divs then put a border on two specific ones.</a:t>
            </a:r>
          </a:p>
          <a:p>
            <a:pPr eaLnBrk="1" hangingPunct="1">
              <a:buFontTx/>
              <a:buNone/>
            </a:pPr>
            <a:r>
              <a:rPr lang="it-IT" altLang="it-IT" sz="2000" smtClean="0"/>
              <a:t> </a:t>
            </a:r>
            <a:r>
              <a:rPr lang="it-IT" altLang="it-IT" sz="1600" smtClean="0"/>
              <a:t>$("div").css("background", "#b4b0da") </a:t>
            </a:r>
            <a:br>
              <a:rPr lang="it-IT" altLang="it-IT" sz="1600" smtClean="0"/>
            </a:br>
            <a:r>
              <a:rPr lang="it-IT" altLang="it-IT" sz="1600" smtClean="0"/>
              <a:t>            .filter(function (index) { </a:t>
            </a:r>
            <a:br>
              <a:rPr lang="it-IT" altLang="it-IT" sz="1600" smtClean="0"/>
            </a:br>
            <a:r>
              <a:rPr lang="it-IT" altLang="it-IT" sz="1600" smtClean="0"/>
              <a:t>                  return index == 1 || $(this).attr("id") == "fourth"; </a:t>
            </a:r>
            <a:br>
              <a:rPr lang="it-IT" altLang="it-IT" sz="1600" smtClean="0"/>
            </a:br>
            <a:r>
              <a:rPr lang="it-IT" altLang="it-IT" sz="1600" smtClean="0"/>
              <a:t>                }) </a:t>
            </a:r>
            <a:br>
              <a:rPr lang="it-IT" altLang="it-IT" sz="1600" smtClean="0"/>
            </a:br>
            <a:r>
              <a:rPr lang="it-IT" altLang="it-IT" sz="1600" smtClean="0"/>
              <a:t>            .css("border", "3px double red");  </a:t>
            </a:r>
          </a:p>
        </p:txBody>
      </p:sp>
    </p:spTree>
    <p:extLst>
      <p:ext uri="{BB962C8B-B14F-4D97-AF65-F5344CB8AC3E}">
        <p14:creationId xmlns:p14="http://schemas.microsoft.com/office/powerpoint/2010/main" val="455784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 smtClean="0"/>
              <a:t>Filtrare con filter (expr)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it-IT" altLang="it-IT" smtClean="0"/>
              <a:t>Change the color of all divs then put a border around only some of them. </a:t>
            </a:r>
            <a:br>
              <a:rPr lang="it-IT" altLang="it-IT" smtClean="0"/>
            </a:br>
            <a:r>
              <a:rPr lang="it-IT" altLang="it-IT" smtClean="0"/>
              <a:t>    $("div").css("background", "#c8ebcc") </a:t>
            </a:r>
            <a:br>
              <a:rPr lang="it-IT" altLang="it-IT" smtClean="0"/>
            </a:br>
            <a:r>
              <a:rPr lang="it-IT" altLang="it-IT" smtClean="0"/>
              <a:t>            .filter(".middle") </a:t>
            </a:r>
            <a:br>
              <a:rPr lang="it-IT" altLang="it-IT" smtClean="0"/>
            </a:br>
            <a:r>
              <a:rPr lang="it-IT" altLang="it-IT" smtClean="0"/>
              <a:t>            .css("border-color", "red");  </a:t>
            </a:r>
          </a:p>
        </p:txBody>
      </p:sp>
      <p:sp>
        <p:nvSpPr>
          <p:cNvPr id="45060" name="Rectangle 4"/>
          <p:cNvSpPr>
            <a:spLocks noChangeArrowheads="1"/>
          </p:cNvSpPr>
          <p:nvPr/>
        </p:nvSpPr>
        <p:spPr bwMode="auto">
          <a:xfrm>
            <a:off x="1052512" y="2133600"/>
            <a:ext cx="6007233" cy="431800"/>
          </a:xfrm>
          <a:prstGeom prst="rect">
            <a:avLst/>
          </a:prstGeom>
          <a:noFill/>
          <a:ln w="28575" algn="ctr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it-IT" altLang="it-IT"/>
          </a:p>
        </p:txBody>
      </p:sp>
      <p:sp>
        <p:nvSpPr>
          <p:cNvPr id="45062" name="Rectangle 6"/>
          <p:cNvSpPr>
            <a:spLocks noChangeArrowheads="1"/>
          </p:cNvSpPr>
          <p:nvPr/>
        </p:nvSpPr>
        <p:spPr bwMode="auto">
          <a:xfrm>
            <a:off x="1129904" y="2133601"/>
            <a:ext cx="5929842" cy="790575"/>
          </a:xfrm>
          <a:prstGeom prst="rect">
            <a:avLst/>
          </a:prstGeom>
          <a:noFill/>
          <a:ln w="28575" algn="ctr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it-IT" altLang="it-IT"/>
          </a:p>
        </p:txBody>
      </p:sp>
      <p:sp>
        <p:nvSpPr>
          <p:cNvPr id="45063" name="Rectangle 7"/>
          <p:cNvSpPr>
            <a:spLocks noChangeArrowheads="1"/>
          </p:cNvSpPr>
          <p:nvPr/>
        </p:nvSpPr>
        <p:spPr bwMode="auto">
          <a:xfrm>
            <a:off x="1129904" y="2133600"/>
            <a:ext cx="5929842" cy="1150938"/>
          </a:xfrm>
          <a:prstGeom prst="rect">
            <a:avLst/>
          </a:prstGeom>
          <a:noFill/>
          <a:ln w="28575" algn="ctr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456901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9" dur="500"/>
                                        <p:tgtEl>
                                          <p:spTgt spid="45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45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60" grpId="0" animBg="1"/>
      <p:bldP spid="45062" grpId="0" animBg="1"/>
      <p:bldP spid="45062" grpId="1" animBg="1"/>
      <p:bldP spid="4506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 smtClean="0"/>
              <a:t>Business Logic in Javascript? No, Grazie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it-IT" altLang="it-IT" smtClean="0"/>
              <a:t>Validazioni complesse: farle lato server</a:t>
            </a:r>
            <a:br>
              <a:rPr lang="it-IT" altLang="it-IT" smtClean="0"/>
            </a:br>
            <a:r>
              <a:rPr lang="it-IT" altLang="it-IT" smtClean="0"/>
              <a:t>Es: confronto tra date</a:t>
            </a:r>
          </a:p>
          <a:p>
            <a:pPr eaLnBrk="1" hangingPunct="1"/>
            <a:r>
              <a:rPr lang="it-IT" altLang="it-IT" smtClean="0"/>
              <a:t>Spesso le pagine hanno un mix di struttura logica e fisica (es table con th mischiate a table senza th…)</a:t>
            </a:r>
            <a:br>
              <a:rPr lang="it-IT" altLang="it-IT" smtClean="0"/>
            </a:br>
            <a:r>
              <a:rPr lang="it-IT" altLang="it-IT" smtClean="0"/>
              <a:t>=&gt; Evitare di fare filtri troppo fragili basati su strutture che possono essere alterate da una manutenzione</a:t>
            </a:r>
            <a:br>
              <a:rPr lang="it-IT" altLang="it-IT" smtClean="0"/>
            </a:br>
            <a:r>
              <a:rPr lang="it-IT" altLang="it-IT" smtClean="0"/>
              <a:t>Es: Accesso secco a “id” è limitante ma sicuro.</a:t>
            </a:r>
          </a:p>
          <a:p>
            <a:pPr eaLnBrk="1" hangingPunct="1"/>
            <a:endParaRPr lang="it-IT" altLang="it-IT" smtClean="0"/>
          </a:p>
          <a:p>
            <a:pPr eaLnBrk="1" hangingPunct="1"/>
            <a:endParaRPr lang="it-IT" altLang="it-IT" smtClean="0"/>
          </a:p>
        </p:txBody>
      </p:sp>
    </p:spTree>
    <p:extLst>
      <p:ext uri="{BB962C8B-B14F-4D97-AF65-F5344CB8AC3E}">
        <p14:creationId xmlns:p14="http://schemas.microsoft.com/office/powerpoint/2010/main" val="2480435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smtClean="0"/>
              <a:t>Struttura del corso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it-IT" sz="1800" dirty="0" smtClean="0"/>
              <a:t>6 </a:t>
            </a:r>
            <a:r>
              <a:rPr lang="it-IT" sz="1800" dirty="0" err="1" smtClean="0"/>
              <a:t>Days</a:t>
            </a:r>
            <a:endParaRPr lang="it-IT" sz="1800" dirty="0" smtClean="0"/>
          </a:p>
          <a:p>
            <a:pPr marL="266700" indent="-266700">
              <a:buClr>
                <a:srgbClr val="6785C1"/>
              </a:buClr>
              <a:buSzPct val="80000"/>
              <a:buFont typeface="Arial" pitchFamily="34" charset="0"/>
              <a:buChar char="►"/>
            </a:pPr>
            <a:r>
              <a:rPr lang="it-IT" sz="1800" dirty="0" smtClean="0">
                <a:solidFill>
                  <a:srgbClr val="000000"/>
                </a:solidFill>
              </a:rPr>
              <a:t>4h </a:t>
            </a:r>
            <a:r>
              <a:rPr lang="it-IT" sz="1800" dirty="0">
                <a:solidFill>
                  <a:srgbClr val="000000"/>
                </a:solidFill>
              </a:rPr>
              <a:t>on</a:t>
            </a:r>
            <a:r>
              <a:rPr lang="it-IT" dirty="0"/>
              <a:t> Teaching </a:t>
            </a:r>
            <a:r>
              <a:rPr lang="it-IT" dirty="0" smtClean="0"/>
              <a:t>Room (15:30-19:30)</a:t>
            </a:r>
          </a:p>
          <a:p>
            <a:pPr marL="779462" lvl="1" indent="-266700">
              <a:buClr>
                <a:srgbClr val="6785C1"/>
              </a:buClr>
              <a:buSzPct val="80000"/>
              <a:buFont typeface="Arial" pitchFamily="34" charset="0"/>
              <a:buChar char="►"/>
            </a:pPr>
            <a:r>
              <a:rPr lang="it-IT" dirty="0" smtClean="0"/>
              <a:t>Breaks: 16:30-17:00</a:t>
            </a:r>
          </a:p>
          <a:p>
            <a:pPr marL="266700" indent="-266700">
              <a:buClr>
                <a:srgbClr val="6785C1"/>
              </a:buClr>
              <a:buSzPct val="80000"/>
              <a:buFont typeface="Arial" pitchFamily="34" charset="0"/>
              <a:buChar char="►"/>
            </a:pPr>
            <a:r>
              <a:rPr lang="it-IT" sz="1800" dirty="0" smtClean="0"/>
              <a:t>Sala 203</a:t>
            </a:r>
          </a:p>
          <a:p>
            <a:pPr marL="266700" indent="-266700">
              <a:buClr>
                <a:srgbClr val="6785C1"/>
              </a:buClr>
              <a:buSzPct val="80000"/>
              <a:buFont typeface="Arial" pitchFamily="34" charset="0"/>
              <a:buChar char="►"/>
            </a:pPr>
            <a:endParaRPr lang="it-IT" dirty="0" smtClean="0"/>
          </a:p>
          <a:p>
            <a:pPr marL="512762" lvl="1" indent="0">
              <a:buClr>
                <a:srgbClr val="6785C1"/>
              </a:buClr>
              <a:buSzPct val="80000"/>
              <a:buNone/>
            </a:pPr>
            <a:endParaRPr lang="it-IT" dirty="0" smtClean="0"/>
          </a:p>
          <a:p>
            <a:pPr marL="266700" indent="-266700">
              <a:buClr>
                <a:srgbClr val="6785C1"/>
              </a:buClr>
              <a:buSzPct val="80000"/>
              <a:buFont typeface="Arial" pitchFamily="34" charset="0"/>
              <a:buChar char="►"/>
            </a:pPr>
            <a:endParaRPr lang="it-IT" dirty="0" smtClean="0"/>
          </a:p>
          <a:p>
            <a:pPr marL="0" indent="0" algn="ctr">
              <a:buNone/>
            </a:pPr>
            <a:endParaRPr lang="it-IT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>
          <a:xfrm>
            <a:off x="392119" y="1374788"/>
            <a:ext cx="4554537" cy="4960937"/>
          </a:xfrm>
        </p:spPr>
        <p:txBody>
          <a:bodyPr/>
          <a:lstStyle/>
          <a:p>
            <a:pPr marL="0" indent="0" algn="ctr">
              <a:buNone/>
            </a:pPr>
            <a:r>
              <a:rPr lang="it-IT" sz="1800" dirty="0" smtClean="0"/>
              <a:t>Contenuti</a:t>
            </a:r>
          </a:p>
          <a:p>
            <a:pPr marL="266700" lvl="0" indent="-266700">
              <a:buClr>
                <a:srgbClr val="6785C1"/>
              </a:buClr>
              <a:buSzPct val="80000"/>
              <a:buFont typeface="Arial" pitchFamily="34" charset="0"/>
              <a:buChar char="►"/>
            </a:pPr>
            <a:r>
              <a:rPr lang="it-IT" sz="1800" dirty="0">
                <a:solidFill>
                  <a:srgbClr val="000000"/>
                </a:solidFill>
              </a:rPr>
              <a:t>Visual Studio 2013 Intro</a:t>
            </a:r>
          </a:p>
          <a:p>
            <a:pPr marL="266700" lvl="0" indent="-266700">
              <a:buClr>
                <a:srgbClr val="6785C1"/>
              </a:buClr>
              <a:buSzPct val="80000"/>
              <a:buFont typeface="Arial" pitchFamily="34" charset="0"/>
              <a:buChar char="►"/>
            </a:pPr>
            <a:r>
              <a:rPr lang="it-IT" sz="1800" dirty="0" smtClean="0">
                <a:solidFill>
                  <a:srgbClr val="000000"/>
                </a:solidFill>
              </a:rPr>
              <a:t>HTML5 </a:t>
            </a:r>
            <a:r>
              <a:rPr lang="it-IT" sz="1800" dirty="0">
                <a:solidFill>
                  <a:srgbClr val="000000"/>
                </a:solidFill>
              </a:rPr>
              <a:t>(base</a:t>
            </a:r>
            <a:r>
              <a:rPr lang="it-IT" sz="1800" dirty="0" smtClean="0">
                <a:solidFill>
                  <a:srgbClr val="000000"/>
                </a:solidFill>
              </a:rPr>
              <a:t>)</a:t>
            </a:r>
          </a:p>
          <a:p>
            <a:pPr marL="779462" lvl="1" indent="-266700">
              <a:buClr>
                <a:srgbClr val="6785C1"/>
              </a:buClr>
              <a:buSzPct val="80000"/>
              <a:buFont typeface="Arial" pitchFamily="34" charset="0"/>
              <a:buChar char="►"/>
            </a:pPr>
            <a:r>
              <a:rPr lang="it-IT" sz="1800" dirty="0" smtClean="0">
                <a:solidFill>
                  <a:srgbClr val="000000"/>
                </a:solidFill>
              </a:rPr>
              <a:t>CSS3 / </a:t>
            </a:r>
            <a:r>
              <a:rPr lang="it-IT" sz="1800" dirty="0" err="1">
                <a:solidFill>
                  <a:srgbClr val="000000"/>
                </a:solidFill>
              </a:rPr>
              <a:t>ResponsiveDesign</a:t>
            </a:r>
            <a:endParaRPr lang="it-IT" sz="1800" dirty="0" smtClean="0">
              <a:solidFill>
                <a:srgbClr val="000000"/>
              </a:solidFill>
            </a:endParaRPr>
          </a:p>
          <a:p>
            <a:pPr marL="779462" lvl="1" indent="-266700">
              <a:buClr>
                <a:srgbClr val="6785C1"/>
              </a:buClr>
              <a:buSzPct val="80000"/>
              <a:buFont typeface="Arial" pitchFamily="34" charset="0"/>
              <a:buChar char="►"/>
            </a:pPr>
            <a:r>
              <a:rPr lang="it-IT" sz="1800" dirty="0" err="1" smtClean="0">
                <a:solidFill>
                  <a:srgbClr val="000000"/>
                </a:solidFill>
              </a:rPr>
              <a:t>Canvas</a:t>
            </a:r>
            <a:endParaRPr lang="it-IT" sz="1800" dirty="0" smtClean="0">
              <a:solidFill>
                <a:srgbClr val="000000"/>
              </a:solidFill>
            </a:endParaRPr>
          </a:p>
          <a:p>
            <a:pPr marL="779462" lvl="1" indent="-266700">
              <a:buClr>
                <a:srgbClr val="6785C1"/>
              </a:buClr>
              <a:buSzPct val="80000"/>
              <a:buFont typeface="Arial" pitchFamily="34" charset="0"/>
              <a:buChar char="►"/>
            </a:pPr>
            <a:r>
              <a:rPr lang="it-IT" sz="1800" dirty="0" err="1" smtClean="0">
                <a:solidFill>
                  <a:srgbClr val="000000"/>
                </a:solidFill>
              </a:rPr>
              <a:t>WebSocket</a:t>
            </a:r>
            <a:r>
              <a:rPr lang="it-IT" sz="1800" dirty="0">
                <a:solidFill>
                  <a:srgbClr val="000000"/>
                </a:solidFill>
              </a:rPr>
              <a:t> </a:t>
            </a:r>
            <a:r>
              <a:rPr lang="it-IT" sz="1800" dirty="0" smtClean="0">
                <a:solidFill>
                  <a:srgbClr val="000000"/>
                </a:solidFill>
              </a:rPr>
              <a:t>/ </a:t>
            </a:r>
            <a:r>
              <a:rPr lang="it-IT" sz="1800" dirty="0" err="1" smtClean="0">
                <a:solidFill>
                  <a:srgbClr val="000000"/>
                </a:solidFill>
              </a:rPr>
              <a:t>WebWorker</a:t>
            </a:r>
            <a:endParaRPr lang="it-IT" sz="1800" dirty="0">
              <a:solidFill>
                <a:srgbClr val="000000"/>
              </a:solidFill>
            </a:endParaRPr>
          </a:p>
          <a:p>
            <a:pPr marL="266700" lvl="0" indent="-266700">
              <a:buClr>
                <a:srgbClr val="6785C1"/>
              </a:buClr>
              <a:buSzPct val="80000"/>
              <a:buFont typeface="Arial" pitchFamily="34" charset="0"/>
              <a:buChar char="►"/>
            </a:pPr>
            <a:r>
              <a:rPr lang="it-IT" sz="1800" dirty="0">
                <a:solidFill>
                  <a:srgbClr val="000000"/>
                </a:solidFill>
              </a:rPr>
              <a:t>JavaScript &amp; Ajax</a:t>
            </a:r>
          </a:p>
          <a:p>
            <a:pPr marL="266700" lvl="0" indent="-266700">
              <a:buClr>
                <a:srgbClr val="6785C1"/>
              </a:buClr>
              <a:buSzPct val="80000"/>
              <a:buFont typeface="Arial" pitchFamily="34" charset="0"/>
              <a:buChar char="►"/>
            </a:pPr>
            <a:r>
              <a:rPr lang="it-IT" sz="1800" dirty="0" err="1">
                <a:solidFill>
                  <a:srgbClr val="000000"/>
                </a:solidFill>
              </a:rPr>
              <a:t>jQuery</a:t>
            </a:r>
            <a:r>
              <a:rPr lang="it-IT" sz="1800" dirty="0">
                <a:solidFill>
                  <a:srgbClr val="000000"/>
                </a:solidFill>
              </a:rPr>
              <a:t> (base</a:t>
            </a:r>
            <a:r>
              <a:rPr lang="it-IT" sz="1800" dirty="0" smtClean="0">
                <a:solidFill>
                  <a:srgbClr val="000000"/>
                </a:solidFill>
              </a:rPr>
              <a:t>)</a:t>
            </a:r>
          </a:p>
          <a:p>
            <a:pPr marL="266700" lvl="0" indent="-266700">
              <a:buClr>
                <a:srgbClr val="6785C1"/>
              </a:buClr>
              <a:buSzPct val="80000"/>
              <a:buFont typeface="Arial" pitchFamily="34" charset="0"/>
              <a:buChar char="►"/>
            </a:pPr>
            <a:r>
              <a:rPr lang="it-IT" sz="1800" dirty="0" smtClean="0">
                <a:solidFill>
                  <a:srgbClr val="000000"/>
                </a:solidFill>
              </a:rPr>
              <a:t>WebForms (cenni)</a:t>
            </a:r>
            <a:endParaRPr lang="it-IT" sz="1800" dirty="0">
              <a:solidFill>
                <a:srgbClr val="000000"/>
              </a:solidFill>
            </a:endParaRPr>
          </a:p>
          <a:p>
            <a:endParaRPr lang="it-IT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9951443"/>
              </p:ext>
            </p:extLst>
          </p:nvPr>
        </p:nvGraphicFramePr>
        <p:xfrm>
          <a:off x="4946661" y="2924946"/>
          <a:ext cx="4758867" cy="367240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678150"/>
                <a:gridCol w="2080717"/>
              </a:tblGrid>
              <a:tr h="644481">
                <a:tc>
                  <a:txBody>
                    <a:bodyPr/>
                    <a:lstStyle/>
                    <a:p>
                      <a:pPr algn="ctr" fontAlgn="b"/>
                      <a:r>
                        <a:rPr lang="it-IT" sz="1800" u="none" strike="noStrike" dirty="0">
                          <a:effectLst/>
                        </a:rPr>
                        <a:t>martedì 18 novembre 2014</a:t>
                      </a:r>
                      <a:endParaRPr lang="it-IT" sz="1800" b="0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800" u="none" strike="noStrike">
                          <a:effectLst/>
                        </a:rPr>
                        <a:t>15.30 -&gt; 19.30</a:t>
                      </a:r>
                      <a:endParaRPr lang="it-IT" sz="1800" b="0" i="0" u="none" strike="noStrike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595861">
                <a:tc>
                  <a:txBody>
                    <a:bodyPr/>
                    <a:lstStyle/>
                    <a:p>
                      <a:pPr algn="ctr" fontAlgn="b"/>
                      <a:r>
                        <a:rPr lang="it-IT" sz="1800" u="none" strike="noStrike" dirty="0">
                          <a:effectLst/>
                        </a:rPr>
                        <a:t>giovedì 20 novembre 2014</a:t>
                      </a:r>
                      <a:endParaRPr lang="it-IT" sz="1800" b="0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800" u="none" strike="noStrike" dirty="0">
                          <a:effectLst/>
                        </a:rPr>
                        <a:t>15.30 -&gt; 19.30</a:t>
                      </a:r>
                      <a:endParaRPr lang="it-IT" sz="1800" b="0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644481">
                <a:tc>
                  <a:txBody>
                    <a:bodyPr/>
                    <a:lstStyle/>
                    <a:p>
                      <a:pPr algn="ctr" fontAlgn="b"/>
                      <a:r>
                        <a:rPr lang="it-IT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martedì 25 novembre 2014</a:t>
                      </a:r>
                      <a:endParaRPr lang="it-IT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15.30 -&gt; 19.30</a:t>
                      </a:r>
                      <a:endParaRPr lang="it-IT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595861"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kumimoji="1" lang="it-IT" sz="1800" u="none" strike="noStrike" kern="1200">
                          <a:solidFill>
                            <a:srgbClr val="CC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giovedì 27 novembre 2014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kumimoji="1" lang="it-IT" sz="1800" u="none" strike="noStrike" kern="1200" dirty="0">
                          <a:solidFill>
                            <a:srgbClr val="CC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15.30 -&gt; 19.30</a:t>
                      </a:r>
                    </a:p>
                  </a:txBody>
                  <a:tcPr marL="9525" marR="9525" marT="9525" marB="0" anchor="ctr"/>
                </a:tc>
              </a:tr>
              <a:tr h="595861">
                <a:tc>
                  <a:txBody>
                    <a:bodyPr/>
                    <a:lstStyle/>
                    <a:p>
                      <a:pPr algn="ctr" fontAlgn="b"/>
                      <a:r>
                        <a:rPr lang="it-IT" sz="1800" u="none" strike="noStrike">
                          <a:effectLst/>
                        </a:rPr>
                        <a:t>martedì 2 dicembre 2014</a:t>
                      </a:r>
                      <a:endParaRPr lang="it-IT" sz="1800" b="0" i="0" u="none" strike="noStrike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800" u="none" strike="noStrike">
                          <a:effectLst/>
                        </a:rPr>
                        <a:t>15.30 -&gt; 19.30</a:t>
                      </a:r>
                      <a:endParaRPr lang="it-IT" sz="1800" b="0" i="0" u="none" strike="noStrike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595861">
                <a:tc>
                  <a:txBody>
                    <a:bodyPr/>
                    <a:lstStyle/>
                    <a:p>
                      <a:pPr algn="ctr" fontAlgn="b"/>
                      <a:r>
                        <a:rPr lang="it-IT" sz="1800" u="none" strike="noStrike" dirty="0">
                          <a:effectLst/>
                        </a:rPr>
                        <a:t>giovedì 4 dicembre 2014</a:t>
                      </a:r>
                      <a:endParaRPr lang="it-IT" sz="1800" b="0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800" u="none" strike="noStrike" dirty="0">
                          <a:effectLst/>
                        </a:rPr>
                        <a:t>15.30 -&gt; 19.30</a:t>
                      </a:r>
                      <a:endParaRPr lang="it-IT" sz="1800" b="0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6136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897731" y="188640"/>
            <a:ext cx="8046905" cy="369887"/>
          </a:xfrm>
        </p:spPr>
        <p:txBody>
          <a:bodyPr/>
          <a:lstStyle/>
          <a:p>
            <a:pPr eaLnBrk="1" hangingPunct="1"/>
            <a:r>
              <a:rPr lang="it-IT" altLang="it-IT" dirty="0" smtClean="0"/>
              <a:t>Test Driven Development: Cenni</a:t>
            </a:r>
          </a:p>
        </p:txBody>
      </p:sp>
      <p:sp>
        <p:nvSpPr>
          <p:cNvPr id="23558" name="Rectangle 6"/>
          <p:cNvSpPr>
            <a:spLocks noChangeArrowheads="1"/>
          </p:cNvSpPr>
          <p:nvPr/>
        </p:nvSpPr>
        <p:spPr bwMode="auto">
          <a:xfrm>
            <a:off x="897731" y="3789364"/>
            <a:ext cx="2574529" cy="17287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it-IT" altLang="it-IT"/>
              <a:t>Struts2 Action</a:t>
            </a:r>
            <a:br>
              <a:rPr lang="it-IT" altLang="it-IT"/>
            </a:br>
            <a:r>
              <a:rPr lang="it-IT" altLang="it-IT"/>
              <a:t>(Implementazione </a:t>
            </a:r>
          </a:p>
          <a:p>
            <a:pPr eaLnBrk="1" hangingPunct="1"/>
            <a:r>
              <a:rPr lang="it-IT" altLang="it-IT"/>
              <a:t>Business Logic)</a:t>
            </a:r>
          </a:p>
        </p:txBody>
      </p:sp>
      <p:sp>
        <p:nvSpPr>
          <p:cNvPr id="23559" name="Rectangle 7"/>
          <p:cNvSpPr>
            <a:spLocks noChangeArrowheads="1"/>
          </p:cNvSpPr>
          <p:nvPr/>
        </p:nvSpPr>
        <p:spPr bwMode="auto">
          <a:xfrm>
            <a:off x="5420783" y="2852739"/>
            <a:ext cx="2574529" cy="13684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it-IT" altLang="it-IT"/>
              <a:t>JUnitTest</a:t>
            </a:r>
          </a:p>
          <a:p>
            <a:pPr eaLnBrk="1" hangingPunct="1"/>
            <a:r>
              <a:rPr lang="it-IT" altLang="it-IT"/>
              <a:t>(Specifica)</a:t>
            </a:r>
          </a:p>
        </p:txBody>
      </p:sp>
      <p:sp>
        <p:nvSpPr>
          <p:cNvPr id="23560" name="Rectangle 8"/>
          <p:cNvSpPr>
            <a:spLocks noChangeArrowheads="1"/>
          </p:cNvSpPr>
          <p:nvPr/>
        </p:nvSpPr>
        <p:spPr bwMode="auto">
          <a:xfrm>
            <a:off x="5420783" y="4941888"/>
            <a:ext cx="2574529" cy="14398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it-IT" altLang="it-IT"/>
              <a:t>JQuery FrontEnd JSP</a:t>
            </a:r>
          </a:p>
          <a:p>
            <a:pPr eaLnBrk="1" hangingPunct="1"/>
            <a:r>
              <a:rPr lang="it-IT" altLang="it-IT"/>
              <a:t>(View)</a:t>
            </a:r>
          </a:p>
        </p:txBody>
      </p:sp>
      <p:sp>
        <p:nvSpPr>
          <p:cNvPr id="23562" name="AutoShape 10"/>
          <p:cNvSpPr>
            <a:spLocks noChangeArrowheads="1"/>
          </p:cNvSpPr>
          <p:nvPr/>
        </p:nvSpPr>
        <p:spPr bwMode="auto">
          <a:xfrm rot="-1593903">
            <a:off x="3549651" y="3573463"/>
            <a:ext cx="1716352" cy="431800"/>
          </a:xfrm>
          <a:prstGeom prst="leftRightArrow">
            <a:avLst>
              <a:gd name="adj1" fmla="val 50000"/>
              <a:gd name="adj2" fmla="val 73382"/>
            </a:avLst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it-IT"/>
          </a:p>
        </p:txBody>
      </p:sp>
      <p:sp>
        <p:nvSpPr>
          <p:cNvPr id="23563" name="AutoShape 11"/>
          <p:cNvSpPr>
            <a:spLocks noChangeArrowheads="1"/>
          </p:cNvSpPr>
          <p:nvPr/>
        </p:nvSpPr>
        <p:spPr bwMode="auto">
          <a:xfrm rot="1744593">
            <a:off x="3549651" y="5157788"/>
            <a:ext cx="1716352" cy="431800"/>
          </a:xfrm>
          <a:prstGeom prst="leftRightArrow">
            <a:avLst>
              <a:gd name="adj1" fmla="val 50000"/>
              <a:gd name="adj2" fmla="val 73382"/>
            </a:avLst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it-IT"/>
          </a:p>
        </p:txBody>
      </p:sp>
      <p:sp>
        <p:nvSpPr>
          <p:cNvPr id="23564" name="Text Box 12"/>
          <p:cNvSpPr txBox="1">
            <a:spLocks noChangeArrowheads="1"/>
          </p:cNvSpPr>
          <p:nvPr/>
        </p:nvSpPr>
        <p:spPr bwMode="auto">
          <a:xfrm>
            <a:off x="271727" y="1190626"/>
            <a:ext cx="811225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it-IT" altLang="it-IT"/>
              <a:t>Un componente testabile è anche un componente più modulare</a:t>
            </a:r>
          </a:p>
        </p:txBody>
      </p:sp>
      <p:sp>
        <p:nvSpPr>
          <p:cNvPr id="23565" name="Text Box 13"/>
          <p:cNvSpPr txBox="1">
            <a:spLocks noChangeArrowheads="1"/>
          </p:cNvSpPr>
          <p:nvPr/>
        </p:nvSpPr>
        <p:spPr bwMode="auto">
          <a:xfrm>
            <a:off x="4875610" y="1916113"/>
            <a:ext cx="319881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it-IT" altLang="it-IT"/>
              <a:t>E’ più mantenibile</a:t>
            </a:r>
          </a:p>
        </p:txBody>
      </p:sp>
      <p:sp>
        <p:nvSpPr>
          <p:cNvPr id="23566" name="AutoShape 14"/>
          <p:cNvSpPr>
            <a:spLocks noChangeArrowheads="1"/>
          </p:cNvSpPr>
          <p:nvPr/>
        </p:nvSpPr>
        <p:spPr bwMode="auto">
          <a:xfrm>
            <a:off x="3236649" y="1844675"/>
            <a:ext cx="1793743" cy="647700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91195140 h 21600"/>
              <a:gd name="T4" fmla="*/ 2147483647 w 21600"/>
              <a:gd name="T5" fmla="*/ 582390279 h 21600"/>
              <a:gd name="T6" fmla="*/ 2147483647 w 21600"/>
              <a:gd name="T7" fmla="*/ 29119514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0482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3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3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23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23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23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23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23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8" grpId="0" animBg="1"/>
      <p:bldP spid="23559" grpId="0" animBg="1"/>
      <p:bldP spid="23560" grpId="0" animBg="1"/>
      <p:bldP spid="23562" grpId="0" animBg="1"/>
      <p:bldP spid="23563" grpId="0" animBg="1"/>
      <p:bldP spid="23564" grpId="0"/>
      <p:bldP spid="23565" grpId="0"/>
      <p:bldP spid="2356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920551" y="188640"/>
            <a:ext cx="8024085" cy="369887"/>
          </a:xfrm>
        </p:spPr>
        <p:txBody>
          <a:bodyPr/>
          <a:lstStyle/>
          <a:p>
            <a:pPr eaLnBrk="1" hangingPunct="1"/>
            <a:r>
              <a:rPr lang="it-IT" altLang="it-IT" dirty="0" smtClean="0"/>
              <a:t>Ajax Easy: Caricamento di frammenti HTML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it-IT" altLang="it-IT" smtClean="0"/>
              <a:t>$("#o").load("./frammentoHtml.html");</a:t>
            </a:r>
          </a:p>
          <a:p>
            <a:pPr eaLnBrk="1" hangingPunct="1"/>
            <a:r>
              <a:rPr lang="it-IT" altLang="it-IT" smtClean="0"/>
              <a:t>Esempio con selettore:</a:t>
            </a:r>
          </a:p>
          <a:p>
            <a:pPr lvl="1" eaLnBrk="1" hangingPunct="1"/>
            <a:r>
              <a:rPr lang="it-IT" altLang="it-IT" smtClean="0"/>
              <a:t>$("#o").load("./frammentoHtml.html#div b");</a:t>
            </a:r>
          </a:p>
          <a:p>
            <a:pPr lvl="1" eaLnBrk="1" hangingPunct="1"/>
            <a:r>
              <a:rPr lang="it-IT" altLang="it-IT" smtClean="0"/>
              <a:t>$("#o").load("./frammentoHtml.html#div p");</a:t>
            </a:r>
          </a:p>
        </p:txBody>
      </p:sp>
      <p:sp>
        <p:nvSpPr>
          <p:cNvPr id="29700" name="AutoShape 4"/>
          <p:cNvSpPr>
            <a:spLocks/>
          </p:cNvSpPr>
          <p:nvPr/>
        </p:nvSpPr>
        <p:spPr bwMode="auto">
          <a:xfrm rot="-5400000">
            <a:off x="5957359" y="2730634"/>
            <a:ext cx="288925" cy="780785"/>
          </a:xfrm>
          <a:prstGeom prst="leftBrace">
            <a:avLst>
              <a:gd name="adj1" fmla="val 20788"/>
              <a:gd name="adj2" fmla="val 50000"/>
            </a:avLst>
          </a:prstGeom>
          <a:noFill/>
          <a:ln w="952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it-IT" altLang="it-IT"/>
          </a:p>
        </p:txBody>
      </p:sp>
      <p:sp>
        <p:nvSpPr>
          <p:cNvPr id="29701" name="CasellaDiTesto 4"/>
          <p:cNvSpPr txBox="1">
            <a:spLocks noChangeArrowheads="1"/>
          </p:cNvSpPr>
          <p:nvPr/>
        </p:nvSpPr>
        <p:spPr bwMode="auto">
          <a:xfrm>
            <a:off x="4017433" y="3429001"/>
            <a:ext cx="413437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it-IT" altLang="it-IT"/>
              <a:t>Carica tutti i paragrafi dentro tutti i div</a:t>
            </a:r>
          </a:p>
        </p:txBody>
      </p:sp>
    </p:spTree>
    <p:extLst>
      <p:ext uri="{BB962C8B-B14F-4D97-AF65-F5344CB8AC3E}">
        <p14:creationId xmlns:p14="http://schemas.microsoft.com/office/powerpoint/2010/main" val="3798645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 smtClean="0"/>
              <a:t>Ajax: Full Power Examples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it-IT" altLang="it-IT" smtClean="0"/>
              <a:t> $.ajax({ </a:t>
            </a:r>
            <a:br>
              <a:rPr lang="it-IT" altLang="it-IT" smtClean="0"/>
            </a:br>
            <a:r>
              <a:rPr lang="it-IT" altLang="it-IT" smtClean="0"/>
              <a:t>   type: "POST", </a:t>
            </a:r>
            <a:br>
              <a:rPr lang="it-IT" altLang="it-IT" smtClean="0"/>
            </a:br>
            <a:r>
              <a:rPr lang="it-IT" altLang="it-IT" smtClean="0"/>
              <a:t>   url: "some.php", </a:t>
            </a:r>
            <a:br>
              <a:rPr lang="it-IT" altLang="it-IT" smtClean="0"/>
            </a:br>
            <a:r>
              <a:rPr lang="it-IT" altLang="it-IT" smtClean="0"/>
              <a:t>   data: "name=John&amp;location=Boston", </a:t>
            </a:r>
            <a:br>
              <a:rPr lang="it-IT" altLang="it-IT" smtClean="0"/>
            </a:br>
            <a:r>
              <a:rPr lang="it-IT" altLang="it-IT" smtClean="0"/>
              <a:t>   success: </a:t>
            </a:r>
            <a:r>
              <a:rPr lang="it-IT" altLang="it-IT" b="1" smtClean="0"/>
              <a:t>function</a:t>
            </a:r>
            <a:r>
              <a:rPr lang="it-IT" altLang="it-IT" smtClean="0"/>
              <a:t>(msg){ </a:t>
            </a:r>
            <a:br>
              <a:rPr lang="it-IT" altLang="it-IT" smtClean="0"/>
            </a:br>
            <a:r>
              <a:rPr lang="it-IT" altLang="it-IT" smtClean="0"/>
              <a:t>     alert( "Data Saved: " + msg ); </a:t>
            </a:r>
            <a:br>
              <a:rPr lang="it-IT" altLang="it-IT" smtClean="0"/>
            </a:br>
            <a:r>
              <a:rPr lang="it-IT" altLang="it-IT" smtClean="0"/>
              <a:t>   } </a:t>
            </a:r>
            <a:br>
              <a:rPr lang="it-IT" altLang="it-IT" smtClean="0"/>
            </a:br>
            <a:r>
              <a:rPr lang="it-IT" altLang="it-IT" smtClean="0"/>
              <a:t> }); </a:t>
            </a:r>
          </a:p>
          <a:p>
            <a:pPr eaLnBrk="1" hangingPunct="1"/>
            <a:endParaRPr lang="it-IT" altLang="it-IT" smtClean="0"/>
          </a:p>
        </p:txBody>
      </p:sp>
    </p:spTree>
    <p:extLst>
      <p:ext uri="{BB962C8B-B14F-4D97-AF65-F5344CB8AC3E}">
        <p14:creationId xmlns:p14="http://schemas.microsoft.com/office/powerpoint/2010/main" val="3159200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 smtClean="0"/>
              <a:t>Ajax: Full Power Examples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it-IT" altLang="it-IT" smtClean="0"/>
              <a:t> $.ajax({ </a:t>
            </a:r>
            <a:br>
              <a:rPr lang="it-IT" altLang="it-IT" smtClean="0"/>
            </a:br>
            <a:r>
              <a:rPr lang="it-IT" altLang="it-IT" smtClean="0"/>
              <a:t>   type: "GET", </a:t>
            </a:r>
            <a:br>
              <a:rPr lang="it-IT" altLang="it-IT" smtClean="0"/>
            </a:br>
            <a:r>
              <a:rPr lang="it-IT" altLang="it-IT" smtClean="0"/>
              <a:t>   url: "test.js", </a:t>
            </a:r>
            <a:br>
              <a:rPr lang="it-IT" altLang="it-IT" smtClean="0"/>
            </a:br>
            <a:r>
              <a:rPr lang="it-IT" altLang="it-IT" smtClean="0"/>
              <a:t>   dataType: "script" </a:t>
            </a:r>
            <a:br>
              <a:rPr lang="it-IT" altLang="it-IT" smtClean="0"/>
            </a:br>
            <a:r>
              <a:rPr lang="it-IT" altLang="it-IT" smtClean="0"/>
              <a:t>  }); </a:t>
            </a:r>
          </a:p>
          <a:p>
            <a:pPr eaLnBrk="1" hangingPunct="1">
              <a:buFontTx/>
              <a:buNone/>
            </a:pPr>
            <a:endParaRPr lang="it-IT" altLang="it-IT" smtClean="0"/>
          </a:p>
          <a:p>
            <a:pPr eaLnBrk="1" hangingPunct="1">
              <a:buFontTx/>
              <a:buNone/>
            </a:pPr>
            <a:r>
              <a:rPr lang="it-IT" altLang="it-IT" smtClean="0"/>
              <a:t>Carica il file test.js e lo esegue</a:t>
            </a:r>
          </a:p>
        </p:txBody>
      </p:sp>
    </p:spTree>
    <p:extLst>
      <p:ext uri="{BB962C8B-B14F-4D97-AF65-F5344CB8AC3E}">
        <p14:creationId xmlns:p14="http://schemas.microsoft.com/office/powerpoint/2010/main" val="759681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 smtClean="0"/>
              <a:t>Server Side: JSON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it-IT" altLang="it-IT" dirty="0" smtClean="0"/>
              <a:t>Struts2 può generare un array JSON in risposta ad una richiesta.</a:t>
            </a:r>
          </a:p>
          <a:p>
            <a:pPr eaLnBrk="1" hangingPunct="1"/>
            <a:r>
              <a:rPr lang="it-IT" altLang="it-IT" dirty="0" smtClean="0"/>
              <a:t>Struts2 ritorna un array associativo in forma:</a:t>
            </a:r>
          </a:p>
          <a:p>
            <a:pPr eaLnBrk="1" hangingPunct="1">
              <a:buFontTx/>
              <a:buNone/>
            </a:pPr>
            <a:r>
              <a:rPr lang="it-IT" altLang="it-IT" dirty="0" smtClean="0"/>
              <a:t>		{"JSON":"success“, &lt;chiave&gt;:&lt;valore&gt;….}</a:t>
            </a:r>
          </a:p>
          <a:p>
            <a:pPr eaLnBrk="1" hangingPunct="1">
              <a:buFontTx/>
              <a:buNone/>
            </a:pPr>
            <a:r>
              <a:rPr lang="it-IT" altLang="it-IT" dirty="0" smtClean="0"/>
              <a:t>Dove “chiave:valore” sono le proprietà della Action Struts2.</a:t>
            </a:r>
          </a:p>
          <a:p>
            <a:pPr eaLnBrk="1" hangingPunct="1">
              <a:buFontTx/>
              <a:buNone/>
            </a:pPr>
            <a:endParaRPr lang="it-IT" altLang="it-IT" dirty="0" smtClean="0"/>
          </a:p>
          <a:p>
            <a:pPr eaLnBrk="1" hangingPunct="1">
              <a:buFontTx/>
              <a:buNone/>
            </a:pPr>
            <a:r>
              <a:rPr lang="it-IT" altLang="it-IT" dirty="0" smtClean="0"/>
              <a:t>Nel codice di esempio trovate una Action che è configurata in modo che Struts2 “JSONizzi” il risultato </a:t>
            </a:r>
            <a:r>
              <a:rPr lang="it-IT" altLang="it-IT" b="1" i="1" dirty="0" smtClean="0"/>
              <a:t>automaticamente</a:t>
            </a:r>
          </a:p>
        </p:txBody>
      </p:sp>
      <p:pic>
        <p:nvPicPr>
          <p:cNvPr id="5" name="Picture 3" descr="C:\Users\giorgig\AppData\Local\Microsoft\Windows\Temporary Internet Files\Content.IE5\7O7Z6KPR\MP900446482[1]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7416" y="4966269"/>
            <a:ext cx="1087388" cy="1631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1424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olo 1"/>
          <p:cNvSpPr>
            <a:spLocks noGrp="1"/>
          </p:cNvSpPr>
          <p:nvPr>
            <p:ph type="title"/>
          </p:nvPr>
        </p:nvSpPr>
        <p:spPr>
          <a:xfrm>
            <a:off x="920551" y="188640"/>
            <a:ext cx="8024085" cy="369887"/>
          </a:xfrm>
        </p:spPr>
        <p:txBody>
          <a:bodyPr/>
          <a:lstStyle/>
          <a:p>
            <a:pPr eaLnBrk="1" hangingPunct="1"/>
            <a:r>
              <a:rPr lang="it-IT" altLang="it-IT" dirty="0" smtClean="0"/>
              <a:t>Esempio Ajax + Json + Struts2</a:t>
            </a:r>
          </a:p>
        </p:txBody>
      </p:sp>
      <p:sp>
        <p:nvSpPr>
          <p:cNvPr id="33795" name="Segnaposto contenuto 2"/>
          <p:cNvSpPr>
            <a:spLocks noGrp="1"/>
          </p:cNvSpPr>
          <p:nvPr>
            <p:ph idx="1"/>
          </p:nvPr>
        </p:nvSpPr>
        <p:spPr>
          <a:xfrm>
            <a:off x="584730" y="3644901"/>
            <a:ext cx="8893043" cy="936625"/>
          </a:xfrm>
        </p:spPr>
        <p:txBody>
          <a:bodyPr/>
          <a:lstStyle/>
          <a:p>
            <a:pPr eaLnBrk="1" hangingPunct="1">
              <a:buFont typeface="Wingdings" pitchFamily="2" charset="2"/>
              <a:buChar char="Ø"/>
            </a:pPr>
            <a:r>
              <a:rPr lang="it-IT" altLang="it-IT" smtClean="0"/>
              <a:t>Esempio “Json”: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it-IT" altLang="it-IT" smtClean="0"/>
              <a:t>http://localhost/jQueryTrainer/</a:t>
            </a:r>
          </a:p>
        </p:txBody>
      </p:sp>
      <p:pic>
        <p:nvPicPr>
          <p:cNvPr id="33796" name="Picture 2" descr="C:\Documents and Settings\Proprietario\Impostazioni locali\Temporary Internet Files\Content.IE5\SXUVGT2R\MC900230643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8810" y="5013326"/>
            <a:ext cx="1872854" cy="1363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7" name="CasellaDiTesto 4"/>
          <p:cNvSpPr txBox="1">
            <a:spLocks noChangeArrowheads="1"/>
          </p:cNvSpPr>
          <p:nvPr/>
        </p:nvSpPr>
        <p:spPr bwMode="auto">
          <a:xfrm>
            <a:off x="6591962" y="5876925"/>
            <a:ext cx="141577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it-IT" altLang="it-IT"/>
              <a:t>Hands On 4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507339" y="1125538"/>
            <a:ext cx="8915400" cy="280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spcBef>
                <a:spcPct val="20000"/>
              </a:spcBef>
              <a:defRPr/>
            </a:pPr>
            <a:r>
              <a:rPr lang="it-IT" sz="2400" kern="0" dirty="0" err="1">
                <a:latin typeface="+mn-lt"/>
              </a:rPr>
              <a:t>JQuery</a:t>
            </a:r>
            <a:r>
              <a:rPr lang="it-IT" sz="2400" kern="0" dirty="0">
                <a:latin typeface="+mn-lt"/>
              </a:rPr>
              <a:t> fornisce il metodo </a:t>
            </a:r>
          </a:p>
          <a:p>
            <a:pPr marL="342900" indent="-342900" algn="l">
              <a:spcBef>
                <a:spcPct val="20000"/>
              </a:spcBef>
              <a:defRPr/>
            </a:pPr>
            <a:r>
              <a:rPr lang="en-US" sz="2400" kern="0" dirty="0">
                <a:latin typeface="+mn-lt"/>
              </a:rPr>
              <a:t>	$.</a:t>
            </a:r>
            <a:r>
              <a:rPr lang="en-US" sz="2400" kern="0" dirty="0" err="1">
                <a:latin typeface="+mn-lt"/>
              </a:rPr>
              <a:t>getJSON</a:t>
            </a:r>
            <a:r>
              <a:rPr lang="en-US" sz="2400" kern="0" dirty="0">
                <a:latin typeface="+mn-lt"/>
              </a:rPr>
              <a:t>( String </a:t>
            </a:r>
            <a:r>
              <a:rPr lang="en-US" sz="2400" kern="0" dirty="0" err="1">
                <a:latin typeface="+mn-lt"/>
              </a:rPr>
              <a:t>url</a:t>
            </a:r>
            <a:r>
              <a:rPr lang="en-US" sz="2400" kern="0" dirty="0">
                <a:latin typeface="+mn-lt"/>
              </a:rPr>
              <a:t>, </a:t>
            </a:r>
          </a:p>
          <a:p>
            <a:pPr marL="342900" indent="-342900" algn="l">
              <a:spcBef>
                <a:spcPct val="20000"/>
              </a:spcBef>
              <a:defRPr/>
            </a:pPr>
            <a:r>
              <a:rPr lang="en-US" sz="2400" kern="0" dirty="0">
                <a:latin typeface="+mn-lt"/>
              </a:rPr>
              <a:t>			  Map </a:t>
            </a:r>
            <a:r>
              <a:rPr lang="en-US" sz="2400" kern="0" dirty="0" err="1">
                <a:latin typeface="+mn-lt"/>
              </a:rPr>
              <a:t>dataToSend</a:t>
            </a:r>
            <a:r>
              <a:rPr lang="en-US" sz="2400" kern="0" dirty="0">
                <a:latin typeface="+mn-lt"/>
              </a:rPr>
              <a:t>, </a:t>
            </a:r>
          </a:p>
          <a:p>
            <a:pPr marL="342900" indent="-342900" algn="l">
              <a:spcBef>
                <a:spcPct val="20000"/>
              </a:spcBef>
              <a:defRPr/>
            </a:pPr>
            <a:r>
              <a:rPr lang="en-US" sz="2400" kern="0" dirty="0">
                <a:latin typeface="+mn-lt"/>
              </a:rPr>
              <a:t>			  Function callback )</a:t>
            </a:r>
          </a:p>
          <a:p>
            <a:pPr marL="342900" indent="-342900" algn="l">
              <a:spcBef>
                <a:spcPct val="20000"/>
              </a:spcBef>
              <a:defRPr/>
            </a:pPr>
            <a:r>
              <a:rPr lang="en-US" sz="2400" kern="0" dirty="0">
                <a:latin typeface="+mn-lt"/>
              </a:rPr>
              <a:t>per fare  </a:t>
            </a:r>
            <a:r>
              <a:rPr lang="en-US" sz="2400" kern="0" dirty="0" err="1">
                <a:latin typeface="+mn-lt"/>
              </a:rPr>
              <a:t>richieste</a:t>
            </a:r>
            <a:r>
              <a:rPr lang="en-US" sz="2400" kern="0" dirty="0">
                <a:latin typeface="+mn-lt"/>
              </a:rPr>
              <a:t> in GET e </a:t>
            </a:r>
            <a:r>
              <a:rPr lang="en-US" sz="2400" kern="0" dirty="0" err="1">
                <a:latin typeface="+mn-lt"/>
              </a:rPr>
              <a:t>ottenere</a:t>
            </a:r>
            <a:r>
              <a:rPr lang="en-US" sz="2400" kern="0" dirty="0">
                <a:latin typeface="+mn-lt"/>
              </a:rPr>
              <a:t> </a:t>
            </a:r>
            <a:r>
              <a:rPr lang="en-US" sz="2400" kern="0" dirty="0" err="1">
                <a:latin typeface="+mn-lt"/>
              </a:rPr>
              <a:t>risultati</a:t>
            </a:r>
            <a:r>
              <a:rPr lang="en-US" sz="2400" kern="0" dirty="0">
                <a:latin typeface="+mn-lt"/>
              </a:rPr>
              <a:t> JSON</a:t>
            </a:r>
            <a:endParaRPr lang="it-IT" sz="2400" kern="0" dirty="0">
              <a:latin typeface="+mn-lt"/>
            </a:endParaRPr>
          </a:p>
          <a:p>
            <a:pPr marL="342900" indent="-342900" algn="l">
              <a:spcBef>
                <a:spcPct val="20000"/>
              </a:spcBef>
              <a:defRPr/>
            </a:pPr>
            <a:endParaRPr lang="it-IT" sz="2400" kern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21409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 smtClean="0"/>
              <a:t>Ending Words:Plugin da considerare</a:t>
            </a:r>
          </a:p>
        </p:txBody>
      </p:sp>
      <p:sp>
        <p:nvSpPr>
          <p:cNvPr id="34819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it-IT" altLang="it-IT" sz="2000" smtClean="0"/>
              <a:t>JQuery UI:</a:t>
            </a:r>
            <a:br>
              <a:rPr lang="it-IT" altLang="it-IT" sz="2000" smtClean="0"/>
            </a:br>
            <a:r>
              <a:rPr lang="it-IT" altLang="it-IT" sz="2000" smtClean="0">
                <a:hlinkClick r:id="rId2"/>
              </a:rPr>
              <a:t>http://jqueryui.com/</a:t>
            </a:r>
            <a:r>
              <a:rPr lang="it-IT" altLang="it-IT" sz="2000" smtClean="0"/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it-IT" altLang="it-IT" sz="1800" smtClean="0"/>
              <a:t>Supporta dialog, tab, etc</a:t>
            </a:r>
          </a:p>
          <a:p>
            <a:pPr lvl="1" eaLnBrk="1" hangingPunct="1">
              <a:lnSpc>
                <a:spcPct val="90000"/>
              </a:lnSpc>
            </a:pPr>
            <a:r>
              <a:rPr lang="it-IT" altLang="it-IT" sz="1800" smtClean="0"/>
              <a:t>Possibilità di supportare temi</a:t>
            </a:r>
          </a:p>
          <a:p>
            <a:pPr eaLnBrk="1" hangingPunct="1">
              <a:lnSpc>
                <a:spcPct val="90000"/>
              </a:lnSpc>
            </a:pPr>
            <a:r>
              <a:rPr lang="it-IT" altLang="it-IT" sz="2000" smtClean="0"/>
              <a:t>Validation Plugin:</a:t>
            </a:r>
            <a:br>
              <a:rPr lang="it-IT" altLang="it-IT" sz="2000" smtClean="0"/>
            </a:br>
            <a:r>
              <a:rPr lang="it-IT" altLang="it-IT" sz="2000" smtClean="0">
                <a:hlinkClick r:id="rId3"/>
              </a:rPr>
              <a:t>http://plugins.jquery.com/project/validate</a:t>
            </a:r>
            <a:r>
              <a:rPr lang="it-IT" altLang="it-IT" sz="2000" smtClean="0"/>
              <a:t/>
            </a:r>
            <a:br>
              <a:rPr lang="it-IT" altLang="it-IT" sz="2000" smtClean="0"/>
            </a:br>
            <a:r>
              <a:rPr lang="it-IT" altLang="it-IT" sz="2000" smtClean="0">
                <a:hlinkClick r:id="rId4"/>
              </a:rPr>
              <a:t>http://docs.jquery.com/Plugins/Validation</a:t>
            </a:r>
            <a:r>
              <a:rPr lang="it-IT" altLang="it-IT" sz="2000" smtClean="0"/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it-IT" altLang="it-IT" sz="1800" smtClean="0"/>
              <a:t>Dichiarativo</a:t>
            </a:r>
          </a:p>
          <a:p>
            <a:pPr lvl="1" eaLnBrk="1" hangingPunct="1">
              <a:lnSpc>
                <a:spcPct val="90000"/>
              </a:lnSpc>
            </a:pPr>
            <a:r>
              <a:rPr lang="it-IT" altLang="it-IT" sz="1800" smtClean="0"/>
              <a:t>Supporta validazione lato server e lato client</a:t>
            </a:r>
          </a:p>
          <a:p>
            <a:pPr eaLnBrk="1" hangingPunct="1">
              <a:lnSpc>
                <a:spcPct val="90000"/>
              </a:lnSpc>
            </a:pPr>
            <a:r>
              <a:rPr lang="it-IT" altLang="it-IT" sz="2000" smtClean="0"/>
              <a:t>LiveQuery:</a:t>
            </a:r>
            <a:br>
              <a:rPr lang="it-IT" altLang="it-IT" sz="2000" smtClean="0"/>
            </a:br>
            <a:r>
              <a:rPr lang="it-IT" altLang="it-IT" sz="2000" smtClean="0">
                <a:hlinkClick r:id="rId5"/>
              </a:rPr>
              <a:t>http://plugins.jquery.com/project/livequery</a:t>
            </a:r>
            <a:endParaRPr lang="it-IT" altLang="it-IT" sz="2000" smtClean="0"/>
          </a:p>
          <a:p>
            <a:pPr eaLnBrk="1" hangingPunct="1">
              <a:lnSpc>
                <a:spcPct val="90000"/>
              </a:lnSpc>
            </a:pPr>
            <a:r>
              <a:rPr lang="it-IT" altLang="it-IT" sz="2000" smtClean="0"/>
              <a:t>JQuery Lint</a:t>
            </a:r>
            <a:br>
              <a:rPr lang="it-IT" altLang="it-IT" sz="2000" smtClean="0"/>
            </a:br>
            <a:r>
              <a:rPr lang="it-IT" altLang="it-IT" sz="2000" smtClean="0">
                <a:hlinkClick r:id="rId6"/>
              </a:rPr>
              <a:t>http://james.padolsey.com/javascript/jquery-lint/</a:t>
            </a:r>
            <a:r>
              <a:rPr lang="it-IT" altLang="it-IT" sz="2000" smtClean="0"/>
              <a:t>  </a:t>
            </a:r>
            <a:br>
              <a:rPr lang="it-IT" altLang="it-IT" sz="2000" smtClean="0"/>
            </a:br>
            <a:endParaRPr lang="it-IT" altLang="it-IT" sz="2000" smtClean="0"/>
          </a:p>
        </p:txBody>
      </p:sp>
    </p:spTree>
    <p:extLst>
      <p:ext uri="{BB962C8B-B14F-4D97-AF65-F5344CB8AC3E}">
        <p14:creationId xmlns:p14="http://schemas.microsoft.com/office/powerpoint/2010/main" val="560910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smtClean="0"/>
              <a:t>Hands on jQuery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it-IT" dirty="0" smtClean="0"/>
              <a:t>Vediamo di debuggare jQuery.... </a:t>
            </a:r>
            <a:r>
              <a:rPr lang="it-IT" smtClean="0"/>
              <a:t>con VisualStudio...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84109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it-IT" altLang="it-IT" smtClean="0"/>
              <a:t>Domande?</a:t>
            </a:r>
          </a:p>
        </p:txBody>
      </p:sp>
      <p:sp>
        <p:nvSpPr>
          <p:cNvPr id="35843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it-IT" altLang="it-IT" dirty="0" smtClean="0"/>
              <a:t>Domande ed impressioni?</a:t>
            </a:r>
          </a:p>
        </p:txBody>
      </p:sp>
    </p:spTree>
    <p:extLst>
      <p:ext uri="{BB962C8B-B14F-4D97-AF65-F5344CB8AC3E}">
        <p14:creationId xmlns:p14="http://schemas.microsoft.com/office/powerpoint/2010/main" val="4202646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smtClean="0"/>
              <a:t>Struttura del corso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it-IT" sz="1800" dirty="0" smtClean="0"/>
              <a:t>6 </a:t>
            </a:r>
            <a:r>
              <a:rPr lang="it-IT" sz="1800" dirty="0" err="1" smtClean="0"/>
              <a:t>Days</a:t>
            </a:r>
            <a:endParaRPr lang="it-IT" sz="1800" dirty="0" smtClean="0"/>
          </a:p>
          <a:p>
            <a:pPr marL="266700" indent="-266700">
              <a:buClr>
                <a:srgbClr val="6785C1"/>
              </a:buClr>
              <a:buSzPct val="80000"/>
              <a:buFont typeface="Arial" pitchFamily="34" charset="0"/>
              <a:buChar char="►"/>
            </a:pPr>
            <a:r>
              <a:rPr lang="it-IT" dirty="0" smtClean="0"/>
              <a:t>Lavoro a casa (2-4h)</a:t>
            </a:r>
          </a:p>
          <a:p>
            <a:pPr marL="779462" lvl="1" indent="-266700">
              <a:buClr>
                <a:srgbClr val="6785C1"/>
              </a:buClr>
              <a:buSzPct val="80000"/>
              <a:buFont typeface="Arial" pitchFamily="34" charset="0"/>
              <a:buChar char="►"/>
            </a:pPr>
            <a:r>
              <a:rPr lang="it-IT" dirty="0" smtClean="0"/>
              <a:t>Esercizi</a:t>
            </a:r>
          </a:p>
          <a:p>
            <a:pPr marL="779462" lvl="1" indent="-266700">
              <a:buClr>
                <a:srgbClr val="6785C1"/>
              </a:buClr>
              <a:buSzPct val="80000"/>
              <a:buFont typeface="Arial" pitchFamily="34" charset="0"/>
              <a:buChar char="►"/>
            </a:pPr>
            <a:r>
              <a:rPr lang="it-IT" dirty="0" smtClean="0"/>
              <a:t>Ripasso Lettura tutorial / documentazione</a:t>
            </a:r>
          </a:p>
          <a:p>
            <a:pPr marL="266700" indent="-266700">
              <a:buClr>
                <a:srgbClr val="6785C1"/>
              </a:buClr>
              <a:buSzPct val="80000"/>
              <a:buFont typeface="Arial" pitchFamily="34" charset="0"/>
              <a:buChar char="►"/>
            </a:pPr>
            <a:r>
              <a:rPr lang="it-IT" dirty="0" err="1" smtClean="0"/>
              <a:t>TheQuestionmark</a:t>
            </a:r>
            <a:r>
              <a:rPr lang="it-IT" dirty="0" smtClean="0"/>
              <a:t> </a:t>
            </a:r>
            <a:r>
              <a:rPr lang="it-IT" baseline="30000" dirty="0" smtClean="0"/>
              <a:t>TM </a:t>
            </a:r>
            <a:r>
              <a:rPr lang="it-IT" dirty="0" smtClean="0"/>
              <a:t> ‘?’ </a:t>
            </a:r>
            <a:r>
              <a:rPr lang="it-IT" dirty="0" err="1" smtClean="0"/>
              <a:t>Quarter</a:t>
            </a:r>
            <a:r>
              <a:rPr lang="it-IT" dirty="0" smtClean="0"/>
              <a:t> ad ogni inizio lezione</a:t>
            </a:r>
          </a:p>
          <a:p>
            <a:pPr marL="266700" indent="-266700">
              <a:buClr>
                <a:srgbClr val="6785C1"/>
              </a:buClr>
              <a:buSzPct val="80000"/>
              <a:buFont typeface="Arial" pitchFamily="34" charset="0"/>
              <a:buChar char="►"/>
            </a:pPr>
            <a:r>
              <a:rPr lang="it-IT" dirty="0"/>
              <a:t>Materiali del corso</a:t>
            </a:r>
          </a:p>
          <a:p>
            <a:pPr marL="0" indent="0">
              <a:buClr>
                <a:srgbClr val="6785C1"/>
              </a:buClr>
              <a:buSzPct val="80000"/>
              <a:buNone/>
            </a:pPr>
            <a:r>
              <a:rPr lang="it-IT" dirty="0" smtClean="0">
                <a:hlinkClick r:id="rId2"/>
              </a:rPr>
              <a:t>http</a:t>
            </a:r>
            <a:r>
              <a:rPr lang="it-IT" dirty="0">
                <a:hlinkClick r:id="rId2"/>
              </a:rPr>
              <a:t>://</a:t>
            </a:r>
            <a:r>
              <a:rPr lang="it-IT" dirty="0" smtClean="0">
                <a:hlinkClick r:id="rId2"/>
              </a:rPr>
              <a:t>gioorgi.com/series/netbase</a:t>
            </a:r>
            <a:r>
              <a:rPr lang="it-IT" dirty="0" smtClean="0"/>
              <a:t> </a:t>
            </a:r>
          </a:p>
          <a:p>
            <a:pPr marL="0" indent="0">
              <a:buClr>
                <a:srgbClr val="6785C1"/>
              </a:buClr>
              <a:buSzPct val="80000"/>
              <a:buNone/>
            </a:pPr>
            <a:r>
              <a:rPr lang="it-IT" dirty="0" smtClean="0">
                <a:hlinkClick r:id="rId3"/>
              </a:rPr>
              <a:t>http</a:t>
            </a:r>
            <a:r>
              <a:rPr lang="it-IT" dirty="0">
                <a:hlinkClick r:id="rId3"/>
              </a:rPr>
              <a:t>://</a:t>
            </a:r>
            <a:r>
              <a:rPr lang="it-IT" dirty="0" smtClean="0">
                <a:hlinkClick r:id="rId3"/>
              </a:rPr>
              <a:t>www.microsoftvirtualacademy.com/training-courses/learn-html5-with-javascript-css3-jumpstart-training</a:t>
            </a:r>
            <a:r>
              <a:rPr lang="it-IT" dirty="0" smtClean="0"/>
              <a:t> </a:t>
            </a:r>
            <a:endParaRPr lang="it-IT" dirty="0"/>
          </a:p>
          <a:p>
            <a:pPr marL="266700" indent="-266700">
              <a:buClr>
                <a:srgbClr val="6785C1"/>
              </a:buClr>
              <a:buSzPct val="80000"/>
              <a:buFont typeface="Arial" pitchFamily="34" charset="0"/>
              <a:buChar char="►"/>
            </a:pPr>
            <a:endParaRPr lang="it-IT" dirty="0" smtClean="0"/>
          </a:p>
          <a:p>
            <a:pPr marL="512762" lvl="1" indent="0">
              <a:buClr>
                <a:srgbClr val="6785C1"/>
              </a:buClr>
              <a:buSzPct val="80000"/>
              <a:buNone/>
            </a:pPr>
            <a:endParaRPr lang="it-IT" dirty="0" smtClean="0"/>
          </a:p>
          <a:p>
            <a:pPr marL="266700" indent="-266700">
              <a:buClr>
                <a:srgbClr val="6785C1"/>
              </a:buClr>
              <a:buSzPct val="80000"/>
              <a:buFont typeface="Arial" pitchFamily="34" charset="0"/>
              <a:buChar char="►"/>
            </a:pPr>
            <a:endParaRPr lang="it-IT" dirty="0" smtClean="0"/>
          </a:p>
          <a:p>
            <a:pPr marL="0" indent="0" algn="ctr">
              <a:buNone/>
            </a:pPr>
            <a:endParaRPr lang="it-IT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>
          <a:xfrm>
            <a:off x="392119" y="1374788"/>
            <a:ext cx="4554537" cy="4960937"/>
          </a:xfrm>
        </p:spPr>
        <p:txBody>
          <a:bodyPr/>
          <a:lstStyle/>
          <a:p>
            <a:pPr marL="0" indent="0" algn="ctr">
              <a:buNone/>
            </a:pPr>
            <a:r>
              <a:rPr lang="it-IT" sz="1800" dirty="0" smtClean="0"/>
              <a:t>Contenuti</a:t>
            </a:r>
          </a:p>
          <a:p>
            <a:pPr marL="266700" lvl="0" indent="-266700">
              <a:buClr>
                <a:srgbClr val="6785C1"/>
              </a:buClr>
              <a:buSzPct val="80000"/>
              <a:buFont typeface="Arial" pitchFamily="34" charset="0"/>
              <a:buChar char="►"/>
            </a:pPr>
            <a:r>
              <a:rPr lang="it-IT" sz="1800" dirty="0">
                <a:solidFill>
                  <a:srgbClr val="000000"/>
                </a:solidFill>
              </a:rPr>
              <a:t>Visual Studio 2013 Intro</a:t>
            </a:r>
          </a:p>
          <a:p>
            <a:pPr marL="266700" lvl="0" indent="-266700">
              <a:buClr>
                <a:srgbClr val="6785C1"/>
              </a:buClr>
              <a:buSzPct val="80000"/>
              <a:buFont typeface="Arial" pitchFamily="34" charset="0"/>
              <a:buChar char="►"/>
            </a:pPr>
            <a:r>
              <a:rPr lang="it-IT" sz="1800" dirty="0" smtClean="0">
                <a:solidFill>
                  <a:srgbClr val="000000"/>
                </a:solidFill>
              </a:rPr>
              <a:t>HTML5 </a:t>
            </a:r>
            <a:r>
              <a:rPr lang="it-IT" sz="1800" dirty="0">
                <a:solidFill>
                  <a:srgbClr val="000000"/>
                </a:solidFill>
              </a:rPr>
              <a:t>(base</a:t>
            </a:r>
            <a:r>
              <a:rPr lang="it-IT" sz="1800" dirty="0" smtClean="0">
                <a:solidFill>
                  <a:srgbClr val="000000"/>
                </a:solidFill>
              </a:rPr>
              <a:t>)</a:t>
            </a:r>
          </a:p>
          <a:p>
            <a:pPr marL="779462" lvl="1" indent="-266700">
              <a:buClr>
                <a:srgbClr val="6785C1"/>
              </a:buClr>
              <a:buSzPct val="80000"/>
              <a:buFont typeface="Arial" pitchFamily="34" charset="0"/>
              <a:buChar char="►"/>
            </a:pPr>
            <a:r>
              <a:rPr lang="it-IT" sz="1800" dirty="0" smtClean="0">
                <a:solidFill>
                  <a:srgbClr val="000000"/>
                </a:solidFill>
              </a:rPr>
              <a:t>CSS3 </a:t>
            </a:r>
            <a:endParaRPr lang="it-IT" sz="1800" dirty="0">
              <a:solidFill>
                <a:srgbClr val="000000"/>
              </a:solidFill>
            </a:endParaRPr>
          </a:p>
          <a:p>
            <a:pPr marL="779462" lvl="1" indent="-266700">
              <a:buClr>
                <a:srgbClr val="6785C1"/>
              </a:buClr>
              <a:buSzPct val="80000"/>
              <a:buFont typeface="Arial" pitchFamily="34" charset="0"/>
              <a:buChar char="►"/>
            </a:pPr>
            <a:r>
              <a:rPr lang="it-IT" sz="1800" dirty="0" smtClean="0">
                <a:solidFill>
                  <a:srgbClr val="000000"/>
                </a:solidFill>
              </a:rPr>
              <a:t>Canvas</a:t>
            </a:r>
          </a:p>
          <a:p>
            <a:pPr marL="779462" lvl="1" indent="-266700">
              <a:buClr>
                <a:srgbClr val="6785C1"/>
              </a:buClr>
              <a:buSzPct val="80000"/>
              <a:buFont typeface="Arial" pitchFamily="34" charset="0"/>
              <a:buChar char="►"/>
            </a:pPr>
            <a:r>
              <a:rPr lang="it-IT" sz="1800" dirty="0" smtClean="0">
                <a:solidFill>
                  <a:srgbClr val="000000"/>
                </a:solidFill>
              </a:rPr>
              <a:t>WebSocket</a:t>
            </a:r>
            <a:r>
              <a:rPr lang="it-IT" sz="1800" dirty="0">
                <a:solidFill>
                  <a:srgbClr val="000000"/>
                </a:solidFill>
              </a:rPr>
              <a:t> </a:t>
            </a:r>
            <a:r>
              <a:rPr lang="it-IT" sz="1800" dirty="0" smtClean="0">
                <a:solidFill>
                  <a:srgbClr val="000000"/>
                </a:solidFill>
              </a:rPr>
              <a:t>/ WebWorker</a:t>
            </a:r>
          </a:p>
          <a:p>
            <a:pPr marL="779462" lvl="1" indent="-266700">
              <a:buClr>
                <a:srgbClr val="6785C1"/>
              </a:buClr>
              <a:buSzPct val="80000"/>
              <a:buFont typeface="Arial" pitchFamily="34" charset="0"/>
              <a:buChar char="►"/>
            </a:pPr>
            <a:r>
              <a:rPr lang="it-IT" sz="1800" dirty="0" smtClean="0">
                <a:solidFill>
                  <a:srgbClr val="000000"/>
                </a:solidFill>
              </a:rPr>
              <a:t>Twitter Bootstrap (as example)</a:t>
            </a:r>
            <a:endParaRPr lang="it-IT" sz="1800" dirty="0">
              <a:solidFill>
                <a:srgbClr val="000000"/>
              </a:solidFill>
            </a:endParaRPr>
          </a:p>
          <a:p>
            <a:pPr marL="266700" lvl="0" indent="-266700">
              <a:buClr>
                <a:srgbClr val="6785C1"/>
              </a:buClr>
              <a:buSzPct val="80000"/>
              <a:buFont typeface="Arial" pitchFamily="34" charset="0"/>
              <a:buChar char="►"/>
            </a:pPr>
            <a:r>
              <a:rPr lang="it-IT" sz="1800" dirty="0">
                <a:solidFill>
                  <a:srgbClr val="000000"/>
                </a:solidFill>
              </a:rPr>
              <a:t>JavaScript &amp; Ajax</a:t>
            </a:r>
          </a:p>
          <a:p>
            <a:pPr marL="266700" lvl="0" indent="-266700">
              <a:buClr>
                <a:srgbClr val="6785C1"/>
              </a:buClr>
              <a:buSzPct val="80000"/>
              <a:buFont typeface="Arial" pitchFamily="34" charset="0"/>
              <a:buChar char="►"/>
            </a:pPr>
            <a:r>
              <a:rPr lang="it-IT" sz="1800" dirty="0" err="1">
                <a:solidFill>
                  <a:srgbClr val="000000"/>
                </a:solidFill>
              </a:rPr>
              <a:t>jQuery</a:t>
            </a:r>
            <a:r>
              <a:rPr lang="it-IT" sz="1800" dirty="0">
                <a:solidFill>
                  <a:srgbClr val="000000"/>
                </a:solidFill>
              </a:rPr>
              <a:t> (base</a:t>
            </a:r>
            <a:r>
              <a:rPr lang="it-IT" sz="1800" dirty="0" smtClean="0">
                <a:solidFill>
                  <a:srgbClr val="000000"/>
                </a:solidFill>
              </a:rPr>
              <a:t>)</a:t>
            </a:r>
          </a:p>
          <a:p>
            <a:pPr marL="266700" lvl="0" indent="-266700">
              <a:buClr>
                <a:srgbClr val="6785C1"/>
              </a:buClr>
              <a:buSzPct val="80000"/>
              <a:buFont typeface="Arial" pitchFamily="34" charset="0"/>
              <a:buChar char="►"/>
            </a:pPr>
            <a:r>
              <a:rPr lang="it-IT" sz="1800" dirty="0" smtClean="0">
                <a:solidFill>
                  <a:srgbClr val="000000"/>
                </a:solidFill>
              </a:rPr>
              <a:t>WebForms (cenni)</a:t>
            </a:r>
            <a:endParaRPr lang="it-IT" sz="1800" dirty="0">
              <a:solidFill>
                <a:srgbClr val="000000"/>
              </a:solidFill>
            </a:endParaRPr>
          </a:p>
          <a:p>
            <a:endParaRPr lang="it-IT" dirty="0"/>
          </a:p>
        </p:txBody>
      </p:sp>
      <p:pic>
        <p:nvPicPr>
          <p:cNvPr id="5" name="Picture 2" descr="C:\Documents and Settings\Proprietario\Impostazioni locali\Temporary Internet Files\Content.IE5\SXUVGT2R\MC900230643[1]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1796" y="4962288"/>
            <a:ext cx="1728787" cy="136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asellaDiTesto 8"/>
          <p:cNvSpPr txBox="1">
            <a:spLocks noChangeArrowheads="1"/>
          </p:cNvSpPr>
          <p:nvPr/>
        </p:nvSpPr>
        <p:spPr bwMode="auto">
          <a:xfrm>
            <a:off x="4369271" y="5827475"/>
            <a:ext cx="14160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it-IT" altLang="it-IT" dirty="0" err="1"/>
              <a:t>Hands</a:t>
            </a:r>
            <a:r>
              <a:rPr lang="it-IT" altLang="it-IT" dirty="0"/>
              <a:t> On !!</a:t>
            </a:r>
          </a:p>
        </p:txBody>
      </p:sp>
      <p:sp>
        <p:nvSpPr>
          <p:cNvPr id="8" name="CasellaDiTesto 8"/>
          <p:cNvSpPr txBox="1">
            <a:spLocks noChangeArrowheads="1"/>
          </p:cNvSpPr>
          <p:nvPr/>
        </p:nvSpPr>
        <p:spPr bwMode="auto">
          <a:xfrm>
            <a:off x="8769424" y="5206864"/>
            <a:ext cx="103425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it-IT" altLang="it-IT" dirty="0" smtClean="0"/>
              <a:t>@Home</a:t>
            </a:r>
            <a:endParaRPr lang="it-IT" altLang="it-IT" dirty="0"/>
          </a:p>
        </p:txBody>
      </p:sp>
      <p:pic>
        <p:nvPicPr>
          <p:cNvPr id="2051" name="Picture 3" descr="C:\Users\giorgig\AppData\Local\Microsoft\Windows\Temporary Internet Files\Content.IE5\7O7Z6KPR\MP900446482[1].jpg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5288" y="4894261"/>
            <a:ext cx="1087388" cy="1631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184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smtClean="0"/>
              <a:t>WarPlan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788991" y="1340768"/>
            <a:ext cx="8323262" cy="4960937"/>
          </a:xfrm>
        </p:spPr>
        <p:txBody>
          <a:bodyPr/>
          <a:lstStyle/>
          <a:p>
            <a:pPr marL="363537">
              <a:buClr>
                <a:srgbClr val="6785C1"/>
              </a:buClr>
            </a:pPr>
            <a:r>
              <a:rPr lang="it-IT" dirty="0" smtClean="0"/>
              <a:t>Day3 jQuery</a:t>
            </a:r>
          </a:p>
          <a:p>
            <a:pPr marL="779462" lvl="1" indent="-266700">
              <a:buClr>
                <a:srgbClr val="6785C1"/>
              </a:buClr>
              <a:buSzPct val="80000"/>
              <a:buFont typeface="Arial" pitchFamily="34" charset="0"/>
              <a:buChar char="►"/>
            </a:pPr>
            <a:r>
              <a:rPr lang="it-IT" dirty="0" smtClean="0"/>
              <a:t>Javascript exploration</a:t>
            </a:r>
          </a:p>
          <a:p>
            <a:pPr marL="779462" lvl="1" indent="-266700">
              <a:buClr>
                <a:srgbClr val="6785C1"/>
              </a:buClr>
              <a:buSzPct val="80000"/>
              <a:buFont typeface="Arial" pitchFamily="34" charset="0"/>
              <a:buChar char="►"/>
            </a:pPr>
            <a:r>
              <a:rPr lang="it-IT" dirty="0" smtClean="0"/>
              <a:t>jQuery </a:t>
            </a:r>
            <a:r>
              <a:rPr lang="it-IT" i="1" dirty="0" smtClean="0"/>
              <a:t>Hands ON by you!</a:t>
            </a:r>
          </a:p>
          <a:p>
            <a:pPr marL="779462" lvl="1" indent="-266700">
              <a:buClr>
                <a:srgbClr val="6785C1"/>
              </a:buClr>
              <a:buSzPct val="80000"/>
              <a:buFont typeface="Arial" pitchFamily="34" charset="0"/>
              <a:buChar char="►"/>
            </a:pPr>
            <a:r>
              <a:rPr lang="it-IT" dirty="0" smtClean="0"/>
              <a:t>Gelocation API</a:t>
            </a:r>
          </a:p>
          <a:p>
            <a:pPr marL="779462" lvl="1" indent="-266700">
              <a:buClr>
                <a:srgbClr val="6785C1"/>
              </a:buClr>
              <a:buSzPct val="80000"/>
              <a:buFont typeface="Arial" pitchFamily="34" charset="0"/>
              <a:buChar char="►"/>
            </a:pPr>
            <a:r>
              <a:rPr lang="it-IT" dirty="0" smtClean="0"/>
              <a:t>WebTiming API</a:t>
            </a:r>
          </a:p>
          <a:p>
            <a:pPr marL="779462" lvl="1" indent="-266700">
              <a:buClr>
                <a:srgbClr val="6785C1"/>
              </a:buClr>
              <a:buSzPct val="80000"/>
              <a:buFont typeface="Arial" pitchFamily="34" charset="0"/>
              <a:buChar char="►"/>
            </a:pPr>
            <a:r>
              <a:rPr lang="it-IT" dirty="0" smtClean="0"/>
              <a:t>Offline </a:t>
            </a:r>
            <a:r>
              <a:rPr lang="it-IT" dirty="0" smtClean="0"/>
              <a:t>support via </a:t>
            </a:r>
          </a:p>
          <a:p>
            <a:pPr marL="1187450" lvl="2" indent="-266700">
              <a:buClr>
                <a:srgbClr val="6785C1"/>
              </a:buClr>
              <a:buSzPct val="80000"/>
              <a:buFont typeface="Arial" pitchFamily="34" charset="0"/>
              <a:buChar char="►"/>
            </a:pPr>
            <a:r>
              <a:rPr lang="it-IT" dirty="0" err="1" smtClean="0"/>
              <a:t>ApplicationCache</a:t>
            </a:r>
            <a:r>
              <a:rPr lang="it-IT" dirty="0" smtClean="0"/>
              <a:t> API</a:t>
            </a:r>
          </a:p>
          <a:p>
            <a:pPr marL="1187450" lvl="2" indent="-266700">
              <a:buClr>
                <a:srgbClr val="6785C1"/>
              </a:buClr>
              <a:buSzPct val="80000"/>
              <a:buFont typeface="Arial" pitchFamily="34" charset="0"/>
              <a:buChar char="►"/>
            </a:pPr>
            <a:r>
              <a:rPr lang="it-IT" dirty="0" smtClean="0"/>
              <a:t>localStorage API</a:t>
            </a:r>
          </a:p>
          <a:p>
            <a:pPr marL="779462" lvl="1" indent="-266700">
              <a:buClr>
                <a:srgbClr val="6785C1"/>
              </a:buClr>
              <a:buSzPct val="80000"/>
              <a:buFont typeface="Arial" pitchFamily="34" charset="0"/>
              <a:buChar char="►"/>
            </a:pPr>
            <a:r>
              <a:rPr lang="it-IT" dirty="0" smtClean="0"/>
              <a:t>CSS3 Trasformazioni 3D  (cenni)</a:t>
            </a:r>
          </a:p>
          <a:p>
            <a:pPr marL="779462" lvl="1" indent="-266700">
              <a:buClr>
                <a:srgbClr val="6785C1"/>
              </a:buClr>
              <a:buSzPct val="80000"/>
              <a:buFont typeface="Arial" pitchFamily="34" charset="0"/>
              <a:buChar char="►"/>
            </a:pPr>
            <a:r>
              <a:rPr lang="it-IT" dirty="0" smtClean="0"/>
              <a:t>Per casa</a:t>
            </a:r>
          </a:p>
          <a:p>
            <a:pPr marL="1187450" lvl="2" indent="-266700">
              <a:buClr>
                <a:srgbClr val="6785C1"/>
              </a:buClr>
              <a:buSzPct val="80000"/>
              <a:buFont typeface="Arial" pitchFamily="34" charset="0"/>
              <a:buChar char="►"/>
            </a:pPr>
            <a:r>
              <a:rPr lang="it-IT" dirty="0"/>
              <a:t>Drag&amp;Drop</a:t>
            </a:r>
          </a:p>
          <a:p>
            <a:pPr marL="1187450" lvl="2" indent="-266700">
              <a:buClr>
                <a:srgbClr val="6785C1"/>
              </a:buClr>
              <a:buSzPct val="80000"/>
              <a:buFont typeface="Arial" pitchFamily="34" charset="0"/>
              <a:buChar char="►"/>
            </a:pPr>
            <a:r>
              <a:rPr lang="it-IT" dirty="0" smtClean="0"/>
              <a:t>IndexedB</a:t>
            </a:r>
            <a:endParaRPr lang="it-IT" dirty="0"/>
          </a:p>
          <a:p>
            <a:pPr marL="920750" lvl="2" indent="0">
              <a:buClr>
                <a:srgbClr val="6785C1"/>
              </a:buClr>
              <a:buSzPct val="80000"/>
              <a:buNone/>
            </a:pPr>
            <a:endParaRPr lang="it-IT" dirty="0"/>
          </a:p>
          <a:p>
            <a:pPr marL="363537">
              <a:buClr>
                <a:srgbClr val="6785C1"/>
              </a:buClr>
            </a:pPr>
            <a:endParaRPr lang="it-IT" dirty="0" smtClean="0"/>
          </a:p>
          <a:p>
            <a:pPr marL="779462" lvl="1" indent="-266700">
              <a:buClr>
                <a:srgbClr val="6785C1"/>
              </a:buClr>
              <a:buSzPct val="80000"/>
              <a:buFont typeface="Arial" pitchFamily="34" charset="0"/>
              <a:buChar char="►"/>
            </a:pPr>
            <a:endParaRPr lang="it-IT" dirty="0" smtClean="0"/>
          </a:p>
          <a:p>
            <a:pPr marL="779462" lvl="1" indent="-266700">
              <a:buClr>
                <a:srgbClr val="6785C1"/>
              </a:buClr>
              <a:buSzPct val="80000"/>
              <a:buFont typeface="Arial" pitchFamily="34" charset="0"/>
              <a:buChar char="►"/>
            </a:pPr>
            <a:endParaRPr lang="it-IT" dirty="0"/>
          </a:p>
          <a:p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val="2647282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smtClean="0"/>
              <a:t>JavaScript: Idiomi</a:t>
            </a:r>
            <a:endParaRPr lang="it-IT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it-IT" dirty="0" smtClean="0"/>
              <a:t>Esistono una sere di "idiomi" JavaScript  per creare prototipi che ricordino le classi di C# / Java / C++</a:t>
            </a:r>
          </a:p>
          <a:p>
            <a:r>
              <a:rPr lang="it-IT" dirty="0" smtClean="0"/>
              <a:t>TypeScript (by MS) è un ottimo esempio di linugaggio che </a:t>
            </a:r>
            <a:r>
              <a:rPr lang="it-IT" i="1" dirty="0" smtClean="0"/>
              <a:t>compila</a:t>
            </a:r>
            <a:r>
              <a:rPr lang="it-IT" dirty="0" smtClean="0"/>
              <a:t> in JavaScript: </a:t>
            </a:r>
            <a:r>
              <a:rPr lang="it-IT" dirty="0">
                <a:hlinkClick r:id="rId2"/>
              </a:rPr>
              <a:t>http://www.typescriptlang.org/Playground/#tut=ex5</a:t>
            </a:r>
            <a:r>
              <a:rPr lang="it-IT" dirty="0"/>
              <a:t>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5" t="20132" r="5357" b="34030"/>
          <a:stretch/>
        </p:blipFill>
        <p:spPr bwMode="auto">
          <a:xfrm>
            <a:off x="0" y="2924944"/>
            <a:ext cx="9921552" cy="3816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3671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smtClean="0"/>
              <a:t>JavaScript: Idiomi</a:t>
            </a:r>
            <a:endParaRPr lang="it-IT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5961113" y="1052736"/>
            <a:ext cx="3151140" cy="4960937"/>
          </a:xfrm>
        </p:spPr>
        <p:txBody>
          <a:bodyPr/>
          <a:lstStyle/>
          <a:p>
            <a:r>
              <a:rPr lang="it-IT" dirty="0" smtClean="0"/>
              <a:t>A causa della sua dinamicità, le </a:t>
            </a:r>
            <a:r>
              <a:rPr lang="it-IT" b="1" dirty="0" smtClean="0"/>
              <a:t>interfacce</a:t>
            </a:r>
            <a:r>
              <a:rPr lang="it-IT" dirty="0" smtClean="0"/>
              <a:t> sono spesso </a:t>
            </a:r>
            <a:r>
              <a:rPr lang="it-IT" b="1" dirty="0" smtClean="0"/>
              <a:t>implicizzate</a:t>
            </a:r>
          </a:p>
          <a:p>
            <a:r>
              <a:rPr lang="it-IT" b="1" dirty="0" smtClean="0"/>
              <a:t>Isolamento:</a:t>
            </a:r>
            <a:r>
              <a:rPr lang="it-IT" dirty="0" smtClean="0"/>
              <a:t> La possibilità di creare chiusure funzionali, fa sì che sia possibile creare facilmente moduli isolabili (contrariamente ad altri linguaggi).</a:t>
            </a:r>
            <a:endParaRPr lang="it-IT" dirty="0"/>
          </a:p>
        </p:txBody>
      </p:sp>
      <p:sp>
        <p:nvSpPr>
          <p:cNvPr id="8" name="Rectangle 7"/>
          <p:cNvSpPr/>
          <p:nvPr/>
        </p:nvSpPr>
        <p:spPr>
          <a:xfrm>
            <a:off x="560512" y="1052736"/>
            <a:ext cx="4953000" cy="517064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it-IT" sz="1600" dirty="0"/>
              <a:t>var Sayings;</a:t>
            </a:r>
          </a:p>
          <a:p>
            <a:r>
              <a:rPr lang="it-IT" sz="1600" dirty="0"/>
              <a:t>(function (Sayings) {</a:t>
            </a:r>
          </a:p>
          <a:p>
            <a:r>
              <a:rPr lang="it-IT" sz="1600" dirty="0"/>
              <a:t>    var Greeter = (function () {</a:t>
            </a:r>
          </a:p>
          <a:p>
            <a:r>
              <a:rPr lang="it-IT" sz="1600" dirty="0"/>
              <a:t>        function Greeter(message) {</a:t>
            </a:r>
          </a:p>
          <a:p>
            <a:r>
              <a:rPr lang="it-IT" sz="1600" dirty="0"/>
              <a:t>            this.greeting = message;</a:t>
            </a:r>
          </a:p>
          <a:p>
            <a:r>
              <a:rPr lang="it-IT" sz="1600" dirty="0"/>
              <a:t>        }</a:t>
            </a:r>
          </a:p>
          <a:p>
            <a:r>
              <a:rPr lang="it-IT" sz="1600" dirty="0"/>
              <a:t>        Greeter.prototype.greet = function () {</a:t>
            </a:r>
          </a:p>
          <a:p>
            <a:r>
              <a:rPr lang="it-IT" sz="1600" dirty="0"/>
              <a:t>            return "Hello, " + this.greeting;</a:t>
            </a:r>
          </a:p>
          <a:p>
            <a:r>
              <a:rPr lang="it-IT" sz="1600" dirty="0"/>
              <a:t>        };</a:t>
            </a:r>
          </a:p>
          <a:p>
            <a:r>
              <a:rPr lang="it-IT" sz="1600" dirty="0"/>
              <a:t>        return Greeter;</a:t>
            </a:r>
          </a:p>
          <a:p>
            <a:r>
              <a:rPr lang="it-IT" sz="1600" dirty="0"/>
              <a:t>    })();</a:t>
            </a:r>
          </a:p>
          <a:p>
            <a:r>
              <a:rPr lang="it-IT" sz="1600" dirty="0"/>
              <a:t>    Sayings.Greeter = Greeter;</a:t>
            </a:r>
          </a:p>
          <a:p>
            <a:r>
              <a:rPr lang="it-IT" sz="1600" dirty="0"/>
              <a:t>})(Sayings || (Sayings = {}));</a:t>
            </a:r>
          </a:p>
          <a:p>
            <a:r>
              <a:rPr lang="it-IT" sz="1600" dirty="0"/>
              <a:t>var greeter = new Sayings.Greeter("world");</a:t>
            </a:r>
          </a:p>
          <a:p>
            <a:r>
              <a:rPr lang="it-IT" sz="1600" dirty="0"/>
              <a:t>var button = document.createElement('button');</a:t>
            </a:r>
          </a:p>
          <a:p>
            <a:r>
              <a:rPr lang="it-IT" sz="1600" dirty="0"/>
              <a:t>button.textContent = "Say Hello";</a:t>
            </a:r>
          </a:p>
          <a:p>
            <a:r>
              <a:rPr lang="it-IT" sz="1600" dirty="0"/>
              <a:t>button.onclick = function () {</a:t>
            </a:r>
          </a:p>
          <a:p>
            <a:r>
              <a:rPr lang="it-IT" sz="1600" dirty="0"/>
              <a:t>    alert(greeter.greet());</a:t>
            </a:r>
          </a:p>
          <a:p>
            <a:r>
              <a:rPr lang="it-IT" sz="1600" dirty="0"/>
              <a:t>};</a:t>
            </a:r>
          </a:p>
          <a:p>
            <a:r>
              <a:rPr lang="it-IT" sz="1600" dirty="0"/>
              <a:t>document.body.appendChild(button);</a:t>
            </a:r>
          </a:p>
        </p:txBody>
      </p:sp>
      <p:sp>
        <p:nvSpPr>
          <p:cNvPr id="9" name="Rectangle 8"/>
          <p:cNvSpPr/>
          <p:nvPr/>
        </p:nvSpPr>
        <p:spPr>
          <a:xfrm>
            <a:off x="416496" y="1052736"/>
            <a:ext cx="5097016" cy="3240360"/>
          </a:xfrm>
          <a:prstGeom prst="rect">
            <a:avLst/>
          </a:prstGeom>
          <a:noFill/>
          <a:ln w="38100"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Rectangle 10"/>
          <p:cNvSpPr/>
          <p:nvPr/>
        </p:nvSpPr>
        <p:spPr>
          <a:xfrm>
            <a:off x="560512" y="4149080"/>
            <a:ext cx="4824536" cy="396044"/>
          </a:xfrm>
          <a:prstGeom prst="rect">
            <a:avLst/>
          </a:prstGeom>
          <a:noFill/>
          <a:ln w="38100"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77045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6" presetClass="entr" presetSubtype="4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 dirty="0" smtClean="0"/>
              <a:t>Concetti di Base /1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428229" y="1341438"/>
            <a:ext cx="8915400" cy="5111750"/>
          </a:xfrm>
        </p:spPr>
        <p:txBody>
          <a:bodyPr/>
          <a:lstStyle/>
          <a:p>
            <a:pPr eaLnBrk="1" hangingPunct="1"/>
            <a:r>
              <a:rPr lang="it-IT" altLang="it-IT" smtClean="0"/>
              <a:t>JQuery ridefinisce la funzione $ che è il punto di partenza per ogni azione.</a:t>
            </a:r>
          </a:p>
          <a:p>
            <a:pPr eaLnBrk="1" hangingPunct="1"/>
            <a:r>
              <a:rPr lang="it-IT" altLang="it-IT" smtClean="0"/>
              <a:t>Esempio1:</a:t>
            </a:r>
          </a:p>
          <a:p>
            <a:pPr lvl="1" eaLnBrk="1" hangingPunct="1">
              <a:buFontTx/>
              <a:buNone/>
            </a:pPr>
            <a:r>
              <a:rPr lang="it-IT" altLang="it-IT" smtClean="0"/>
              <a:t>	$(“div”)</a:t>
            </a:r>
          </a:p>
          <a:p>
            <a:pPr lvl="1" eaLnBrk="1" hangingPunct="1">
              <a:buFontTx/>
              <a:buNone/>
            </a:pPr>
            <a:r>
              <a:rPr lang="it-IT" altLang="it-IT" smtClean="0"/>
              <a:t>“Prendi tutti i tag div”</a:t>
            </a:r>
          </a:p>
          <a:p>
            <a:pPr lvl="1" eaLnBrk="1" hangingPunct="1">
              <a:buFontTx/>
              <a:buNone/>
            </a:pPr>
            <a:endParaRPr lang="it-IT" altLang="it-IT" smtClean="0"/>
          </a:p>
          <a:p>
            <a:pPr eaLnBrk="1" hangingPunct="1"/>
            <a:r>
              <a:rPr lang="it-IT" altLang="it-IT" smtClean="0"/>
              <a:t>Esempio2:</a:t>
            </a:r>
          </a:p>
          <a:p>
            <a:pPr lvl="1" eaLnBrk="1" hangingPunct="1">
              <a:buFont typeface="Wingdings" pitchFamily="2" charset="2"/>
              <a:buChar char="§"/>
            </a:pPr>
            <a:r>
              <a:rPr lang="it-IT" altLang="it-IT" smtClean="0"/>
              <a:t>$("#log")   </a:t>
            </a:r>
          </a:p>
          <a:p>
            <a:pPr lvl="1" eaLnBrk="1" hangingPunct="1">
              <a:buFontTx/>
              <a:buNone/>
            </a:pPr>
            <a:r>
              <a:rPr lang="it-IT" altLang="it-IT" smtClean="0"/>
              <a:t>Prendi l’elemento che ha come attributo “id” il valore “log”</a:t>
            </a:r>
          </a:p>
          <a:p>
            <a:pPr lvl="1" eaLnBrk="1" hangingPunct="1">
              <a:buFont typeface="Wingdings" pitchFamily="2" charset="2"/>
              <a:buChar char="§"/>
            </a:pPr>
            <a:r>
              <a:rPr lang="it-IT" altLang="it-IT" smtClean="0"/>
              <a:t>$(“.logging")   </a:t>
            </a:r>
          </a:p>
          <a:p>
            <a:pPr lvl="1" eaLnBrk="1" hangingPunct="1">
              <a:buFontTx/>
              <a:buNone/>
            </a:pPr>
            <a:r>
              <a:rPr lang="it-IT" altLang="it-IT" smtClean="0"/>
              <a:t>Prendi l’elemento che ha come attributo “class” il valore “logging”</a:t>
            </a:r>
          </a:p>
          <a:p>
            <a:pPr lvl="1" eaLnBrk="1" hangingPunct="1">
              <a:buFontTx/>
              <a:buNone/>
            </a:pPr>
            <a:r>
              <a:rPr lang="it-IT" altLang="it-IT" smtClean="0">
                <a:solidFill>
                  <a:srgbClr val="008080"/>
                </a:solidFill>
                <a:latin typeface="Courier New" pitchFamily="49" charset="0"/>
              </a:rPr>
              <a:t>&lt;</a:t>
            </a:r>
            <a:r>
              <a:rPr lang="it-IT" altLang="it-IT" smtClean="0">
                <a:solidFill>
                  <a:srgbClr val="3F7F7F"/>
                </a:solidFill>
                <a:latin typeface="Courier New" pitchFamily="49" charset="0"/>
              </a:rPr>
              <a:t>ul</a:t>
            </a:r>
            <a:r>
              <a:rPr lang="it-IT" altLang="it-IT" smtClean="0">
                <a:latin typeface="Courier New" pitchFamily="49" charset="0"/>
              </a:rPr>
              <a:t> </a:t>
            </a:r>
            <a:r>
              <a:rPr lang="it-IT" altLang="it-IT" smtClean="0">
                <a:solidFill>
                  <a:srgbClr val="7F007F"/>
                </a:solidFill>
                <a:latin typeface="Courier New" pitchFamily="49" charset="0"/>
              </a:rPr>
              <a:t>id</a:t>
            </a:r>
            <a:r>
              <a:rPr lang="it-IT" altLang="it-IT" smtClean="0">
                <a:solidFill>
                  <a:srgbClr val="000000"/>
                </a:solidFill>
                <a:latin typeface="Courier New" pitchFamily="49" charset="0"/>
              </a:rPr>
              <a:t>=</a:t>
            </a:r>
            <a:r>
              <a:rPr lang="it-IT" altLang="it-IT" i="1" smtClean="0">
                <a:solidFill>
                  <a:srgbClr val="2A00FF"/>
                </a:solidFill>
                <a:latin typeface="Courier New" pitchFamily="49" charset="0"/>
              </a:rPr>
              <a:t>"log"</a:t>
            </a:r>
            <a:r>
              <a:rPr lang="it-IT" altLang="it-IT" smtClean="0">
                <a:latin typeface="Courier New" pitchFamily="49" charset="0"/>
              </a:rPr>
              <a:t> </a:t>
            </a:r>
            <a:r>
              <a:rPr lang="it-IT" altLang="it-IT" smtClean="0">
                <a:solidFill>
                  <a:srgbClr val="7F007F"/>
                </a:solidFill>
                <a:latin typeface="Courier New" pitchFamily="49" charset="0"/>
              </a:rPr>
              <a:t>class</a:t>
            </a:r>
            <a:r>
              <a:rPr lang="it-IT" altLang="it-IT" smtClean="0">
                <a:solidFill>
                  <a:srgbClr val="000000"/>
                </a:solidFill>
                <a:latin typeface="Courier New" pitchFamily="49" charset="0"/>
              </a:rPr>
              <a:t>=</a:t>
            </a:r>
            <a:r>
              <a:rPr lang="it-IT" altLang="it-IT" i="1" smtClean="0">
                <a:solidFill>
                  <a:srgbClr val="2A00FF"/>
                </a:solidFill>
                <a:latin typeface="Courier New" pitchFamily="49" charset="0"/>
              </a:rPr>
              <a:t>"logging"</a:t>
            </a:r>
            <a:r>
              <a:rPr lang="it-IT" altLang="it-IT" smtClean="0">
                <a:solidFill>
                  <a:srgbClr val="008080"/>
                </a:solidFill>
                <a:latin typeface="Courier New" pitchFamily="49" charset="0"/>
              </a:rPr>
              <a:t>&gt;&lt;/</a:t>
            </a:r>
            <a:r>
              <a:rPr lang="it-IT" altLang="it-IT" smtClean="0">
                <a:solidFill>
                  <a:srgbClr val="3F7F7F"/>
                </a:solidFill>
                <a:latin typeface="Courier New" pitchFamily="49" charset="0"/>
              </a:rPr>
              <a:t>ul</a:t>
            </a:r>
            <a:r>
              <a:rPr lang="it-IT" altLang="it-IT" smtClean="0">
                <a:solidFill>
                  <a:srgbClr val="008080"/>
                </a:solidFill>
                <a:latin typeface="Courier New" pitchFamily="49" charset="0"/>
              </a:rPr>
              <a:t>&gt;</a:t>
            </a:r>
          </a:p>
          <a:p>
            <a:pPr lvl="1" eaLnBrk="1" hangingPunct="1">
              <a:buFontTx/>
              <a:buNone/>
            </a:pPr>
            <a:endParaRPr lang="it-IT" altLang="it-IT" smtClean="0">
              <a:solidFill>
                <a:srgbClr val="008080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7406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olo 1"/>
          <p:cNvSpPr>
            <a:spLocks noGrp="1"/>
          </p:cNvSpPr>
          <p:nvPr>
            <p:ph type="title"/>
          </p:nvPr>
        </p:nvSpPr>
        <p:spPr>
          <a:xfrm>
            <a:off x="896013" y="309564"/>
            <a:ext cx="8048624" cy="369887"/>
          </a:xfrm>
        </p:spPr>
        <p:txBody>
          <a:bodyPr/>
          <a:lstStyle/>
          <a:p>
            <a:pPr eaLnBrk="1" hangingPunct="1"/>
            <a:r>
              <a:rPr lang="it-IT" altLang="it-IT" dirty="0" smtClean="0"/>
              <a:t>Ok, e ora?</a:t>
            </a:r>
          </a:p>
        </p:txBody>
      </p:sp>
      <p:sp>
        <p:nvSpPr>
          <p:cNvPr id="1536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it-IT" altLang="it-IT" smtClean="0"/>
              <a:t>$(“….”) restituisce un’oggetto (prototipo) JQuery che ha molti metodi utili per manipolarlo!</a:t>
            </a:r>
          </a:p>
          <a:p>
            <a:pPr lvl="1" eaLnBrk="1" hangingPunct="1"/>
            <a:r>
              <a:rPr lang="it-IT" altLang="it-IT" smtClean="0"/>
              <a:t>$(“div”).html()  / $(“div”).text() </a:t>
            </a:r>
          </a:p>
          <a:p>
            <a:pPr lvl="1" eaLnBrk="1" hangingPunct="1"/>
            <a:r>
              <a:rPr lang="it-IT" altLang="it-IT" smtClean="0"/>
              <a:t>$(“p”).append()  / $(“p”).prepend() </a:t>
            </a:r>
          </a:p>
          <a:p>
            <a:pPr lvl="1" eaLnBrk="1" hangingPunct="1">
              <a:buFontTx/>
              <a:buNone/>
            </a:pPr>
            <a:endParaRPr lang="en-US" altLang="it-IT" b="1" smtClean="0"/>
          </a:p>
          <a:p>
            <a:pPr lvl="1" eaLnBrk="1" hangingPunct="1">
              <a:buFontTx/>
              <a:buNone/>
            </a:pPr>
            <a:r>
              <a:rPr lang="en-US" altLang="it-IT" b="1" smtClean="0"/>
              <a:t>	</a:t>
            </a:r>
          </a:p>
          <a:p>
            <a:pPr lvl="1" eaLnBrk="1" hangingPunct="1">
              <a:buFontTx/>
              <a:buNone/>
            </a:pPr>
            <a:r>
              <a:rPr lang="en-US" altLang="it-IT" b="1" smtClean="0"/>
              <a:t>	</a:t>
            </a:r>
            <a:r>
              <a:rPr lang="it-IT" altLang="it-IT" smtClean="0">
                <a:solidFill>
                  <a:srgbClr val="3F7F7F"/>
                </a:solidFill>
                <a:latin typeface="Courier New" pitchFamily="49" charset="0"/>
              </a:rPr>
              <a:t>&lt;p&gt;</a:t>
            </a:r>
            <a:r>
              <a:rPr lang="en-US" altLang="it-IT" b="1" smtClean="0">
                <a:latin typeface="Courier New" pitchFamily="49" charset="0"/>
                <a:cs typeface="Courier New" pitchFamily="49" charset="0"/>
              </a:rPr>
              <a:t>Vorrei dirvi…</a:t>
            </a:r>
            <a:r>
              <a:rPr lang="it-IT" altLang="it-IT" smtClean="0">
                <a:solidFill>
                  <a:srgbClr val="3F7F7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it-IT" altLang="it-IT" smtClean="0">
                <a:solidFill>
                  <a:srgbClr val="3F7F7F"/>
                </a:solidFill>
                <a:latin typeface="Courier New" pitchFamily="49" charset="0"/>
              </a:rPr>
              <a:t>&lt;/p&gt;</a:t>
            </a:r>
            <a:r>
              <a:rPr lang="it-IT" altLang="it-IT" smtClean="0"/>
              <a:t/>
            </a:r>
            <a:br>
              <a:rPr lang="it-IT" altLang="it-IT" smtClean="0"/>
            </a:br>
            <a:endParaRPr lang="it-IT" altLang="it-IT" smtClean="0"/>
          </a:p>
          <a:p>
            <a:pPr lvl="1" eaLnBrk="1" hangingPunct="1">
              <a:buFontTx/>
              <a:buNone/>
            </a:pPr>
            <a:endParaRPr lang="it-IT" altLang="it-IT" smtClean="0"/>
          </a:p>
          <a:p>
            <a:pPr lvl="1" eaLnBrk="1" hangingPunct="1">
              <a:buFontTx/>
              <a:buNone/>
            </a:pPr>
            <a:r>
              <a:rPr lang="it-IT" altLang="it-IT" smtClean="0"/>
              <a:t>	$("p").append("&lt;b&gt;Ciao!&lt;/b&gt;");</a:t>
            </a:r>
          </a:p>
          <a:p>
            <a:pPr lvl="1" eaLnBrk="1" hangingPunct="1"/>
            <a:endParaRPr lang="it-IT" altLang="it-IT" smtClean="0"/>
          </a:p>
        </p:txBody>
      </p:sp>
      <p:sp>
        <p:nvSpPr>
          <p:cNvPr id="15364" name="Rettangolo 3"/>
          <p:cNvSpPr>
            <a:spLocks noChangeArrowheads="1"/>
          </p:cNvSpPr>
          <p:nvPr/>
        </p:nvSpPr>
        <p:spPr bwMode="auto">
          <a:xfrm>
            <a:off x="896013" y="3284539"/>
            <a:ext cx="4837773" cy="1081087"/>
          </a:xfrm>
          <a:prstGeom prst="rect">
            <a:avLst/>
          </a:prstGeom>
          <a:noFill/>
          <a:ln w="28575" algn="ctr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904442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 smtClean="0"/>
              <a:t>Concetti di Base /2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8229" y="1341438"/>
            <a:ext cx="9049544" cy="4751387"/>
          </a:xfrm>
        </p:spPr>
        <p:txBody>
          <a:bodyPr/>
          <a:lstStyle/>
          <a:p>
            <a:pPr eaLnBrk="1" hangingPunct="1"/>
            <a:r>
              <a:rPr lang="en-US" altLang="it-IT" smtClean="0"/>
              <a:t>E F Matches all elements with tag name F that are descendents of E.</a:t>
            </a:r>
          </a:p>
          <a:p>
            <a:pPr lvl="2" eaLnBrk="1" hangingPunct="1">
              <a:buFontTx/>
              <a:buNone/>
            </a:pPr>
            <a:r>
              <a:rPr lang="it-IT" altLang="it-IT" smtClean="0"/>
              <a:t>$(“table td”) prende tutte le celle (TD) saltando il fatto che siano innestate in tr</a:t>
            </a:r>
          </a:p>
          <a:p>
            <a:pPr eaLnBrk="1" hangingPunct="1"/>
            <a:r>
              <a:rPr lang="en-US" altLang="it-IT" smtClean="0"/>
              <a:t>E &gt; F Matches all elements with tag name F that are direct children of E.</a:t>
            </a:r>
          </a:p>
          <a:p>
            <a:pPr lvl="1" eaLnBrk="1" hangingPunct="1">
              <a:buFontTx/>
              <a:buNone/>
            </a:pPr>
            <a:r>
              <a:rPr lang="en-US" altLang="it-IT" smtClean="0"/>
              <a:t>	Es</a:t>
            </a:r>
          </a:p>
          <a:p>
            <a:pPr lvl="2" eaLnBrk="1" hangingPunct="1">
              <a:buFontTx/>
              <a:buNone/>
            </a:pPr>
            <a:r>
              <a:rPr lang="en-US" altLang="it-IT" smtClean="0"/>
              <a:t>$(“table &gt; tr “)</a:t>
            </a:r>
          </a:p>
          <a:p>
            <a:pPr lvl="1" eaLnBrk="1" hangingPunct="1">
              <a:buFontTx/>
              <a:buNone/>
            </a:pPr>
            <a:endParaRPr lang="it-IT" altLang="it-IT" smtClean="0">
              <a:solidFill>
                <a:srgbClr val="008080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2460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TTDATA_EMEA">
  <a:themeElements>
    <a:clrScheme name="NTT DATA Colour Palette">
      <a:dk1>
        <a:srgbClr val="000000"/>
      </a:dk1>
      <a:lt1>
        <a:srgbClr val="FFFFFF"/>
      </a:lt1>
      <a:dk2>
        <a:srgbClr val="3F67A3"/>
      </a:dk2>
      <a:lt2>
        <a:srgbClr val="FFFFFF"/>
      </a:lt2>
      <a:accent1>
        <a:srgbClr val="6785C1"/>
      </a:accent1>
      <a:accent2>
        <a:srgbClr val="0F1C50"/>
      </a:accent2>
      <a:accent3>
        <a:srgbClr val="0080B1"/>
      </a:accent3>
      <a:accent4>
        <a:srgbClr val="E6B600"/>
      </a:accent4>
      <a:accent5>
        <a:srgbClr val="BC4328"/>
      </a:accent5>
      <a:accent6>
        <a:srgbClr val="BFBFBF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headEnd type="none" w="med" len="med"/>
          <a:tailEnd type="triangle" w="med" len="med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0.xml><?xml version="1.0" encoding="utf-8"?>
<a:theme xmlns:a="http://schemas.openxmlformats.org/drawingml/2006/main" name="3_NTT_DATA_PowerPoint_Sample_Styles">
  <a:themeElements>
    <a:clrScheme name="NTT DATA Palette">
      <a:dk1>
        <a:srgbClr val="000000"/>
      </a:dk1>
      <a:lt1>
        <a:srgbClr val="FFFFFF"/>
      </a:lt1>
      <a:dk2>
        <a:srgbClr val="3F67A3"/>
      </a:dk2>
      <a:lt2>
        <a:srgbClr val="FFFFFF"/>
      </a:lt2>
      <a:accent1>
        <a:srgbClr val="3F68A3"/>
      </a:accent1>
      <a:accent2>
        <a:srgbClr val="0F1C50"/>
      </a:accent2>
      <a:accent3>
        <a:srgbClr val="0080B1"/>
      </a:accent3>
      <a:accent4>
        <a:srgbClr val="E6B600"/>
      </a:accent4>
      <a:accent5>
        <a:srgbClr val="BC4328"/>
      </a:accent5>
      <a:accent6>
        <a:srgbClr val="BFBFBF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1.xml><?xml version="1.0" encoding="utf-8"?>
<a:theme xmlns:a="http://schemas.openxmlformats.org/drawingml/2006/main" name="4_NTTDATA_EMEA">
  <a:themeElements>
    <a:clrScheme name="NTT DATA Colour Palette">
      <a:dk1>
        <a:srgbClr val="000000"/>
      </a:dk1>
      <a:lt1>
        <a:srgbClr val="FFFFFF"/>
      </a:lt1>
      <a:dk2>
        <a:srgbClr val="3F67A3"/>
      </a:dk2>
      <a:lt2>
        <a:srgbClr val="FFFFFF"/>
      </a:lt2>
      <a:accent1>
        <a:srgbClr val="6785C1"/>
      </a:accent1>
      <a:accent2>
        <a:srgbClr val="0F1C50"/>
      </a:accent2>
      <a:accent3>
        <a:srgbClr val="0080B1"/>
      </a:accent3>
      <a:accent4>
        <a:srgbClr val="E6B600"/>
      </a:accent4>
      <a:accent5>
        <a:srgbClr val="BC4328"/>
      </a:accent5>
      <a:accent6>
        <a:srgbClr val="BFBFBF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headEnd type="none" w="med" len="med"/>
          <a:tailEnd type="triangle" w="med" len="med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2.xml><?xml version="1.0" encoding="utf-8"?>
<a:theme xmlns:a="http://schemas.openxmlformats.org/drawingml/2006/main" name="5_NTTDATA_EMEA">
  <a:themeElements>
    <a:clrScheme name="NTT DATA Colour Palette">
      <a:dk1>
        <a:srgbClr val="000000"/>
      </a:dk1>
      <a:lt1>
        <a:srgbClr val="FFFFFF"/>
      </a:lt1>
      <a:dk2>
        <a:srgbClr val="3F67A3"/>
      </a:dk2>
      <a:lt2>
        <a:srgbClr val="FFFFFF"/>
      </a:lt2>
      <a:accent1>
        <a:srgbClr val="6785C1"/>
      </a:accent1>
      <a:accent2>
        <a:srgbClr val="0F1C50"/>
      </a:accent2>
      <a:accent3>
        <a:srgbClr val="0080B1"/>
      </a:accent3>
      <a:accent4>
        <a:srgbClr val="E6B600"/>
      </a:accent4>
      <a:accent5>
        <a:srgbClr val="BC4328"/>
      </a:accent5>
      <a:accent6>
        <a:srgbClr val="BFBFBF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headEnd type="none" w="med" len="med"/>
          <a:tailEnd type="triangle" w="med" len="med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3.xml><?xml version="1.0" encoding="utf-8"?>
<a:theme xmlns:a="http://schemas.openxmlformats.org/drawingml/2006/main" name="6_NTTDATA_EMEA">
  <a:themeElements>
    <a:clrScheme name="NTT DATA Colour Palette">
      <a:dk1>
        <a:srgbClr val="000000"/>
      </a:dk1>
      <a:lt1>
        <a:srgbClr val="FFFFFF"/>
      </a:lt1>
      <a:dk2>
        <a:srgbClr val="3F67A3"/>
      </a:dk2>
      <a:lt2>
        <a:srgbClr val="FFFFFF"/>
      </a:lt2>
      <a:accent1>
        <a:srgbClr val="6785C1"/>
      </a:accent1>
      <a:accent2>
        <a:srgbClr val="0F1C50"/>
      </a:accent2>
      <a:accent3>
        <a:srgbClr val="0080B1"/>
      </a:accent3>
      <a:accent4>
        <a:srgbClr val="E6B600"/>
      </a:accent4>
      <a:accent5>
        <a:srgbClr val="BC4328"/>
      </a:accent5>
      <a:accent6>
        <a:srgbClr val="BFBFBF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headEnd type="none" w="med" len="med"/>
          <a:tailEnd type="triangle" w="med" len="med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4.xml><?xml version="1.0" encoding="utf-8"?>
<a:theme xmlns:a="http://schemas.openxmlformats.org/drawingml/2006/main" name="4_NTT_DATA_PowerPoint_Sample_Styles">
  <a:themeElements>
    <a:clrScheme name="NTT DATA Palette">
      <a:dk1>
        <a:srgbClr val="000000"/>
      </a:dk1>
      <a:lt1>
        <a:srgbClr val="FFFFFF"/>
      </a:lt1>
      <a:dk2>
        <a:srgbClr val="3F67A3"/>
      </a:dk2>
      <a:lt2>
        <a:srgbClr val="FFFFFF"/>
      </a:lt2>
      <a:accent1>
        <a:srgbClr val="3F68A3"/>
      </a:accent1>
      <a:accent2>
        <a:srgbClr val="0F1C50"/>
      </a:accent2>
      <a:accent3>
        <a:srgbClr val="0080B1"/>
      </a:accent3>
      <a:accent4>
        <a:srgbClr val="E6B600"/>
      </a:accent4>
      <a:accent5>
        <a:srgbClr val="BC4328"/>
      </a:accent5>
      <a:accent6>
        <a:srgbClr val="BFBFBF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5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ersonalizza struttur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NTTDATA_EMEA">
  <a:themeElements>
    <a:clrScheme name="NTT DATA Colour Palette">
      <a:dk1>
        <a:srgbClr val="000000"/>
      </a:dk1>
      <a:lt1>
        <a:srgbClr val="FFFFFF"/>
      </a:lt1>
      <a:dk2>
        <a:srgbClr val="3F67A3"/>
      </a:dk2>
      <a:lt2>
        <a:srgbClr val="FFFFFF"/>
      </a:lt2>
      <a:accent1>
        <a:srgbClr val="6785C1"/>
      </a:accent1>
      <a:accent2>
        <a:srgbClr val="0F1C50"/>
      </a:accent2>
      <a:accent3>
        <a:srgbClr val="0080B1"/>
      </a:accent3>
      <a:accent4>
        <a:srgbClr val="E6B600"/>
      </a:accent4>
      <a:accent5>
        <a:srgbClr val="BC4328"/>
      </a:accent5>
      <a:accent6>
        <a:srgbClr val="BFBFBF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headEnd type="none" w="med" len="med"/>
          <a:tailEnd type="triangle" w="med" len="med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NTT_DATA_PowerPoint_Sample_Styles">
  <a:themeElements>
    <a:clrScheme name="NTT DATA Palette">
      <a:dk1>
        <a:srgbClr val="000000"/>
      </a:dk1>
      <a:lt1>
        <a:srgbClr val="FFFFFF"/>
      </a:lt1>
      <a:dk2>
        <a:srgbClr val="3F67A3"/>
      </a:dk2>
      <a:lt2>
        <a:srgbClr val="FFFFFF"/>
      </a:lt2>
      <a:accent1>
        <a:srgbClr val="3F68A3"/>
      </a:accent1>
      <a:accent2>
        <a:srgbClr val="0F1C50"/>
      </a:accent2>
      <a:accent3>
        <a:srgbClr val="0080B1"/>
      </a:accent3>
      <a:accent4>
        <a:srgbClr val="E6B600"/>
      </a:accent4>
      <a:accent5>
        <a:srgbClr val="BC4328"/>
      </a:accent5>
      <a:accent6>
        <a:srgbClr val="BFBFBF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1_NTT_DATA_PowerPoint_Sample_Styles">
  <a:themeElements>
    <a:clrScheme name="NTT DATA Palette">
      <a:dk1>
        <a:srgbClr val="000000"/>
      </a:dk1>
      <a:lt1>
        <a:srgbClr val="FFFFFF"/>
      </a:lt1>
      <a:dk2>
        <a:srgbClr val="3F67A3"/>
      </a:dk2>
      <a:lt2>
        <a:srgbClr val="FFFFFF"/>
      </a:lt2>
      <a:accent1>
        <a:srgbClr val="3F68A3"/>
      </a:accent1>
      <a:accent2>
        <a:srgbClr val="0F1C50"/>
      </a:accent2>
      <a:accent3>
        <a:srgbClr val="0080B1"/>
      </a:accent3>
      <a:accent4>
        <a:srgbClr val="E6B600"/>
      </a:accent4>
      <a:accent5>
        <a:srgbClr val="BC4328"/>
      </a:accent5>
      <a:accent6>
        <a:srgbClr val="BFBFBF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2_NTTDATA_EMEA">
  <a:themeElements>
    <a:clrScheme name="NTT DATA Colour Palette">
      <a:dk1>
        <a:srgbClr val="000000"/>
      </a:dk1>
      <a:lt1>
        <a:srgbClr val="FFFFFF"/>
      </a:lt1>
      <a:dk2>
        <a:srgbClr val="3F67A3"/>
      </a:dk2>
      <a:lt2>
        <a:srgbClr val="FFFFFF"/>
      </a:lt2>
      <a:accent1>
        <a:srgbClr val="6785C1"/>
      </a:accent1>
      <a:accent2>
        <a:srgbClr val="0F1C50"/>
      </a:accent2>
      <a:accent3>
        <a:srgbClr val="0080B1"/>
      </a:accent3>
      <a:accent4>
        <a:srgbClr val="E6B600"/>
      </a:accent4>
      <a:accent5>
        <a:srgbClr val="BC4328"/>
      </a:accent5>
      <a:accent6>
        <a:srgbClr val="BFBFBF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headEnd type="none" w="med" len="med"/>
          <a:tailEnd type="triangle" w="med" len="med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7.xml><?xml version="1.0" encoding="utf-8"?>
<a:theme xmlns:a="http://schemas.openxmlformats.org/drawingml/2006/main" name="2_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2_NTT_DATA_PowerPoint_Sample_Styles">
  <a:themeElements>
    <a:clrScheme name="NTT DATA Palette">
      <a:dk1>
        <a:srgbClr val="000000"/>
      </a:dk1>
      <a:lt1>
        <a:srgbClr val="FFFFFF"/>
      </a:lt1>
      <a:dk2>
        <a:srgbClr val="3F67A3"/>
      </a:dk2>
      <a:lt2>
        <a:srgbClr val="FFFFFF"/>
      </a:lt2>
      <a:accent1>
        <a:srgbClr val="3F68A3"/>
      </a:accent1>
      <a:accent2>
        <a:srgbClr val="0F1C50"/>
      </a:accent2>
      <a:accent3>
        <a:srgbClr val="0080B1"/>
      </a:accent3>
      <a:accent4>
        <a:srgbClr val="E6B600"/>
      </a:accent4>
      <a:accent5>
        <a:srgbClr val="BC4328"/>
      </a:accent5>
      <a:accent6>
        <a:srgbClr val="BFBFBF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9.xml><?xml version="1.0" encoding="utf-8"?>
<a:theme xmlns:a="http://schemas.openxmlformats.org/drawingml/2006/main" name="3_NTTDATA_EMEA">
  <a:themeElements>
    <a:clrScheme name="NTT DATA Colour Palette">
      <a:dk1>
        <a:srgbClr val="000000"/>
      </a:dk1>
      <a:lt1>
        <a:srgbClr val="FFFFFF"/>
      </a:lt1>
      <a:dk2>
        <a:srgbClr val="3F67A3"/>
      </a:dk2>
      <a:lt2>
        <a:srgbClr val="FFFFFF"/>
      </a:lt2>
      <a:accent1>
        <a:srgbClr val="6785C1"/>
      </a:accent1>
      <a:accent2>
        <a:srgbClr val="0F1C50"/>
      </a:accent2>
      <a:accent3>
        <a:srgbClr val="0080B1"/>
      </a:accent3>
      <a:accent4>
        <a:srgbClr val="E6B600"/>
      </a:accent4>
      <a:accent5>
        <a:srgbClr val="BC4328"/>
      </a:accent5>
      <a:accent6>
        <a:srgbClr val="BFBFBF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headEnd type="none" w="med" len="med"/>
          <a:tailEnd type="triangle" w="med" len="med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20656</TotalTime>
  <Words>867</Words>
  <Application>Microsoft Office PowerPoint</Application>
  <PresentationFormat>A4 Paper (210x297 mm)</PresentationFormat>
  <Paragraphs>223</Paragraphs>
  <Slides>28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14</vt:i4>
      </vt:variant>
      <vt:variant>
        <vt:lpstr>Slide Titles</vt:lpstr>
      </vt:variant>
      <vt:variant>
        <vt:i4>28</vt:i4>
      </vt:variant>
    </vt:vector>
  </HeadingPairs>
  <TitlesOfParts>
    <vt:vector size="42" baseType="lpstr">
      <vt:lpstr>NTTDATA_EMEA</vt:lpstr>
      <vt:lpstr>Personalizza struttura</vt:lpstr>
      <vt:lpstr>1_NTTDATA_EMEA</vt:lpstr>
      <vt:lpstr>NTT_DATA_PowerPoint_Sample_Styles</vt:lpstr>
      <vt:lpstr>1_NTT_DATA_PowerPoint_Sample_Styles</vt:lpstr>
      <vt:lpstr>2_NTTDATA_EMEA</vt:lpstr>
      <vt:lpstr>2_Tema di Office</vt:lpstr>
      <vt:lpstr>2_NTT_DATA_PowerPoint_Sample_Styles</vt:lpstr>
      <vt:lpstr>3_NTTDATA_EMEA</vt:lpstr>
      <vt:lpstr>3_NTT_DATA_PowerPoint_Sample_Styles</vt:lpstr>
      <vt:lpstr>4_NTTDATA_EMEA</vt:lpstr>
      <vt:lpstr>5_NTTDATA_EMEA</vt:lpstr>
      <vt:lpstr>6_NTTDATA_EMEA</vt:lpstr>
      <vt:lpstr>4_NTT_DATA_PowerPoint_Sample_Styles</vt:lpstr>
      <vt:lpstr>Competence Center Microsoft: Corso .NET BASE (BSL - Application, Product Development &amp; Testing)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Concetti di Base /1</vt:lpstr>
      <vt:lpstr>Ok, e ora?</vt:lpstr>
      <vt:lpstr>Concetti di Base /2</vt:lpstr>
      <vt:lpstr>Esempi/1</vt:lpstr>
      <vt:lpstr>Cicli</vt:lpstr>
      <vt:lpstr>Selettori Avanzati</vt:lpstr>
      <vt:lpstr>Selettori Avanzati</vt:lpstr>
      <vt:lpstr>Eventi: click, trigger….</vt:lpstr>
      <vt:lpstr>Attenzione a questo!</vt:lpstr>
      <vt:lpstr>Esempi/2</vt:lpstr>
      <vt:lpstr>Filtrare con filter(fn)</vt:lpstr>
      <vt:lpstr>Filtrare con filter (expr)</vt:lpstr>
      <vt:lpstr>Business Logic in Javascript? No, Grazie</vt:lpstr>
      <vt:lpstr>Test Driven Development: Cenni</vt:lpstr>
      <vt:lpstr>Ajax Easy: Caricamento di frammenti HTML</vt:lpstr>
      <vt:lpstr>Ajax: Full Power Examples</vt:lpstr>
      <vt:lpstr>Ajax: Full Power Examples</vt:lpstr>
      <vt:lpstr>Server Side: JSON</vt:lpstr>
      <vt:lpstr>Esempio Ajax + Json + Struts2</vt:lpstr>
      <vt:lpstr>Ending Words:Plugin da considerare</vt:lpstr>
      <vt:lpstr>PowerPoint Presentation</vt:lpstr>
      <vt:lpstr>Domande?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Presentare la soluzione per la gestione delle emergenze e delle crisi sviluppata da NTT DATA per gli operatori a rilevanza sistemica</dc:title>
  <dc:subject>Incontro con M. Zanetti</dc:subject>
  <dc:creator>Giovanni Giorgi</dc:creator>
  <cp:keywords>formazione;giorgi</cp:keywords>
  <cp:lastModifiedBy>Giorgi Giovanni</cp:lastModifiedBy>
  <cp:revision>622</cp:revision>
  <cp:lastPrinted>2013-03-21T15:02:39Z</cp:lastPrinted>
  <dcterms:created xsi:type="dcterms:W3CDTF">2012-03-28T14:59:12Z</dcterms:created>
  <dcterms:modified xsi:type="dcterms:W3CDTF">2014-11-27T12:47:48Z</dcterms:modified>
  <cp:category>PRC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qInformationType">
    <vt:lpwstr>Working Standard</vt:lpwstr>
  </property>
  <property fmtid="{D5CDD505-2E9C-101B-9397-08002B2CF9AE}" pid="3" name="CqVitality">
    <vt:lpwstr/>
  </property>
  <property fmtid="{D5CDD505-2E9C-101B-9397-08002B2CF9AE}" pid="4" name="CqDisclosureRange">
    <vt:lpwstr/>
  </property>
  <property fmtid="{D5CDD505-2E9C-101B-9397-08002B2CF9AE}" pid="5" name="CqDisclosureRangeStamp">
    <vt:lpwstr/>
  </property>
  <property fmtid="{D5CDD505-2E9C-101B-9397-08002B2CF9AE}" pid="6" name="CqDisclosureRangeLimitation">
    <vt:lpwstr/>
  </property>
  <property fmtid="{D5CDD505-2E9C-101B-9397-08002B2CF9AE}" pid="7" name="CqOwner">
    <vt:lpwstr>NEA</vt:lpwstr>
  </property>
  <property fmtid="{D5CDD505-2E9C-101B-9397-08002B2CF9AE}" pid="8" name="CqDepartment">
    <vt:lpwstr/>
  </property>
  <property fmtid="{D5CDD505-2E9C-101B-9397-08002B2CF9AE}" pid="9" name="CqCompanyOwner">
    <vt:lpwstr>Cirquent</vt:lpwstr>
  </property>
  <property fmtid="{D5CDD505-2E9C-101B-9397-08002B2CF9AE}" pid="10" name="CqChecksum">
    <vt:lpwstr>1B719E24DD4DC506618AF1E8CF3ADD00</vt:lpwstr>
  </property>
  <property fmtid="{D5CDD505-2E9C-101B-9397-08002B2CF9AE}" pid="11" name="SPSDescription">
    <vt:lpwstr/>
  </property>
  <property fmtid="{D5CDD505-2E9C-101B-9397-08002B2CF9AE}" pid="12" name="Owner">
    <vt:lpwstr/>
  </property>
  <property fmtid="{D5CDD505-2E9C-101B-9397-08002B2CF9AE}" pid="13" name="Status">
    <vt:lpwstr/>
  </property>
</Properties>
</file>