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79525"/>
  </p:normalViewPr>
  <p:slideViewPr>
    <p:cSldViewPr snapToGrid="0">
      <p:cViewPr varScale="1">
        <p:scale>
          <a:sx n="88" d="100"/>
          <a:sy n="88" d="100"/>
        </p:scale>
        <p:origin x="2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8134B-60A1-4F26-A7CB-8467F9F97642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43F06D-5950-4BA4-89F3-CC5F904F7977}">
      <dgm:prSet phldrT="[Text]"/>
      <dgm:spPr/>
      <dgm:t>
        <a:bodyPr/>
        <a:lstStyle/>
        <a:p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Neural Network</a:t>
          </a:r>
        </a:p>
      </dgm:t>
    </dgm:pt>
    <dgm:pt modelId="{6C362217-FF26-4B51-BCBF-E58BA3601B09}" type="parTrans" cxnId="{7C0DB791-9BE2-4019-8CBB-B051DC0BA2DC}">
      <dgm:prSet/>
      <dgm:spPr/>
      <dgm:t>
        <a:bodyPr/>
        <a:lstStyle/>
        <a:p>
          <a:endParaRPr lang="en-US"/>
        </a:p>
      </dgm:t>
    </dgm:pt>
    <dgm:pt modelId="{5C1B2FC4-E6B5-4B1C-A4BE-98C901F8417D}" type="sibTrans" cxnId="{7C0DB791-9BE2-4019-8CBB-B051DC0BA2DC}">
      <dgm:prSet/>
      <dgm:spPr/>
      <dgm:t>
        <a:bodyPr/>
        <a:lstStyle/>
        <a:p>
          <a:endParaRPr lang="en-US"/>
        </a:p>
      </dgm:t>
    </dgm:pt>
    <dgm:pt modelId="{27BFC98D-CE3F-4D2A-91A0-EC381967408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Recurrent Neural Network</a:t>
          </a:r>
        </a:p>
      </dgm:t>
    </dgm:pt>
    <dgm:pt modelId="{C2438D82-2C38-49F7-BCB1-EC1CF05D38A3}" type="parTrans" cxnId="{9C693D03-C220-4C83-8E2F-5E0F0FAAFF93}">
      <dgm:prSet/>
      <dgm:spPr/>
      <dgm:t>
        <a:bodyPr/>
        <a:lstStyle/>
        <a:p>
          <a:endParaRPr lang="en-US"/>
        </a:p>
      </dgm:t>
    </dgm:pt>
    <dgm:pt modelId="{A1F37F77-AC5B-4782-A3F0-4629DABC2B69}" type="sibTrans" cxnId="{9C693D03-C220-4C83-8E2F-5E0F0FAAFF93}">
      <dgm:prSet/>
      <dgm:spPr/>
      <dgm:t>
        <a:bodyPr/>
        <a:lstStyle/>
        <a:p>
          <a:endParaRPr lang="en-US"/>
        </a:p>
      </dgm:t>
    </dgm:pt>
    <dgm:pt modelId="{4AAFA2E5-B861-3C4D-804E-9F19E99C059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</dgm:t>
    </dgm:pt>
    <dgm:pt modelId="{5D845B1D-BB0A-CD4F-BB27-6245A5106F1A}" type="parTrans" cxnId="{E94F4BF4-9AB5-AB42-AACD-D2321071B9E6}">
      <dgm:prSet/>
      <dgm:spPr/>
      <dgm:t>
        <a:bodyPr/>
        <a:lstStyle/>
        <a:p>
          <a:endParaRPr lang="en-US"/>
        </a:p>
      </dgm:t>
    </dgm:pt>
    <dgm:pt modelId="{92855619-2BE2-F24A-9097-60F155C3E79E}" type="sibTrans" cxnId="{E94F4BF4-9AB5-AB42-AACD-D2321071B9E6}">
      <dgm:prSet/>
      <dgm:spPr/>
      <dgm:t>
        <a:bodyPr/>
        <a:lstStyle/>
        <a:p>
          <a:endParaRPr lang="en-US"/>
        </a:p>
      </dgm:t>
    </dgm:pt>
    <dgm:pt modelId="{C21EBF25-71D4-DD4B-9FE6-E9B571AD4B95}">
      <dgm:prSet/>
      <dgm:spPr/>
      <dgm:t>
        <a:bodyPr/>
        <a:lstStyle/>
        <a:p>
          <a:r>
            <a:rPr lang="en-US"/>
            <a:t>Machine Learning</a:t>
          </a:r>
          <a:endParaRPr lang="en-US" dirty="0"/>
        </a:p>
      </dgm:t>
    </dgm:pt>
    <dgm:pt modelId="{D49B00F9-81AC-AB41-B568-CE64D462EC09}" type="parTrans" cxnId="{1D477A07-C0E4-0547-810B-64118E773D5B}">
      <dgm:prSet/>
      <dgm:spPr/>
    </dgm:pt>
    <dgm:pt modelId="{8426892F-499A-AC45-9498-29E8CD052D4D}" type="sibTrans" cxnId="{1D477A07-C0E4-0547-810B-64118E773D5B}">
      <dgm:prSet/>
      <dgm:spPr/>
    </dgm:pt>
    <dgm:pt modelId="{B2A9F47D-D1E9-416D-80C3-BDDB9110BD4F}" type="pres">
      <dgm:prSet presAssocID="{BA98134B-60A1-4F26-A7CB-8467F9F97642}" presName="Name0" presStyleCnt="0">
        <dgm:presLayoutVars>
          <dgm:chMax val="7"/>
          <dgm:chPref val="7"/>
          <dgm:dir/>
        </dgm:presLayoutVars>
      </dgm:prSet>
      <dgm:spPr/>
    </dgm:pt>
    <dgm:pt modelId="{FB9753EE-2A6A-4D6C-9E8A-66C23339591D}" type="pres">
      <dgm:prSet presAssocID="{BA98134B-60A1-4F26-A7CB-8467F9F97642}" presName="Name1" presStyleCnt="0"/>
      <dgm:spPr/>
    </dgm:pt>
    <dgm:pt modelId="{56F301E7-95A3-41C7-BF57-409F69B21DDD}" type="pres">
      <dgm:prSet presAssocID="{BA98134B-60A1-4F26-A7CB-8467F9F97642}" presName="cycle" presStyleCnt="0"/>
      <dgm:spPr/>
    </dgm:pt>
    <dgm:pt modelId="{FBA0292D-2161-415C-957D-C14086D18540}" type="pres">
      <dgm:prSet presAssocID="{BA98134B-60A1-4F26-A7CB-8467F9F97642}" presName="srcNode" presStyleLbl="node1" presStyleIdx="0" presStyleCnt="4"/>
      <dgm:spPr/>
    </dgm:pt>
    <dgm:pt modelId="{9F81315D-EF7A-41E5-98DA-299F6ED41334}" type="pres">
      <dgm:prSet presAssocID="{BA98134B-60A1-4F26-A7CB-8467F9F97642}" presName="conn" presStyleLbl="parChTrans1D2" presStyleIdx="0" presStyleCnt="1"/>
      <dgm:spPr/>
    </dgm:pt>
    <dgm:pt modelId="{A6E26CA2-3F72-421C-AE89-F3209DFDF95B}" type="pres">
      <dgm:prSet presAssocID="{BA98134B-60A1-4F26-A7CB-8467F9F97642}" presName="extraNode" presStyleLbl="node1" presStyleIdx="0" presStyleCnt="4"/>
      <dgm:spPr/>
    </dgm:pt>
    <dgm:pt modelId="{49A7C1FA-EADE-4D37-8AD7-65B6EE5DA1C2}" type="pres">
      <dgm:prSet presAssocID="{BA98134B-60A1-4F26-A7CB-8467F9F97642}" presName="dstNode" presStyleLbl="node1" presStyleIdx="0" presStyleCnt="4"/>
      <dgm:spPr/>
    </dgm:pt>
    <dgm:pt modelId="{5FA065F9-8948-A148-AB8F-23032679CABC}" type="pres">
      <dgm:prSet presAssocID="{C21EBF25-71D4-DD4B-9FE6-E9B571AD4B95}" presName="text_1" presStyleLbl="node1" presStyleIdx="0" presStyleCnt="4">
        <dgm:presLayoutVars>
          <dgm:bulletEnabled val="1"/>
        </dgm:presLayoutVars>
      </dgm:prSet>
      <dgm:spPr/>
    </dgm:pt>
    <dgm:pt modelId="{41D52635-A5AB-7A48-9E83-AC6894D68015}" type="pres">
      <dgm:prSet presAssocID="{C21EBF25-71D4-DD4B-9FE6-E9B571AD4B95}" presName="accent_1" presStyleCnt="0"/>
      <dgm:spPr/>
    </dgm:pt>
    <dgm:pt modelId="{7E67ABD7-E05C-314F-9F8F-988D5891A424}" type="pres">
      <dgm:prSet presAssocID="{C21EBF25-71D4-DD4B-9FE6-E9B571AD4B95}" presName="accentRepeatNode" presStyleLbl="solidFgAcc1" presStyleIdx="0" presStyleCnt="4"/>
      <dgm:spPr/>
    </dgm:pt>
    <dgm:pt modelId="{3E9967CE-4207-B74C-8470-48DB4C9DB24E}" type="pres">
      <dgm:prSet presAssocID="{5343F06D-5950-4BA4-89F3-CC5F904F7977}" presName="text_2" presStyleLbl="node1" presStyleIdx="1" presStyleCnt="4">
        <dgm:presLayoutVars>
          <dgm:bulletEnabled val="1"/>
        </dgm:presLayoutVars>
      </dgm:prSet>
      <dgm:spPr/>
    </dgm:pt>
    <dgm:pt modelId="{FFBBA606-5743-7142-82DC-B49BDFC0002D}" type="pres">
      <dgm:prSet presAssocID="{5343F06D-5950-4BA4-89F3-CC5F904F7977}" presName="accent_2" presStyleCnt="0"/>
      <dgm:spPr/>
    </dgm:pt>
    <dgm:pt modelId="{2A3FDAED-8A61-4FA3-9DEC-4352F0A75BA7}" type="pres">
      <dgm:prSet presAssocID="{5343F06D-5950-4BA4-89F3-CC5F904F7977}" presName="accentRepeatNode" presStyleLbl="solidFgAcc1" presStyleIdx="1" presStyleCnt="4"/>
      <dgm:spPr/>
    </dgm:pt>
    <dgm:pt modelId="{2B7BC285-255F-5047-9169-7289A94FBD0A}" type="pres">
      <dgm:prSet presAssocID="{27BFC98D-CE3F-4D2A-91A0-EC381967408E}" presName="text_3" presStyleLbl="node1" presStyleIdx="2" presStyleCnt="4">
        <dgm:presLayoutVars>
          <dgm:bulletEnabled val="1"/>
        </dgm:presLayoutVars>
      </dgm:prSet>
      <dgm:spPr/>
    </dgm:pt>
    <dgm:pt modelId="{A60A22D3-C08F-E447-97CF-84D9604853A5}" type="pres">
      <dgm:prSet presAssocID="{27BFC98D-CE3F-4D2A-91A0-EC381967408E}" presName="accent_3" presStyleCnt="0"/>
      <dgm:spPr/>
    </dgm:pt>
    <dgm:pt modelId="{5F7ABC68-34B7-4F7C-A8EA-1B8372F16288}" type="pres">
      <dgm:prSet presAssocID="{27BFC98D-CE3F-4D2A-91A0-EC381967408E}" presName="accentRepeatNode" presStyleLbl="solidFgAcc1" presStyleIdx="2" presStyleCnt="4"/>
      <dgm:spPr/>
    </dgm:pt>
    <dgm:pt modelId="{F4433999-F814-B64E-88F4-196083E64C19}" type="pres">
      <dgm:prSet presAssocID="{4AAFA2E5-B861-3C4D-804E-9F19E99C0596}" presName="text_4" presStyleLbl="node1" presStyleIdx="3" presStyleCnt="4">
        <dgm:presLayoutVars>
          <dgm:bulletEnabled val="1"/>
        </dgm:presLayoutVars>
      </dgm:prSet>
      <dgm:spPr/>
    </dgm:pt>
    <dgm:pt modelId="{EFC6DB12-C162-424A-BF88-4705D847B7E9}" type="pres">
      <dgm:prSet presAssocID="{4AAFA2E5-B861-3C4D-804E-9F19E99C0596}" presName="accent_4" presStyleCnt="0"/>
      <dgm:spPr/>
    </dgm:pt>
    <dgm:pt modelId="{7F5412E0-AEF3-FF4B-8AA3-8264DCD9C3F1}" type="pres">
      <dgm:prSet presAssocID="{4AAFA2E5-B861-3C4D-804E-9F19E99C0596}" presName="accentRepeatNode" presStyleLbl="solidFgAcc1" presStyleIdx="3" presStyleCnt="4"/>
      <dgm:spPr/>
    </dgm:pt>
  </dgm:ptLst>
  <dgm:cxnLst>
    <dgm:cxn modelId="{9C693D03-C220-4C83-8E2F-5E0F0FAAFF93}" srcId="{BA98134B-60A1-4F26-A7CB-8467F9F97642}" destId="{27BFC98D-CE3F-4D2A-91A0-EC381967408E}" srcOrd="2" destOrd="0" parTransId="{C2438D82-2C38-49F7-BCB1-EC1CF05D38A3}" sibTransId="{A1F37F77-AC5B-4782-A3F0-4629DABC2B69}"/>
    <dgm:cxn modelId="{1D477A07-C0E4-0547-810B-64118E773D5B}" srcId="{BA98134B-60A1-4F26-A7CB-8467F9F97642}" destId="{C21EBF25-71D4-DD4B-9FE6-E9B571AD4B95}" srcOrd="0" destOrd="0" parTransId="{D49B00F9-81AC-AB41-B568-CE64D462EC09}" sibTransId="{8426892F-499A-AC45-9498-29E8CD052D4D}"/>
    <dgm:cxn modelId="{41596F09-1BF5-504B-84E0-239F667D2D4B}" type="presOf" srcId="{4AAFA2E5-B861-3C4D-804E-9F19E99C0596}" destId="{F4433999-F814-B64E-88F4-196083E64C19}" srcOrd="0" destOrd="0" presId="urn:microsoft.com/office/officeart/2008/layout/VerticalCurvedList"/>
    <dgm:cxn modelId="{1D76B779-01E0-514C-8DEF-4F29E25E5740}" type="presOf" srcId="{8426892F-499A-AC45-9498-29E8CD052D4D}" destId="{9F81315D-EF7A-41E5-98DA-299F6ED41334}" srcOrd="0" destOrd="0" presId="urn:microsoft.com/office/officeart/2008/layout/VerticalCurvedList"/>
    <dgm:cxn modelId="{7C0DB791-9BE2-4019-8CBB-B051DC0BA2DC}" srcId="{BA98134B-60A1-4F26-A7CB-8467F9F97642}" destId="{5343F06D-5950-4BA4-89F3-CC5F904F7977}" srcOrd="1" destOrd="0" parTransId="{6C362217-FF26-4B51-BCBF-E58BA3601B09}" sibTransId="{5C1B2FC4-E6B5-4B1C-A4BE-98C901F8417D}"/>
    <dgm:cxn modelId="{494C86A8-4361-0F4E-87C6-418BFF8C2C39}" type="presOf" srcId="{5343F06D-5950-4BA4-89F3-CC5F904F7977}" destId="{3E9967CE-4207-B74C-8470-48DB4C9DB24E}" srcOrd="0" destOrd="0" presId="urn:microsoft.com/office/officeart/2008/layout/VerticalCurvedList"/>
    <dgm:cxn modelId="{075661A9-4503-5C4E-8051-7FFB68C1C159}" type="presOf" srcId="{27BFC98D-CE3F-4D2A-91A0-EC381967408E}" destId="{2B7BC285-255F-5047-9169-7289A94FBD0A}" srcOrd="0" destOrd="0" presId="urn:microsoft.com/office/officeart/2008/layout/VerticalCurvedList"/>
    <dgm:cxn modelId="{2286D4C7-F003-0A48-9882-3FCCACA97554}" type="presOf" srcId="{C21EBF25-71D4-DD4B-9FE6-E9B571AD4B95}" destId="{5FA065F9-8948-A148-AB8F-23032679CABC}" srcOrd="0" destOrd="0" presId="urn:microsoft.com/office/officeart/2008/layout/VerticalCurvedList"/>
    <dgm:cxn modelId="{079B66DC-2614-4C73-BA9C-3438E09CEBC7}" type="presOf" srcId="{BA98134B-60A1-4F26-A7CB-8467F9F97642}" destId="{B2A9F47D-D1E9-416D-80C3-BDDB9110BD4F}" srcOrd="0" destOrd="0" presId="urn:microsoft.com/office/officeart/2008/layout/VerticalCurvedList"/>
    <dgm:cxn modelId="{E94F4BF4-9AB5-AB42-AACD-D2321071B9E6}" srcId="{BA98134B-60A1-4F26-A7CB-8467F9F97642}" destId="{4AAFA2E5-B861-3C4D-804E-9F19E99C0596}" srcOrd="3" destOrd="0" parTransId="{5D845B1D-BB0A-CD4F-BB27-6245A5106F1A}" sibTransId="{92855619-2BE2-F24A-9097-60F155C3E79E}"/>
    <dgm:cxn modelId="{396B11F9-30AE-724A-A875-2330EA3A158D}" type="presParOf" srcId="{B2A9F47D-D1E9-416D-80C3-BDDB9110BD4F}" destId="{FB9753EE-2A6A-4D6C-9E8A-66C23339591D}" srcOrd="0" destOrd="0" presId="urn:microsoft.com/office/officeart/2008/layout/VerticalCurvedList"/>
    <dgm:cxn modelId="{F89727E8-9780-BD4D-A54D-B0ECDA28E3A4}" type="presParOf" srcId="{FB9753EE-2A6A-4D6C-9E8A-66C23339591D}" destId="{56F301E7-95A3-41C7-BF57-409F69B21DDD}" srcOrd="0" destOrd="0" presId="urn:microsoft.com/office/officeart/2008/layout/VerticalCurvedList"/>
    <dgm:cxn modelId="{A7830498-15DA-0944-B5AB-B7629B85212A}" type="presParOf" srcId="{56F301E7-95A3-41C7-BF57-409F69B21DDD}" destId="{FBA0292D-2161-415C-957D-C14086D18540}" srcOrd="0" destOrd="0" presId="urn:microsoft.com/office/officeart/2008/layout/VerticalCurvedList"/>
    <dgm:cxn modelId="{E3FEF0F1-4AF5-C647-A9A6-90EDAE7B01C7}" type="presParOf" srcId="{56F301E7-95A3-41C7-BF57-409F69B21DDD}" destId="{9F81315D-EF7A-41E5-98DA-299F6ED41334}" srcOrd="1" destOrd="0" presId="urn:microsoft.com/office/officeart/2008/layout/VerticalCurvedList"/>
    <dgm:cxn modelId="{6DA500A0-2841-3D45-8446-4B285EA38FDB}" type="presParOf" srcId="{56F301E7-95A3-41C7-BF57-409F69B21DDD}" destId="{A6E26CA2-3F72-421C-AE89-F3209DFDF95B}" srcOrd="2" destOrd="0" presId="urn:microsoft.com/office/officeart/2008/layout/VerticalCurvedList"/>
    <dgm:cxn modelId="{CD90B2C7-78EA-744A-AE03-50C729F422DE}" type="presParOf" srcId="{56F301E7-95A3-41C7-BF57-409F69B21DDD}" destId="{49A7C1FA-EADE-4D37-8AD7-65B6EE5DA1C2}" srcOrd="3" destOrd="0" presId="urn:microsoft.com/office/officeart/2008/layout/VerticalCurvedList"/>
    <dgm:cxn modelId="{0042B44A-0D3D-DD4B-B499-83875B191909}" type="presParOf" srcId="{FB9753EE-2A6A-4D6C-9E8A-66C23339591D}" destId="{5FA065F9-8948-A148-AB8F-23032679CABC}" srcOrd="1" destOrd="0" presId="urn:microsoft.com/office/officeart/2008/layout/VerticalCurvedList"/>
    <dgm:cxn modelId="{3B046507-A4AA-E04D-8B25-896441CF3084}" type="presParOf" srcId="{FB9753EE-2A6A-4D6C-9E8A-66C23339591D}" destId="{41D52635-A5AB-7A48-9E83-AC6894D68015}" srcOrd="2" destOrd="0" presId="urn:microsoft.com/office/officeart/2008/layout/VerticalCurvedList"/>
    <dgm:cxn modelId="{D1B20481-A751-6247-956A-2F922BF42EDD}" type="presParOf" srcId="{41D52635-A5AB-7A48-9E83-AC6894D68015}" destId="{7E67ABD7-E05C-314F-9F8F-988D5891A424}" srcOrd="0" destOrd="0" presId="urn:microsoft.com/office/officeart/2008/layout/VerticalCurvedList"/>
    <dgm:cxn modelId="{9E7F6554-848C-124D-9D51-48F5C477CC91}" type="presParOf" srcId="{FB9753EE-2A6A-4D6C-9E8A-66C23339591D}" destId="{3E9967CE-4207-B74C-8470-48DB4C9DB24E}" srcOrd="3" destOrd="0" presId="urn:microsoft.com/office/officeart/2008/layout/VerticalCurvedList"/>
    <dgm:cxn modelId="{265736C2-8574-3D41-BE9A-4CE72727D686}" type="presParOf" srcId="{FB9753EE-2A6A-4D6C-9E8A-66C23339591D}" destId="{FFBBA606-5743-7142-82DC-B49BDFC0002D}" srcOrd="4" destOrd="0" presId="urn:microsoft.com/office/officeart/2008/layout/VerticalCurvedList"/>
    <dgm:cxn modelId="{41088A98-39C5-744C-8B21-B0D2816E7FE2}" type="presParOf" srcId="{FFBBA606-5743-7142-82DC-B49BDFC0002D}" destId="{2A3FDAED-8A61-4FA3-9DEC-4352F0A75BA7}" srcOrd="0" destOrd="0" presId="urn:microsoft.com/office/officeart/2008/layout/VerticalCurvedList"/>
    <dgm:cxn modelId="{2421B028-0727-094A-B351-567E84A80A92}" type="presParOf" srcId="{FB9753EE-2A6A-4D6C-9E8A-66C23339591D}" destId="{2B7BC285-255F-5047-9169-7289A94FBD0A}" srcOrd="5" destOrd="0" presId="urn:microsoft.com/office/officeart/2008/layout/VerticalCurvedList"/>
    <dgm:cxn modelId="{B13CB9D8-2FB1-BF46-AA48-1B67B399F101}" type="presParOf" srcId="{FB9753EE-2A6A-4D6C-9E8A-66C23339591D}" destId="{A60A22D3-C08F-E447-97CF-84D9604853A5}" srcOrd="6" destOrd="0" presId="urn:microsoft.com/office/officeart/2008/layout/VerticalCurvedList"/>
    <dgm:cxn modelId="{9E0661C8-EBEF-2C4F-9290-A2013C04CD3A}" type="presParOf" srcId="{A60A22D3-C08F-E447-97CF-84D9604853A5}" destId="{5F7ABC68-34B7-4F7C-A8EA-1B8372F16288}" srcOrd="0" destOrd="0" presId="urn:microsoft.com/office/officeart/2008/layout/VerticalCurvedList"/>
    <dgm:cxn modelId="{B9340BBA-C2EA-604E-AFD4-F33DDAF982F0}" type="presParOf" srcId="{FB9753EE-2A6A-4D6C-9E8A-66C23339591D}" destId="{F4433999-F814-B64E-88F4-196083E64C19}" srcOrd="7" destOrd="0" presId="urn:microsoft.com/office/officeart/2008/layout/VerticalCurvedList"/>
    <dgm:cxn modelId="{11AA7DB6-7DEB-574E-889F-0D95905BA9FE}" type="presParOf" srcId="{FB9753EE-2A6A-4D6C-9E8A-66C23339591D}" destId="{EFC6DB12-C162-424A-BF88-4705D847B7E9}" srcOrd="8" destOrd="0" presId="urn:microsoft.com/office/officeart/2008/layout/VerticalCurvedList"/>
    <dgm:cxn modelId="{16FFC5C8-C9F1-D44C-9003-6CF0AA6D4C7A}" type="presParOf" srcId="{EFC6DB12-C162-424A-BF88-4705D847B7E9}" destId="{7F5412E0-AEF3-FF4B-8AA3-8264DCD9C3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1315D-EF7A-41E5-98DA-299F6ED41334}">
      <dsp:nvSpPr>
        <dsp:cNvPr id="0" name=""/>
        <dsp:cNvSpPr/>
      </dsp:nvSpPr>
      <dsp:spPr>
        <a:xfrm>
          <a:off x="-5790526" y="-886260"/>
          <a:ext cx="6893804" cy="6893804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065F9-8948-A148-AB8F-23032679CABC}">
      <dsp:nvSpPr>
        <dsp:cNvPr id="0" name=""/>
        <dsp:cNvSpPr/>
      </dsp:nvSpPr>
      <dsp:spPr>
        <a:xfrm>
          <a:off x="577493" y="393724"/>
          <a:ext cx="7580221" cy="78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536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Machine Learning</a:t>
          </a:r>
          <a:endParaRPr lang="en-US" sz="4100" kern="1200" dirty="0"/>
        </a:p>
      </dsp:txBody>
      <dsp:txXfrm>
        <a:off x="577493" y="393724"/>
        <a:ext cx="7580221" cy="787858"/>
      </dsp:txXfrm>
    </dsp:sp>
    <dsp:sp modelId="{7E67ABD7-E05C-314F-9F8F-988D5891A424}">
      <dsp:nvSpPr>
        <dsp:cNvPr id="0" name=""/>
        <dsp:cNvSpPr/>
      </dsp:nvSpPr>
      <dsp:spPr>
        <a:xfrm>
          <a:off x="85082" y="295241"/>
          <a:ext cx="984822" cy="98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967CE-4207-B74C-8470-48DB4C9DB24E}">
      <dsp:nvSpPr>
        <dsp:cNvPr id="0" name=""/>
        <dsp:cNvSpPr/>
      </dsp:nvSpPr>
      <dsp:spPr>
        <a:xfrm>
          <a:off x="1029190" y="1575716"/>
          <a:ext cx="7128524" cy="78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536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Neural Network</a:t>
          </a:r>
        </a:p>
      </dsp:txBody>
      <dsp:txXfrm>
        <a:off x="1029190" y="1575716"/>
        <a:ext cx="7128524" cy="787858"/>
      </dsp:txXfrm>
    </dsp:sp>
    <dsp:sp modelId="{2A3FDAED-8A61-4FA3-9DEC-4352F0A75BA7}">
      <dsp:nvSpPr>
        <dsp:cNvPr id="0" name=""/>
        <dsp:cNvSpPr/>
      </dsp:nvSpPr>
      <dsp:spPr>
        <a:xfrm>
          <a:off x="536779" y="1477234"/>
          <a:ext cx="984822" cy="98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BC285-255F-5047-9169-7289A94FBD0A}">
      <dsp:nvSpPr>
        <dsp:cNvPr id="0" name=""/>
        <dsp:cNvSpPr/>
      </dsp:nvSpPr>
      <dsp:spPr>
        <a:xfrm>
          <a:off x="1029190" y="2757708"/>
          <a:ext cx="7128524" cy="78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536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Recurrent Neural Network</a:t>
          </a:r>
        </a:p>
      </dsp:txBody>
      <dsp:txXfrm>
        <a:off x="1029190" y="2757708"/>
        <a:ext cx="7128524" cy="787858"/>
      </dsp:txXfrm>
    </dsp:sp>
    <dsp:sp modelId="{5F7ABC68-34B7-4F7C-A8EA-1B8372F16288}">
      <dsp:nvSpPr>
        <dsp:cNvPr id="0" name=""/>
        <dsp:cNvSpPr/>
      </dsp:nvSpPr>
      <dsp:spPr>
        <a:xfrm>
          <a:off x="536779" y="2659226"/>
          <a:ext cx="984822" cy="98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33999-F814-B64E-88F4-196083E64C19}">
      <dsp:nvSpPr>
        <dsp:cNvPr id="0" name=""/>
        <dsp:cNvSpPr/>
      </dsp:nvSpPr>
      <dsp:spPr>
        <a:xfrm>
          <a:off x="577493" y="3939700"/>
          <a:ext cx="7580221" cy="78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536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</dsp:txBody>
      <dsp:txXfrm>
        <a:off x="577493" y="3939700"/>
        <a:ext cx="7580221" cy="787858"/>
      </dsp:txXfrm>
    </dsp:sp>
    <dsp:sp modelId="{7F5412E0-AEF3-FF4B-8AA3-8264DCD9C3F1}">
      <dsp:nvSpPr>
        <dsp:cNvPr id="0" name=""/>
        <dsp:cNvSpPr/>
      </dsp:nvSpPr>
      <dsp:spPr>
        <a:xfrm>
          <a:off x="85082" y="3841218"/>
          <a:ext cx="984822" cy="98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765A-14CA-45B7-BE00-229806C1F44D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F9CCF-B563-4907-9568-EFEA5C45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9CCF-B563-4907-9568-EFEA5C456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9CCF-B563-4907-9568-EFEA5C456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 local minimum của hàm số là điểm có đạo hàm bằng 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 hàm của các điểm phía bên trái x là không dương, đạo hàm của các điểm phía bên phải x là không âm.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 tiếp tuyến với đồ thị hàm số đó tại 1 điểm bất kỳ có hệ số góc chính bằng đạo hàm của hàm số tại điểm đó.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9CCF-B563-4907-9568-EFEA5C456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9CCF-B563-4907-9568-EFEA5C456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F9CCF-B563-4907-9568-EFEA5C4567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AF5A-9910-41DD-A133-FFDD6DBB2BEC}" type="datetime1">
              <a:rPr lang="vi-VN" smtClean="0"/>
              <a:t>27/06/2019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07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03-1D7C-4B60-9555-5108E2BD2BA3}" type="datetime1">
              <a:rPr lang="vi-VN" smtClean="0"/>
              <a:t>27/06/2019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01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028C-0339-41CC-9AD0-BB0EFA10D107}" type="datetime1">
              <a:rPr lang="vi-VN" smtClean="0"/>
              <a:t>27/06/2019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483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35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95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0B88-6042-475A-9AD8-6BFFF02E013D}" type="datetime1">
              <a:rPr lang="vi-VN" smtClean="0"/>
              <a:t>27/06/2019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6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F7B-94C1-4212-9706-37EAE2176153}" type="datetime1">
              <a:rPr lang="vi-VN" smtClean="0"/>
              <a:t>27/06/2019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06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C2EB-DA89-4984-A3A0-96F3B61DC36E}" type="datetime1">
              <a:rPr lang="vi-VN" smtClean="0"/>
              <a:t>27/06/2019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0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0F14-D266-414B-A860-7461A903D090}" type="datetime1">
              <a:rPr lang="vi-VN" smtClean="0"/>
              <a:t>27/06/2019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64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0B0-1928-41A5-BD12-A82EA9ACB69E}" type="datetime1">
              <a:rPr lang="vi-VN" smtClean="0"/>
              <a:t>27/06/2019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14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B4A-667B-42D1-83C9-0AA7CA3F5699}" type="datetime1">
              <a:rPr lang="vi-VN" smtClean="0"/>
              <a:t>27/06/2019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528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EEF-B49F-423B-945E-B503E6142287}" type="datetime1">
              <a:rPr lang="vi-VN" smtClean="0"/>
              <a:t>27/06/2019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12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893-65B3-42B4-9DF9-26A1CDC185EE}" type="datetime1">
              <a:rPr lang="vi-VN" smtClean="0"/>
              <a:t>27/06/2019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52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897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6265-DBBC-440C-B0F9-7F9F259790B0}" type="datetime1">
              <a:rPr lang="vi-VN" smtClean="0"/>
              <a:t>27/06/2019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0"/>
            <a:ext cx="8763000" cy="1524000"/>
            <a:chOff x="0" y="0"/>
            <a:chExt cx="5520" cy="96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2" y="816"/>
              <a:ext cx="4848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913" y="719"/>
              <a:ext cx="480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logoTDT-banquy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04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360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685783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 bwMode="auto">
          <a:xfrm>
            <a:off x="2377130" y="89377"/>
            <a:ext cx="58293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dirty="0">
                <a:latin typeface="Times New Roman" pitchFamily="18" charset="0"/>
                <a:cs typeface="Times New Roman" pitchFamily="18" charset="0"/>
              </a:rPr>
              <a:t>TỔNG LIÊN ĐOÀN LAO ĐỘNG VIỆT NA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M </a:t>
            </a:r>
            <a:br>
              <a:rPr lang="vi-VN" b="1" dirty="0">
                <a:latin typeface="Times New Roman" pitchFamily="18" charset="0"/>
                <a:cs typeface="Times New Roman" pitchFamily="18" charset="0"/>
              </a:rPr>
            </a:br>
            <a:r>
              <a:rPr lang="vi-VN" b="1" dirty="0">
                <a:latin typeface="Times New Roman" pitchFamily="18" charset="0"/>
                <a:cs typeface="Times New Roman" pitchFamily="18" charset="0"/>
              </a:rPr>
              <a:t>TRƯỜNG ĐẠI HỌC TÔN ĐỨC THẮNG</a:t>
            </a:r>
            <a:br>
              <a:rPr lang="vi-VN" b="1" dirty="0">
                <a:latin typeface="Times New Roman" pitchFamily="18" charset="0"/>
                <a:cs typeface="Times New Roman" pitchFamily="18" charset="0"/>
              </a:rPr>
            </a:br>
            <a:r>
              <a:rPr lang="vi-VN" b="1" dirty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9942" y="1472607"/>
            <a:ext cx="8476767" cy="110251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vi-VN" dirty="0"/>
              <a:t>BÁO CÁO GIỮA KỲ MÔN HỌC MÁY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290" y="2539833"/>
            <a:ext cx="8686799" cy="715581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algn="ctr"/>
            <a:r>
              <a:rPr lang="vi-VN" sz="42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NEURAL NETWORK</a:t>
            </a:r>
            <a:endParaRPr lang="en-US" sz="42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 bwMode="auto">
          <a:xfrm>
            <a:off x="3333070" y="5249030"/>
            <a:ext cx="5732384" cy="147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GVHD: </a:t>
            </a:r>
            <a:r>
              <a:rPr lang="vi-VN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      </a:t>
            </a:r>
            <a:r>
              <a:rPr lang="vi-VN" sz="2100" dirty="0">
                <a:solidFill>
                  <a:schemeClr val="tx1"/>
                </a:solidFill>
                <a:latin typeface="Times New Roman"/>
                <a:cs typeface="Times New Roman"/>
              </a:rPr>
              <a:t>PGS. 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vi-VN" sz="2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LÊ ANH CƯỜNG</a:t>
            </a:r>
          </a:p>
          <a:p>
            <a:pPr algn="r"/>
            <a:r>
              <a:rPr lang="en-US" sz="21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1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2100" b="1" dirty="0">
                <a:solidFill>
                  <a:schemeClr val="tx1"/>
                </a:solidFill>
                <a:latin typeface="Times New Roman"/>
                <a:cs typeface="Times New Roman"/>
              </a:rPr>
              <a:t>:   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HỒNG QUANG VINH - 186005004</a:t>
            </a:r>
            <a:endParaRPr lang="en-US" sz="2100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r">
              <a:tabLst>
                <a:tab pos="1482292" algn="l"/>
              </a:tabLst>
            </a:pPr>
            <a:r>
              <a:rPr lang="en-US" sz="2100" i="1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Times New Roman"/>
                <a:cs typeface="Times New Roman"/>
              </a:rPr>
              <a:t>NGUYỄN ĐẠI THỊNH - 186005035</a:t>
            </a:r>
            <a:endParaRPr lang="vi-VN" sz="21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47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149E-072A-894F-9D84-7495C7D0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MINI-BATCH GRADIENT DESCENT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FE65-3BAE-294F-8362-6D393675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Mini-batch Gradient Descent </a:t>
            </a:r>
            <a:r>
              <a:rPr lang="vi-VN" dirty="0"/>
              <a:t>sử dụng một số lượng n lớn hơn 1 (n &lt; N).</a:t>
            </a:r>
          </a:p>
          <a:p>
            <a:pPr lvl="1"/>
            <a:endParaRPr lang="vi-VN" dirty="0"/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epoch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xáo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chia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mini-batch, </a:t>
            </a:r>
            <a:r>
              <a:rPr lang="en-US" dirty="0" err="1"/>
              <a:t>mỗi</a:t>
            </a:r>
            <a:r>
              <a:rPr lang="en-US" dirty="0"/>
              <a:t> mini-batch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mini-batch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EB2F2-BFEE-194F-B830-8160525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70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9492-7CF5-6D4B-8824-F39B7731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MINI-BATCH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E6D64-8489-A747-98A0-9D42C53FC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Công </a:t>
                </a:r>
                <a:r>
                  <a:rPr lang="en-US" dirty="0" err="1"/>
                  <a:t>thức</a:t>
                </a:r>
                <a:r>
                  <a:rPr lang="en-US" dirty="0"/>
                  <a:t> mini-batch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dưới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endParaRPr lang="en-US" sz="2000" dirty="0"/>
              </a:p>
              <a:p>
                <a:pPr lvl="1"/>
                <a:r>
                  <a:rPr lang="vi-VN" dirty="0"/>
                  <a:t>Mini-batch GD được sử dụng trong hầu hết các thuật toán Machine Learning, đặc biệt là trong Deep Learning. </a:t>
                </a:r>
              </a:p>
              <a:p>
                <a:pPr lvl="1"/>
                <a:endParaRPr lang="vi-VN" dirty="0"/>
              </a:p>
              <a:p>
                <a:pPr lvl="1"/>
                <a:r>
                  <a:rPr lang="vi-VN" dirty="0"/>
                  <a:t>Giá trị n thường được chọn là khoảng từ 50 đến 100.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E6D64-8489-A747-98A0-9D42C53FC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1A05-C04F-7C40-8589-CE317557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349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4594-C189-6F41-828E-0DEE8F4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A81C-4ABC-9D42-8ADB-360B094B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2740B-D5B1-124A-A198-E916577A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384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MỤC LỤC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21752"/>
              </p:ext>
            </p:extLst>
          </p:nvPr>
        </p:nvGraphicFramePr>
        <p:xfrm>
          <a:off x="457200" y="1600200"/>
          <a:ext cx="8229600" cy="512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114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FA3-9845-AD46-BB1F-CF3D6AD4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3794-3EB5-D745-B4A6-BDB2D18A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Supervise learning, Unsupervised learning, Semi-supervised </a:t>
            </a:r>
            <a:r>
              <a:rPr lang="en-US" dirty="0" err="1"/>
              <a:t>lerning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Reinforcement learning.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Machine Learning: Classification,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7A2F-0E35-C543-B052-55913ECC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63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6C88-923A-D945-B372-000178DB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LOSS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A2061-5046-4048-AAC6-7AE4628FD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Loss function: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âm</a:t>
                </a:r>
                <a:r>
                  <a:rPr lang="en-US" dirty="0"/>
                  <a:t>,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2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: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dự</a:t>
                </a:r>
                <a:r>
                  <a:rPr lang="en-US" dirty="0"/>
                  <a:t> </a:t>
                </a:r>
                <a:r>
                  <a:rPr lang="en-US" dirty="0" err="1"/>
                  <a:t>đoán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tế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 loss function </a:t>
                </a:r>
                <a:r>
                  <a:rPr lang="en-US" dirty="0" err="1"/>
                  <a:t>trong</a:t>
                </a:r>
                <a:r>
                  <a:rPr lang="en-US" dirty="0"/>
                  <a:t> Linear Regression: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Sup>
                              <m:sSubSup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vi-V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/>
                <a:endParaRPr lang="en-US" sz="2150" dirty="0"/>
              </a:p>
              <a:p>
                <a:pPr lvl="1"/>
                <a:endParaRPr lang="en-US" sz="2150" dirty="0"/>
              </a:p>
              <a:p>
                <a:pPr lvl="1"/>
                <a:r>
                  <a:rPr lang="en-US" dirty="0" err="1"/>
                  <a:t>Mục</a:t>
                </a:r>
                <a:r>
                  <a:rPr lang="en-US" dirty="0"/>
                  <a:t> </a:t>
                </a:r>
                <a:r>
                  <a:rPr lang="en-US" dirty="0" err="1"/>
                  <a:t>tiêu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.</a:t>
                </a:r>
              </a:p>
              <a:p>
                <a:pPr marL="342891" lvl="1" indent="0">
                  <a:buNone/>
                </a:pPr>
                <a:endParaRPr lang="en-US" dirty="0"/>
              </a:p>
              <a:p>
                <a:pPr marL="342891" lvl="1" indent="0">
                  <a:buNone/>
                </a:pPr>
                <a:endParaRPr lang="en-US" dirty="0"/>
              </a:p>
              <a:p>
                <a:pPr marL="342891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=&gt; </a:t>
                </a:r>
                <a:r>
                  <a:rPr lang="en-US" dirty="0" err="1">
                    <a:solidFill>
                      <a:srgbClr val="FF0000"/>
                    </a:solidFill>
                  </a:rPr>
                  <a:t>Quá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trình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giảm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thiểu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hàm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mất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mát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gọi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quá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trình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huấn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luyện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A2061-5046-4048-AAC6-7AE4628FD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7E72-3CAA-DC49-9761-5068192F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07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5642-0297-644A-A534-5F9ED3C6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827E-E379-0142-A2D9-2B2216CE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DCBD2-8178-1843-AB24-A6AB8665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5</a:t>
            </a:fld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C29D7-D6A7-F449-A724-CF9293F4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2896"/>
            <a:ext cx="8153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5721-5167-C849-BC07-39168775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BF0F-31EC-8F44-BCF5-04EA768D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Trong</a:t>
            </a:r>
            <a:r>
              <a:rPr lang="en-US" dirty="0"/>
              <a:t> Machine Learning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local minimum,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7D26-D10B-2842-903F-1CA582A4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786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E952-9B37-7E46-8566-242B156D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FEC9A-D922-3040-929B-251128C91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6"/>
                <a:ext cx="8229600" cy="4756152"/>
              </a:xfrm>
            </p:spPr>
            <p:txBody>
              <a:bodyPr/>
              <a:lstStyle/>
              <a:p>
                <a:pPr lvl="1"/>
                <a:r>
                  <a:rPr lang="en-US" dirty="0"/>
                  <a:t>Gradient Descent: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loại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, </a:t>
                </a:r>
                <a:r>
                  <a:rPr lang="en-US" dirty="0" err="1"/>
                  <a:t>xuất</a:t>
                </a:r>
                <a:r>
                  <a:rPr lang="en-US" dirty="0"/>
                  <a:t> </a:t>
                </a:r>
                <a:r>
                  <a:rPr lang="en-US" dirty="0" err="1"/>
                  <a:t>phát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gần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,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tiến</a:t>
                </a:r>
                <a:r>
                  <a:rPr lang="en-US" dirty="0"/>
                  <a:t> </a:t>
                </a:r>
                <a:r>
                  <a:rPr lang="en-US" dirty="0" err="1"/>
                  <a:t>dần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(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gần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0).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quát</a:t>
                </a:r>
                <a:r>
                  <a:rPr lang="en-US" dirty="0"/>
                  <a:t>: </a:t>
                </a:r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85782" lvl="2" indent="0">
                  <a:buNone/>
                </a:pPr>
                <a:endParaRPr lang="en-US" dirty="0"/>
              </a:p>
              <a:p>
                <a:pPr lvl="1"/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: x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: x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t + 1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t</a:t>
                </a:r>
              </a:p>
              <a:p>
                <a:pPr lvl="2"/>
                <a:r>
                  <a:rPr lang="en-US" dirty="0"/>
                  <a:t>n: learning 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FEC9A-D922-3040-929B-251128C91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6"/>
                <a:ext cx="8229600" cy="4756152"/>
              </a:xfrm>
              <a:blipFill>
                <a:blip r:embed="rId2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74DF3-1DD7-F84E-B2C6-53826575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353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AF4-4B0D-2F41-BCD7-21C8969A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7A76-7ABD-3946-9D0D-71A7FC1D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learning rate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learning rate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learning rate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342891" lvl="1" indent="0">
              <a:buNone/>
            </a:pP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learning rate </a:t>
            </a:r>
            <a:r>
              <a:rPr lang="en-US" dirty="0" err="1">
                <a:solidFill>
                  <a:srgbClr val="FF0000"/>
                </a:solidFill>
              </a:rPr>
              <a:t>phù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learning rate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2FAD-A492-574D-A56F-04AD116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086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354B-77BD-F543-A8A6-8D12DB0B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7D338-CAF1-A848-BCC0-FE0B6D49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Trong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,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,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loss function </a:t>
                </a:r>
                <a:r>
                  <a:rPr lang="en-US" dirty="0" err="1"/>
                  <a:t>trên</a:t>
                </a:r>
                <a:r>
                  <a:rPr lang="en-US" dirty="0"/>
                  <a:t> 1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(tập hợp các tham số của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).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vi-VN" dirty="0"/>
                  <a:t>Mỗi lần duyệt một lượt qua tất cả các điểm trên toàn bộ dữ liệu được gọi là một epoch, mỗi epoch ứng với N lần cập nhật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 </a:t>
                </a:r>
                <a:r>
                  <a:rPr lang="vi-VN" dirty="0"/>
                  <a:t>với N là số điểm dữ liệu.</a:t>
                </a:r>
              </a:p>
              <a:p>
                <a:pPr lvl="1"/>
                <a:endParaRPr lang="vi-VN" dirty="0"/>
              </a:p>
              <a:p>
                <a:pPr lvl="1"/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tắc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vi-V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mát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chỉ</a:t>
                </a:r>
                <a:r>
                  <a:rPr lang="en-US" sz="2000" dirty="0"/>
                  <a:t> 1 </a:t>
                </a:r>
                <a:r>
                  <a:rPr lang="en-US" sz="2000" dirty="0" err="1"/>
                  <a:t>cặp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dữ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liệu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891" lvl="1" indent="0">
                  <a:buNone/>
                </a:pPr>
                <a:endParaRPr lang="vi-VN" dirty="0"/>
              </a:p>
              <a:p>
                <a:pPr marL="342891" lvl="1" indent="0">
                  <a:buNone/>
                </a:pPr>
                <a:r>
                  <a:rPr lang="vi-VN" dirty="0">
                    <a:solidFill>
                      <a:srgbClr val="FF0000"/>
                    </a:solidFill>
                  </a:rPr>
                  <a:t>=&gt; Phù hợp với các bài toán có lượng cơ sở dữ liệu lớn và các bài toán yêu cầu mô hình thay đổi liên tục, tức online learning.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7D338-CAF1-A848-BCC0-FE0B6D49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60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C7EB-8AE6-3E41-8D64-7B05D1B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49932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D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DT" id="{7FBF2D66-0AE2-4E89-937D-1D810BAF016B}" vid="{A882BC36-1AB8-4F26-83DE-148B0E591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ThemeTDT</Template>
  <TotalTime>9202</TotalTime>
  <Words>706</Words>
  <Application>Microsoft Macintosh PowerPoint</Application>
  <PresentationFormat>On-screen Show (4:3)</PresentationFormat>
  <Paragraphs>98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ThemeTDT</vt:lpstr>
      <vt:lpstr>PowerPoint Presentation</vt:lpstr>
      <vt:lpstr>MỤC LỤC</vt:lpstr>
      <vt:lpstr>MACHINE LEARNING</vt:lpstr>
      <vt:lpstr>LOSS FUNCTION</vt:lpstr>
      <vt:lpstr>LOSS FUNCTION</vt:lpstr>
      <vt:lpstr>LOSS FUNCTION</vt:lpstr>
      <vt:lpstr>GRADIENT DESCENT</vt:lpstr>
      <vt:lpstr>GRADIENT DESCENT</vt:lpstr>
      <vt:lpstr>STOCHASTIC GRADIENT DESCENT</vt:lpstr>
      <vt:lpstr>MINI-BATCH GRADIENT DESCENT</vt:lpstr>
      <vt:lpstr>MINI-BATCH 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Vinh</dc:creator>
  <cp:lastModifiedBy>Thịnh Nguyễn</cp:lastModifiedBy>
  <cp:revision>1462</cp:revision>
  <dcterms:created xsi:type="dcterms:W3CDTF">2015-09-13T11:23:10Z</dcterms:created>
  <dcterms:modified xsi:type="dcterms:W3CDTF">2019-06-27T17:15:30Z</dcterms:modified>
</cp:coreProperties>
</file>