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3">
  <p:sldMasterIdLst>
    <p:sldMasterId id="2147483660" r:id="rId1"/>
  </p:sldMasterIdLst>
  <p:notesMasterIdLst>
    <p:notesMasterId r:id="rId32"/>
  </p:notesMasterIdLst>
  <p:sldIdLst>
    <p:sldId id="256" r:id="rId2"/>
    <p:sldId id="258" r:id="rId3"/>
    <p:sldId id="259" r:id="rId4"/>
    <p:sldId id="260" r:id="rId5"/>
    <p:sldId id="271" r:id="rId6"/>
    <p:sldId id="317" r:id="rId7"/>
    <p:sldId id="324" r:id="rId8"/>
    <p:sldId id="313" r:id="rId9"/>
    <p:sldId id="314" r:id="rId10"/>
    <p:sldId id="315" r:id="rId11"/>
    <p:sldId id="316" r:id="rId12"/>
    <p:sldId id="318" r:id="rId13"/>
    <p:sldId id="319" r:id="rId14"/>
    <p:sldId id="320" r:id="rId15"/>
    <p:sldId id="321" r:id="rId16"/>
    <p:sldId id="322" r:id="rId17"/>
    <p:sldId id="323" r:id="rId18"/>
    <p:sldId id="283" r:id="rId19"/>
    <p:sldId id="305" r:id="rId20"/>
    <p:sldId id="311" r:id="rId21"/>
    <p:sldId id="306" r:id="rId22"/>
    <p:sldId id="307" r:id="rId23"/>
    <p:sldId id="263" r:id="rId24"/>
    <p:sldId id="312" r:id="rId25"/>
    <p:sldId id="295" r:id="rId26"/>
    <p:sldId id="265" r:id="rId27"/>
    <p:sldId id="266" r:id="rId28"/>
    <p:sldId id="273" r:id="rId29"/>
    <p:sldId id="274" r:id="rId30"/>
    <p:sldId id="297" r:id="rId31"/>
  </p:sldIdLst>
  <p:sldSz cx="9144000" cy="6858000" type="screen4x3"/>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06" autoAdjust="0"/>
    <p:restoredTop sz="94660"/>
  </p:normalViewPr>
  <p:slideViewPr>
    <p:cSldViewPr snapToGrid="0">
      <p:cViewPr varScale="1">
        <p:scale>
          <a:sx n="113" d="100"/>
          <a:sy n="113" d="100"/>
        </p:scale>
        <p:origin x="173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98134B-60A1-4F26-A7CB-8467F9F97642}" type="doc">
      <dgm:prSet loTypeId="urn:microsoft.com/office/officeart/2008/layout/VerticalCurvedList" loCatId="list" qsTypeId="urn:microsoft.com/office/officeart/2005/8/quickstyle/simple2" qsCatId="simple" csTypeId="urn:microsoft.com/office/officeart/2005/8/colors/colorful1" csCatId="colorful" phldr="1"/>
      <dgm:spPr/>
      <dgm:t>
        <a:bodyPr/>
        <a:lstStyle/>
        <a:p>
          <a:endParaRPr lang="en-US"/>
        </a:p>
      </dgm:t>
    </dgm:pt>
    <dgm:pt modelId="{5343F06D-5950-4BA4-89F3-CC5F904F7977}">
      <dgm:prSet phldrT="[Text]"/>
      <dgm:spPr/>
      <dgm:t>
        <a:bodyPr/>
        <a:lstStyle/>
        <a:p>
          <a:r>
            <a:rPr lang="vi-VN" dirty="0">
              <a:latin typeface="Times New Roman" panose="02020603050405020304" pitchFamily="18" charset="0"/>
              <a:cs typeface="Times New Roman" panose="02020603050405020304" pitchFamily="18" charset="0"/>
            </a:rPr>
            <a:t>Giới thiệu bài toán</a:t>
          </a:r>
          <a:endParaRPr lang="en-US" dirty="0">
            <a:latin typeface="Times New Roman" panose="02020603050405020304" pitchFamily="18" charset="0"/>
            <a:cs typeface="Times New Roman" panose="02020603050405020304" pitchFamily="18" charset="0"/>
          </a:endParaRPr>
        </a:p>
      </dgm:t>
    </dgm:pt>
    <dgm:pt modelId="{6C362217-FF26-4B51-BCBF-E58BA3601B09}" type="parTrans" cxnId="{7C0DB791-9BE2-4019-8CBB-B051DC0BA2DC}">
      <dgm:prSet/>
      <dgm:spPr/>
      <dgm:t>
        <a:bodyPr/>
        <a:lstStyle/>
        <a:p>
          <a:endParaRPr lang="en-US"/>
        </a:p>
      </dgm:t>
    </dgm:pt>
    <dgm:pt modelId="{5C1B2FC4-E6B5-4B1C-A4BE-98C901F8417D}" type="sibTrans" cxnId="{7C0DB791-9BE2-4019-8CBB-B051DC0BA2DC}">
      <dgm:prSet/>
      <dgm:spPr/>
      <dgm:t>
        <a:bodyPr/>
        <a:lstStyle/>
        <a:p>
          <a:endParaRPr lang="en-US"/>
        </a:p>
      </dgm:t>
    </dgm:pt>
    <dgm:pt modelId="{27BFC98D-CE3F-4D2A-91A0-EC381967408E}">
      <dgm:prSet phldrT="[Text]"/>
      <dgm:spPr/>
      <dgm:t>
        <a:bodyPr/>
        <a:lstStyle/>
        <a:p>
          <a:r>
            <a:rPr lang="vi-VN" dirty="0">
              <a:latin typeface="Times New Roman" panose="02020603050405020304" pitchFamily="18" charset="0"/>
              <a:cs typeface="Times New Roman" panose="02020603050405020304" pitchFamily="18" charset="0"/>
            </a:rPr>
            <a:t>Cơ sở lý thuyết</a:t>
          </a:r>
          <a:endParaRPr lang="en-US" dirty="0">
            <a:latin typeface="Times New Roman" panose="02020603050405020304" pitchFamily="18" charset="0"/>
            <a:cs typeface="Times New Roman" panose="02020603050405020304" pitchFamily="18" charset="0"/>
          </a:endParaRPr>
        </a:p>
      </dgm:t>
    </dgm:pt>
    <dgm:pt modelId="{C2438D82-2C38-49F7-BCB1-EC1CF05D38A3}" type="parTrans" cxnId="{9C693D03-C220-4C83-8E2F-5E0F0FAAFF93}">
      <dgm:prSet/>
      <dgm:spPr/>
      <dgm:t>
        <a:bodyPr/>
        <a:lstStyle/>
        <a:p>
          <a:endParaRPr lang="en-US"/>
        </a:p>
      </dgm:t>
    </dgm:pt>
    <dgm:pt modelId="{A1F37F77-AC5B-4782-A3F0-4629DABC2B69}" type="sibTrans" cxnId="{9C693D03-C220-4C83-8E2F-5E0F0FAAFF93}">
      <dgm:prSet/>
      <dgm:spPr/>
      <dgm:t>
        <a:bodyPr/>
        <a:lstStyle/>
        <a:p>
          <a:endParaRPr lang="en-US"/>
        </a:p>
      </dgm:t>
    </dgm:pt>
    <dgm:pt modelId="{449AF134-6499-4400-BEA4-63459487CA84}">
      <dgm:prSet/>
      <dgm:spPr/>
      <dgm:t>
        <a:bodyPr/>
        <a:lstStyle/>
        <a:p>
          <a:r>
            <a:rPr lang="vi-VN" dirty="0">
              <a:latin typeface="Times New Roman" panose="02020603050405020304" pitchFamily="18" charset="0"/>
              <a:cs typeface="Times New Roman" panose="02020603050405020304" pitchFamily="18" charset="0"/>
            </a:rPr>
            <a:t>Kết quả thực nghiệm</a:t>
          </a:r>
          <a:endParaRPr lang="en-US" dirty="0">
            <a:latin typeface="Times New Roman" panose="02020603050405020304" pitchFamily="18" charset="0"/>
            <a:cs typeface="Times New Roman" panose="02020603050405020304" pitchFamily="18" charset="0"/>
          </a:endParaRPr>
        </a:p>
      </dgm:t>
    </dgm:pt>
    <dgm:pt modelId="{A774E55C-DC1D-4EE3-A997-6A3D3117E2FE}" type="parTrans" cxnId="{8B9EEFFF-8895-4DDE-991A-56367C32EC28}">
      <dgm:prSet/>
      <dgm:spPr/>
      <dgm:t>
        <a:bodyPr/>
        <a:lstStyle/>
        <a:p>
          <a:endParaRPr lang="en-US"/>
        </a:p>
      </dgm:t>
    </dgm:pt>
    <dgm:pt modelId="{0871AB1F-A836-4475-B141-E24862DED8D0}" type="sibTrans" cxnId="{8B9EEFFF-8895-4DDE-991A-56367C32EC28}">
      <dgm:prSet/>
      <dgm:spPr/>
      <dgm:t>
        <a:bodyPr/>
        <a:lstStyle/>
        <a:p>
          <a:endParaRPr lang="en-US"/>
        </a:p>
      </dgm:t>
    </dgm:pt>
    <dgm:pt modelId="{E71E8AE7-FF15-44F9-B5CD-DAEC26500181}">
      <dgm:prSet/>
      <dgm:spPr/>
      <dgm:t>
        <a:bodyPr/>
        <a:lstStyle/>
        <a:p>
          <a:r>
            <a:rPr lang="vi-VN" dirty="0">
              <a:latin typeface="+mj-lt"/>
            </a:rPr>
            <a:t>Kết luận và hướng phát triển</a:t>
          </a:r>
          <a:endParaRPr lang="en-US" dirty="0">
            <a:latin typeface="+mj-lt"/>
          </a:endParaRPr>
        </a:p>
      </dgm:t>
    </dgm:pt>
    <dgm:pt modelId="{29A1A266-A338-4D40-B965-CEF91689A732}" type="parTrans" cxnId="{19EBD0AB-E7A1-4EBD-9B9A-F4A071CE0405}">
      <dgm:prSet/>
      <dgm:spPr/>
      <dgm:t>
        <a:bodyPr/>
        <a:lstStyle/>
        <a:p>
          <a:endParaRPr lang="en-US"/>
        </a:p>
      </dgm:t>
    </dgm:pt>
    <dgm:pt modelId="{EB17C167-AC3B-41AC-AAA5-DC7ED51ACAD0}" type="sibTrans" cxnId="{19EBD0AB-E7A1-4EBD-9B9A-F4A071CE0405}">
      <dgm:prSet/>
      <dgm:spPr/>
      <dgm:t>
        <a:bodyPr/>
        <a:lstStyle/>
        <a:p>
          <a:endParaRPr lang="en-US"/>
        </a:p>
      </dgm:t>
    </dgm:pt>
    <dgm:pt modelId="{0C834611-6112-4C96-B60D-F2E40F7514A2}">
      <dgm:prSet phldrT="[Text]"/>
      <dgm:spPr/>
      <dgm:t>
        <a:bodyPr/>
        <a:lstStyle/>
        <a:p>
          <a:r>
            <a:rPr lang="vi-VN" dirty="0">
              <a:latin typeface="Times New Roman" panose="02020603050405020304" pitchFamily="18" charset="0"/>
              <a:cs typeface="Times New Roman" panose="02020603050405020304" pitchFamily="18" charset="0"/>
            </a:rPr>
            <a:t>Mô hình</a:t>
          </a:r>
          <a:endParaRPr lang="en-US" dirty="0">
            <a:latin typeface="Times New Roman" panose="02020603050405020304" pitchFamily="18" charset="0"/>
            <a:cs typeface="Times New Roman" panose="02020603050405020304" pitchFamily="18" charset="0"/>
          </a:endParaRPr>
        </a:p>
      </dgm:t>
    </dgm:pt>
    <dgm:pt modelId="{19D601A9-A167-4A02-8FDF-F6F5318E4581}" type="parTrans" cxnId="{8E279A4D-D192-46E7-B47A-2D80EC64B325}">
      <dgm:prSet/>
      <dgm:spPr/>
      <dgm:t>
        <a:bodyPr/>
        <a:lstStyle/>
        <a:p>
          <a:endParaRPr lang="en-US"/>
        </a:p>
      </dgm:t>
    </dgm:pt>
    <dgm:pt modelId="{63F1B424-6034-4302-B218-57A5E43B5E66}" type="sibTrans" cxnId="{8E279A4D-D192-46E7-B47A-2D80EC64B325}">
      <dgm:prSet/>
      <dgm:spPr/>
      <dgm:t>
        <a:bodyPr/>
        <a:lstStyle/>
        <a:p>
          <a:endParaRPr lang="en-US"/>
        </a:p>
      </dgm:t>
    </dgm:pt>
    <dgm:pt modelId="{B2A9F47D-D1E9-416D-80C3-BDDB9110BD4F}" type="pres">
      <dgm:prSet presAssocID="{BA98134B-60A1-4F26-A7CB-8467F9F97642}" presName="Name0" presStyleCnt="0">
        <dgm:presLayoutVars>
          <dgm:chMax val="7"/>
          <dgm:chPref val="7"/>
          <dgm:dir/>
        </dgm:presLayoutVars>
      </dgm:prSet>
      <dgm:spPr/>
    </dgm:pt>
    <dgm:pt modelId="{FB9753EE-2A6A-4D6C-9E8A-66C23339591D}" type="pres">
      <dgm:prSet presAssocID="{BA98134B-60A1-4F26-A7CB-8467F9F97642}" presName="Name1" presStyleCnt="0"/>
      <dgm:spPr/>
    </dgm:pt>
    <dgm:pt modelId="{56F301E7-95A3-41C7-BF57-409F69B21DDD}" type="pres">
      <dgm:prSet presAssocID="{BA98134B-60A1-4F26-A7CB-8467F9F97642}" presName="cycle" presStyleCnt="0"/>
      <dgm:spPr/>
    </dgm:pt>
    <dgm:pt modelId="{FBA0292D-2161-415C-957D-C14086D18540}" type="pres">
      <dgm:prSet presAssocID="{BA98134B-60A1-4F26-A7CB-8467F9F97642}" presName="srcNode" presStyleLbl="node1" presStyleIdx="0" presStyleCnt="5"/>
      <dgm:spPr/>
    </dgm:pt>
    <dgm:pt modelId="{9F81315D-EF7A-41E5-98DA-299F6ED41334}" type="pres">
      <dgm:prSet presAssocID="{BA98134B-60A1-4F26-A7CB-8467F9F97642}" presName="conn" presStyleLbl="parChTrans1D2" presStyleIdx="0" presStyleCnt="1"/>
      <dgm:spPr/>
    </dgm:pt>
    <dgm:pt modelId="{A6E26CA2-3F72-421C-AE89-F3209DFDF95B}" type="pres">
      <dgm:prSet presAssocID="{BA98134B-60A1-4F26-A7CB-8467F9F97642}" presName="extraNode" presStyleLbl="node1" presStyleIdx="0" presStyleCnt="5"/>
      <dgm:spPr/>
    </dgm:pt>
    <dgm:pt modelId="{49A7C1FA-EADE-4D37-8AD7-65B6EE5DA1C2}" type="pres">
      <dgm:prSet presAssocID="{BA98134B-60A1-4F26-A7CB-8467F9F97642}" presName="dstNode" presStyleLbl="node1" presStyleIdx="0" presStyleCnt="5"/>
      <dgm:spPr/>
    </dgm:pt>
    <dgm:pt modelId="{585518D8-D76D-4DE8-AEF0-5FE0A693D852}" type="pres">
      <dgm:prSet presAssocID="{5343F06D-5950-4BA4-89F3-CC5F904F7977}" presName="text_1" presStyleLbl="node1" presStyleIdx="0" presStyleCnt="5">
        <dgm:presLayoutVars>
          <dgm:bulletEnabled val="1"/>
        </dgm:presLayoutVars>
      </dgm:prSet>
      <dgm:spPr/>
    </dgm:pt>
    <dgm:pt modelId="{C3B208BC-091E-426B-801B-28BFE8A6387E}" type="pres">
      <dgm:prSet presAssocID="{5343F06D-5950-4BA4-89F3-CC5F904F7977}" presName="accent_1" presStyleCnt="0"/>
      <dgm:spPr/>
    </dgm:pt>
    <dgm:pt modelId="{2A3FDAED-8A61-4FA3-9DEC-4352F0A75BA7}" type="pres">
      <dgm:prSet presAssocID="{5343F06D-5950-4BA4-89F3-CC5F904F7977}" presName="accentRepeatNode" presStyleLbl="solidFgAcc1" presStyleIdx="0" presStyleCnt="5"/>
      <dgm:spPr/>
    </dgm:pt>
    <dgm:pt modelId="{741671CE-DBD1-F74F-A8E7-AC866025900A}" type="pres">
      <dgm:prSet presAssocID="{27BFC98D-CE3F-4D2A-91A0-EC381967408E}" presName="text_2" presStyleLbl="node1" presStyleIdx="1" presStyleCnt="5">
        <dgm:presLayoutVars>
          <dgm:bulletEnabled val="1"/>
        </dgm:presLayoutVars>
      </dgm:prSet>
      <dgm:spPr/>
    </dgm:pt>
    <dgm:pt modelId="{1EE727B2-0F9F-1443-A47D-BF48F5CB4CD0}" type="pres">
      <dgm:prSet presAssocID="{27BFC98D-CE3F-4D2A-91A0-EC381967408E}" presName="accent_2" presStyleCnt="0"/>
      <dgm:spPr/>
    </dgm:pt>
    <dgm:pt modelId="{5F7ABC68-34B7-4F7C-A8EA-1B8372F16288}" type="pres">
      <dgm:prSet presAssocID="{27BFC98D-CE3F-4D2A-91A0-EC381967408E}" presName="accentRepeatNode" presStyleLbl="solidFgAcc1" presStyleIdx="1" presStyleCnt="5"/>
      <dgm:spPr/>
    </dgm:pt>
    <dgm:pt modelId="{CFD4C94B-C2A9-4E4B-91E9-1BF0E3F1D412}" type="pres">
      <dgm:prSet presAssocID="{0C834611-6112-4C96-B60D-F2E40F7514A2}" presName="text_3" presStyleLbl="node1" presStyleIdx="2" presStyleCnt="5">
        <dgm:presLayoutVars>
          <dgm:bulletEnabled val="1"/>
        </dgm:presLayoutVars>
      </dgm:prSet>
      <dgm:spPr/>
    </dgm:pt>
    <dgm:pt modelId="{C1D34AB6-40FD-E94E-ACB0-8F3AB56CE5A1}" type="pres">
      <dgm:prSet presAssocID="{0C834611-6112-4C96-B60D-F2E40F7514A2}" presName="accent_3" presStyleCnt="0"/>
      <dgm:spPr/>
    </dgm:pt>
    <dgm:pt modelId="{54A9DE2D-3F59-4FB2-9F03-EF821084B6CB}" type="pres">
      <dgm:prSet presAssocID="{0C834611-6112-4C96-B60D-F2E40F7514A2}" presName="accentRepeatNode" presStyleLbl="solidFgAcc1" presStyleIdx="2" presStyleCnt="5"/>
      <dgm:spPr/>
    </dgm:pt>
    <dgm:pt modelId="{6052236E-FA5A-4851-96AD-3586A2723E9D}" type="pres">
      <dgm:prSet presAssocID="{449AF134-6499-4400-BEA4-63459487CA84}" presName="text_4" presStyleLbl="node1" presStyleIdx="3" presStyleCnt="5">
        <dgm:presLayoutVars>
          <dgm:bulletEnabled val="1"/>
        </dgm:presLayoutVars>
      </dgm:prSet>
      <dgm:spPr/>
    </dgm:pt>
    <dgm:pt modelId="{6F116AAF-939E-4892-B110-D8B992B78DF5}" type="pres">
      <dgm:prSet presAssocID="{449AF134-6499-4400-BEA4-63459487CA84}" presName="accent_4" presStyleCnt="0"/>
      <dgm:spPr/>
    </dgm:pt>
    <dgm:pt modelId="{269A9EFD-D1C2-4ACA-9462-E4BEFB95B809}" type="pres">
      <dgm:prSet presAssocID="{449AF134-6499-4400-BEA4-63459487CA84}" presName="accentRepeatNode" presStyleLbl="solidFgAcc1" presStyleIdx="3" presStyleCnt="5"/>
      <dgm:spPr/>
    </dgm:pt>
    <dgm:pt modelId="{1A8AF5A4-F0E3-4FCE-B399-4349B9FB00E9}" type="pres">
      <dgm:prSet presAssocID="{E71E8AE7-FF15-44F9-B5CD-DAEC26500181}" presName="text_5" presStyleLbl="node1" presStyleIdx="4" presStyleCnt="5">
        <dgm:presLayoutVars>
          <dgm:bulletEnabled val="1"/>
        </dgm:presLayoutVars>
      </dgm:prSet>
      <dgm:spPr/>
    </dgm:pt>
    <dgm:pt modelId="{5ECEAC21-0702-4871-B3A6-B45FDB1F0BAB}" type="pres">
      <dgm:prSet presAssocID="{E71E8AE7-FF15-44F9-B5CD-DAEC26500181}" presName="accent_5" presStyleCnt="0"/>
      <dgm:spPr/>
    </dgm:pt>
    <dgm:pt modelId="{E01DFDF0-91C6-443F-ABC1-D89350DFE3E7}" type="pres">
      <dgm:prSet presAssocID="{E71E8AE7-FF15-44F9-B5CD-DAEC26500181}" presName="accentRepeatNode" presStyleLbl="solidFgAcc1" presStyleIdx="4" presStyleCnt="5"/>
      <dgm:spPr/>
    </dgm:pt>
  </dgm:ptLst>
  <dgm:cxnLst>
    <dgm:cxn modelId="{9C693D03-C220-4C83-8E2F-5E0F0FAAFF93}" srcId="{BA98134B-60A1-4F26-A7CB-8467F9F97642}" destId="{27BFC98D-CE3F-4D2A-91A0-EC381967408E}" srcOrd="1" destOrd="0" parTransId="{C2438D82-2C38-49F7-BCB1-EC1CF05D38A3}" sibTransId="{A1F37F77-AC5B-4782-A3F0-4629DABC2B69}"/>
    <dgm:cxn modelId="{5DFB821B-AF9E-0349-8A16-D15D151F8B77}" type="presOf" srcId="{5C1B2FC4-E6B5-4B1C-A4BE-98C901F8417D}" destId="{9F81315D-EF7A-41E5-98DA-299F6ED41334}" srcOrd="0" destOrd="0" presId="urn:microsoft.com/office/officeart/2008/layout/VerticalCurvedList"/>
    <dgm:cxn modelId="{9F8B091C-1CCD-5047-8FCB-6D0F563E237A}" type="presOf" srcId="{E71E8AE7-FF15-44F9-B5CD-DAEC26500181}" destId="{1A8AF5A4-F0E3-4FCE-B399-4349B9FB00E9}" srcOrd="0" destOrd="0" presId="urn:microsoft.com/office/officeart/2008/layout/VerticalCurvedList"/>
    <dgm:cxn modelId="{8E279A4D-D192-46E7-B47A-2D80EC64B325}" srcId="{BA98134B-60A1-4F26-A7CB-8467F9F97642}" destId="{0C834611-6112-4C96-B60D-F2E40F7514A2}" srcOrd="2" destOrd="0" parTransId="{19D601A9-A167-4A02-8FDF-F6F5318E4581}" sibTransId="{63F1B424-6034-4302-B218-57A5E43B5E66}"/>
    <dgm:cxn modelId="{FB53AF56-30F1-4648-BF8B-91EA335CABD3}" type="presOf" srcId="{449AF134-6499-4400-BEA4-63459487CA84}" destId="{6052236E-FA5A-4851-96AD-3586A2723E9D}" srcOrd="0" destOrd="0" presId="urn:microsoft.com/office/officeart/2008/layout/VerticalCurvedList"/>
    <dgm:cxn modelId="{7C0DB791-9BE2-4019-8CBB-B051DC0BA2DC}" srcId="{BA98134B-60A1-4F26-A7CB-8467F9F97642}" destId="{5343F06D-5950-4BA4-89F3-CC5F904F7977}" srcOrd="0" destOrd="0" parTransId="{6C362217-FF26-4B51-BCBF-E58BA3601B09}" sibTransId="{5C1B2FC4-E6B5-4B1C-A4BE-98C901F8417D}"/>
    <dgm:cxn modelId="{03DA1592-F6F2-304E-A21C-4D9ADFBD711A}" type="presOf" srcId="{27BFC98D-CE3F-4D2A-91A0-EC381967408E}" destId="{741671CE-DBD1-F74F-A8E7-AC866025900A}" srcOrd="0" destOrd="0" presId="urn:microsoft.com/office/officeart/2008/layout/VerticalCurvedList"/>
    <dgm:cxn modelId="{19EBD0AB-E7A1-4EBD-9B9A-F4A071CE0405}" srcId="{BA98134B-60A1-4F26-A7CB-8467F9F97642}" destId="{E71E8AE7-FF15-44F9-B5CD-DAEC26500181}" srcOrd="4" destOrd="0" parTransId="{29A1A266-A338-4D40-B965-CEF91689A732}" sibTransId="{EB17C167-AC3B-41AC-AAA5-DC7ED51ACAD0}"/>
    <dgm:cxn modelId="{079B66DC-2614-4C73-BA9C-3438E09CEBC7}" type="presOf" srcId="{BA98134B-60A1-4F26-A7CB-8467F9F97642}" destId="{B2A9F47D-D1E9-416D-80C3-BDDB9110BD4F}" srcOrd="0" destOrd="0" presId="urn:microsoft.com/office/officeart/2008/layout/VerticalCurvedList"/>
    <dgm:cxn modelId="{3CD5BADC-109D-4E4F-84E2-F0CC9DB8DEC2}" type="presOf" srcId="{0C834611-6112-4C96-B60D-F2E40F7514A2}" destId="{CFD4C94B-C2A9-4E4B-91E9-1BF0E3F1D412}" srcOrd="0" destOrd="0" presId="urn:microsoft.com/office/officeart/2008/layout/VerticalCurvedList"/>
    <dgm:cxn modelId="{923F65F7-6EE2-0B4A-890A-53305956C028}" type="presOf" srcId="{5343F06D-5950-4BA4-89F3-CC5F904F7977}" destId="{585518D8-D76D-4DE8-AEF0-5FE0A693D852}" srcOrd="0" destOrd="0" presId="urn:microsoft.com/office/officeart/2008/layout/VerticalCurvedList"/>
    <dgm:cxn modelId="{8B9EEFFF-8895-4DDE-991A-56367C32EC28}" srcId="{BA98134B-60A1-4F26-A7CB-8467F9F97642}" destId="{449AF134-6499-4400-BEA4-63459487CA84}" srcOrd="3" destOrd="0" parTransId="{A774E55C-DC1D-4EE3-A997-6A3D3117E2FE}" sibTransId="{0871AB1F-A836-4475-B141-E24862DED8D0}"/>
    <dgm:cxn modelId="{0FD261B3-C86C-3E4B-BD80-E1EE36EA77B2}" type="presParOf" srcId="{B2A9F47D-D1E9-416D-80C3-BDDB9110BD4F}" destId="{FB9753EE-2A6A-4D6C-9E8A-66C23339591D}" srcOrd="0" destOrd="0" presId="urn:microsoft.com/office/officeart/2008/layout/VerticalCurvedList"/>
    <dgm:cxn modelId="{AE440324-C8EE-FE4B-9186-785587AB05E4}" type="presParOf" srcId="{FB9753EE-2A6A-4D6C-9E8A-66C23339591D}" destId="{56F301E7-95A3-41C7-BF57-409F69B21DDD}" srcOrd="0" destOrd="0" presId="urn:microsoft.com/office/officeart/2008/layout/VerticalCurvedList"/>
    <dgm:cxn modelId="{BD40BFF5-B949-1D47-9EC3-224850E06B09}" type="presParOf" srcId="{56F301E7-95A3-41C7-BF57-409F69B21DDD}" destId="{FBA0292D-2161-415C-957D-C14086D18540}" srcOrd="0" destOrd="0" presId="urn:microsoft.com/office/officeart/2008/layout/VerticalCurvedList"/>
    <dgm:cxn modelId="{1FE1FA23-5375-8541-B516-5E4311C91A37}" type="presParOf" srcId="{56F301E7-95A3-41C7-BF57-409F69B21DDD}" destId="{9F81315D-EF7A-41E5-98DA-299F6ED41334}" srcOrd="1" destOrd="0" presId="urn:microsoft.com/office/officeart/2008/layout/VerticalCurvedList"/>
    <dgm:cxn modelId="{3CCB15EB-CB7D-5446-82A5-8163B0581222}" type="presParOf" srcId="{56F301E7-95A3-41C7-BF57-409F69B21DDD}" destId="{A6E26CA2-3F72-421C-AE89-F3209DFDF95B}" srcOrd="2" destOrd="0" presId="urn:microsoft.com/office/officeart/2008/layout/VerticalCurvedList"/>
    <dgm:cxn modelId="{BD0BED47-04B6-0243-8A48-8C49CA94207F}" type="presParOf" srcId="{56F301E7-95A3-41C7-BF57-409F69B21DDD}" destId="{49A7C1FA-EADE-4D37-8AD7-65B6EE5DA1C2}" srcOrd="3" destOrd="0" presId="urn:microsoft.com/office/officeart/2008/layout/VerticalCurvedList"/>
    <dgm:cxn modelId="{6A963EEE-8908-0C45-A994-02E60444C24B}" type="presParOf" srcId="{FB9753EE-2A6A-4D6C-9E8A-66C23339591D}" destId="{585518D8-D76D-4DE8-AEF0-5FE0A693D852}" srcOrd="1" destOrd="0" presId="urn:microsoft.com/office/officeart/2008/layout/VerticalCurvedList"/>
    <dgm:cxn modelId="{CEFE2802-C9A4-2846-96FB-4892FE939F38}" type="presParOf" srcId="{FB9753EE-2A6A-4D6C-9E8A-66C23339591D}" destId="{C3B208BC-091E-426B-801B-28BFE8A6387E}" srcOrd="2" destOrd="0" presId="urn:microsoft.com/office/officeart/2008/layout/VerticalCurvedList"/>
    <dgm:cxn modelId="{75C429C1-9ABE-4249-BAF4-51FACDB40669}" type="presParOf" srcId="{C3B208BC-091E-426B-801B-28BFE8A6387E}" destId="{2A3FDAED-8A61-4FA3-9DEC-4352F0A75BA7}" srcOrd="0" destOrd="0" presId="urn:microsoft.com/office/officeart/2008/layout/VerticalCurvedList"/>
    <dgm:cxn modelId="{7BEA4127-F1C2-AC40-A39E-9362A5D9EF49}" type="presParOf" srcId="{FB9753EE-2A6A-4D6C-9E8A-66C23339591D}" destId="{741671CE-DBD1-F74F-A8E7-AC866025900A}" srcOrd="3" destOrd="0" presId="urn:microsoft.com/office/officeart/2008/layout/VerticalCurvedList"/>
    <dgm:cxn modelId="{57081580-0304-944C-98F6-8379AE6872A9}" type="presParOf" srcId="{FB9753EE-2A6A-4D6C-9E8A-66C23339591D}" destId="{1EE727B2-0F9F-1443-A47D-BF48F5CB4CD0}" srcOrd="4" destOrd="0" presId="urn:microsoft.com/office/officeart/2008/layout/VerticalCurvedList"/>
    <dgm:cxn modelId="{58501483-1B8E-4348-945C-4C0DA82A1CB5}" type="presParOf" srcId="{1EE727B2-0F9F-1443-A47D-BF48F5CB4CD0}" destId="{5F7ABC68-34B7-4F7C-A8EA-1B8372F16288}" srcOrd="0" destOrd="0" presId="urn:microsoft.com/office/officeart/2008/layout/VerticalCurvedList"/>
    <dgm:cxn modelId="{3D7BFA8F-B383-944F-8A2A-5C36F0BDEC0B}" type="presParOf" srcId="{FB9753EE-2A6A-4D6C-9E8A-66C23339591D}" destId="{CFD4C94B-C2A9-4E4B-91E9-1BF0E3F1D412}" srcOrd="5" destOrd="0" presId="urn:microsoft.com/office/officeart/2008/layout/VerticalCurvedList"/>
    <dgm:cxn modelId="{9A1D64FE-6270-AA45-8913-5D1591F33A10}" type="presParOf" srcId="{FB9753EE-2A6A-4D6C-9E8A-66C23339591D}" destId="{C1D34AB6-40FD-E94E-ACB0-8F3AB56CE5A1}" srcOrd="6" destOrd="0" presId="urn:microsoft.com/office/officeart/2008/layout/VerticalCurvedList"/>
    <dgm:cxn modelId="{D92D2574-0573-5643-A6D6-3A42EC816045}" type="presParOf" srcId="{C1D34AB6-40FD-E94E-ACB0-8F3AB56CE5A1}" destId="{54A9DE2D-3F59-4FB2-9F03-EF821084B6CB}" srcOrd="0" destOrd="0" presId="urn:microsoft.com/office/officeart/2008/layout/VerticalCurvedList"/>
    <dgm:cxn modelId="{4A35128B-54D4-5042-A761-C3145D95FC62}" type="presParOf" srcId="{FB9753EE-2A6A-4D6C-9E8A-66C23339591D}" destId="{6052236E-FA5A-4851-96AD-3586A2723E9D}" srcOrd="7" destOrd="0" presId="urn:microsoft.com/office/officeart/2008/layout/VerticalCurvedList"/>
    <dgm:cxn modelId="{53C2737C-17D9-244B-8FC3-32923A4D0B0A}" type="presParOf" srcId="{FB9753EE-2A6A-4D6C-9E8A-66C23339591D}" destId="{6F116AAF-939E-4892-B110-D8B992B78DF5}" srcOrd="8" destOrd="0" presId="urn:microsoft.com/office/officeart/2008/layout/VerticalCurvedList"/>
    <dgm:cxn modelId="{7E69AB74-90E2-2847-B19A-35C30C0AE7C3}" type="presParOf" srcId="{6F116AAF-939E-4892-B110-D8B992B78DF5}" destId="{269A9EFD-D1C2-4ACA-9462-E4BEFB95B809}" srcOrd="0" destOrd="0" presId="urn:microsoft.com/office/officeart/2008/layout/VerticalCurvedList"/>
    <dgm:cxn modelId="{461427A7-1626-A64D-ACE6-3A3C1E67A191}" type="presParOf" srcId="{FB9753EE-2A6A-4D6C-9E8A-66C23339591D}" destId="{1A8AF5A4-F0E3-4FCE-B399-4349B9FB00E9}" srcOrd="9" destOrd="0" presId="urn:microsoft.com/office/officeart/2008/layout/VerticalCurvedList"/>
    <dgm:cxn modelId="{6B56DFE2-3790-FC4C-B9C7-E5A4B446A1C5}" type="presParOf" srcId="{FB9753EE-2A6A-4D6C-9E8A-66C23339591D}" destId="{5ECEAC21-0702-4871-B3A6-B45FDB1F0BAB}" srcOrd="10" destOrd="0" presId="urn:microsoft.com/office/officeart/2008/layout/VerticalCurvedList"/>
    <dgm:cxn modelId="{CF6E9CF1-D5BF-674F-9F6F-18F8347327E6}" type="presParOf" srcId="{5ECEAC21-0702-4871-B3A6-B45FDB1F0BAB}" destId="{E01DFDF0-91C6-443F-ABC1-D89350DFE3E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81315D-EF7A-41E5-98DA-299F6ED41334}">
      <dsp:nvSpPr>
        <dsp:cNvPr id="0" name=""/>
        <dsp:cNvSpPr/>
      </dsp:nvSpPr>
      <dsp:spPr>
        <a:xfrm>
          <a:off x="-5790526" y="-886260"/>
          <a:ext cx="6893804" cy="6893804"/>
        </a:xfrm>
        <a:prstGeom prst="blockArc">
          <a:avLst>
            <a:gd name="adj1" fmla="val 18900000"/>
            <a:gd name="adj2" fmla="val 2700000"/>
            <a:gd name="adj3" fmla="val 313"/>
          </a:avLst>
        </a:pr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85518D8-D76D-4DE8-AEF0-5FE0A693D852}">
      <dsp:nvSpPr>
        <dsp:cNvPr id="0" name=""/>
        <dsp:cNvSpPr/>
      </dsp:nvSpPr>
      <dsp:spPr>
        <a:xfrm>
          <a:off x="482237" y="319977"/>
          <a:ext cx="7675477" cy="640365"/>
        </a:xfrm>
        <a:prstGeom prst="rect">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08290" tIns="83820" rIns="83820" bIns="83820" numCol="1" spcCol="1270" anchor="ctr" anchorCtr="0">
          <a:noAutofit/>
        </a:bodyPr>
        <a:lstStyle/>
        <a:p>
          <a:pPr marL="0" lvl="0" indent="0" algn="l" defTabSz="1466850">
            <a:lnSpc>
              <a:spcPct val="90000"/>
            </a:lnSpc>
            <a:spcBef>
              <a:spcPct val="0"/>
            </a:spcBef>
            <a:spcAft>
              <a:spcPct val="35000"/>
            </a:spcAft>
            <a:buNone/>
          </a:pPr>
          <a:r>
            <a:rPr lang="vi-VN" sz="3300" kern="1200" dirty="0">
              <a:latin typeface="Times New Roman" panose="02020603050405020304" pitchFamily="18" charset="0"/>
              <a:cs typeface="Times New Roman" panose="02020603050405020304" pitchFamily="18" charset="0"/>
            </a:rPr>
            <a:t>Giới thiệu bài toán</a:t>
          </a:r>
          <a:endParaRPr lang="en-US" sz="3300" kern="1200" dirty="0">
            <a:latin typeface="Times New Roman" panose="02020603050405020304" pitchFamily="18" charset="0"/>
            <a:cs typeface="Times New Roman" panose="02020603050405020304" pitchFamily="18" charset="0"/>
          </a:endParaRPr>
        </a:p>
      </dsp:txBody>
      <dsp:txXfrm>
        <a:off x="482237" y="319977"/>
        <a:ext cx="7675477" cy="640365"/>
      </dsp:txXfrm>
    </dsp:sp>
    <dsp:sp modelId="{2A3FDAED-8A61-4FA3-9DEC-4352F0A75BA7}">
      <dsp:nvSpPr>
        <dsp:cNvPr id="0" name=""/>
        <dsp:cNvSpPr/>
      </dsp:nvSpPr>
      <dsp:spPr>
        <a:xfrm>
          <a:off x="82009" y="239932"/>
          <a:ext cx="800456" cy="800456"/>
        </a:xfrm>
        <a:prstGeom prst="ellipse">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41671CE-DBD1-F74F-A8E7-AC866025900A}">
      <dsp:nvSpPr>
        <dsp:cNvPr id="0" name=""/>
        <dsp:cNvSpPr/>
      </dsp:nvSpPr>
      <dsp:spPr>
        <a:xfrm>
          <a:off x="941104" y="1280218"/>
          <a:ext cx="7216610" cy="640365"/>
        </a:xfrm>
        <a:prstGeom prst="rect">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08290" tIns="83820" rIns="83820" bIns="83820" numCol="1" spcCol="1270" anchor="ctr" anchorCtr="0">
          <a:noAutofit/>
        </a:bodyPr>
        <a:lstStyle/>
        <a:p>
          <a:pPr marL="0" lvl="0" indent="0" algn="l" defTabSz="1466850">
            <a:lnSpc>
              <a:spcPct val="90000"/>
            </a:lnSpc>
            <a:spcBef>
              <a:spcPct val="0"/>
            </a:spcBef>
            <a:spcAft>
              <a:spcPct val="35000"/>
            </a:spcAft>
            <a:buNone/>
          </a:pPr>
          <a:r>
            <a:rPr lang="vi-VN" sz="3300" kern="1200" dirty="0">
              <a:latin typeface="Times New Roman" panose="02020603050405020304" pitchFamily="18" charset="0"/>
              <a:cs typeface="Times New Roman" panose="02020603050405020304" pitchFamily="18" charset="0"/>
            </a:rPr>
            <a:t>Cơ sở lý thuyết</a:t>
          </a:r>
          <a:endParaRPr lang="en-US" sz="3300" kern="1200" dirty="0">
            <a:latin typeface="Times New Roman" panose="02020603050405020304" pitchFamily="18" charset="0"/>
            <a:cs typeface="Times New Roman" panose="02020603050405020304" pitchFamily="18" charset="0"/>
          </a:endParaRPr>
        </a:p>
      </dsp:txBody>
      <dsp:txXfrm>
        <a:off x="941104" y="1280218"/>
        <a:ext cx="7216610" cy="640365"/>
      </dsp:txXfrm>
    </dsp:sp>
    <dsp:sp modelId="{5F7ABC68-34B7-4F7C-A8EA-1B8372F16288}">
      <dsp:nvSpPr>
        <dsp:cNvPr id="0" name=""/>
        <dsp:cNvSpPr/>
      </dsp:nvSpPr>
      <dsp:spPr>
        <a:xfrm>
          <a:off x="540876" y="1200172"/>
          <a:ext cx="800456" cy="800456"/>
        </a:xfrm>
        <a:prstGeom prst="ellipse">
          <a:avLst/>
        </a:prstGeom>
        <a:solidFill>
          <a:schemeClr val="lt1">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FD4C94B-C2A9-4E4B-91E9-1BF0E3F1D412}">
      <dsp:nvSpPr>
        <dsp:cNvPr id="0" name=""/>
        <dsp:cNvSpPr/>
      </dsp:nvSpPr>
      <dsp:spPr>
        <a:xfrm>
          <a:off x="1081939" y="2240458"/>
          <a:ext cx="7075774" cy="640365"/>
        </a:xfrm>
        <a:prstGeom prst="rect">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08290" tIns="83820" rIns="83820" bIns="83820" numCol="1" spcCol="1270" anchor="ctr" anchorCtr="0">
          <a:noAutofit/>
        </a:bodyPr>
        <a:lstStyle/>
        <a:p>
          <a:pPr marL="0" lvl="0" indent="0" algn="l" defTabSz="1466850">
            <a:lnSpc>
              <a:spcPct val="90000"/>
            </a:lnSpc>
            <a:spcBef>
              <a:spcPct val="0"/>
            </a:spcBef>
            <a:spcAft>
              <a:spcPct val="35000"/>
            </a:spcAft>
            <a:buNone/>
          </a:pPr>
          <a:r>
            <a:rPr lang="vi-VN" sz="3300" kern="1200" dirty="0">
              <a:latin typeface="Times New Roman" panose="02020603050405020304" pitchFamily="18" charset="0"/>
              <a:cs typeface="Times New Roman" panose="02020603050405020304" pitchFamily="18" charset="0"/>
            </a:rPr>
            <a:t>Mô hình</a:t>
          </a:r>
          <a:endParaRPr lang="en-US" sz="3300" kern="1200" dirty="0">
            <a:latin typeface="Times New Roman" panose="02020603050405020304" pitchFamily="18" charset="0"/>
            <a:cs typeface="Times New Roman" panose="02020603050405020304" pitchFamily="18" charset="0"/>
          </a:endParaRPr>
        </a:p>
      </dsp:txBody>
      <dsp:txXfrm>
        <a:off x="1081939" y="2240458"/>
        <a:ext cx="7075774" cy="640365"/>
      </dsp:txXfrm>
    </dsp:sp>
    <dsp:sp modelId="{54A9DE2D-3F59-4FB2-9F03-EF821084B6CB}">
      <dsp:nvSpPr>
        <dsp:cNvPr id="0" name=""/>
        <dsp:cNvSpPr/>
      </dsp:nvSpPr>
      <dsp:spPr>
        <a:xfrm>
          <a:off x="681711" y="2160413"/>
          <a:ext cx="800456" cy="800456"/>
        </a:xfrm>
        <a:prstGeom prst="ellipse">
          <a:avLst/>
        </a:prstGeom>
        <a:solidFill>
          <a:schemeClr val="lt1">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052236E-FA5A-4851-96AD-3586A2723E9D}">
      <dsp:nvSpPr>
        <dsp:cNvPr id="0" name=""/>
        <dsp:cNvSpPr/>
      </dsp:nvSpPr>
      <dsp:spPr>
        <a:xfrm>
          <a:off x="941104" y="3200699"/>
          <a:ext cx="7216610" cy="640365"/>
        </a:xfrm>
        <a:prstGeom prst="rect">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08290" tIns="83820" rIns="83820" bIns="83820" numCol="1" spcCol="1270" anchor="ctr" anchorCtr="0">
          <a:noAutofit/>
        </a:bodyPr>
        <a:lstStyle/>
        <a:p>
          <a:pPr marL="0" lvl="0" indent="0" algn="l" defTabSz="1466850">
            <a:lnSpc>
              <a:spcPct val="90000"/>
            </a:lnSpc>
            <a:spcBef>
              <a:spcPct val="0"/>
            </a:spcBef>
            <a:spcAft>
              <a:spcPct val="35000"/>
            </a:spcAft>
            <a:buNone/>
          </a:pPr>
          <a:r>
            <a:rPr lang="vi-VN" sz="3300" kern="1200" dirty="0">
              <a:latin typeface="Times New Roman" panose="02020603050405020304" pitchFamily="18" charset="0"/>
              <a:cs typeface="Times New Roman" panose="02020603050405020304" pitchFamily="18" charset="0"/>
            </a:rPr>
            <a:t>Kết quả thực nghiệm</a:t>
          </a:r>
          <a:endParaRPr lang="en-US" sz="3300" kern="1200" dirty="0">
            <a:latin typeface="Times New Roman" panose="02020603050405020304" pitchFamily="18" charset="0"/>
            <a:cs typeface="Times New Roman" panose="02020603050405020304" pitchFamily="18" charset="0"/>
          </a:endParaRPr>
        </a:p>
      </dsp:txBody>
      <dsp:txXfrm>
        <a:off x="941104" y="3200699"/>
        <a:ext cx="7216610" cy="640365"/>
      </dsp:txXfrm>
    </dsp:sp>
    <dsp:sp modelId="{269A9EFD-D1C2-4ACA-9462-E4BEFB95B809}">
      <dsp:nvSpPr>
        <dsp:cNvPr id="0" name=""/>
        <dsp:cNvSpPr/>
      </dsp:nvSpPr>
      <dsp:spPr>
        <a:xfrm>
          <a:off x="540876" y="3120653"/>
          <a:ext cx="800456" cy="800456"/>
        </a:xfrm>
        <a:prstGeom prst="ellipse">
          <a:avLst/>
        </a:prstGeom>
        <a:solidFill>
          <a:schemeClr val="lt1">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A8AF5A4-F0E3-4FCE-B399-4349B9FB00E9}">
      <dsp:nvSpPr>
        <dsp:cNvPr id="0" name=""/>
        <dsp:cNvSpPr/>
      </dsp:nvSpPr>
      <dsp:spPr>
        <a:xfrm>
          <a:off x="482237" y="4160940"/>
          <a:ext cx="7675477" cy="640365"/>
        </a:xfrm>
        <a:prstGeom prst="rect">
          <a:avLst/>
        </a:prstGeom>
        <a:solidFill>
          <a:schemeClr val="accent6">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08290" tIns="83820" rIns="83820" bIns="83820" numCol="1" spcCol="1270" anchor="ctr" anchorCtr="0">
          <a:noAutofit/>
        </a:bodyPr>
        <a:lstStyle/>
        <a:p>
          <a:pPr marL="0" lvl="0" indent="0" algn="l" defTabSz="1466850">
            <a:lnSpc>
              <a:spcPct val="90000"/>
            </a:lnSpc>
            <a:spcBef>
              <a:spcPct val="0"/>
            </a:spcBef>
            <a:spcAft>
              <a:spcPct val="35000"/>
            </a:spcAft>
            <a:buNone/>
          </a:pPr>
          <a:r>
            <a:rPr lang="vi-VN" sz="3300" kern="1200" dirty="0">
              <a:latin typeface="+mj-lt"/>
            </a:rPr>
            <a:t>Kết luận và hướng phát triển</a:t>
          </a:r>
          <a:endParaRPr lang="en-US" sz="3300" kern="1200" dirty="0">
            <a:latin typeface="+mj-lt"/>
          </a:endParaRPr>
        </a:p>
      </dsp:txBody>
      <dsp:txXfrm>
        <a:off x="482237" y="4160940"/>
        <a:ext cx="7675477" cy="640365"/>
      </dsp:txXfrm>
    </dsp:sp>
    <dsp:sp modelId="{E01DFDF0-91C6-443F-ABC1-D89350DFE3E7}">
      <dsp:nvSpPr>
        <dsp:cNvPr id="0" name=""/>
        <dsp:cNvSpPr/>
      </dsp:nvSpPr>
      <dsp:spPr>
        <a:xfrm>
          <a:off x="82009" y="4080894"/>
          <a:ext cx="800456" cy="800456"/>
        </a:xfrm>
        <a:prstGeom prst="ellipse">
          <a:avLst/>
        </a:prstGeom>
        <a:solidFill>
          <a:schemeClr val="lt1">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C7765A-14CA-45B7-BE00-229806C1F44D}" type="datetimeFigureOut">
              <a:rPr lang="en-US" smtClean="0"/>
              <a:t>6/7/19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1F9CCF-B563-4907-9568-EFEA5C456742}" type="slidenum">
              <a:rPr lang="en-US" smtClean="0"/>
              <a:t>‹#›</a:t>
            </a:fld>
            <a:endParaRPr lang="en-US"/>
          </a:p>
        </p:txBody>
      </p:sp>
    </p:spTree>
    <p:extLst>
      <p:ext uri="{BB962C8B-B14F-4D97-AF65-F5344CB8AC3E}">
        <p14:creationId xmlns:p14="http://schemas.microsoft.com/office/powerpoint/2010/main" val="7766245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61F9CCF-B563-4907-9568-EFEA5C456742}" type="slidenum">
              <a:rPr lang="en-US" smtClean="0"/>
              <a:t>1</a:t>
            </a:fld>
            <a:endParaRPr lang="en-US"/>
          </a:p>
        </p:txBody>
      </p:sp>
    </p:spTree>
    <p:extLst>
      <p:ext uri="{BB962C8B-B14F-4D97-AF65-F5344CB8AC3E}">
        <p14:creationId xmlns:p14="http://schemas.microsoft.com/office/powerpoint/2010/main" val="2550826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3"/>
            <a:ext cx="7772400" cy="1470025"/>
          </a:xfrm>
        </p:spPr>
        <p:txBody>
          <a:bodyPr/>
          <a:lstStyle/>
          <a:p>
            <a:r>
              <a:rPr lang="en-US"/>
              <a:t>Click to edit Master title style</a:t>
            </a:r>
            <a:endParaRPr lang="vi-V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892" indent="0" algn="ctr">
              <a:buNone/>
              <a:defRPr>
                <a:solidFill>
                  <a:schemeClr val="tx1">
                    <a:tint val="75000"/>
                  </a:schemeClr>
                </a:solidFill>
              </a:defRPr>
            </a:lvl2pPr>
            <a:lvl3pPr marL="685783" indent="0" algn="ctr">
              <a:buNone/>
              <a:defRPr>
                <a:solidFill>
                  <a:schemeClr val="tx1">
                    <a:tint val="75000"/>
                  </a:schemeClr>
                </a:solidFill>
              </a:defRPr>
            </a:lvl3pPr>
            <a:lvl4pPr marL="1028675" indent="0" algn="ctr">
              <a:buNone/>
              <a:defRPr>
                <a:solidFill>
                  <a:schemeClr val="tx1">
                    <a:tint val="75000"/>
                  </a:schemeClr>
                </a:solidFill>
              </a:defRPr>
            </a:lvl4pPr>
            <a:lvl5pPr marL="1371566" indent="0" algn="ctr">
              <a:buNone/>
              <a:defRPr>
                <a:solidFill>
                  <a:schemeClr val="tx1">
                    <a:tint val="75000"/>
                  </a:schemeClr>
                </a:solidFill>
              </a:defRPr>
            </a:lvl5pPr>
            <a:lvl6pPr marL="1714457" indent="0" algn="ctr">
              <a:buNone/>
              <a:defRPr>
                <a:solidFill>
                  <a:schemeClr val="tx1">
                    <a:tint val="75000"/>
                  </a:schemeClr>
                </a:solidFill>
              </a:defRPr>
            </a:lvl6pPr>
            <a:lvl7pPr marL="2057348" indent="0" algn="ctr">
              <a:buNone/>
              <a:defRPr>
                <a:solidFill>
                  <a:schemeClr val="tx1">
                    <a:tint val="75000"/>
                  </a:schemeClr>
                </a:solidFill>
              </a:defRPr>
            </a:lvl7pPr>
            <a:lvl8pPr marL="2400240" indent="0" algn="ctr">
              <a:buNone/>
              <a:defRPr>
                <a:solidFill>
                  <a:schemeClr val="tx1">
                    <a:tint val="75000"/>
                  </a:schemeClr>
                </a:solidFill>
              </a:defRPr>
            </a:lvl8pPr>
            <a:lvl9pPr marL="2743132" indent="0" algn="ctr">
              <a:buNone/>
              <a:defRPr>
                <a:solidFill>
                  <a:schemeClr val="tx1">
                    <a:tint val="75000"/>
                  </a:schemeClr>
                </a:solidFill>
              </a:defRPr>
            </a:lvl9pPr>
          </a:lstStyle>
          <a:p>
            <a:r>
              <a:rPr lang="en-US"/>
              <a:t>Click to edit Master subtitle style</a:t>
            </a:r>
            <a:endParaRPr lang="vi-VN"/>
          </a:p>
        </p:txBody>
      </p:sp>
      <p:sp>
        <p:nvSpPr>
          <p:cNvPr id="4" name="Date Placeholder 3"/>
          <p:cNvSpPr>
            <a:spLocks noGrp="1"/>
          </p:cNvSpPr>
          <p:nvPr>
            <p:ph type="dt" sz="half" idx="10"/>
          </p:nvPr>
        </p:nvSpPr>
        <p:spPr/>
        <p:txBody>
          <a:bodyPr/>
          <a:lstStyle/>
          <a:p>
            <a:fld id="{4991AF5A-9910-41DD-A133-FFDD6DBB2BEC}" type="datetime1">
              <a:rPr lang="vi-VN" smtClean="0"/>
              <a:t>07/06/2019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20B7F220-0825-4B9B-9156-FF79F33775FE}" type="slidenum">
              <a:rPr lang="vi-VN" smtClean="0"/>
              <a:t>‹#›</a:t>
            </a:fld>
            <a:endParaRPr lang="vi-VN"/>
          </a:p>
        </p:txBody>
      </p:sp>
    </p:spTree>
    <p:extLst>
      <p:ext uri="{BB962C8B-B14F-4D97-AF65-F5344CB8AC3E}">
        <p14:creationId xmlns:p14="http://schemas.microsoft.com/office/powerpoint/2010/main" val="2310767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AE827A03-1D7C-4B60-9555-5108E2BD2BA3}" type="datetime1">
              <a:rPr lang="vi-VN" smtClean="0"/>
              <a:t>07/06/2019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20B7F220-0825-4B9B-9156-FF79F33775FE}" type="slidenum">
              <a:rPr lang="vi-VN" smtClean="0"/>
              <a:t>‹#›</a:t>
            </a:fld>
            <a:endParaRPr lang="vi-VN"/>
          </a:p>
        </p:txBody>
      </p:sp>
    </p:spTree>
    <p:extLst>
      <p:ext uri="{BB962C8B-B14F-4D97-AF65-F5344CB8AC3E}">
        <p14:creationId xmlns:p14="http://schemas.microsoft.com/office/powerpoint/2010/main" val="2263016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6"/>
            <a:ext cx="2057400" cy="5851525"/>
          </a:xfrm>
        </p:spPr>
        <p:txBody>
          <a:bodyPr vert="eaVert"/>
          <a:lstStyle/>
          <a:p>
            <a:r>
              <a:rPr lang="en-US"/>
              <a:t>Click to edit Master title style</a:t>
            </a:r>
            <a:endParaRPr lang="vi-VN"/>
          </a:p>
        </p:txBody>
      </p:sp>
      <p:sp>
        <p:nvSpPr>
          <p:cNvPr id="3" name="Vertical Text Placeholder 2"/>
          <p:cNvSpPr>
            <a:spLocks noGrp="1"/>
          </p:cNvSpPr>
          <p:nvPr>
            <p:ph type="body" orient="vert" idx="1"/>
          </p:nvPr>
        </p:nvSpPr>
        <p:spPr>
          <a:xfrm>
            <a:off x="457200" y="274646"/>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48BA028C-0339-41CC-9AD0-BB0EFA10D107}" type="datetime1">
              <a:rPr lang="vi-VN" smtClean="0"/>
              <a:t>07/06/2019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20B7F220-0825-4B9B-9156-FF79F33775FE}" type="slidenum">
              <a:rPr lang="vi-VN" smtClean="0"/>
              <a:t>‹#›</a:t>
            </a:fld>
            <a:endParaRPr lang="vi-VN"/>
          </a:p>
        </p:txBody>
      </p:sp>
    </p:spTree>
    <p:extLst>
      <p:ext uri="{BB962C8B-B14F-4D97-AF65-F5344CB8AC3E}">
        <p14:creationId xmlns:p14="http://schemas.microsoft.com/office/powerpoint/2010/main" val="14394833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lstStyle/>
          <a:p>
            <a:r>
              <a:rPr lang="en-US"/>
              <a:t>Click to edit Master title style</a:t>
            </a:r>
          </a:p>
        </p:txBody>
      </p:sp>
      <p:sp>
        <p:nvSpPr>
          <p:cNvPr id="3" name="Text Placeholder 2"/>
          <p:cNvSpPr>
            <a:spLocks noGrp="1"/>
          </p:cNvSpPr>
          <p:nvPr>
            <p:ph type="body" sz="half" idx="1"/>
          </p:nvPr>
        </p:nvSpPr>
        <p:spPr>
          <a:xfrm>
            <a:off x="457200" y="1600206"/>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6"/>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fld id="{20B7F220-0825-4B9B-9156-FF79F33775FE}" type="slidenum">
              <a:rPr lang="vi-VN" smtClean="0"/>
              <a:t>‹#›</a:t>
            </a:fld>
            <a:endParaRPr lang="vi-VN"/>
          </a:p>
        </p:txBody>
      </p:sp>
    </p:spTree>
    <p:extLst>
      <p:ext uri="{BB962C8B-B14F-4D97-AF65-F5344CB8AC3E}">
        <p14:creationId xmlns:p14="http://schemas.microsoft.com/office/powerpoint/2010/main" val="3290358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a:t>Click to edit Master title style</a:t>
            </a:r>
            <a:endParaRPr lang="vi-VN"/>
          </a:p>
        </p:txBody>
      </p:sp>
      <p:sp>
        <p:nvSpPr>
          <p:cNvPr id="3" name="Content Placeholder 2"/>
          <p:cNvSpPr>
            <a:spLocks noGrp="1"/>
          </p:cNvSpPr>
          <p:nvPr>
            <p:ph idx="1"/>
          </p:nvPr>
        </p:nvSpPr>
        <p:spPr/>
        <p:txBody>
          <a:bodyPr/>
          <a:lstStyle>
            <a:lvl1pPr>
              <a:defRPr sz="2100">
                <a:latin typeface="Times New Roman" panose="02020603050405020304" pitchFamily="18" charset="0"/>
                <a:cs typeface="Times New Roman" panose="02020603050405020304" pitchFamily="18" charset="0"/>
              </a:defRPr>
            </a:lvl1pPr>
            <a:lvl2pPr>
              <a:defRPr sz="1950">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vi-VN" dirty="0"/>
          </a:p>
        </p:txBody>
      </p:sp>
      <p:sp>
        <p:nvSpPr>
          <p:cNvPr id="4" name="Date Placeholder 3"/>
          <p:cNvSpPr>
            <a:spLocks noGrp="1"/>
          </p:cNvSpPr>
          <p:nvPr>
            <p:ph type="dt" sz="half" idx="10"/>
          </p:nvPr>
        </p:nvSpPr>
        <p:spPr/>
        <p:txBody>
          <a:bodyPr/>
          <a:lstStyle/>
          <a:p>
            <a:fld id="{BCE30B88-6042-475A-9AD8-6BFFF02E013D}" type="datetime1">
              <a:rPr lang="vi-VN" smtClean="0"/>
              <a:t>07/06/2019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20B7F220-0825-4B9B-9156-FF79F33775FE}" type="slidenum">
              <a:rPr lang="vi-VN" smtClean="0"/>
              <a:t>‹#›</a:t>
            </a:fld>
            <a:endParaRPr lang="vi-VN"/>
          </a:p>
        </p:txBody>
      </p:sp>
    </p:spTree>
    <p:extLst>
      <p:ext uri="{BB962C8B-B14F-4D97-AF65-F5344CB8AC3E}">
        <p14:creationId xmlns:p14="http://schemas.microsoft.com/office/powerpoint/2010/main" val="4144684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8"/>
            <a:ext cx="7772400" cy="1362075"/>
          </a:xfrm>
        </p:spPr>
        <p:txBody>
          <a:bodyPr anchor="t"/>
          <a:lstStyle>
            <a:lvl1pPr algn="l">
              <a:defRPr sz="3000" b="1" cap="all"/>
            </a:lvl1pPr>
          </a:lstStyle>
          <a:p>
            <a:r>
              <a:rPr lang="en-US"/>
              <a:t>Click to edit Master title style</a:t>
            </a:r>
            <a:endParaRPr lang="vi-V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892" indent="0">
              <a:buNone/>
              <a:defRPr sz="1350">
                <a:solidFill>
                  <a:schemeClr val="tx1">
                    <a:tint val="75000"/>
                  </a:schemeClr>
                </a:solidFill>
              </a:defRPr>
            </a:lvl2pPr>
            <a:lvl3pPr marL="685783" indent="0">
              <a:buNone/>
              <a:defRPr sz="1200">
                <a:solidFill>
                  <a:schemeClr val="tx1">
                    <a:tint val="75000"/>
                  </a:schemeClr>
                </a:solidFill>
              </a:defRPr>
            </a:lvl3pPr>
            <a:lvl4pPr marL="1028675" indent="0">
              <a:buNone/>
              <a:defRPr sz="1050">
                <a:solidFill>
                  <a:schemeClr val="tx1">
                    <a:tint val="75000"/>
                  </a:schemeClr>
                </a:solidFill>
              </a:defRPr>
            </a:lvl4pPr>
            <a:lvl5pPr marL="1371566" indent="0">
              <a:buNone/>
              <a:defRPr sz="1050">
                <a:solidFill>
                  <a:schemeClr val="tx1">
                    <a:tint val="75000"/>
                  </a:schemeClr>
                </a:solidFill>
              </a:defRPr>
            </a:lvl5pPr>
            <a:lvl6pPr marL="1714457" indent="0">
              <a:buNone/>
              <a:defRPr sz="1050">
                <a:solidFill>
                  <a:schemeClr val="tx1">
                    <a:tint val="75000"/>
                  </a:schemeClr>
                </a:solidFill>
              </a:defRPr>
            </a:lvl6pPr>
            <a:lvl7pPr marL="2057348" indent="0">
              <a:buNone/>
              <a:defRPr sz="1050">
                <a:solidFill>
                  <a:schemeClr val="tx1">
                    <a:tint val="75000"/>
                  </a:schemeClr>
                </a:solidFill>
              </a:defRPr>
            </a:lvl7pPr>
            <a:lvl8pPr marL="2400240" indent="0">
              <a:buNone/>
              <a:defRPr sz="1050">
                <a:solidFill>
                  <a:schemeClr val="tx1">
                    <a:tint val="75000"/>
                  </a:schemeClr>
                </a:solidFill>
              </a:defRPr>
            </a:lvl8pPr>
            <a:lvl9pPr marL="2743132"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F25F7B-94C1-4212-9706-37EAE2176153}" type="datetime1">
              <a:rPr lang="vi-VN" smtClean="0"/>
              <a:t>07/06/2019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20B7F220-0825-4B9B-9156-FF79F33775FE}" type="slidenum">
              <a:rPr lang="vi-VN" smtClean="0"/>
              <a:t>‹#›</a:t>
            </a:fld>
            <a:endParaRPr lang="vi-VN"/>
          </a:p>
        </p:txBody>
      </p:sp>
    </p:spTree>
    <p:extLst>
      <p:ext uri="{BB962C8B-B14F-4D97-AF65-F5344CB8AC3E}">
        <p14:creationId xmlns:p14="http://schemas.microsoft.com/office/powerpoint/2010/main" val="784061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457200" y="1600206"/>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4648200" y="1600206"/>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p:cNvSpPr>
          <p:nvPr>
            <p:ph type="dt" sz="half" idx="10"/>
          </p:nvPr>
        </p:nvSpPr>
        <p:spPr/>
        <p:txBody>
          <a:bodyPr/>
          <a:lstStyle/>
          <a:p>
            <a:fld id="{D78FC2EB-DA89-4984-A3A0-96F3B61DC36E}" type="datetime1">
              <a:rPr lang="vi-VN" smtClean="0"/>
              <a:t>07/06/2019</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20B7F220-0825-4B9B-9156-FF79F33775FE}" type="slidenum">
              <a:rPr lang="vi-VN" smtClean="0"/>
              <a:t>‹#›</a:t>
            </a:fld>
            <a:endParaRPr lang="vi-VN"/>
          </a:p>
        </p:txBody>
      </p:sp>
    </p:spTree>
    <p:extLst>
      <p:ext uri="{BB962C8B-B14F-4D97-AF65-F5344CB8AC3E}">
        <p14:creationId xmlns:p14="http://schemas.microsoft.com/office/powerpoint/2010/main" val="2512016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vi-V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p:cNvSpPr>
            <a:spLocks noGrp="1"/>
          </p:cNvSpPr>
          <p:nvPr>
            <p:ph type="body" sz="quarter" idx="3"/>
          </p:nvPr>
        </p:nvSpPr>
        <p:spPr>
          <a:xfrm>
            <a:off x="4645029" y="1535113"/>
            <a:ext cx="4041775" cy="63976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9"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p:cNvSpPr>
            <a:spLocks noGrp="1"/>
          </p:cNvSpPr>
          <p:nvPr>
            <p:ph type="dt" sz="half" idx="10"/>
          </p:nvPr>
        </p:nvSpPr>
        <p:spPr/>
        <p:txBody>
          <a:bodyPr/>
          <a:lstStyle/>
          <a:p>
            <a:fld id="{BA500F14-D266-414B-A860-7461A903D090}" type="datetime1">
              <a:rPr lang="vi-VN" smtClean="0"/>
              <a:t>07/06/2019</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20B7F220-0825-4B9B-9156-FF79F33775FE}" type="slidenum">
              <a:rPr lang="vi-VN" smtClean="0"/>
              <a:t>‹#›</a:t>
            </a:fld>
            <a:endParaRPr lang="vi-VN"/>
          </a:p>
        </p:txBody>
      </p:sp>
    </p:spTree>
    <p:extLst>
      <p:ext uri="{BB962C8B-B14F-4D97-AF65-F5344CB8AC3E}">
        <p14:creationId xmlns:p14="http://schemas.microsoft.com/office/powerpoint/2010/main" val="2568645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a:t>Click to edit Master title style</a:t>
            </a:r>
            <a:endParaRPr lang="vi-VN"/>
          </a:p>
        </p:txBody>
      </p:sp>
      <p:sp>
        <p:nvSpPr>
          <p:cNvPr id="3" name="Date Placeholder 2"/>
          <p:cNvSpPr>
            <a:spLocks noGrp="1"/>
          </p:cNvSpPr>
          <p:nvPr>
            <p:ph type="dt" sz="half" idx="10"/>
          </p:nvPr>
        </p:nvSpPr>
        <p:spPr/>
        <p:txBody>
          <a:bodyPr/>
          <a:lstStyle/>
          <a:p>
            <a:fld id="{01A4E0B0-1928-41A5-BD12-A82EA9ACB69E}" type="datetime1">
              <a:rPr lang="vi-VN" smtClean="0"/>
              <a:t>07/06/2019</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20B7F220-0825-4B9B-9156-FF79F33775FE}" type="slidenum">
              <a:rPr lang="vi-VN" smtClean="0"/>
              <a:t>‹#›</a:t>
            </a:fld>
            <a:endParaRPr lang="vi-VN"/>
          </a:p>
        </p:txBody>
      </p:sp>
    </p:spTree>
    <p:extLst>
      <p:ext uri="{BB962C8B-B14F-4D97-AF65-F5344CB8AC3E}">
        <p14:creationId xmlns:p14="http://schemas.microsoft.com/office/powerpoint/2010/main" val="4281145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C7BB4A-667B-42D1-83C9-0AA7CA3F5699}" type="datetime1">
              <a:rPr lang="vi-VN" smtClean="0"/>
              <a:t>07/06/2019</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20B7F220-0825-4B9B-9156-FF79F33775FE}" type="slidenum">
              <a:rPr lang="vi-VN" smtClean="0"/>
              <a:t>‹#›</a:t>
            </a:fld>
            <a:endParaRPr lang="vi-VN"/>
          </a:p>
        </p:txBody>
      </p:sp>
    </p:spTree>
    <p:extLst>
      <p:ext uri="{BB962C8B-B14F-4D97-AF65-F5344CB8AC3E}">
        <p14:creationId xmlns:p14="http://schemas.microsoft.com/office/powerpoint/2010/main" val="2115280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1500" b="1"/>
            </a:lvl1pPr>
          </a:lstStyle>
          <a:p>
            <a:r>
              <a:rPr lang="en-US"/>
              <a:t>Click to edit Master title style</a:t>
            </a:r>
            <a:endParaRPr lang="vi-VN"/>
          </a:p>
        </p:txBody>
      </p:sp>
      <p:sp>
        <p:nvSpPr>
          <p:cNvPr id="3" name="Content Placeholder 2"/>
          <p:cNvSpPr>
            <a:spLocks noGrp="1"/>
          </p:cNvSpPr>
          <p:nvPr>
            <p:ph idx="1"/>
          </p:nvPr>
        </p:nvSpPr>
        <p:spPr>
          <a:xfrm>
            <a:off x="3575050" y="273058"/>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050"/>
            </a:lvl1pPr>
            <a:lvl2pPr marL="342892" indent="0">
              <a:buNone/>
              <a:defRPr sz="900"/>
            </a:lvl2pPr>
            <a:lvl3pPr marL="685783" indent="0">
              <a:buNone/>
              <a:defRPr sz="750"/>
            </a:lvl3pPr>
            <a:lvl4pPr marL="1028675" indent="0">
              <a:buNone/>
              <a:defRPr sz="675"/>
            </a:lvl4pPr>
            <a:lvl5pPr marL="1371566" indent="0">
              <a:buNone/>
              <a:defRPr sz="675"/>
            </a:lvl5pPr>
            <a:lvl6pPr marL="1714457" indent="0">
              <a:buNone/>
              <a:defRPr sz="675"/>
            </a:lvl6pPr>
            <a:lvl7pPr marL="2057348" indent="0">
              <a:buNone/>
              <a:defRPr sz="675"/>
            </a:lvl7pPr>
            <a:lvl8pPr marL="2400240" indent="0">
              <a:buNone/>
              <a:defRPr sz="675"/>
            </a:lvl8pPr>
            <a:lvl9pPr marL="2743132"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0E802EEF-B49F-423B-945E-B503E6142287}" type="datetime1">
              <a:rPr lang="vi-VN" smtClean="0"/>
              <a:t>07/06/2019</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20B7F220-0825-4B9B-9156-FF79F33775FE}" type="slidenum">
              <a:rPr lang="vi-VN" smtClean="0"/>
              <a:t>‹#›</a:t>
            </a:fld>
            <a:endParaRPr lang="vi-VN"/>
          </a:p>
        </p:txBody>
      </p:sp>
    </p:spTree>
    <p:extLst>
      <p:ext uri="{BB962C8B-B14F-4D97-AF65-F5344CB8AC3E}">
        <p14:creationId xmlns:p14="http://schemas.microsoft.com/office/powerpoint/2010/main" val="241128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endParaRPr lang="vi-VN"/>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en-US"/>
              <a:t>Click icon to add picture</a:t>
            </a:r>
            <a:endParaRPr lang="vi-V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892" indent="0">
              <a:buNone/>
              <a:defRPr sz="900"/>
            </a:lvl2pPr>
            <a:lvl3pPr marL="685783" indent="0">
              <a:buNone/>
              <a:defRPr sz="750"/>
            </a:lvl3pPr>
            <a:lvl4pPr marL="1028675" indent="0">
              <a:buNone/>
              <a:defRPr sz="675"/>
            </a:lvl4pPr>
            <a:lvl5pPr marL="1371566" indent="0">
              <a:buNone/>
              <a:defRPr sz="675"/>
            </a:lvl5pPr>
            <a:lvl6pPr marL="1714457" indent="0">
              <a:buNone/>
              <a:defRPr sz="675"/>
            </a:lvl6pPr>
            <a:lvl7pPr marL="2057348" indent="0">
              <a:buNone/>
              <a:defRPr sz="675"/>
            </a:lvl7pPr>
            <a:lvl8pPr marL="2400240" indent="0">
              <a:buNone/>
              <a:defRPr sz="675"/>
            </a:lvl8pPr>
            <a:lvl9pPr marL="2743132"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DE812893-65B3-42B4-9DF9-26A1CDC185EE}" type="datetime1">
              <a:rPr lang="vi-VN" smtClean="0"/>
              <a:t>07/06/2019</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20B7F220-0825-4B9B-9156-FF79F33775FE}" type="slidenum">
              <a:rPr lang="vi-VN" smtClean="0"/>
              <a:t>‹#›</a:t>
            </a:fld>
            <a:endParaRPr lang="vi-VN"/>
          </a:p>
        </p:txBody>
      </p:sp>
    </p:spTree>
    <p:extLst>
      <p:ext uri="{BB962C8B-B14F-4D97-AF65-F5344CB8AC3E}">
        <p14:creationId xmlns:p14="http://schemas.microsoft.com/office/powerpoint/2010/main" val="4144524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6800" y="189707"/>
            <a:ext cx="8229600" cy="1143000"/>
          </a:xfrm>
          <a:prstGeom prst="rect">
            <a:avLst/>
          </a:prstGeom>
        </p:spPr>
        <p:txBody>
          <a:bodyPr vert="horz" lIns="91440" tIns="45720" rIns="91440" bIns="45720" rtlCol="0" anchor="ctr">
            <a:normAutofit/>
          </a:bodyPr>
          <a:lstStyle/>
          <a:p>
            <a:r>
              <a:rPr lang="en-US"/>
              <a:t>Click to edit Master title style</a:t>
            </a:r>
            <a:endParaRPr lang="vi-VN" dirty="0"/>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dirty="0"/>
          </a:p>
        </p:txBody>
      </p:sp>
      <p:sp>
        <p:nvSpPr>
          <p:cNvPr id="4" name="Date Placeholder 3"/>
          <p:cNvSpPr>
            <a:spLocks noGrp="1"/>
          </p:cNvSpPr>
          <p:nvPr>
            <p:ph type="dt" sz="half" idx="2"/>
          </p:nvPr>
        </p:nvSpPr>
        <p:spPr>
          <a:xfrm>
            <a:off x="457200" y="6356358"/>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B466265-DBBC-440C-B0F9-7F9F259790B0}" type="datetime1">
              <a:rPr lang="vi-VN" smtClean="0"/>
              <a:t>07/06/2019</a:t>
            </a:fld>
            <a:endParaRPr lang="vi-VN"/>
          </a:p>
        </p:txBody>
      </p:sp>
      <p:sp>
        <p:nvSpPr>
          <p:cNvPr id="5" name="Footer Placeholder 4"/>
          <p:cNvSpPr>
            <a:spLocks noGrp="1"/>
          </p:cNvSpPr>
          <p:nvPr>
            <p:ph type="ftr" sz="quarter" idx="3"/>
          </p:nvPr>
        </p:nvSpPr>
        <p:spPr>
          <a:xfrm>
            <a:off x="3124200" y="6356358"/>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6553200" y="6356358"/>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0B7F220-0825-4B9B-9156-FF79F33775FE}" type="slidenum">
              <a:rPr lang="vi-VN" smtClean="0"/>
              <a:t>‹#›</a:t>
            </a:fld>
            <a:endParaRPr lang="vi-VN"/>
          </a:p>
        </p:txBody>
      </p:sp>
      <p:grpSp>
        <p:nvGrpSpPr>
          <p:cNvPr id="7" name="Group 4"/>
          <p:cNvGrpSpPr>
            <a:grpSpLocks/>
          </p:cNvGrpSpPr>
          <p:nvPr/>
        </p:nvGrpSpPr>
        <p:grpSpPr bwMode="auto">
          <a:xfrm>
            <a:off x="0" y="0"/>
            <a:ext cx="8763000" cy="1524000"/>
            <a:chOff x="0" y="0"/>
            <a:chExt cx="5520" cy="960"/>
          </a:xfrm>
        </p:grpSpPr>
        <p:cxnSp>
          <p:nvCxnSpPr>
            <p:cNvPr id="8" name="Straight Connector 7"/>
            <p:cNvCxnSpPr/>
            <p:nvPr/>
          </p:nvCxnSpPr>
          <p:spPr>
            <a:xfrm>
              <a:off x="672" y="816"/>
              <a:ext cx="4848" cy="1"/>
            </a:xfrm>
            <a:prstGeom prst="line">
              <a:avLst/>
            </a:prstGeom>
          </p:spPr>
          <p:style>
            <a:lnRef idx="3">
              <a:schemeClr val="accent1"/>
            </a:lnRef>
            <a:fillRef idx="0">
              <a:schemeClr val="accent1"/>
            </a:fillRef>
            <a:effectRef idx="2">
              <a:schemeClr val="accent1"/>
            </a:effectRef>
            <a:fontRef idx="minor">
              <a:schemeClr val="tx1"/>
            </a:fontRef>
          </p:style>
        </p:cxnSp>
        <p:cxnSp>
          <p:nvCxnSpPr>
            <p:cNvPr id="9" name="Straight Connector 8"/>
            <p:cNvCxnSpPr/>
            <p:nvPr/>
          </p:nvCxnSpPr>
          <p:spPr>
            <a:xfrm rot="5400000">
              <a:off x="913" y="719"/>
              <a:ext cx="480" cy="1"/>
            </a:xfrm>
            <a:prstGeom prst="line">
              <a:avLst/>
            </a:prstGeom>
          </p:spPr>
          <p:style>
            <a:lnRef idx="3">
              <a:schemeClr val="accent1"/>
            </a:lnRef>
            <a:fillRef idx="0">
              <a:schemeClr val="accent1"/>
            </a:fillRef>
            <a:effectRef idx="2">
              <a:schemeClr val="accent1"/>
            </a:effectRef>
            <a:fontRef idx="minor">
              <a:schemeClr val="tx1"/>
            </a:fontRef>
          </p:style>
        </p:cxnSp>
        <p:pic>
          <p:nvPicPr>
            <p:cNvPr id="10" name="Picture 2" descr="logoTDT-banquyen"/>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0" y="0"/>
              <a:ext cx="1104" cy="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7136054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ctr" defTabSz="685783" rtl="0" eaLnBrk="1" latinLnBrk="0" hangingPunct="1">
        <a:spcBef>
          <a:spcPct val="0"/>
        </a:spcBef>
        <a:buNone/>
        <a:defRPr sz="2700" b="1"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57168" indent="-257168" algn="l" defTabSz="685783" rtl="0" eaLnBrk="1" latinLnBrk="0" hangingPunct="1">
        <a:spcBef>
          <a:spcPct val="20000"/>
        </a:spcBef>
        <a:buFont typeface="Arial"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1pPr>
      <a:lvl2pPr marL="557199" indent="-214308" algn="l" defTabSz="685783" rtl="0" eaLnBrk="1" latinLnBrk="0" hangingPunct="1">
        <a:spcBef>
          <a:spcPct val="20000"/>
        </a:spcBef>
        <a:buFont typeface="Arial" pitchFamily="34" charset="0"/>
        <a:buChar char="–"/>
        <a:defRPr sz="2100" kern="1200">
          <a:solidFill>
            <a:schemeClr val="tx1"/>
          </a:solidFill>
          <a:latin typeface="Times New Roman" panose="02020603050405020304" pitchFamily="18" charset="0"/>
          <a:ea typeface="+mn-ea"/>
          <a:cs typeface="Times New Roman" panose="02020603050405020304" pitchFamily="18" charset="0"/>
        </a:defRPr>
      </a:lvl2pPr>
      <a:lvl3pPr marL="857228" indent="-171446" algn="l" defTabSz="685783" rtl="0" eaLnBrk="1" latinLnBrk="0" hangingPunct="1">
        <a:spcBef>
          <a:spcPct val="20000"/>
        </a:spcBef>
        <a:buFont typeface="Arial"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3pPr>
      <a:lvl4pPr marL="1200120" indent="-171446" algn="l" defTabSz="685783" rtl="0" eaLnBrk="1" latinLnBrk="0" hangingPunct="1">
        <a:spcBef>
          <a:spcPct val="20000"/>
        </a:spcBef>
        <a:buFont typeface="Arial" pitchFamily="34" charset="0"/>
        <a:buChar char="–"/>
        <a:defRPr sz="1500" kern="1200">
          <a:solidFill>
            <a:schemeClr val="tx1"/>
          </a:solidFill>
          <a:latin typeface="Times New Roman" panose="02020603050405020304" pitchFamily="18" charset="0"/>
          <a:ea typeface="+mn-ea"/>
          <a:cs typeface="Times New Roman" panose="02020603050405020304" pitchFamily="18" charset="0"/>
        </a:defRPr>
      </a:lvl4pPr>
      <a:lvl5pPr marL="1543012" indent="-171446" algn="l" defTabSz="685783" rtl="0" eaLnBrk="1" latinLnBrk="0" hangingPunct="1">
        <a:spcBef>
          <a:spcPct val="20000"/>
        </a:spcBef>
        <a:buFont typeface="Arial" pitchFamily="34" charset="0"/>
        <a:buChar char="»"/>
        <a:defRPr sz="1500" kern="1200">
          <a:solidFill>
            <a:schemeClr val="tx1"/>
          </a:solidFill>
          <a:latin typeface="Times New Roman" panose="02020603050405020304" pitchFamily="18" charset="0"/>
          <a:ea typeface="+mn-ea"/>
          <a:cs typeface="Times New Roman" panose="02020603050405020304" pitchFamily="18" charset="0"/>
        </a:defRPr>
      </a:lvl5pPr>
      <a:lvl6pPr marL="1885903"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95"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686"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577"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vi-VN"/>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tif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tmp"/><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30.xml.rels><?xml version="1.0" encoding="UTF-8" standalone="yes"?>
<Relationships xmlns="http://schemas.openxmlformats.org/package/2006/relationships"><Relationship Id="rId3" Type="http://schemas.openxmlformats.org/officeDocument/2006/relationships/hyperlink" Target="https://docs.opencv.org/3.0-beta/doc/py_tutorials/py_imgproc/py_morphological_ops/py_morphological_ops.html" TargetMode="External"/><Relationship Id="rId2" Type="http://schemas.openxmlformats.org/officeDocument/2006/relationships/hyperlink" Target="https://thigiacmaytinh.com/ly-thuyet-ve-phan-nguong-anh-threshold/" TargetMode="External"/><Relationship Id="rId1" Type="http://schemas.openxmlformats.org/officeDocument/2006/relationships/slideLayout" Target="../slideLayouts/slideLayout2.xml"/><Relationship Id="rId5" Type="http://schemas.openxmlformats.org/officeDocument/2006/relationships/hyperlink" Target="https://github.com/apoorva-dave/LicensePlateDetector?fbclid=IwAR37YdZwsZLMo_DTwotbHglIwCRKpqxBwy4awiIW4Fm8KMqp3B0turMYg0M" TargetMode="External"/><Relationship Id="rId4" Type="http://schemas.openxmlformats.org/officeDocument/2006/relationships/hyperlink" Target="https://www.cs.auckland.ac.nz/courses/compsci773s1c/lectures/ImageProcessing-html/topic4.ht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nvSpPr>
        <p:spPr bwMode="auto">
          <a:xfrm>
            <a:off x="2377130" y="89377"/>
            <a:ext cx="5829300" cy="1102519"/>
          </a:xfrm>
          <a:prstGeom prst="rect">
            <a:avLst/>
          </a:prstGeom>
          <a:noFill/>
          <a:ln w="9525">
            <a:noFill/>
            <a:miter lim="800000"/>
            <a:headEnd/>
            <a:tailEnd/>
          </a:ln>
        </p:spPr>
        <p:txBody>
          <a:bodyPr vert="horz" wrap="square" lIns="68580" tIns="34290" rIns="68580" bIns="34290" numCol="1" anchor="ctr" anchorCtr="0" compatLnSpc="1">
            <a:prstTxWarp prst="textNoShape">
              <a:avLst/>
            </a:prstTxWarp>
            <a:norm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vi-VN" dirty="0">
                <a:latin typeface="Times New Roman" pitchFamily="18" charset="0"/>
                <a:cs typeface="Times New Roman" pitchFamily="18" charset="0"/>
              </a:rPr>
              <a:t>TỔNG LIÊN ĐOÀN LAO ĐỘNG VIỆT NA</a:t>
            </a:r>
            <a:r>
              <a:rPr lang="vi-VN" b="1" dirty="0">
                <a:latin typeface="Times New Roman" pitchFamily="18" charset="0"/>
                <a:cs typeface="Times New Roman" pitchFamily="18" charset="0"/>
              </a:rPr>
              <a:t>M </a:t>
            </a:r>
            <a:br>
              <a:rPr lang="vi-VN" b="1" dirty="0">
                <a:latin typeface="Times New Roman" pitchFamily="18" charset="0"/>
                <a:cs typeface="Times New Roman" pitchFamily="18" charset="0"/>
              </a:rPr>
            </a:br>
            <a:r>
              <a:rPr lang="vi-VN" b="1" dirty="0">
                <a:latin typeface="Times New Roman" pitchFamily="18" charset="0"/>
                <a:cs typeface="Times New Roman" pitchFamily="18" charset="0"/>
              </a:rPr>
              <a:t>TRƯỜNG ĐẠI HỌC TÔN ĐỨC THẮNG</a:t>
            </a:r>
            <a:br>
              <a:rPr lang="vi-VN" b="1" dirty="0">
                <a:latin typeface="Times New Roman" pitchFamily="18" charset="0"/>
                <a:cs typeface="Times New Roman" pitchFamily="18" charset="0"/>
              </a:rPr>
            </a:br>
            <a:r>
              <a:rPr lang="vi-VN" b="1" dirty="0">
                <a:latin typeface="Times New Roman" pitchFamily="18" charset="0"/>
                <a:cs typeface="Times New Roman" pitchFamily="18" charset="0"/>
              </a:rPr>
              <a:t>KHOA CÔNG NGHỆ THÔNG TIN</a:t>
            </a:r>
            <a:endParaRPr lang="en-US" b="1" dirty="0">
              <a:latin typeface="Times New Roman" pitchFamily="18" charset="0"/>
              <a:cs typeface="Times New Roman" pitchFamily="18" charset="0"/>
            </a:endParaRPr>
          </a:p>
        </p:txBody>
      </p:sp>
      <p:sp>
        <p:nvSpPr>
          <p:cNvPr id="7" name="Title 1"/>
          <p:cNvSpPr txBox="1">
            <a:spLocks/>
          </p:cNvSpPr>
          <p:nvPr/>
        </p:nvSpPr>
        <p:spPr>
          <a:xfrm>
            <a:off x="835855" y="1472607"/>
            <a:ext cx="7772400" cy="1102519"/>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3600" kern="1200">
                <a:solidFill>
                  <a:schemeClr val="tx1"/>
                </a:solidFill>
                <a:latin typeface="Arial" pitchFamily="34" charset="0"/>
                <a:ea typeface="+mj-ea"/>
                <a:cs typeface="Arial" pitchFamily="34" charset="0"/>
              </a:defRPr>
            </a:lvl1pPr>
          </a:lstStyle>
          <a:p>
            <a:r>
              <a:rPr lang="vi-VN" sz="2700" dirty="0"/>
              <a:t>ĐỒ ÁN MÔN XỬ LÝ </a:t>
            </a:r>
            <a:r>
              <a:rPr lang="en-US" sz="2700" dirty="0"/>
              <a:t>ẢNH SỐ NÂNG CAO</a:t>
            </a:r>
            <a:endParaRPr lang="vi-VN" sz="2700" dirty="0"/>
          </a:p>
        </p:txBody>
      </p:sp>
      <p:sp>
        <p:nvSpPr>
          <p:cNvPr id="8" name="Rectangle 7"/>
          <p:cNvSpPr/>
          <p:nvPr/>
        </p:nvSpPr>
        <p:spPr>
          <a:xfrm>
            <a:off x="217290" y="2539833"/>
            <a:ext cx="8686799" cy="807913"/>
          </a:xfrm>
          <a:prstGeom prst="rect">
            <a:avLst/>
          </a:prstGeom>
          <a:noFill/>
        </p:spPr>
        <p:txBody>
          <a:bodyPr wrap="square" lIns="68580" tIns="34290" rIns="68580" bIns="34290">
            <a:spAutoFit/>
          </a:bodyPr>
          <a:lstStyle/>
          <a:p>
            <a:pPr algn="ctr"/>
            <a:r>
              <a:rPr lang="vi-VN" sz="4800" b="1" dirty="0">
                <a:ln w="0"/>
                <a:solidFill>
                  <a:srgbClr val="C00000"/>
                </a:solidFill>
                <a:effectLst>
                  <a:outerShdw blurRad="38100" dist="25400" dir="5400000" algn="ctr" rotWithShape="0">
                    <a:srgbClr val="6E747A">
                      <a:alpha val="43000"/>
                    </a:srgbClr>
                  </a:outerShdw>
                </a:effectLst>
              </a:rPr>
              <a:t> NHẬN DẠNG BIỂN SỐ XE</a:t>
            </a:r>
            <a:endParaRPr lang="en-US" sz="4800" b="1" dirty="0">
              <a:ln w="0"/>
              <a:solidFill>
                <a:srgbClr val="C00000"/>
              </a:solidFill>
              <a:effectLst>
                <a:outerShdw blurRad="38100" dist="25400" dir="5400000" algn="ctr" rotWithShape="0">
                  <a:srgbClr val="6E747A">
                    <a:alpha val="43000"/>
                  </a:srgbClr>
                </a:outerShdw>
              </a:effectLst>
            </a:endParaRPr>
          </a:p>
        </p:txBody>
      </p:sp>
      <p:sp>
        <p:nvSpPr>
          <p:cNvPr id="9" name="Subtitle 2"/>
          <p:cNvSpPr>
            <a:spLocks noGrp="1"/>
          </p:cNvSpPr>
          <p:nvPr/>
        </p:nvSpPr>
        <p:spPr bwMode="auto">
          <a:xfrm>
            <a:off x="3036711" y="5249030"/>
            <a:ext cx="6028743" cy="1472453"/>
          </a:xfrm>
          <a:prstGeom prst="rect">
            <a:avLst/>
          </a:prstGeom>
          <a:noFill/>
          <a:ln w="9525">
            <a:noFill/>
            <a:miter lim="800000"/>
            <a:headEnd/>
            <a:tailEnd/>
          </a:ln>
        </p:spPr>
        <p:txBody>
          <a:bodyPr vert="horz" wrap="square" lIns="68580" tIns="34290" rIns="68580" bIns="3429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3200" kern="1200">
                <a:solidFill>
                  <a:schemeClr val="tx1">
                    <a:tint val="75000"/>
                  </a:schemeClr>
                </a:solidFill>
                <a:latin typeface="Times New Roman" panose="02020603050405020304" pitchFamily="18" charset="0"/>
                <a:ea typeface="+mn-ea"/>
                <a:cs typeface="Times New Roman" panose="02020603050405020304" pitchFamily="18" charset="0"/>
              </a:defRPr>
            </a:lvl1pPr>
            <a:lvl2pPr marL="457200" indent="0" algn="ctr" rtl="0" eaLnBrk="1" fontAlgn="base" hangingPunct="1">
              <a:spcBef>
                <a:spcPct val="20000"/>
              </a:spcBef>
              <a:spcAft>
                <a:spcPct val="0"/>
              </a:spcAft>
              <a:buFont typeface="Arial" charset="0"/>
              <a:buNone/>
              <a:defRPr sz="2800" kern="1200">
                <a:solidFill>
                  <a:schemeClr val="tx1">
                    <a:tint val="75000"/>
                  </a:schemeClr>
                </a:solidFill>
                <a:latin typeface="Times New Roman" panose="02020603050405020304" pitchFamily="18" charset="0"/>
                <a:ea typeface="+mn-ea"/>
                <a:cs typeface="Times New Roman" panose="02020603050405020304" pitchFamily="18" charset="0"/>
              </a:defRPr>
            </a:lvl2pPr>
            <a:lvl3pPr marL="914400" indent="0" algn="ctr" rtl="0" eaLnBrk="1" fontAlgn="base" hangingPunct="1">
              <a:spcBef>
                <a:spcPct val="20000"/>
              </a:spcBef>
              <a:spcAft>
                <a:spcPct val="0"/>
              </a:spcAft>
              <a:buFont typeface="Arial" charset="0"/>
              <a:buNone/>
              <a:defRPr sz="2400" kern="1200">
                <a:solidFill>
                  <a:schemeClr val="tx1">
                    <a:tint val="75000"/>
                  </a:schemeClr>
                </a:solidFill>
                <a:latin typeface="Times New Roman" panose="02020603050405020304" pitchFamily="18" charset="0"/>
                <a:ea typeface="+mn-ea"/>
                <a:cs typeface="Times New Roman" panose="02020603050405020304" pitchFamily="18" charset="0"/>
              </a:defRPr>
            </a:lvl3pPr>
            <a:lvl4pPr marL="1371600" indent="0" algn="ctr" rtl="0" eaLnBrk="1" fontAlgn="base" hangingPunct="1">
              <a:spcBef>
                <a:spcPct val="20000"/>
              </a:spcBef>
              <a:spcAft>
                <a:spcPct val="0"/>
              </a:spcAft>
              <a:buFont typeface="Arial" charset="0"/>
              <a:buNone/>
              <a:defRPr sz="2000" kern="1200">
                <a:solidFill>
                  <a:schemeClr val="tx1">
                    <a:tint val="75000"/>
                  </a:schemeClr>
                </a:solidFill>
                <a:latin typeface="Times New Roman" panose="02020603050405020304" pitchFamily="18" charset="0"/>
                <a:ea typeface="+mn-ea"/>
                <a:cs typeface="Times New Roman" panose="02020603050405020304" pitchFamily="18" charset="0"/>
              </a:defRPr>
            </a:lvl4pPr>
            <a:lvl5pPr marL="1828800" indent="0" algn="ctr" rtl="0" eaLnBrk="1" fontAlgn="base" hangingPunct="1">
              <a:spcBef>
                <a:spcPct val="20000"/>
              </a:spcBef>
              <a:spcAft>
                <a:spcPct val="0"/>
              </a:spcAft>
              <a:buFont typeface="Arial" charset="0"/>
              <a:buNone/>
              <a:defRPr sz="2000" kern="1200">
                <a:solidFill>
                  <a:schemeClr val="tx1">
                    <a:tint val="75000"/>
                  </a:schemeClr>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r"/>
            <a:r>
              <a:rPr lang="en-US" sz="2100" b="1" dirty="0">
                <a:solidFill>
                  <a:schemeClr val="tx1"/>
                </a:solidFill>
              </a:rPr>
              <a:t>GVHD: </a:t>
            </a:r>
            <a:r>
              <a:rPr lang="vi-VN" sz="2100" b="1" dirty="0">
                <a:solidFill>
                  <a:schemeClr val="tx1"/>
                </a:solidFill>
              </a:rPr>
              <a:t>      </a:t>
            </a:r>
            <a:r>
              <a:rPr lang="en-US" sz="2100" dirty="0">
                <a:solidFill>
                  <a:schemeClr val="tx1"/>
                </a:solidFill>
              </a:rPr>
              <a:t>TS.</a:t>
            </a:r>
            <a:r>
              <a:rPr lang="vi-VN" sz="2100" dirty="0">
                <a:solidFill>
                  <a:schemeClr val="tx1"/>
                </a:solidFill>
              </a:rPr>
              <a:t> </a:t>
            </a:r>
            <a:r>
              <a:rPr lang="en-US" sz="2100" dirty="0">
                <a:solidFill>
                  <a:schemeClr val="tx1"/>
                </a:solidFill>
              </a:rPr>
              <a:t>PHẠM VĂN HUY</a:t>
            </a:r>
          </a:p>
          <a:p>
            <a:pPr algn="r"/>
            <a:r>
              <a:rPr lang="en-US" sz="2100" b="1" dirty="0" err="1">
                <a:solidFill>
                  <a:schemeClr val="tx1"/>
                </a:solidFill>
              </a:rPr>
              <a:t>Thực</a:t>
            </a:r>
            <a:r>
              <a:rPr lang="en-US" sz="2100" b="1" dirty="0">
                <a:solidFill>
                  <a:schemeClr val="tx1"/>
                </a:solidFill>
              </a:rPr>
              <a:t> </a:t>
            </a:r>
            <a:r>
              <a:rPr lang="en-US" sz="2100" b="1" dirty="0" err="1">
                <a:solidFill>
                  <a:schemeClr val="tx1"/>
                </a:solidFill>
              </a:rPr>
              <a:t>hiện</a:t>
            </a:r>
            <a:r>
              <a:rPr lang="en-US" sz="2100" b="1" dirty="0">
                <a:solidFill>
                  <a:schemeClr val="tx1"/>
                </a:solidFill>
              </a:rPr>
              <a:t>:   </a:t>
            </a:r>
            <a:r>
              <a:rPr lang="en-US" sz="2100" dirty="0">
                <a:solidFill>
                  <a:schemeClr val="tx1"/>
                </a:solidFill>
              </a:rPr>
              <a:t>HỒNG QUANG VINH – 186005004</a:t>
            </a:r>
            <a:endParaRPr lang="en-US" sz="2100" i="1" dirty="0">
              <a:solidFill>
                <a:schemeClr val="tx1"/>
              </a:solidFill>
            </a:endParaRPr>
          </a:p>
          <a:p>
            <a:pPr algn="r">
              <a:tabLst>
                <a:tab pos="1482292" algn="l"/>
              </a:tabLst>
            </a:pPr>
            <a:r>
              <a:rPr lang="en-US" sz="2100" i="1" dirty="0">
                <a:solidFill>
                  <a:schemeClr val="tx1"/>
                </a:solidFill>
              </a:rPr>
              <a:t>	</a:t>
            </a:r>
            <a:r>
              <a:rPr lang="en-US" sz="2100" dirty="0">
                <a:solidFill>
                  <a:schemeClr val="tx1"/>
                </a:solidFill>
              </a:rPr>
              <a:t>NGUYỄN ĐẠI THỊNH - 186005035</a:t>
            </a:r>
            <a:endParaRPr lang="vi-VN" sz="2100" dirty="0">
              <a:solidFill>
                <a:schemeClr val="tx1"/>
              </a:solidFill>
            </a:endParaRPr>
          </a:p>
        </p:txBody>
      </p:sp>
      <p:sp>
        <p:nvSpPr>
          <p:cNvPr id="2" name="Slide Number Placeholder 1"/>
          <p:cNvSpPr>
            <a:spLocks noGrp="1"/>
          </p:cNvSpPr>
          <p:nvPr>
            <p:ph type="sldNum" sz="quarter" idx="12"/>
          </p:nvPr>
        </p:nvSpPr>
        <p:spPr/>
        <p:txBody>
          <a:bodyPr/>
          <a:lstStyle/>
          <a:p>
            <a:fld id="{20B7F220-0825-4B9B-9156-FF79F33775FE}" type="slidenum">
              <a:rPr lang="vi-VN" smtClean="0"/>
              <a:t>1</a:t>
            </a:fld>
            <a:endParaRPr lang="vi-VN"/>
          </a:p>
        </p:txBody>
      </p:sp>
    </p:spTree>
    <p:extLst>
      <p:ext uri="{BB962C8B-B14F-4D97-AF65-F5344CB8AC3E}">
        <p14:creationId xmlns:p14="http://schemas.microsoft.com/office/powerpoint/2010/main" val="1660474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7B27FB-9D64-1749-9E43-E4CDA2184390}"/>
              </a:ext>
            </a:extLst>
          </p:cNvPr>
          <p:cNvSpPr>
            <a:spLocks noGrp="1"/>
          </p:cNvSpPr>
          <p:nvPr>
            <p:ph idx="1"/>
          </p:nvPr>
        </p:nvSpPr>
        <p:spPr/>
        <p:txBody>
          <a:bodyPr/>
          <a:lstStyle/>
          <a:p>
            <a:r>
              <a:rPr lang="vi-VN" dirty="0"/>
              <a:t>Cân bằng sáng (Equalization Histogram):</a:t>
            </a:r>
          </a:p>
          <a:p>
            <a:pPr lvl="1" algn="just"/>
            <a:r>
              <a:rPr lang="vi-VN" sz="2000" dirty="0"/>
              <a:t>Histogram là biểu đồ cột thống kê số lần xuất hiện của các mức sáng trong ảnh.</a:t>
            </a:r>
          </a:p>
          <a:p>
            <a:pPr lvl="1" algn="just"/>
            <a:r>
              <a:rPr lang="vi-VN" sz="2000" dirty="0"/>
              <a:t>Phương pháp cân bằng histogram giúp điều chỉnh lại cường độ trên biểu đồ.</a:t>
            </a:r>
            <a:r>
              <a:rPr lang="en-US" sz="2000" dirty="0"/>
              <a:t> </a:t>
            </a:r>
            <a:r>
              <a:rPr lang="en-US" sz="2000" dirty="0" err="1"/>
              <a:t>Mục</a:t>
            </a:r>
            <a:r>
              <a:rPr lang="en-US" sz="2000" dirty="0"/>
              <a:t> </a:t>
            </a:r>
            <a:r>
              <a:rPr lang="en-US" sz="2000" dirty="0" err="1"/>
              <a:t>đích</a:t>
            </a:r>
            <a:r>
              <a:rPr lang="en-US" sz="2000" dirty="0"/>
              <a:t> </a:t>
            </a:r>
            <a:r>
              <a:rPr lang="en-US" sz="2000" dirty="0" err="1"/>
              <a:t>giảm</a:t>
            </a:r>
            <a:r>
              <a:rPr lang="en-US" sz="2000" dirty="0"/>
              <a:t> </a:t>
            </a:r>
            <a:r>
              <a:rPr lang="en-US" sz="2000" dirty="0" err="1"/>
              <a:t>sự</a:t>
            </a:r>
            <a:r>
              <a:rPr lang="en-US" sz="2000" dirty="0"/>
              <a:t> </a:t>
            </a:r>
            <a:r>
              <a:rPr lang="en-US" sz="2000" dirty="0" err="1"/>
              <a:t>ảnh</a:t>
            </a:r>
            <a:r>
              <a:rPr lang="en-US" sz="2000" dirty="0"/>
              <a:t> </a:t>
            </a:r>
            <a:r>
              <a:rPr lang="en-US" sz="2000" dirty="0" err="1"/>
              <a:t>hưởng</a:t>
            </a:r>
            <a:r>
              <a:rPr lang="en-US" sz="2000" dirty="0"/>
              <a:t> do </a:t>
            </a:r>
            <a:r>
              <a:rPr lang="en-US" sz="2000" dirty="0" err="1"/>
              <a:t>ảnh</a:t>
            </a:r>
            <a:r>
              <a:rPr lang="en-US" sz="2000" dirty="0"/>
              <a:t> </a:t>
            </a:r>
            <a:r>
              <a:rPr lang="en-US" sz="2000" dirty="0" err="1"/>
              <a:t>quá</a:t>
            </a:r>
            <a:r>
              <a:rPr lang="en-US" sz="2000" dirty="0"/>
              <a:t> </a:t>
            </a:r>
            <a:r>
              <a:rPr lang="en-US" sz="2000" dirty="0" err="1"/>
              <a:t>sáng</a:t>
            </a:r>
            <a:r>
              <a:rPr lang="en-US" sz="2000" dirty="0"/>
              <a:t> </a:t>
            </a:r>
            <a:r>
              <a:rPr lang="en-US" sz="2000" dirty="0" err="1"/>
              <a:t>hoặc</a:t>
            </a:r>
            <a:r>
              <a:rPr lang="en-US" sz="2000" dirty="0"/>
              <a:t> </a:t>
            </a:r>
            <a:r>
              <a:rPr lang="en-US" sz="2000" dirty="0" err="1"/>
              <a:t>quá</a:t>
            </a:r>
            <a:r>
              <a:rPr lang="en-US" sz="2000" dirty="0"/>
              <a:t> </a:t>
            </a:r>
            <a:r>
              <a:rPr lang="en-US" sz="2000" dirty="0" err="1"/>
              <a:t>tối</a:t>
            </a:r>
            <a:r>
              <a:rPr lang="en-US" sz="2000" dirty="0"/>
              <a:t>.</a:t>
            </a:r>
            <a:endParaRPr lang="vi-VN" sz="2000" dirty="0"/>
          </a:p>
        </p:txBody>
      </p:sp>
      <p:sp>
        <p:nvSpPr>
          <p:cNvPr id="4" name="Slide Number Placeholder 3">
            <a:extLst>
              <a:ext uri="{FF2B5EF4-FFF2-40B4-BE49-F238E27FC236}">
                <a16:creationId xmlns:a16="http://schemas.microsoft.com/office/drawing/2014/main" id="{25DD06CF-5671-B549-BF5E-302BE16529DB}"/>
              </a:ext>
            </a:extLst>
          </p:cNvPr>
          <p:cNvSpPr>
            <a:spLocks noGrp="1"/>
          </p:cNvSpPr>
          <p:nvPr>
            <p:ph type="sldNum" sz="quarter" idx="12"/>
          </p:nvPr>
        </p:nvSpPr>
        <p:spPr/>
        <p:txBody>
          <a:bodyPr/>
          <a:lstStyle/>
          <a:p>
            <a:fld id="{20B7F220-0825-4B9B-9156-FF79F33775FE}" type="slidenum">
              <a:rPr lang="vi-VN" smtClean="0"/>
              <a:t>10</a:t>
            </a:fld>
            <a:endParaRPr lang="vi-VN"/>
          </a:p>
        </p:txBody>
      </p:sp>
      <p:sp>
        <p:nvSpPr>
          <p:cNvPr id="5" name="Title 1">
            <a:extLst>
              <a:ext uri="{FF2B5EF4-FFF2-40B4-BE49-F238E27FC236}">
                <a16:creationId xmlns:a16="http://schemas.microsoft.com/office/drawing/2014/main" id="{DC61552B-9B4B-6D49-A3F2-30B9468989E2}"/>
              </a:ext>
            </a:extLst>
          </p:cNvPr>
          <p:cNvSpPr>
            <a:spLocks noGrp="1"/>
          </p:cNvSpPr>
          <p:nvPr>
            <p:ph type="title"/>
          </p:nvPr>
        </p:nvSpPr>
        <p:spPr>
          <a:xfrm>
            <a:off x="1066800" y="189707"/>
            <a:ext cx="8229600" cy="1143000"/>
          </a:xfrm>
        </p:spPr>
        <p:txBody>
          <a:bodyPr/>
          <a:lstStyle/>
          <a:p>
            <a:r>
              <a:rPr lang="vi-VN" dirty="0"/>
              <a:t>CƠ SỞ LÝ THUYẾT</a:t>
            </a:r>
            <a:endParaRPr lang="en-US" dirty="0"/>
          </a:p>
        </p:txBody>
      </p:sp>
      <p:pic>
        <p:nvPicPr>
          <p:cNvPr id="6" name="Picture 5">
            <a:extLst>
              <a:ext uri="{FF2B5EF4-FFF2-40B4-BE49-F238E27FC236}">
                <a16:creationId xmlns:a16="http://schemas.microsoft.com/office/drawing/2014/main" id="{8755ECEA-BE8C-0D47-9E36-9F84DF03E4AD}"/>
              </a:ext>
            </a:extLst>
          </p:cNvPr>
          <p:cNvPicPr/>
          <p:nvPr/>
        </p:nvPicPr>
        <p:blipFill>
          <a:blip r:embed="rId2">
            <a:extLst>
              <a:ext uri="{28A0092B-C50C-407E-A947-70E740481C1C}">
                <a14:useLocalDpi xmlns:a14="http://schemas.microsoft.com/office/drawing/2010/main" val="0"/>
              </a:ext>
            </a:extLst>
          </a:blip>
          <a:stretch>
            <a:fillRect/>
          </a:stretch>
        </p:blipFill>
        <p:spPr>
          <a:xfrm>
            <a:off x="770466" y="3413178"/>
            <a:ext cx="7916334" cy="2943180"/>
          </a:xfrm>
          <a:prstGeom prst="rect">
            <a:avLst/>
          </a:prstGeom>
        </p:spPr>
      </p:pic>
    </p:spTree>
    <p:extLst>
      <p:ext uri="{BB962C8B-B14F-4D97-AF65-F5344CB8AC3E}">
        <p14:creationId xmlns:p14="http://schemas.microsoft.com/office/powerpoint/2010/main" val="2666961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D9E43C-6AE1-4B4A-8E3F-996132175D4B}"/>
              </a:ext>
            </a:extLst>
          </p:cNvPr>
          <p:cNvSpPr>
            <a:spLocks noGrp="1"/>
          </p:cNvSpPr>
          <p:nvPr>
            <p:ph idx="1"/>
          </p:nvPr>
        </p:nvSpPr>
        <p:spPr>
          <a:xfrm>
            <a:off x="457200" y="1600206"/>
            <a:ext cx="8229600" cy="4597394"/>
          </a:xfrm>
        </p:spPr>
        <p:txBody>
          <a:bodyPr/>
          <a:lstStyle/>
          <a:p>
            <a:r>
              <a:rPr lang="vi-VN" dirty="0"/>
              <a:t>Xử lý hình thái (Morphological</a:t>
            </a:r>
            <a:r>
              <a:rPr lang="en-US" dirty="0"/>
              <a:t>)</a:t>
            </a:r>
            <a:endParaRPr lang="vi-VN" dirty="0"/>
          </a:p>
          <a:p>
            <a:pPr lvl="1" algn="just"/>
            <a:r>
              <a:rPr lang="en-US" sz="2000" dirty="0" err="1"/>
              <a:t>Là</a:t>
            </a:r>
            <a:r>
              <a:rPr lang="en-US" sz="2000" dirty="0"/>
              <a:t> </a:t>
            </a:r>
            <a:r>
              <a:rPr lang="en-US" sz="2000" dirty="0" err="1"/>
              <a:t>một</a:t>
            </a:r>
            <a:r>
              <a:rPr lang="en-US" sz="2000" dirty="0"/>
              <a:t> </a:t>
            </a:r>
            <a:r>
              <a:rPr lang="en-US" sz="2000" dirty="0" err="1"/>
              <a:t>tập</a:t>
            </a:r>
            <a:r>
              <a:rPr lang="en-US" sz="2000" dirty="0"/>
              <a:t> </a:t>
            </a:r>
            <a:r>
              <a:rPr lang="en-US" sz="2000" dirty="0" err="1"/>
              <a:t>hợp</a:t>
            </a:r>
            <a:r>
              <a:rPr lang="en-US" sz="2000" dirty="0"/>
              <a:t> </a:t>
            </a:r>
            <a:r>
              <a:rPr lang="en-US" sz="2000" dirty="0" err="1"/>
              <a:t>các</a:t>
            </a:r>
            <a:r>
              <a:rPr lang="en-US" sz="2000" dirty="0"/>
              <a:t> </a:t>
            </a:r>
            <a:r>
              <a:rPr lang="en-US" sz="2000" dirty="0" err="1"/>
              <a:t>hoạt</a:t>
            </a:r>
            <a:r>
              <a:rPr lang="en-US" sz="2000" dirty="0"/>
              <a:t> </a:t>
            </a:r>
            <a:r>
              <a:rPr lang="en-US" sz="2000" dirty="0" err="1"/>
              <a:t>động</a:t>
            </a:r>
            <a:r>
              <a:rPr lang="en-US" sz="2000" dirty="0"/>
              <a:t> phi </a:t>
            </a:r>
            <a:r>
              <a:rPr lang="en-US" sz="2000" dirty="0" err="1"/>
              <a:t>tuyến</a:t>
            </a:r>
            <a:r>
              <a:rPr lang="en-US" sz="2000" dirty="0"/>
              <a:t> </a:t>
            </a:r>
            <a:r>
              <a:rPr lang="en-US" sz="2000" dirty="0" err="1"/>
              <a:t>tính</a:t>
            </a:r>
            <a:r>
              <a:rPr lang="en-US" sz="2000" dirty="0"/>
              <a:t> </a:t>
            </a:r>
            <a:r>
              <a:rPr lang="en-US" sz="2000" dirty="0" err="1"/>
              <a:t>liên</a:t>
            </a:r>
            <a:r>
              <a:rPr lang="en-US" sz="2000" dirty="0"/>
              <a:t> </a:t>
            </a:r>
            <a:r>
              <a:rPr lang="en-US" sz="2000" dirty="0" err="1"/>
              <a:t>quan</a:t>
            </a:r>
            <a:r>
              <a:rPr lang="en-US" sz="2000" dirty="0"/>
              <a:t> </a:t>
            </a:r>
            <a:r>
              <a:rPr lang="en-US" sz="2000" dirty="0" err="1"/>
              <a:t>đến</a:t>
            </a:r>
            <a:r>
              <a:rPr lang="en-US" sz="2000" dirty="0"/>
              <a:t> </a:t>
            </a:r>
            <a:r>
              <a:rPr lang="en-US" sz="2000" dirty="0" err="1"/>
              <a:t>hình</a:t>
            </a:r>
            <a:r>
              <a:rPr lang="en-US" sz="2000" dirty="0"/>
              <a:t> </a:t>
            </a:r>
            <a:r>
              <a:rPr lang="en-US" sz="2000" dirty="0" err="1"/>
              <a:t>dạng</a:t>
            </a:r>
            <a:r>
              <a:rPr lang="en-US" sz="2000" dirty="0"/>
              <a:t> </a:t>
            </a:r>
            <a:r>
              <a:rPr lang="en-US" sz="2000" dirty="0" err="1"/>
              <a:t>hoặc</a:t>
            </a:r>
            <a:r>
              <a:rPr lang="en-US" sz="2000" dirty="0"/>
              <a:t> </a:t>
            </a:r>
            <a:r>
              <a:rPr lang="en-US" sz="2000" dirty="0" err="1"/>
              <a:t>hình</a:t>
            </a:r>
            <a:r>
              <a:rPr lang="en-US" sz="2000" dirty="0"/>
              <a:t> </a:t>
            </a:r>
            <a:r>
              <a:rPr lang="en-US" sz="2000" dirty="0" err="1"/>
              <a:t>thái</a:t>
            </a:r>
            <a:r>
              <a:rPr lang="en-US" sz="2000" dirty="0"/>
              <a:t> </a:t>
            </a:r>
            <a:r>
              <a:rPr lang="en-US" sz="2000" dirty="0" err="1"/>
              <a:t>của</a:t>
            </a:r>
            <a:r>
              <a:rPr lang="en-US" sz="2000" dirty="0"/>
              <a:t> </a:t>
            </a:r>
            <a:r>
              <a:rPr lang="en-US" sz="2000" dirty="0" err="1"/>
              <a:t>các</a:t>
            </a:r>
            <a:r>
              <a:rPr lang="en-US" sz="2000" dirty="0"/>
              <a:t> </a:t>
            </a:r>
            <a:r>
              <a:rPr lang="en-US" sz="2000" dirty="0" err="1"/>
              <a:t>đặc</a:t>
            </a:r>
            <a:r>
              <a:rPr lang="en-US" sz="2000" dirty="0"/>
              <a:t> </a:t>
            </a:r>
            <a:r>
              <a:rPr lang="en-US" sz="2000" dirty="0" err="1"/>
              <a:t>trưng</a:t>
            </a:r>
            <a:r>
              <a:rPr lang="en-US" sz="2000" dirty="0"/>
              <a:t> </a:t>
            </a:r>
            <a:r>
              <a:rPr lang="en-US" sz="2000" dirty="0" err="1"/>
              <a:t>trong</a:t>
            </a:r>
            <a:r>
              <a:rPr lang="en-US" sz="2000" dirty="0"/>
              <a:t> </a:t>
            </a:r>
            <a:r>
              <a:rPr lang="en-US" sz="2000" dirty="0" err="1"/>
              <a:t>một</a:t>
            </a:r>
            <a:r>
              <a:rPr lang="en-US" sz="2000" dirty="0"/>
              <a:t> </a:t>
            </a:r>
            <a:r>
              <a:rPr lang="en-US" sz="2000" dirty="0" err="1"/>
              <a:t>hình</a:t>
            </a:r>
            <a:r>
              <a:rPr lang="en-US" sz="2000" dirty="0"/>
              <a:t> </a:t>
            </a:r>
            <a:r>
              <a:rPr lang="en-US" sz="2000" dirty="0" err="1"/>
              <a:t>ảnh</a:t>
            </a:r>
            <a:r>
              <a:rPr lang="en-US" sz="2000" dirty="0"/>
              <a:t>. </a:t>
            </a:r>
          </a:p>
          <a:p>
            <a:pPr lvl="1" algn="just"/>
            <a:r>
              <a:rPr lang="en-US" sz="2000" dirty="0" err="1"/>
              <a:t>Các</a:t>
            </a:r>
            <a:r>
              <a:rPr lang="en-US" sz="2000" dirty="0"/>
              <a:t> </a:t>
            </a:r>
            <a:r>
              <a:rPr lang="en-US" sz="2000" dirty="0" err="1"/>
              <a:t>phương</a:t>
            </a:r>
            <a:r>
              <a:rPr lang="en-US" sz="2000" dirty="0"/>
              <a:t> </a:t>
            </a:r>
            <a:r>
              <a:rPr lang="en-US" sz="2000" dirty="0" err="1"/>
              <a:t>pháp</a:t>
            </a:r>
            <a:r>
              <a:rPr lang="en-US" sz="2000" dirty="0"/>
              <a:t> bao </a:t>
            </a:r>
            <a:r>
              <a:rPr lang="en-US" sz="2000" dirty="0" err="1"/>
              <a:t>gồm</a:t>
            </a:r>
            <a:r>
              <a:rPr lang="en-US" sz="2000" dirty="0"/>
              <a:t>: </a:t>
            </a:r>
            <a:r>
              <a:rPr lang="en-US" sz="2000" dirty="0" err="1"/>
              <a:t>Ăn</a:t>
            </a:r>
            <a:r>
              <a:rPr lang="en-US" sz="2000" dirty="0"/>
              <a:t> </a:t>
            </a:r>
            <a:r>
              <a:rPr lang="en-US" sz="2000" dirty="0" err="1"/>
              <a:t>mòn</a:t>
            </a:r>
            <a:r>
              <a:rPr lang="en-US" sz="2000" dirty="0"/>
              <a:t> (Erosion), </a:t>
            </a:r>
            <a:r>
              <a:rPr lang="en-US" sz="2000" dirty="0" err="1"/>
              <a:t>Giãn</a:t>
            </a:r>
            <a:r>
              <a:rPr lang="en-US" sz="2000" dirty="0"/>
              <a:t> </a:t>
            </a:r>
            <a:r>
              <a:rPr lang="en-US" sz="2000" dirty="0" err="1"/>
              <a:t>nở</a:t>
            </a:r>
            <a:r>
              <a:rPr lang="en-US" sz="2000" dirty="0"/>
              <a:t> (Dilation), </a:t>
            </a:r>
            <a:r>
              <a:rPr lang="en-US" sz="2000" dirty="0" err="1"/>
              <a:t>Mở</a:t>
            </a:r>
            <a:r>
              <a:rPr lang="en-US" sz="2000" dirty="0"/>
              <a:t> (Opening), </a:t>
            </a:r>
            <a:r>
              <a:rPr lang="en-US" sz="2000" dirty="0" err="1"/>
              <a:t>Đóng</a:t>
            </a:r>
            <a:r>
              <a:rPr lang="en-US" sz="2000" dirty="0"/>
              <a:t> (Closing), </a:t>
            </a:r>
            <a:r>
              <a:rPr lang="en-US" sz="2000" dirty="0" err="1"/>
              <a:t>v.v</a:t>
            </a:r>
            <a:r>
              <a:rPr lang="en-US" sz="2000" dirty="0"/>
              <a:t>…</a:t>
            </a:r>
            <a:endParaRPr lang="vi-VN" sz="2000" dirty="0"/>
          </a:p>
        </p:txBody>
      </p:sp>
      <p:sp>
        <p:nvSpPr>
          <p:cNvPr id="4" name="Slide Number Placeholder 3">
            <a:extLst>
              <a:ext uri="{FF2B5EF4-FFF2-40B4-BE49-F238E27FC236}">
                <a16:creationId xmlns:a16="http://schemas.microsoft.com/office/drawing/2014/main" id="{BC902E92-ACDA-2348-8841-C20447D89C1F}"/>
              </a:ext>
            </a:extLst>
          </p:cNvPr>
          <p:cNvSpPr>
            <a:spLocks noGrp="1"/>
          </p:cNvSpPr>
          <p:nvPr>
            <p:ph type="sldNum" sz="quarter" idx="12"/>
          </p:nvPr>
        </p:nvSpPr>
        <p:spPr/>
        <p:txBody>
          <a:bodyPr/>
          <a:lstStyle/>
          <a:p>
            <a:fld id="{20B7F220-0825-4B9B-9156-FF79F33775FE}" type="slidenum">
              <a:rPr lang="vi-VN" smtClean="0"/>
              <a:t>11</a:t>
            </a:fld>
            <a:endParaRPr lang="vi-VN"/>
          </a:p>
        </p:txBody>
      </p:sp>
      <p:sp>
        <p:nvSpPr>
          <p:cNvPr id="5" name="Title 1">
            <a:extLst>
              <a:ext uri="{FF2B5EF4-FFF2-40B4-BE49-F238E27FC236}">
                <a16:creationId xmlns:a16="http://schemas.microsoft.com/office/drawing/2014/main" id="{68586872-72DC-DF4B-ADCA-724FD02C7E99}"/>
              </a:ext>
            </a:extLst>
          </p:cNvPr>
          <p:cNvSpPr>
            <a:spLocks noGrp="1"/>
          </p:cNvSpPr>
          <p:nvPr>
            <p:ph type="title"/>
          </p:nvPr>
        </p:nvSpPr>
        <p:spPr>
          <a:xfrm>
            <a:off x="1066800" y="189707"/>
            <a:ext cx="8229600" cy="1143000"/>
          </a:xfrm>
        </p:spPr>
        <p:txBody>
          <a:bodyPr/>
          <a:lstStyle/>
          <a:p>
            <a:r>
              <a:rPr lang="vi-VN" dirty="0"/>
              <a:t>CƠ SỞ LÝ THUYẾT</a:t>
            </a:r>
            <a:endParaRPr lang="en-US" dirty="0"/>
          </a:p>
        </p:txBody>
      </p:sp>
      <p:pic>
        <p:nvPicPr>
          <p:cNvPr id="6" name="Picture 5">
            <a:extLst>
              <a:ext uri="{FF2B5EF4-FFF2-40B4-BE49-F238E27FC236}">
                <a16:creationId xmlns:a16="http://schemas.microsoft.com/office/drawing/2014/main" id="{0CA2CD5D-C34A-884F-94F7-687D33C50B27}"/>
              </a:ext>
            </a:extLst>
          </p:cNvPr>
          <p:cNvPicPr/>
          <p:nvPr/>
        </p:nvPicPr>
        <p:blipFill>
          <a:blip r:embed="rId2"/>
          <a:stretch>
            <a:fillRect/>
          </a:stretch>
        </p:blipFill>
        <p:spPr>
          <a:xfrm>
            <a:off x="2472972" y="3521428"/>
            <a:ext cx="4080228" cy="2567431"/>
          </a:xfrm>
          <a:prstGeom prst="rect">
            <a:avLst/>
          </a:prstGeom>
        </p:spPr>
      </p:pic>
    </p:spTree>
    <p:extLst>
      <p:ext uri="{BB962C8B-B14F-4D97-AF65-F5344CB8AC3E}">
        <p14:creationId xmlns:p14="http://schemas.microsoft.com/office/powerpoint/2010/main" val="1452174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2A97C-6101-4749-B539-CF225C4C462A}"/>
              </a:ext>
            </a:extLst>
          </p:cNvPr>
          <p:cNvSpPr>
            <a:spLocks noGrp="1"/>
          </p:cNvSpPr>
          <p:nvPr>
            <p:ph type="title"/>
          </p:nvPr>
        </p:nvSpPr>
        <p:spPr/>
        <p:txBody>
          <a:bodyPr/>
          <a:lstStyle/>
          <a:p>
            <a:r>
              <a:rPr lang="en-US" dirty="0" err="1"/>
              <a:t>PHƯƠNG</a:t>
            </a:r>
            <a:r>
              <a:rPr lang="en-US" dirty="0"/>
              <a:t> </a:t>
            </a:r>
            <a:r>
              <a:rPr lang="en-US" dirty="0" err="1"/>
              <a:t>PHÁP</a:t>
            </a:r>
            <a:r>
              <a:rPr lang="en-US" dirty="0"/>
              <a:t> </a:t>
            </a:r>
            <a:r>
              <a:rPr lang="en-US" dirty="0" err="1"/>
              <a:t>CHỌN</a:t>
            </a:r>
            <a:r>
              <a:rPr lang="en-US" dirty="0"/>
              <a:t> </a:t>
            </a:r>
            <a:r>
              <a:rPr lang="en-US" dirty="0" err="1"/>
              <a:t>NGƯỠNG</a:t>
            </a:r>
            <a:r>
              <a:rPr lang="en-US" dirty="0"/>
              <a:t> OTSU</a:t>
            </a:r>
          </a:p>
        </p:txBody>
      </p:sp>
      <p:sp>
        <p:nvSpPr>
          <p:cNvPr id="3" name="Content Placeholder 2">
            <a:extLst>
              <a:ext uri="{FF2B5EF4-FFF2-40B4-BE49-F238E27FC236}">
                <a16:creationId xmlns:a16="http://schemas.microsoft.com/office/drawing/2014/main" id="{09F39347-136B-F74A-85D2-830CCED3352B}"/>
              </a:ext>
            </a:extLst>
          </p:cNvPr>
          <p:cNvSpPr>
            <a:spLocks noGrp="1"/>
          </p:cNvSpPr>
          <p:nvPr>
            <p:ph idx="1"/>
          </p:nvPr>
        </p:nvSpPr>
        <p:spPr/>
        <p:txBody>
          <a:bodyPr>
            <a:normAutofit lnSpcReduction="10000"/>
          </a:bodyPr>
          <a:lstStyle/>
          <a:p>
            <a:pPr algn="just"/>
            <a:r>
              <a:rPr lang="en-US" dirty="0" err="1"/>
              <a:t>Ngưỡng</a:t>
            </a:r>
            <a:r>
              <a:rPr lang="vi-VN" dirty="0"/>
              <a:t> dùng để chỉ một giá trị được sử dụng để phân hoạch một tập hợp thành các miền phân biệt. </a:t>
            </a:r>
          </a:p>
          <a:p>
            <a:pPr algn="just"/>
            <a:endParaRPr lang="vi-VN" dirty="0"/>
          </a:p>
          <a:p>
            <a:pPr algn="just"/>
            <a:r>
              <a:rPr lang="vi-VN" dirty="0"/>
              <a:t>Trong xử lý ảnh, ngưỡng được sử dụng để phân hoạch các giá trị của pixel. Nếu như pixel có giá trị lớn hơn ngưỡng, thì nó được gán giá trị là 1, ngược lại là 0.</a:t>
            </a:r>
          </a:p>
          <a:p>
            <a:pPr algn="just"/>
            <a:endParaRPr lang="en-US" dirty="0"/>
          </a:p>
          <a:p>
            <a:pPr algn="just"/>
            <a:r>
              <a:rPr lang="vi-VN" dirty="0"/>
              <a:t>Đầu ra của phương pháp này sẽ là một ảnh dạng nhị phân. Phương pháp này giúp ta loại bỏ bớt những chi tiết không cần thiết.</a:t>
            </a:r>
          </a:p>
          <a:p>
            <a:pPr algn="just"/>
            <a:endParaRPr lang="vi-VN" dirty="0"/>
          </a:p>
          <a:p>
            <a:pPr algn="just"/>
            <a:r>
              <a:rPr lang="vi-VN" b="1" dirty="0"/>
              <a:t>Otsu </a:t>
            </a:r>
            <a:r>
              <a:rPr lang="vi-VN" dirty="0"/>
              <a:t>là tên một nhà nghiên cứu người Nhật đã nghĩ ra ý tưởng cho việc tính ngưỡng T một cách tự động (adaptive) dựa vào giá trị điểm ảnh của ảnh đầu vào nhằm thay thế cho việc sử dụng ngưỡng cố định (fixed hay const).</a:t>
            </a:r>
            <a:endParaRPr lang="en-US" dirty="0"/>
          </a:p>
        </p:txBody>
      </p:sp>
      <p:sp>
        <p:nvSpPr>
          <p:cNvPr id="4" name="Slide Number Placeholder 3">
            <a:extLst>
              <a:ext uri="{FF2B5EF4-FFF2-40B4-BE49-F238E27FC236}">
                <a16:creationId xmlns:a16="http://schemas.microsoft.com/office/drawing/2014/main" id="{08882B2E-3EB8-E448-87A4-F6585CFF2EEA}"/>
              </a:ext>
            </a:extLst>
          </p:cNvPr>
          <p:cNvSpPr>
            <a:spLocks noGrp="1"/>
          </p:cNvSpPr>
          <p:nvPr>
            <p:ph type="sldNum" sz="quarter" idx="12"/>
          </p:nvPr>
        </p:nvSpPr>
        <p:spPr/>
        <p:txBody>
          <a:bodyPr/>
          <a:lstStyle/>
          <a:p>
            <a:fld id="{20B7F220-0825-4B9B-9156-FF79F33775FE}" type="slidenum">
              <a:rPr lang="vi-VN" smtClean="0"/>
              <a:t>12</a:t>
            </a:fld>
            <a:endParaRPr lang="vi-VN"/>
          </a:p>
        </p:txBody>
      </p:sp>
    </p:spTree>
    <p:extLst>
      <p:ext uri="{BB962C8B-B14F-4D97-AF65-F5344CB8AC3E}">
        <p14:creationId xmlns:p14="http://schemas.microsoft.com/office/powerpoint/2010/main" val="3086741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C7DE2-57F9-0843-862E-270CAEA4F547}"/>
              </a:ext>
            </a:extLst>
          </p:cNvPr>
          <p:cNvSpPr>
            <a:spLocks noGrp="1"/>
          </p:cNvSpPr>
          <p:nvPr>
            <p:ph type="title"/>
          </p:nvPr>
        </p:nvSpPr>
        <p:spPr/>
        <p:txBody>
          <a:bodyPr/>
          <a:lstStyle/>
          <a:p>
            <a:r>
              <a:rPr lang="en-US" dirty="0"/>
              <a:t>CONNECTED COMPONENT ANALYSIS </a:t>
            </a:r>
          </a:p>
        </p:txBody>
      </p:sp>
      <p:sp>
        <p:nvSpPr>
          <p:cNvPr id="3" name="Content Placeholder 2">
            <a:extLst>
              <a:ext uri="{FF2B5EF4-FFF2-40B4-BE49-F238E27FC236}">
                <a16:creationId xmlns:a16="http://schemas.microsoft.com/office/drawing/2014/main" id="{B36B3E3F-8AFE-5D49-9615-23EC34C1AB56}"/>
              </a:ext>
            </a:extLst>
          </p:cNvPr>
          <p:cNvSpPr>
            <a:spLocks noGrp="1"/>
          </p:cNvSpPr>
          <p:nvPr>
            <p:ph idx="1"/>
          </p:nvPr>
        </p:nvSpPr>
        <p:spPr/>
        <p:txBody>
          <a:bodyPr/>
          <a:lstStyle/>
          <a:p>
            <a:r>
              <a:rPr lang="en-US" dirty="0" err="1"/>
              <a:t>Phương</a:t>
            </a:r>
            <a:r>
              <a:rPr lang="en-US" dirty="0"/>
              <a:t> </a:t>
            </a:r>
            <a:r>
              <a:rPr lang="en-US" dirty="0" err="1"/>
              <a:t>pháp</a:t>
            </a:r>
            <a:r>
              <a:rPr lang="en-US" dirty="0"/>
              <a:t> </a:t>
            </a:r>
            <a:r>
              <a:rPr lang="en-US" dirty="0" err="1"/>
              <a:t>tìm</a:t>
            </a:r>
            <a:r>
              <a:rPr lang="en-US" dirty="0"/>
              <a:t> </a:t>
            </a:r>
            <a:r>
              <a:rPr lang="en-US" dirty="0" err="1"/>
              <a:t>vùng</a:t>
            </a:r>
            <a:r>
              <a:rPr lang="en-US" dirty="0"/>
              <a:t> </a:t>
            </a:r>
            <a:r>
              <a:rPr lang="en-US" dirty="0" err="1"/>
              <a:t>liên</a:t>
            </a:r>
            <a:r>
              <a:rPr lang="en-US" dirty="0"/>
              <a:t> </a:t>
            </a:r>
            <a:r>
              <a:rPr lang="en-US" dirty="0" err="1"/>
              <a:t>kết</a:t>
            </a:r>
            <a:r>
              <a:rPr lang="en-US" dirty="0"/>
              <a:t> </a:t>
            </a:r>
            <a:r>
              <a:rPr lang="en-US" dirty="0" err="1"/>
              <a:t>hoạt</a:t>
            </a:r>
            <a:r>
              <a:rPr lang="en-US" dirty="0"/>
              <a:t> </a:t>
            </a:r>
            <a:r>
              <a:rPr lang="en-US" dirty="0" err="1"/>
              <a:t>động</a:t>
            </a:r>
            <a:r>
              <a:rPr lang="en-US" dirty="0"/>
              <a:t> </a:t>
            </a:r>
            <a:r>
              <a:rPr lang="en-US" dirty="0" err="1"/>
              <a:t>bằng</a:t>
            </a:r>
            <a:r>
              <a:rPr lang="en-US" dirty="0"/>
              <a:t> </a:t>
            </a:r>
            <a:r>
              <a:rPr lang="en-US" dirty="0" err="1"/>
              <a:t>cách</a:t>
            </a:r>
            <a:r>
              <a:rPr lang="en-US" dirty="0"/>
              <a:t> </a:t>
            </a:r>
            <a:r>
              <a:rPr lang="en-US" dirty="0" err="1"/>
              <a:t>quét</a:t>
            </a:r>
            <a:r>
              <a:rPr lang="en-US" dirty="0"/>
              <a:t> </a:t>
            </a:r>
            <a:r>
              <a:rPr lang="en-US" dirty="0" err="1"/>
              <a:t>toàn</a:t>
            </a:r>
            <a:r>
              <a:rPr lang="en-US" dirty="0"/>
              <a:t> </a:t>
            </a:r>
            <a:r>
              <a:rPr lang="en-US" dirty="0" err="1"/>
              <a:t>bộ</a:t>
            </a:r>
            <a:r>
              <a:rPr lang="en-US" dirty="0"/>
              <a:t> </a:t>
            </a:r>
            <a:r>
              <a:rPr lang="en-US" dirty="0" err="1"/>
              <a:t>bức</a:t>
            </a:r>
            <a:r>
              <a:rPr lang="en-US" dirty="0"/>
              <a:t> </a:t>
            </a:r>
            <a:r>
              <a:rPr lang="en-US" dirty="0" err="1"/>
              <a:t>ảnh</a:t>
            </a:r>
            <a:r>
              <a:rPr lang="vi-VN" dirty="0"/>
              <a:t> từ trên xuống dưới, trái qua phải, sau đó nhóm các pixel liền kề có sự liên kết với nhau. Các pixel được gọi là liên kết khi chúng có cường độ tương tự nhau.</a:t>
            </a:r>
          </a:p>
          <a:p>
            <a:endParaRPr lang="vi-VN" dirty="0"/>
          </a:p>
          <a:p>
            <a:pPr marL="0" indent="0">
              <a:buNone/>
            </a:pPr>
            <a:endParaRPr lang="en-US" dirty="0"/>
          </a:p>
          <a:p>
            <a:r>
              <a:rPr lang="vi-VN" dirty="0"/>
              <a:t>Thuật toán này thường được áp dụng trên các bức ảnh nhị phân</a:t>
            </a:r>
            <a:r>
              <a:rPr lang="en-US" dirty="0"/>
              <a:t> </a:t>
            </a:r>
            <a:r>
              <a:rPr lang="en-US" dirty="0" err="1"/>
              <a:t>hoặc</a:t>
            </a:r>
            <a:r>
              <a:rPr lang="en-US" dirty="0"/>
              <a:t> </a:t>
            </a:r>
            <a:r>
              <a:rPr lang="en-US" dirty="0" err="1"/>
              <a:t>ảnh</a:t>
            </a:r>
            <a:r>
              <a:rPr lang="en-US" dirty="0"/>
              <a:t> </a:t>
            </a:r>
            <a:r>
              <a:rPr lang="en-US" dirty="0" err="1"/>
              <a:t>xám</a:t>
            </a:r>
            <a:r>
              <a:rPr lang="vi-VN" dirty="0"/>
              <a:t>, khi đó các pixel chỉ có 2 giá trị là 0 và 1. Giải thuật sẽ quét bức ảnh và lấy ra những vùng nào có cùng giá trị là 0 hoặc 1.</a:t>
            </a:r>
            <a:r>
              <a:rPr lang="en-US" dirty="0"/>
              <a:t> </a:t>
            </a:r>
            <a:r>
              <a:rPr lang="en-US" dirty="0" err="1"/>
              <a:t>Trong</a:t>
            </a:r>
            <a:r>
              <a:rPr lang="en-US" dirty="0"/>
              <a:t> </a:t>
            </a:r>
            <a:r>
              <a:rPr lang="en-US" dirty="0" err="1"/>
              <a:t>ảnh</a:t>
            </a:r>
            <a:r>
              <a:rPr lang="en-US" dirty="0"/>
              <a:t> </a:t>
            </a:r>
            <a:r>
              <a:rPr lang="en-US" dirty="0" err="1"/>
              <a:t>xám</a:t>
            </a:r>
            <a:r>
              <a:rPr lang="en-US" dirty="0"/>
              <a:t> </a:t>
            </a:r>
            <a:r>
              <a:rPr lang="en-US" dirty="0" err="1"/>
              <a:t>sẽ</a:t>
            </a:r>
            <a:r>
              <a:rPr lang="en-US" dirty="0"/>
              <a:t> </a:t>
            </a:r>
            <a:r>
              <a:rPr lang="en-US" dirty="0" err="1"/>
              <a:t>sắp</a:t>
            </a:r>
            <a:r>
              <a:rPr lang="en-US" dirty="0"/>
              <a:t> </a:t>
            </a:r>
            <a:r>
              <a:rPr lang="en-US" dirty="0" err="1"/>
              <a:t>xếp</a:t>
            </a:r>
            <a:r>
              <a:rPr lang="en-US" dirty="0"/>
              <a:t> </a:t>
            </a:r>
            <a:r>
              <a:rPr lang="en-US" dirty="0" err="1"/>
              <a:t>các</a:t>
            </a:r>
            <a:r>
              <a:rPr lang="en-US" dirty="0"/>
              <a:t> </a:t>
            </a:r>
            <a:r>
              <a:rPr lang="en-US" dirty="0" err="1"/>
              <a:t>tập</a:t>
            </a:r>
            <a:r>
              <a:rPr lang="en-US" dirty="0"/>
              <a:t> </a:t>
            </a:r>
            <a:r>
              <a:rPr lang="en-US" dirty="0" err="1"/>
              <a:t>giá</a:t>
            </a:r>
            <a:r>
              <a:rPr lang="en-US" dirty="0"/>
              <a:t> </a:t>
            </a:r>
            <a:r>
              <a:rPr lang="en-US" dirty="0" err="1"/>
              <a:t>trị</a:t>
            </a:r>
            <a:r>
              <a:rPr lang="en-US" dirty="0"/>
              <a:t>.</a:t>
            </a:r>
          </a:p>
          <a:p>
            <a:endParaRPr lang="en-US" dirty="0"/>
          </a:p>
        </p:txBody>
      </p:sp>
      <p:sp>
        <p:nvSpPr>
          <p:cNvPr id="4" name="Slide Number Placeholder 3">
            <a:extLst>
              <a:ext uri="{FF2B5EF4-FFF2-40B4-BE49-F238E27FC236}">
                <a16:creationId xmlns:a16="http://schemas.microsoft.com/office/drawing/2014/main" id="{93B297B6-333E-5A4E-B137-BC7E32EBE3A3}"/>
              </a:ext>
            </a:extLst>
          </p:cNvPr>
          <p:cNvSpPr>
            <a:spLocks noGrp="1"/>
          </p:cNvSpPr>
          <p:nvPr>
            <p:ph type="sldNum" sz="quarter" idx="12"/>
          </p:nvPr>
        </p:nvSpPr>
        <p:spPr/>
        <p:txBody>
          <a:bodyPr/>
          <a:lstStyle/>
          <a:p>
            <a:fld id="{20B7F220-0825-4B9B-9156-FF79F33775FE}" type="slidenum">
              <a:rPr lang="vi-VN" smtClean="0"/>
              <a:t>13</a:t>
            </a:fld>
            <a:endParaRPr lang="vi-VN"/>
          </a:p>
        </p:txBody>
      </p:sp>
    </p:spTree>
    <p:extLst>
      <p:ext uri="{BB962C8B-B14F-4D97-AF65-F5344CB8AC3E}">
        <p14:creationId xmlns:p14="http://schemas.microsoft.com/office/powerpoint/2010/main" val="2660347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FF549-EFF7-0143-A992-58AC9EB122E4}"/>
              </a:ext>
            </a:extLst>
          </p:cNvPr>
          <p:cNvSpPr>
            <a:spLocks noGrp="1"/>
          </p:cNvSpPr>
          <p:nvPr>
            <p:ph type="title"/>
          </p:nvPr>
        </p:nvSpPr>
        <p:spPr/>
        <p:txBody>
          <a:bodyPr/>
          <a:lstStyle/>
          <a:p>
            <a:r>
              <a:rPr lang="en-US" dirty="0"/>
              <a:t>CONNECTED COMPONENT ANALYSIS </a:t>
            </a:r>
          </a:p>
        </p:txBody>
      </p:sp>
      <p:sp>
        <p:nvSpPr>
          <p:cNvPr id="4" name="Slide Number Placeholder 3">
            <a:extLst>
              <a:ext uri="{FF2B5EF4-FFF2-40B4-BE49-F238E27FC236}">
                <a16:creationId xmlns:a16="http://schemas.microsoft.com/office/drawing/2014/main" id="{2F655396-76D4-EA45-A43F-147CBEF0F5AF}"/>
              </a:ext>
            </a:extLst>
          </p:cNvPr>
          <p:cNvSpPr>
            <a:spLocks noGrp="1"/>
          </p:cNvSpPr>
          <p:nvPr>
            <p:ph type="sldNum" sz="quarter" idx="12"/>
          </p:nvPr>
        </p:nvSpPr>
        <p:spPr/>
        <p:txBody>
          <a:bodyPr/>
          <a:lstStyle/>
          <a:p>
            <a:fld id="{20B7F220-0825-4B9B-9156-FF79F33775FE}" type="slidenum">
              <a:rPr lang="vi-VN" smtClean="0"/>
              <a:t>14</a:t>
            </a:fld>
            <a:endParaRPr lang="vi-VN"/>
          </a:p>
        </p:txBody>
      </p:sp>
      <p:pic>
        <p:nvPicPr>
          <p:cNvPr id="5" name="Content Placeholder 4">
            <a:extLst>
              <a:ext uri="{FF2B5EF4-FFF2-40B4-BE49-F238E27FC236}">
                <a16:creationId xmlns:a16="http://schemas.microsoft.com/office/drawing/2014/main" id="{91179323-36C0-6948-AE0E-635A18464B4D}"/>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665478" y="2645505"/>
            <a:ext cx="1917700" cy="1905000"/>
          </a:xfrm>
          <a:prstGeom prst="rect">
            <a:avLst/>
          </a:prstGeom>
        </p:spPr>
      </p:pic>
      <p:pic>
        <p:nvPicPr>
          <p:cNvPr id="6" name="Picture 5">
            <a:extLst>
              <a:ext uri="{FF2B5EF4-FFF2-40B4-BE49-F238E27FC236}">
                <a16:creationId xmlns:a16="http://schemas.microsoft.com/office/drawing/2014/main" id="{18CC4462-08C8-6B4E-8677-1DF43272836F}"/>
              </a:ext>
            </a:extLst>
          </p:cNvPr>
          <p:cNvPicPr/>
          <p:nvPr/>
        </p:nvPicPr>
        <p:blipFill>
          <a:blip r:embed="rId3">
            <a:extLst>
              <a:ext uri="{28A0092B-C50C-407E-A947-70E740481C1C}">
                <a14:useLocalDpi xmlns:a14="http://schemas.microsoft.com/office/drawing/2010/main" val="0"/>
              </a:ext>
            </a:extLst>
          </a:blip>
          <a:stretch>
            <a:fillRect/>
          </a:stretch>
        </p:blipFill>
        <p:spPr>
          <a:xfrm>
            <a:off x="5812472" y="2604865"/>
            <a:ext cx="1999615" cy="1986280"/>
          </a:xfrm>
          <a:prstGeom prst="rect">
            <a:avLst/>
          </a:prstGeom>
        </p:spPr>
      </p:pic>
      <p:sp>
        <p:nvSpPr>
          <p:cNvPr id="7" name="TextBox 6">
            <a:extLst>
              <a:ext uri="{FF2B5EF4-FFF2-40B4-BE49-F238E27FC236}">
                <a16:creationId xmlns:a16="http://schemas.microsoft.com/office/drawing/2014/main" id="{D9864174-2EC9-244A-8EE6-CC73894915FF}"/>
              </a:ext>
            </a:extLst>
          </p:cNvPr>
          <p:cNvSpPr txBox="1"/>
          <p:nvPr/>
        </p:nvSpPr>
        <p:spPr>
          <a:xfrm>
            <a:off x="1665478" y="4727448"/>
            <a:ext cx="1917700" cy="369332"/>
          </a:xfrm>
          <a:prstGeom prst="rect">
            <a:avLst/>
          </a:prstGeom>
          <a:noFill/>
        </p:spPr>
        <p:txBody>
          <a:bodyPr wrap="square" rtlCol="0">
            <a:spAutoFit/>
          </a:bodyPr>
          <a:lstStyle/>
          <a:p>
            <a:pPr algn="ctr"/>
            <a:r>
              <a:rPr lang="en-US" dirty="0" err="1">
                <a:latin typeface="Times New Roman" panose="02020603050405020304" pitchFamily="18" charset="0"/>
                <a:cs typeface="Times New Roman" panose="02020603050405020304" pitchFamily="18" charset="0"/>
              </a:rPr>
              <a:t>Lân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cận</a:t>
            </a:r>
            <a:r>
              <a:rPr lang="en-US" dirty="0">
                <a:latin typeface="Times New Roman" panose="02020603050405020304" pitchFamily="18" charset="0"/>
                <a:cs typeface="Times New Roman" panose="02020603050405020304" pitchFamily="18" charset="0"/>
              </a:rPr>
              <a:t> 4</a:t>
            </a:r>
          </a:p>
        </p:txBody>
      </p:sp>
      <p:sp>
        <p:nvSpPr>
          <p:cNvPr id="8" name="TextBox 7">
            <a:extLst>
              <a:ext uri="{FF2B5EF4-FFF2-40B4-BE49-F238E27FC236}">
                <a16:creationId xmlns:a16="http://schemas.microsoft.com/office/drawing/2014/main" id="{50FAB3E1-E7F9-FA48-8D9A-ACED375F0A85}"/>
              </a:ext>
            </a:extLst>
          </p:cNvPr>
          <p:cNvSpPr txBox="1"/>
          <p:nvPr/>
        </p:nvSpPr>
        <p:spPr>
          <a:xfrm>
            <a:off x="5853429" y="4727448"/>
            <a:ext cx="1917700" cy="369332"/>
          </a:xfrm>
          <a:prstGeom prst="rect">
            <a:avLst/>
          </a:prstGeom>
          <a:noFill/>
        </p:spPr>
        <p:txBody>
          <a:bodyPr wrap="square" rtlCol="0">
            <a:spAutoFit/>
          </a:bodyPr>
          <a:lstStyle/>
          <a:p>
            <a:pPr algn="ctr"/>
            <a:r>
              <a:rPr lang="en-US" dirty="0" err="1">
                <a:latin typeface="Times New Roman" panose="02020603050405020304" pitchFamily="18" charset="0"/>
                <a:cs typeface="Times New Roman" panose="02020603050405020304" pitchFamily="18" charset="0"/>
              </a:rPr>
              <a:t>Lân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cận</a:t>
            </a:r>
            <a:r>
              <a:rPr lang="en-US" dirty="0">
                <a:latin typeface="Times New Roman" panose="02020603050405020304" pitchFamily="18" charset="0"/>
                <a:cs typeface="Times New Roman" panose="02020603050405020304" pitchFamily="18" charset="0"/>
              </a:rPr>
              <a:t> 8</a:t>
            </a:r>
          </a:p>
        </p:txBody>
      </p:sp>
      <p:sp>
        <p:nvSpPr>
          <p:cNvPr id="9" name="TextBox 8">
            <a:extLst>
              <a:ext uri="{FF2B5EF4-FFF2-40B4-BE49-F238E27FC236}">
                <a16:creationId xmlns:a16="http://schemas.microsoft.com/office/drawing/2014/main" id="{A6FE164A-2060-F843-A9F1-49EB72F97CB9}"/>
              </a:ext>
            </a:extLst>
          </p:cNvPr>
          <p:cNvSpPr txBox="1"/>
          <p:nvPr/>
        </p:nvSpPr>
        <p:spPr>
          <a:xfrm>
            <a:off x="4672584" y="1042416"/>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1895023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204DA-BA33-0D4A-9357-5C00219AB2F8}"/>
              </a:ext>
            </a:extLst>
          </p:cNvPr>
          <p:cNvSpPr>
            <a:spLocks noGrp="1"/>
          </p:cNvSpPr>
          <p:nvPr>
            <p:ph type="title"/>
          </p:nvPr>
        </p:nvSpPr>
        <p:spPr/>
        <p:txBody>
          <a:bodyPr/>
          <a:lstStyle/>
          <a:p>
            <a:r>
              <a:rPr lang="en-US" dirty="0"/>
              <a:t>CONNECTED COMPONENT ANALYSIS </a:t>
            </a:r>
          </a:p>
        </p:txBody>
      </p:sp>
      <p:sp>
        <p:nvSpPr>
          <p:cNvPr id="4" name="Slide Number Placeholder 3">
            <a:extLst>
              <a:ext uri="{FF2B5EF4-FFF2-40B4-BE49-F238E27FC236}">
                <a16:creationId xmlns:a16="http://schemas.microsoft.com/office/drawing/2014/main" id="{30EEF3E4-9E65-214B-AB38-E306CD7333DB}"/>
              </a:ext>
            </a:extLst>
          </p:cNvPr>
          <p:cNvSpPr>
            <a:spLocks noGrp="1"/>
          </p:cNvSpPr>
          <p:nvPr>
            <p:ph type="sldNum" sz="quarter" idx="12"/>
          </p:nvPr>
        </p:nvSpPr>
        <p:spPr/>
        <p:txBody>
          <a:bodyPr/>
          <a:lstStyle/>
          <a:p>
            <a:fld id="{20B7F220-0825-4B9B-9156-FF79F33775FE}" type="slidenum">
              <a:rPr lang="vi-VN" smtClean="0"/>
              <a:t>15</a:t>
            </a:fld>
            <a:endParaRPr lang="vi-VN"/>
          </a:p>
        </p:txBody>
      </p:sp>
      <p:pic>
        <p:nvPicPr>
          <p:cNvPr id="5" name="Content Placeholder 4">
            <a:extLst>
              <a:ext uri="{FF2B5EF4-FFF2-40B4-BE49-F238E27FC236}">
                <a16:creationId xmlns:a16="http://schemas.microsoft.com/office/drawing/2014/main" id="{D5F245E2-434C-AE4C-9202-BDE179228101}"/>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87376" y="2173133"/>
            <a:ext cx="4448048" cy="3342799"/>
          </a:xfrm>
          <a:prstGeom prst="rect">
            <a:avLst/>
          </a:prstGeom>
        </p:spPr>
      </p:pic>
      <p:pic>
        <p:nvPicPr>
          <p:cNvPr id="6" name="Picture 5">
            <a:extLst>
              <a:ext uri="{FF2B5EF4-FFF2-40B4-BE49-F238E27FC236}">
                <a16:creationId xmlns:a16="http://schemas.microsoft.com/office/drawing/2014/main" id="{82CE7D57-B437-D648-88C7-06E10D0BFB63}"/>
              </a:ext>
            </a:extLst>
          </p:cNvPr>
          <p:cNvPicPr/>
          <p:nvPr/>
        </p:nvPicPr>
        <p:blipFill>
          <a:blip r:embed="rId3">
            <a:extLst>
              <a:ext uri="{28A0092B-C50C-407E-A947-70E740481C1C}">
                <a14:useLocalDpi xmlns:a14="http://schemas.microsoft.com/office/drawing/2010/main" val="0"/>
              </a:ext>
            </a:extLst>
          </a:blip>
          <a:stretch>
            <a:fillRect/>
          </a:stretch>
        </p:blipFill>
        <p:spPr>
          <a:xfrm>
            <a:off x="4611307" y="2173132"/>
            <a:ext cx="4422966" cy="3342799"/>
          </a:xfrm>
          <a:prstGeom prst="rect">
            <a:avLst/>
          </a:prstGeom>
        </p:spPr>
      </p:pic>
      <p:sp>
        <p:nvSpPr>
          <p:cNvPr id="7" name="TextBox 6">
            <a:extLst>
              <a:ext uri="{FF2B5EF4-FFF2-40B4-BE49-F238E27FC236}">
                <a16:creationId xmlns:a16="http://schemas.microsoft.com/office/drawing/2014/main" id="{EC695732-A5B4-914B-A8B3-89F110F6E802}"/>
              </a:ext>
            </a:extLst>
          </p:cNvPr>
          <p:cNvSpPr txBox="1"/>
          <p:nvPr/>
        </p:nvSpPr>
        <p:spPr>
          <a:xfrm>
            <a:off x="2093976" y="5751576"/>
            <a:ext cx="5477256" cy="384048"/>
          </a:xfrm>
          <a:prstGeom prst="rect">
            <a:avLst/>
          </a:prstGeom>
          <a:noFill/>
        </p:spPr>
        <p:txBody>
          <a:bodyPr wrap="square" rtlCol="0">
            <a:spAutoFit/>
          </a:bodyPr>
          <a:lstStyle/>
          <a:p>
            <a:pPr algn="ct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từng</a:t>
            </a:r>
            <a:r>
              <a:rPr lang="en-US" dirty="0">
                <a:latin typeface="Times New Roman" panose="02020603050405020304" pitchFamily="18" charset="0"/>
                <a:cs typeface="Times New Roman" panose="02020603050405020304" pitchFamily="18" charset="0"/>
              </a:rPr>
              <a:t> pixel </a:t>
            </a:r>
          </a:p>
        </p:txBody>
      </p:sp>
    </p:spTree>
    <p:extLst>
      <p:ext uri="{BB962C8B-B14F-4D97-AF65-F5344CB8AC3E}">
        <p14:creationId xmlns:p14="http://schemas.microsoft.com/office/powerpoint/2010/main" val="19447511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40026-E4DD-AA46-9B8F-40B4E9FC9DE3}"/>
              </a:ext>
            </a:extLst>
          </p:cNvPr>
          <p:cNvSpPr>
            <a:spLocks noGrp="1"/>
          </p:cNvSpPr>
          <p:nvPr>
            <p:ph type="title"/>
          </p:nvPr>
        </p:nvSpPr>
        <p:spPr/>
        <p:txBody>
          <a:bodyPr/>
          <a:lstStyle/>
          <a:p>
            <a:r>
              <a:rPr lang="en-US" dirty="0"/>
              <a:t>CONNECTED COMPONENT ANALYSIS </a:t>
            </a:r>
          </a:p>
        </p:txBody>
      </p:sp>
      <p:sp>
        <p:nvSpPr>
          <p:cNvPr id="4" name="Slide Number Placeholder 3">
            <a:extLst>
              <a:ext uri="{FF2B5EF4-FFF2-40B4-BE49-F238E27FC236}">
                <a16:creationId xmlns:a16="http://schemas.microsoft.com/office/drawing/2014/main" id="{499A8B12-62D8-904D-AD8F-1B0C38D7C585}"/>
              </a:ext>
            </a:extLst>
          </p:cNvPr>
          <p:cNvSpPr>
            <a:spLocks noGrp="1"/>
          </p:cNvSpPr>
          <p:nvPr>
            <p:ph type="sldNum" sz="quarter" idx="12"/>
          </p:nvPr>
        </p:nvSpPr>
        <p:spPr/>
        <p:txBody>
          <a:bodyPr/>
          <a:lstStyle/>
          <a:p>
            <a:fld id="{20B7F220-0825-4B9B-9156-FF79F33775FE}" type="slidenum">
              <a:rPr lang="vi-VN" smtClean="0"/>
              <a:t>16</a:t>
            </a:fld>
            <a:endParaRPr lang="vi-VN"/>
          </a:p>
        </p:txBody>
      </p:sp>
      <p:pic>
        <p:nvPicPr>
          <p:cNvPr id="5" name="Content Placeholder 4">
            <a:extLst>
              <a:ext uri="{FF2B5EF4-FFF2-40B4-BE49-F238E27FC236}">
                <a16:creationId xmlns:a16="http://schemas.microsoft.com/office/drawing/2014/main" id="{002280BE-39C0-0E4A-969F-8A225313AD41}"/>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544568" y="2077640"/>
            <a:ext cx="4480560" cy="3342799"/>
          </a:xfrm>
          <a:prstGeom prst="rect">
            <a:avLst/>
          </a:prstGeom>
        </p:spPr>
      </p:pic>
      <p:pic>
        <p:nvPicPr>
          <p:cNvPr id="6" name="Picture 5">
            <a:extLst>
              <a:ext uri="{FF2B5EF4-FFF2-40B4-BE49-F238E27FC236}">
                <a16:creationId xmlns:a16="http://schemas.microsoft.com/office/drawing/2014/main" id="{A8E4647D-A2DD-7E45-B3B9-B8277BE1F719}"/>
              </a:ext>
            </a:extLst>
          </p:cNvPr>
          <p:cNvPicPr/>
          <p:nvPr/>
        </p:nvPicPr>
        <p:blipFill>
          <a:blip r:embed="rId3">
            <a:extLst>
              <a:ext uri="{28A0092B-C50C-407E-A947-70E740481C1C}">
                <a14:useLocalDpi xmlns:a14="http://schemas.microsoft.com/office/drawing/2010/main" val="0"/>
              </a:ext>
            </a:extLst>
          </a:blip>
          <a:stretch>
            <a:fillRect/>
          </a:stretch>
        </p:blipFill>
        <p:spPr>
          <a:xfrm>
            <a:off x="0" y="2077640"/>
            <a:ext cx="4422966" cy="3342799"/>
          </a:xfrm>
          <a:prstGeom prst="rect">
            <a:avLst/>
          </a:prstGeom>
        </p:spPr>
      </p:pic>
      <p:sp>
        <p:nvSpPr>
          <p:cNvPr id="7" name="TextBox 6">
            <a:extLst>
              <a:ext uri="{FF2B5EF4-FFF2-40B4-BE49-F238E27FC236}">
                <a16:creationId xmlns:a16="http://schemas.microsoft.com/office/drawing/2014/main" id="{0882C7A9-1210-0341-9B8A-A7E4C6B643D2}"/>
              </a:ext>
            </a:extLst>
          </p:cNvPr>
          <p:cNvSpPr txBox="1"/>
          <p:nvPr/>
        </p:nvSpPr>
        <p:spPr>
          <a:xfrm>
            <a:off x="1234440" y="5586984"/>
            <a:ext cx="6428232" cy="369332"/>
          </a:xfrm>
          <a:prstGeom prst="rect">
            <a:avLst/>
          </a:prstGeom>
          <a:noFill/>
        </p:spPr>
        <p:txBody>
          <a:bodyPr wrap="square" rtlCol="0">
            <a:spAutoFit/>
          </a:bodyPr>
          <a:lstStyle/>
          <a:p>
            <a:pPr algn="ct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hợp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nhau</a:t>
            </a:r>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3378100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40026-E4DD-AA46-9B8F-40B4E9FC9DE3}"/>
              </a:ext>
            </a:extLst>
          </p:cNvPr>
          <p:cNvSpPr>
            <a:spLocks noGrp="1"/>
          </p:cNvSpPr>
          <p:nvPr>
            <p:ph type="title"/>
          </p:nvPr>
        </p:nvSpPr>
        <p:spPr/>
        <p:txBody>
          <a:bodyPr/>
          <a:lstStyle/>
          <a:p>
            <a:r>
              <a:rPr lang="en-US" dirty="0"/>
              <a:t>CONNECTED COMPONENT ANALYSIS </a:t>
            </a:r>
          </a:p>
        </p:txBody>
      </p:sp>
      <p:sp>
        <p:nvSpPr>
          <p:cNvPr id="4" name="Slide Number Placeholder 3">
            <a:extLst>
              <a:ext uri="{FF2B5EF4-FFF2-40B4-BE49-F238E27FC236}">
                <a16:creationId xmlns:a16="http://schemas.microsoft.com/office/drawing/2014/main" id="{499A8B12-62D8-904D-AD8F-1B0C38D7C585}"/>
              </a:ext>
            </a:extLst>
          </p:cNvPr>
          <p:cNvSpPr>
            <a:spLocks noGrp="1"/>
          </p:cNvSpPr>
          <p:nvPr>
            <p:ph type="sldNum" sz="quarter" idx="12"/>
          </p:nvPr>
        </p:nvSpPr>
        <p:spPr/>
        <p:txBody>
          <a:bodyPr/>
          <a:lstStyle/>
          <a:p>
            <a:fld id="{20B7F220-0825-4B9B-9156-FF79F33775FE}" type="slidenum">
              <a:rPr lang="vi-VN" smtClean="0"/>
              <a:t>17</a:t>
            </a:fld>
            <a:endParaRPr lang="vi-VN"/>
          </a:p>
        </p:txBody>
      </p:sp>
      <p:pic>
        <p:nvPicPr>
          <p:cNvPr id="5" name="Content Placeholder 4">
            <a:extLst>
              <a:ext uri="{FF2B5EF4-FFF2-40B4-BE49-F238E27FC236}">
                <a16:creationId xmlns:a16="http://schemas.microsoft.com/office/drawing/2014/main" id="{002280BE-39C0-0E4A-969F-8A225313AD41}"/>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92024" y="2031920"/>
            <a:ext cx="4480560" cy="3342799"/>
          </a:xfrm>
          <a:prstGeom prst="rect">
            <a:avLst/>
          </a:prstGeom>
        </p:spPr>
      </p:pic>
      <p:sp>
        <p:nvSpPr>
          <p:cNvPr id="7" name="TextBox 6">
            <a:extLst>
              <a:ext uri="{FF2B5EF4-FFF2-40B4-BE49-F238E27FC236}">
                <a16:creationId xmlns:a16="http://schemas.microsoft.com/office/drawing/2014/main" id="{0882C7A9-1210-0341-9B8A-A7E4C6B643D2}"/>
              </a:ext>
            </a:extLst>
          </p:cNvPr>
          <p:cNvSpPr txBox="1"/>
          <p:nvPr/>
        </p:nvSpPr>
        <p:spPr>
          <a:xfrm>
            <a:off x="1234440" y="5586984"/>
            <a:ext cx="6428232" cy="369332"/>
          </a:xfrm>
          <a:prstGeom prst="rect">
            <a:avLst/>
          </a:prstGeom>
          <a:noFill/>
        </p:spPr>
        <p:txBody>
          <a:bodyPr wrap="square" rtlCol="0">
            <a:spAutoFit/>
          </a:bodyPr>
          <a:lstStyle/>
          <a:p>
            <a:pPr algn="ctr"/>
            <a:r>
              <a:rPr lang="en-US" dirty="0" err="1"/>
              <a:t>Hình</a:t>
            </a:r>
            <a:r>
              <a:rPr lang="en-US" dirty="0"/>
              <a:t> </a:t>
            </a:r>
            <a:r>
              <a:rPr lang="en-US" dirty="0" err="1"/>
              <a:t>kết</a:t>
            </a:r>
            <a:r>
              <a:rPr lang="en-US" dirty="0"/>
              <a:t> </a:t>
            </a:r>
            <a:r>
              <a:rPr lang="en-US" dirty="0" err="1"/>
              <a:t>quả</a:t>
            </a:r>
            <a:r>
              <a:rPr lang="en-US" dirty="0"/>
              <a:t> </a:t>
            </a:r>
            <a:r>
              <a:rPr lang="en-US" dirty="0" err="1"/>
              <a:t>cuối</a:t>
            </a:r>
            <a:r>
              <a:rPr lang="en-US" dirty="0"/>
              <a:t> </a:t>
            </a:r>
            <a:r>
              <a:rPr lang="en-US" dirty="0" err="1"/>
              <a:t>cùng</a:t>
            </a:r>
            <a:r>
              <a:rPr lang="en-US" dirty="0"/>
              <a:t> </a:t>
            </a:r>
            <a:r>
              <a:rPr lang="en-US" dirty="0" err="1"/>
              <a:t>có</a:t>
            </a:r>
            <a:r>
              <a:rPr lang="en-US" dirty="0"/>
              <a:t> 2 </a:t>
            </a:r>
            <a:r>
              <a:rPr lang="en-US" dirty="0" err="1"/>
              <a:t>phân</a:t>
            </a:r>
            <a:r>
              <a:rPr lang="en-US" dirty="0"/>
              <a:t> </a:t>
            </a:r>
            <a:r>
              <a:rPr lang="en-US" dirty="0" err="1"/>
              <a:t>vùng</a:t>
            </a:r>
            <a:endParaRPr lang="en-US"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57763397-E520-BA40-B8A2-24D6CB13E97D}"/>
              </a:ext>
            </a:extLst>
          </p:cNvPr>
          <p:cNvPicPr/>
          <p:nvPr/>
        </p:nvPicPr>
        <p:blipFill>
          <a:blip r:embed="rId3">
            <a:extLst>
              <a:ext uri="{28A0092B-C50C-407E-A947-70E740481C1C}">
                <a14:useLocalDpi xmlns:a14="http://schemas.microsoft.com/office/drawing/2010/main" val="0"/>
              </a:ext>
            </a:extLst>
          </a:blip>
          <a:stretch>
            <a:fillRect/>
          </a:stretch>
        </p:blipFill>
        <p:spPr>
          <a:xfrm>
            <a:off x="4876483" y="2031919"/>
            <a:ext cx="4139502" cy="3342799"/>
          </a:xfrm>
          <a:prstGeom prst="rect">
            <a:avLst/>
          </a:prstGeom>
        </p:spPr>
      </p:pic>
    </p:spTree>
    <p:extLst>
      <p:ext uri="{BB962C8B-B14F-4D97-AF65-F5344CB8AC3E}">
        <p14:creationId xmlns:p14="http://schemas.microsoft.com/office/powerpoint/2010/main" val="6382049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SUPPORT VECTOR MANCHINE – SVM</a:t>
            </a:r>
            <a:endParaRPr lang="en-US" dirty="0"/>
          </a:p>
        </p:txBody>
      </p:sp>
      <p:sp>
        <p:nvSpPr>
          <p:cNvPr id="4" name="Slide Number Placeholder 3"/>
          <p:cNvSpPr>
            <a:spLocks noGrp="1"/>
          </p:cNvSpPr>
          <p:nvPr>
            <p:ph type="sldNum" sz="quarter" idx="12"/>
          </p:nvPr>
        </p:nvSpPr>
        <p:spPr/>
        <p:txBody>
          <a:bodyPr/>
          <a:lstStyle/>
          <a:p>
            <a:fld id="{20B7F220-0825-4B9B-9156-FF79F33775FE}" type="slidenum">
              <a:rPr lang="vi-VN" smtClean="0"/>
              <a:t>18</a:t>
            </a:fld>
            <a:endParaRPr lang="vi-VN"/>
          </a:p>
        </p:txBody>
      </p:sp>
      <p:sp>
        <p:nvSpPr>
          <p:cNvPr id="5" name="Content Placeholder 2"/>
          <p:cNvSpPr>
            <a:spLocks noGrp="1"/>
          </p:cNvSpPr>
          <p:nvPr>
            <p:ph idx="1"/>
          </p:nvPr>
        </p:nvSpPr>
        <p:spPr/>
        <p:txBody>
          <a:bodyPr>
            <a:normAutofit/>
          </a:bodyPr>
          <a:lstStyle/>
          <a:p>
            <a:pPr marL="0" indent="0" algn="just">
              <a:buNone/>
            </a:pPr>
            <a:r>
              <a:rPr lang="vi-VN" dirty="0">
                <a:latin typeface="Times New Roman" panose="02020603050405020304" pitchFamily="18" charset="0"/>
                <a:cs typeface="Times New Roman" panose="02020603050405020304" pitchFamily="18" charset="0"/>
              </a:rPr>
              <a:t>Cho trước một tập huấn luyện, được biểu diễn trong không gian vector,</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trong đó mỗi tài liệu là 1 điểm, phương pháp này tìm ra một siêu phẳng f tốt</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nhất </a:t>
            </a:r>
            <a:r>
              <a:rPr lang="en-US" dirty="0">
                <a:latin typeface="Times New Roman" panose="02020603050405020304" pitchFamily="18" charset="0"/>
                <a:cs typeface="Times New Roman" panose="02020603050405020304" pitchFamily="18" charset="0"/>
              </a:rPr>
              <a:t>c</a:t>
            </a:r>
            <a:r>
              <a:rPr lang="vi-VN" dirty="0">
                <a:latin typeface="Times New Roman" panose="02020603050405020304" pitchFamily="18" charset="0"/>
                <a:cs typeface="Times New Roman" panose="02020603050405020304" pitchFamily="18" charset="0"/>
              </a:rPr>
              <a:t>ó thể chia các điểm trên không gian này thành 2 lớp riêng biệt tương</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ứng là lớp "+" và lớp "-".</a:t>
            </a:r>
            <a:endParaRPr lang="en-US" dirty="0">
              <a:latin typeface="Times New Roman" panose="02020603050405020304" pitchFamily="18" charset="0"/>
              <a:cs typeface="Times New Roman" panose="02020603050405020304" pitchFamily="18" charset="0"/>
            </a:endParaRPr>
          </a:p>
        </p:txBody>
      </p:sp>
      <p:pic>
        <p:nvPicPr>
          <p:cNvPr id="6"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000741"/>
            <a:ext cx="4679576" cy="3857259"/>
          </a:xfrm>
          <a:prstGeom prst="rect">
            <a:avLst/>
          </a:prstGeom>
        </p:spPr>
      </p:pic>
      <p:pic>
        <p:nvPicPr>
          <p:cNvPr id="7"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9576" y="3610400"/>
            <a:ext cx="4007224" cy="2783268"/>
          </a:xfrm>
          <a:prstGeom prst="rect">
            <a:avLst/>
          </a:prstGeom>
          <a:ln>
            <a:solidFill>
              <a:schemeClr val="tx1"/>
            </a:solidFill>
          </a:ln>
        </p:spPr>
      </p:pic>
    </p:spTree>
    <p:extLst>
      <p:ext uri="{BB962C8B-B14F-4D97-AF65-F5344CB8AC3E}">
        <p14:creationId xmlns:p14="http://schemas.microsoft.com/office/powerpoint/2010/main" val="25020606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0B7F220-0825-4B9B-9156-FF79F33775FE}" type="slidenum">
              <a:rPr lang="vi-VN" smtClean="0"/>
              <a:t>19</a:t>
            </a:fld>
            <a:endParaRPr lang="vi-VN"/>
          </a:p>
        </p:txBody>
      </p:sp>
      <p:sp>
        <p:nvSpPr>
          <p:cNvPr id="5" name="Title 1"/>
          <p:cNvSpPr>
            <a:spLocks noGrp="1"/>
          </p:cNvSpPr>
          <p:nvPr>
            <p:ph type="title"/>
          </p:nvPr>
        </p:nvSpPr>
        <p:spPr/>
        <p:txBody>
          <a:bodyPr/>
          <a:lstStyle/>
          <a:p>
            <a:r>
              <a:rPr lang="vi-VN" dirty="0"/>
              <a:t>SUPPORT VECTOR MANCHINE – SVM</a:t>
            </a:r>
            <a:endParaRPr lang="en-US" dirty="0"/>
          </a:p>
        </p:txBody>
      </p:sp>
      <p:sp>
        <p:nvSpPr>
          <p:cNvPr id="10" name="Content Placeholder 2"/>
          <p:cNvSpPr txBox="1">
            <a:spLocks/>
          </p:cNvSpPr>
          <p:nvPr/>
        </p:nvSpPr>
        <p:spPr>
          <a:xfrm>
            <a:off x="-725288" y="1332707"/>
            <a:ext cx="9144000" cy="1532796"/>
          </a:xfrm>
          <a:prstGeom prst="rect">
            <a:avLst/>
          </a:prstGeom>
        </p:spPr>
        <p:txBody>
          <a:bodyPr vert="horz" lIns="91440" tIns="45720" rIns="91440" bIns="45720" rtlCol="0">
            <a:noAutofit/>
          </a:bodyPr>
          <a:lstStyle>
            <a:lvl1pPr marL="257168" indent="-257168" algn="l" defTabSz="685783" rtl="0" eaLnBrk="1" latinLnBrk="0" hangingPunct="1">
              <a:spcBef>
                <a:spcPct val="20000"/>
              </a:spcBef>
              <a:buFont typeface="Arial" pitchFamily="34" charset="0"/>
              <a:buChar char="•"/>
              <a:defRPr sz="2100" kern="1200">
                <a:solidFill>
                  <a:schemeClr val="tx1"/>
                </a:solidFill>
                <a:latin typeface="Times New Roman" panose="02020603050405020304" pitchFamily="18" charset="0"/>
                <a:ea typeface="+mn-ea"/>
                <a:cs typeface="Times New Roman" panose="02020603050405020304" pitchFamily="18" charset="0"/>
              </a:defRPr>
            </a:lvl1pPr>
            <a:lvl2pPr marL="557199" indent="-214308" algn="l" defTabSz="685783" rtl="0" eaLnBrk="1" latinLnBrk="0" hangingPunct="1">
              <a:spcBef>
                <a:spcPct val="20000"/>
              </a:spcBef>
              <a:buFont typeface="Arial" pitchFamily="34" charset="0"/>
              <a:buChar char="–"/>
              <a:defRPr sz="1950" kern="1200">
                <a:solidFill>
                  <a:schemeClr val="tx1"/>
                </a:solidFill>
                <a:latin typeface="Times New Roman" panose="02020603050405020304" pitchFamily="18" charset="0"/>
                <a:ea typeface="+mn-ea"/>
                <a:cs typeface="Times New Roman" panose="02020603050405020304" pitchFamily="18" charset="0"/>
              </a:defRPr>
            </a:lvl2pPr>
            <a:lvl3pPr marL="857228" indent="-171446" algn="l" defTabSz="685783" rtl="0" eaLnBrk="1" latinLnBrk="0" hangingPunct="1">
              <a:spcBef>
                <a:spcPct val="20000"/>
              </a:spcBef>
              <a:buFont typeface="Arial"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3pPr>
            <a:lvl4pPr marL="1200120" indent="-171446" algn="l" defTabSz="685783" rtl="0" eaLnBrk="1" latinLnBrk="0" hangingPunct="1">
              <a:spcBef>
                <a:spcPct val="20000"/>
              </a:spcBef>
              <a:buFont typeface="Arial" pitchFamily="34" charset="0"/>
              <a:buChar char="–"/>
              <a:defRPr sz="1500" kern="1200">
                <a:solidFill>
                  <a:schemeClr val="tx1"/>
                </a:solidFill>
                <a:latin typeface="Times New Roman" panose="02020603050405020304" pitchFamily="18" charset="0"/>
                <a:ea typeface="+mn-ea"/>
                <a:cs typeface="Times New Roman" panose="02020603050405020304" pitchFamily="18" charset="0"/>
              </a:defRPr>
            </a:lvl4pPr>
            <a:lvl5pPr marL="1543012" indent="-171446" algn="l" defTabSz="685783" rtl="0" eaLnBrk="1" latinLnBrk="0" hangingPunct="1">
              <a:spcBef>
                <a:spcPct val="20000"/>
              </a:spcBef>
              <a:buFont typeface="Arial" pitchFamily="34" charset="0"/>
              <a:buChar char="»"/>
              <a:defRPr sz="1500" kern="1200">
                <a:solidFill>
                  <a:schemeClr val="tx1"/>
                </a:solidFill>
                <a:latin typeface="Times New Roman" panose="02020603050405020304" pitchFamily="18" charset="0"/>
                <a:ea typeface="+mn-ea"/>
                <a:cs typeface="Times New Roman" panose="02020603050405020304" pitchFamily="18" charset="0"/>
              </a:defRPr>
            </a:lvl5pPr>
            <a:lvl6pPr marL="1885903"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95"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686"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577"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lvl="4" algn="just"/>
            <a:r>
              <a:rPr lang="vi-VN" sz="2100" dirty="0"/>
              <a:t>Trong SVM, đường phân lớp tốt nhất chính là đường có khoảng cách margin</a:t>
            </a:r>
            <a:r>
              <a:rPr lang="en-US" sz="2100" dirty="0"/>
              <a:t> </a:t>
            </a:r>
            <a:r>
              <a:rPr lang="vi-VN" sz="2100" dirty="0"/>
              <a:t>lớn nhất (tức là sẽ tồn tại rất nhiều đường phân cách xoay theo các Phương</a:t>
            </a:r>
            <a:r>
              <a:rPr lang="en-US" sz="2100" dirty="0"/>
              <a:t> </a:t>
            </a:r>
            <a:r>
              <a:rPr lang="vi-VN" sz="2100" dirty="0"/>
              <a:t>khác nhau, và ta chọn ra đường phân cách mà có khoảng cách margin là lớn</a:t>
            </a:r>
            <a:r>
              <a:rPr lang="en-US" sz="2100" dirty="0"/>
              <a:t> </a:t>
            </a:r>
            <a:r>
              <a:rPr lang="vi-VN" sz="2100" dirty="0"/>
              <a:t>nhất)</a:t>
            </a:r>
            <a:endParaRPr lang="en-US" sz="2100"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05579"/>
            <a:ext cx="9144000" cy="3610703"/>
          </a:xfrm>
          <a:prstGeom prst="rect">
            <a:avLst/>
          </a:prstGeom>
        </p:spPr>
      </p:pic>
    </p:spTree>
    <p:extLst>
      <p:ext uri="{BB962C8B-B14F-4D97-AF65-F5344CB8AC3E}">
        <p14:creationId xmlns:p14="http://schemas.microsoft.com/office/powerpoint/2010/main" val="2643403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b="1" dirty="0"/>
              <a:t>MỤC LỤC</a:t>
            </a:r>
            <a:endParaRPr lang="en-US" b="1"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256157783"/>
              </p:ext>
            </p:extLst>
          </p:nvPr>
        </p:nvGraphicFramePr>
        <p:xfrm>
          <a:off x="457200" y="1600200"/>
          <a:ext cx="8229600" cy="51212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20B7F220-0825-4B9B-9156-FF79F33775FE}" type="slidenum">
              <a:rPr lang="vi-VN" smtClean="0"/>
              <a:t>2</a:t>
            </a:fld>
            <a:endParaRPr lang="vi-VN"/>
          </a:p>
        </p:txBody>
      </p:sp>
    </p:spTree>
    <p:extLst>
      <p:ext uri="{BB962C8B-B14F-4D97-AF65-F5344CB8AC3E}">
        <p14:creationId xmlns:p14="http://schemas.microsoft.com/office/powerpoint/2010/main" val="15211474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just">
              <a:buNone/>
            </a:pPr>
            <a:endParaRPr lang="en-US" dirty="0"/>
          </a:p>
        </p:txBody>
      </p:sp>
      <p:sp>
        <p:nvSpPr>
          <p:cNvPr id="4" name="Slide Number Placeholder 3"/>
          <p:cNvSpPr>
            <a:spLocks noGrp="1"/>
          </p:cNvSpPr>
          <p:nvPr>
            <p:ph type="sldNum" sz="quarter" idx="12"/>
          </p:nvPr>
        </p:nvSpPr>
        <p:spPr/>
        <p:txBody>
          <a:bodyPr/>
          <a:lstStyle/>
          <a:p>
            <a:fld id="{20B7F220-0825-4B9B-9156-FF79F33775FE}" type="slidenum">
              <a:rPr lang="vi-VN" smtClean="0"/>
              <a:t>20</a:t>
            </a:fld>
            <a:endParaRPr lang="vi-VN"/>
          </a:p>
        </p:txBody>
      </p:sp>
      <p:pic>
        <p:nvPicPr>
          <p:cNvPr id="5" name="Picture 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600206"/>
            <a:ext cx="8229600" cy="4793462"/>
          </a:xfrm>
          <a:prstGeom prst="rect">
            <a:avLst/>
          </a:prstGeom>
          <a:noFill/>
          <a:ln w="9525">
            <a:noFill/>
            <a:miter lim="800000"/>
            <a:headEnd/>
            <a:tailEnd/>
          </a:ln>
        </p:spPr>
      </p:pic>
      <p:sp>
        <p:nvSpPr>
          <p:cNvPr id="6" name="Title 1"/>
          <p:cNvSpPr>
            <a:spLocks noGrp="1"/>
          </p:cNvSpPr>
          <p:nvPr>
            <p:ph type="title"/>
          </p:nvPr>
        </p:nvSpPr>
        <p:spPr/>
        <p:txBody>
          <a:bodyPr/>
          <a:lstStyle/>
          <a:p>
            <a:r>
              <a:rPr lang="vi-VN" dirty="0"/>
              <a:t>SUPPORT VECTOR MANCHINE – SVM</a:t>
            </a:r>
            <a:endParaRPr lang="en-US" dirty="0"/>
          </a:p>
        </p:txBody>
      </p:sp>
    </p:spTree>
    <p:extLst>
      <p:ext uri="{BB962C8B-B14F-4D97-AF65-F5344CB8AC3E}">
        <p14:creationId xmlns:p14="http://schemas.microsoft.com/office/powerpoint/2010/main" val="2020408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Xử </a:t>
            </a:r>
            <a:r>
              <a:rPr lang="en-US" dirty="0" err="1"/>
              <a:t>lý</a:t>
            </a:r>
            <a:r>
              <a:rPr lang="en-US" dirty="0"/>
              <a:t> </a:t>
            </a:r>
            <a:r>
              <a:rPr lang="en-US" dirty="0" err="1"/>
              <a:t>trong</a:t>
            </a:r>
            <a:r>
              <a:rPr lang="en-US" dirty="0"/>
              <a:t> </a:t>
            </a:r>
            <a:r>
              <a:rPr lang="en-US" dirty="0" err="1"/>
              <a:t>không</a:t>
            </a:r>
            <a:r>
              <a:rPr lang="en-US" dirty="0"/>
              <a:t> </a:t>
            </a:r>
            <a:r>
              <a:rPr lang="en-US" dirty="0" err="1"/>
              <a:t>gian</a:t>
            </a:r>
            <a:r>
              <a:rPr lang="en-US" dirty="0"/>
              <a:t> phi </a:t>
            </a:r>
            <a:r>
              <a:rPr lang="en-US" dirty="0" err="1"/>
              <a:t>tuyến</a:t>
            </a:r>
            <a:r>
              <a:rPr lang="en-US" dirty="0"/>
              <a:t>:</a:t>
            </a:r>
          </a:p>
        </p:txBody>
      </p:sp>
      <p:sp>
        <p:nvSpPr>
          <p:cNvPr id="4" name="Slide Number Placeholder 3"/>
          <p:cNvSpPr>
            <a:spLocks noGrp="1"/>
          </p:cNvSpPr>
          <p:nvPr>
            <p:ph type="sldNum" sz="quarter" idx="12"/>
          </p:nvPr>
        </p:nvSpPr>
        <p:spPr/>
        <p:txBody>
          <a:bodyPr/>
          <a:lstStyle/>
          <a:p>
            <a:fld id="{20B7F220-0825-4B9B-9156-FF79F33775FE}" type="slidenum">
              <a:rPr lang="vi-VN" smtClean="0"/>
              <a:t>21</a:t>
            </a:fld>
            <a:endParaRPr lang="vi-VN"/>
          </a:p>
        </p:txBody>
      </p:sp>
      <p:sp>
        <p:nvSpPr>
          <p:cNvPr id="5" name="Title 1"/>
          <p:cNvSpPr>
            <a:spLocks noGrp="1"/>
          </p:cNvSpPr>
          <p:nvPr>
            <p:ph type="title"/>
          </p:nvPr>
        </p:nvSpPr>
        <p:spPr/>
        <p:txBody>
          <a:bodyPr/>
          <a:lstStyle/>
          <a:p>
            <a:r>
              <a:rPr lang="vi-VN" dirty="0"/>
              <a:t>SUPPORT VECTOR MANCHINE – SVM</a:t>
            </a:r>
            <a:endParaRPr lang="en-US" dirty="0"/>
          </a:p>
        </p:txBody>
      </p:sp>
      <p:sp>
        <p:nvSpPr>
          <p:cNvPr id="7" name="Content Placeholder 2"/>
          <p:cNvSpPr txBox="1">
            <a:spLocks/>
          </p:cNvSpPr>
          <p:nvPr/>
        </p:nvSpPr>
        <p:spPr>
          <a:xfrm>
            <a:off x="5200898" y="2741038"/>
            <a:ext cx="3955724" cy="3652631"/>
          </a:xfrm>
          <a:prstGeom prst="rect">
            <a:avLst/>
          </a:prstGeom>
        </p:spPr>
        <p:txBody>
          <a:bodyPr vert="horz" lIns="91440" tIns="45720" rIns="91440" bIns="45720" rtlCol="0">
            <a:normAutofit/>
          </a:bodyPr>
          <a:lstStyle>
            <a:lvl1pPr marL="257168" indent="-257168" algn="l" defTabSz="685783" rtl="0" eaLnBrk="1" latinLnBrk="0" hangingPunct="1">
              <a:spcBef>
                <a:spcPct val="20000"/>
              </a:spcBef>
              <a:buFont typeface="Arial" pitchFamily="34" charset="0"/>
              <a:buChar char="•"/>
              <a:defRPr sz="2100" kern="1200">
                <a:solidFill>
                  <a:schemeClr val="tx1"/>
                </a:solidFill>
                <a:latin typeface="Times New Roman" panose="02020603050405020304" pitchFamily="18" charset="0"/>
                <a:ea typeface="+mn-ea"/>
                <a:cs typeface="Times New Roman" panose="02020603050405020304" pitchFamily="18" charset="0"/>
              </a:defRPr>
            </a:lvl1pPr>
            <a:lvl2pPr marL="557199" indent="-214308" algn="l" defTabSz="685783" rtl="0" eaLnBrk="1" latinLnBrk="0" hangingPunct="1">
              <a:spcBef>
                <a:spcPct val="20000"/>
              </a:spcBef>
              <a:buFont typeface="Arial" pitchFamily="34" charset="0"/>
              <a:buChar char="–"/>
              <a:defRPr sz="1950" kern="1200">
                <a:solidFill>
                  <a:schemeClr val="tx1"/>
                </a:solidFill>
                <a:latin typeface="Times New Roman" panose="02020603050405020304" pitchFamily="18" charset="0"/>
                <a:ea typeface="+mn-ea"/>
                <a:cs typeface="Times New Roman" panose="02020603050405020304" pitchFamily="18" charset="0"/>
              </a:defRPr>
            </a:lvl2pPr>
            <a:lvl3pPr marL="857228" indent="-171446" algn="l" defTabSz="685783" rtl="0" eaLnBrk="1" latinLnBrk="0" hangingPunct="1">
              <a:spcBef>
                <a:spcPct val="20000"/>
              </a:spcBef>
              <a:buFont typeface="Arial"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3pPr>
            <a:lvl4pPr marL="1200120" indent="-171446" algn="l" defTabSz="685783" rtl="0" eaLnBrk="1" latinLnBrk="0" hangingPunct="1">
              <a:spcBef>
                <a:spcPct val="20000"/>
              </a:spcBef>
              <a:buFont typeface="Arial" pitchFamily="34" charset="0"/>
              <a:buChar char="–"/>
              <a:defRPr sz="1500" kern="1200">
                <a:solidFill>
                  <a:schemeClr val="tx1"/>
                </a:solidFill>
                <a:latin typeface="Times New Roman" panose="02020603050405020304" pitchFamily="18" charset="0"/>
                <a:ea typeface="+mn-ea"/>
                <a:cs typeface="Times New Roman" panose="02020603050405020304" pitchFamily="18" charset="0"/>
              </a:defRPr>
            </a:lvl4pPr>
            <a:lvl5pPr marL="1543012" indent="-171446" algn="l" defTabSz="685783" rtl="0" eaLnBrk="1" latinLnBrk="0" hangingPunct="1">
              <a:spcBef>
                <a:spcPct val="20000"/>
              </a:spcBef>
              <a:buFont typeface="Arial" pitchFamily="34" charset="0"/>
              <a:buChar char="»"/>
              <a:defRPr sz="1500" kern="1200">
                <a:solidFill>
                  <a:schemeClr val="tx1"/>
                </a:solidFill>
                <a:latin typeface="Times New Roman" panose="02020603050405020304" pitchFamily="18" charset="0"/>
                <a:ea typeface="+mn-ea"/>
                <a:cs typeface="Times New Roman" panose="02020603050405020304" pitchFamily="18" charset="0"/>
              </a:defRPr>
            </a:lvl5pPr>
            <a:lvl6pPr marL="1885903"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95"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686"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577"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lgn="just"/>
            <a:r>
              <a:rPr lang="vi-VN" dirty="0"/>
              <a:t>Trên thực tế có những tập huấn luyện không được phân chia rõ</a:t>
            </a:r>
            <a:r>
              <a:rPr lang="en-US" dirty="0"/>
              <a:t> </a:t>
            </a:r>
            <a:r>
              <a:rPr lang="vi-VN" dirty="0"/>
              <a:t>ràng, và</a:t>
            </a:r>
            <a:r>
              <a:rPr lang="en-US" dirty="0"/>
              <a:t> </a:t>
            </a:r>
            <a:r>
              <a:rPr lang="vi-VN" dirty="0"/>
              <a:t>không thể sử dụng</a:t>
            </a:r>
            <a:r>
              <a:rPr lang="en-US" dirty="0"/>
              <a:t> </a:t>
            </a:r>
            <a:r>
              <a:rPr lang="vi-VN" dirty="0"/>
              <a:t>phương pháp tuyến tính để ph</a:t>
            </a:r>
            <a:r>
              <a:rPr lang="en-US" dirty="0"/>
              <a:t>â</a:t>
            </a:r>
            <a:r>
              <a:rPr lang="vi-VN" dirty="0"/>
              <a:t>n</a:t>
            </a:r>
            <a:r>
              <a:rPr lang="en-US" dirty="0"/>
              <a:t> </a:t>
            </a:r>
            <a:r>
              <a:rPr lang="vi-VN" dirty="0"/>
              <a:t>chia ra thành các miền</a:t>
            </a:r>
            <a:r>
              <a:rPr lang="en-US" dirty="0"/>
              <a:t> </a:t>
            </a:r>
            <a:r>
              <a:rPr lang="en-US" dirty="0" err="1"/>
              <a:t>khác</a:t>
            </a:r>
            <a:r>
              <a:rPr lang="en-US" dirty="0"/>
              <a:t> </a:t>
            </a:r>
            <a:r>
              <a:rPr lang="en-US" dirty="0" err="1"/>
              <a:t>nhau</a:t>
            </a:r>
            <a:r>
              <a:rPr lang="vi-VN" dirty="0"/>
              <a:t>. Nếu không có SVM</a:t>
            </a:r>
            <a:r>
              <a:rPr lang="en-US" dirty="0"/>
              <a:t>,</a:t>
            </a:r>
            <a:r>
              <a:rPr lang="vi-VN" dirty="0"/>
              <a:t> sẽ rất khó giải quyết vấn đề này</a:t>
            </a:r>
            <a:r>
              <a:rPr lang="en-US" dirty="0"/>
              <a:t>.</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84447"/>
            <a:ext cx="5200898" cy="4209221"/>
          </a:xfrm>
          <a:prstGeom prst="rect">
            <a:avLst/>
          </a:prstGeom>
        </p:spPr>
      </p:pic>
    </p:spTree>
    <p:extLst>
      <p:ext uri="{BB962C8B-B14F-4D97-AF65-F5344CB8AC3E}">
        <p14:creationId xmlns:p14="http://schemas.microsoft.com/office/powerpoint/2010/main" val="29971189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0B7F220-0825-4B9B-9156-FF79F33775FE}" type="slidenum">
              <a:rPr lang="vi-VN" smtClean="0"/>
              <a:t>22</a:t>
            </a:fld>
            <a:endParaRPr lang="vi-VN"/>
          </a:p>
        </p:txBody>
      </p:sp>
      <p:sp>
        <p:nvSpPr>
          <p:cNvPr id="5" name="Title 1"/>
          <p:cNvSpPr>
            <a:spLocks noGrp="1"/>
          </p:cNvSpPr>
          <p:nvPr>
            <p:ph type="title"/>
          </p:nvPr>
        </p:nvSpPr>
        <p:spPr/>
        <p:txBody>
          <a:bodyPr/>
          <a:lstStyle/>
          <a:p>
            <a:r>
              <a:rPr lang="vi-VN" dirty="0"/>
              <a:t>SUPPORT VECTOR MANCHINE – SVM</a:t>
            </a:r>
            <a:endParaRPr lang="en-US" dirty="0"/>
          </a:p>
        </p:txBody>
      </p:sp>
      <p:sp>
        <p:nvSpPr>
          <p:cNvPr id="6" name="Content Placeholder 2"/>
          <p:cNvSpPr txBox="1">
            <a:spLocks/>
          </p:cNvSpPr>
          <p:nvPr/>
        </p:nvSpPr>
        <p:spPr>
          <a:xfrm>
            <a:off x="4641574" y="1889308"/>
            <a:ext cx="4502426" cy="2343151"/>
          </a:xfrm>
          <a:prstGeom prst="rect">
            <a:avLst/>
          </a:prstGeom>
        </p:spPr>
        <p:txBody>
          <a:bodyPr vert="horz" lIns="91440" tIns="45720" rIns="91440" bIns="45720" rtlCol="0">
            <a:normAutofit/>
          </a:bodyPr>
          <a:lstStyle>
            <a:lvl1pPr marL="257168" indent="-257168" algn="l" defTabSz="685783" rtl="0" eaLnBrk="1" latinLnBrk="0" hangingPunct="1">
              <a:spcBef>
                <a:spcPct val="20000"/>
              </a:spcBef>
              <a:buFont typeface="Arial" pitchFamily="34" charset="0"/>
              <a:buChar char="•"/>
              <a:defRPr sz="2100" kern="1200">
                <a:solidFill>
                  <a:schemeClr val="tx1"/>
                </a:solidFill>
                <a:latin typeface="Times New Roman" panose="02020603050405020304" pitchFamily="18" charset="0"/>
                <a:ea typeface="+mn-ea"/>
                <a:cs typeface="Times New Roman" panose="02020603050405020304" pitchFamily="18" charset="0"/>
              </a:defRPr>
            </a:lvl1pPr>
            <a:lvl2pPr marL="557199" indent="-214308" algn="l" defTabSz="685783" rtl="0" eaLnBrk="1" latinLnBrk="0" hangingPunct="1">
              <a:spcBef>
                <a:spcPct val="20000"/>
              </a:spcBef>
              <a:buFont typeface="Arial" pitchFamily="34" charset="0"/>
              <a:buChar char="–"/>
              <a:defRPr sz="1950" kern="1200">
                <a:solidFill>
                  <a:schemeClr val="tx1"/>
                </a:solidFill>
                <a:latin typeface="Times New Roman" panose="02020603050405020304" pitchFamily="18" charset="0"/>
                <a:ea typeface="+mn-ea"/>
                <a:cs typeface="Times New Roman" panose="02020603050405020304" pitchFamily="18" charset="0"/>
              </a:defRPr>
            </a:lvl2pPr>
            <a:lvl3pPr marL="857228" indent="-171446" algn="l" defTabSz="685783" rtl="0" eaLnBrk="1" latinLnBrk="0" hangingPunct="1">
              <a:spcBef>
                <a:spcPct val="20000"/>
              </a:spcBef>
              <a:buFont typeface="Arial"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3pPr>
            <a:lvl4pPr marL="1200120" indent="-171446" algn="l" defTabSz="685783" rtl="0" eaLnBrk="1" latinLnBrk="0" hangingPunct="1">
              <a:spcBef>
                <a:spcPct val="20000"/>
              </a:spcBef>
              <a:buFont typeface="Arial" pitchFamily="34" charset="0"/>
              <a:buChar char="–"/>
              <a:defRPr sz="1500" kern="1200">
                <a:solidFill>
                  <a:schemeClr val="tx1"/>
                </a:solidFill>
                <a:latin typeface="Times New Roman" panose="02020603050405020304" pitchFamily="18" charset="0"/>
                <a:ea typeface="+mn-ea"/>
                <a:cs typeface="Times New Roman" panose="02020603050405020304" pitchFamily="18" charset="0"/>
              </a:defRPr>
            </a:lvl4pPr>
            <a:lvl5pPr marL="1543012" indent="-171446" algn="l" defTabSz="685783" rtl="0" eaLnBrk="1" latinLnBrk="0" hangingPunct="1">
              <a:spcBef>
                <a:spcPct val="20000"/>
              </a:spcBef>
              <a:buFont typeface="Arial" pitchFamily="34" charset="0"/>
              <a:buChar char="»"/>
              <a:defRPr sz="1500" kern="1200">
                <a:solidFill>
                  <a:schemeClr val="tx1"/>
                </a:solidFill>
                <a:latin typeface="Times New Roman" panose="02020603050405020304" pitchFamily="18" charset="0"/>
                <a:ea typeface="+mn-ea"/>
                <a:cs typeface="Times New Roman" panose="02020603050405020304" pitchFamily="18" charset="0"/>
              </a:defRPr>
            </a:lvl5pPr>
            <a:lvl6pPr marL="1885903"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95"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686"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577"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lgn="just"/>
            <a:r>
              <a:rPr lang="en-US" dirty="0" err="1"/>
              <a:t>Bằng</a:t>
            </a:r>
            <a:r>
              <a:rPr lang="en-US" dirty="0"/>
              <a:t> </a:t>
            </a:r>
            <a:r>
              <a:rPr lang="en-US" dirty="0" err="1"/>
              <a:t>các</a:t>
            </a:r>
            <a:r>
              <a:rPr lang="en-US" dirty="0"/>
              <a:t> </a:t>
            </a:r>
            <a:r>
              <a:rPr lang="en-US" dirty="0" err="1"/>
              <a:t>hàm</a:t>
            </a:r>
            <a:r>
              <a:rPr lang="en-US" dirty="0"/>
              <a:t> kernel, </a:t>
            </a:r>
            <a:r>
              <a:rPr lang="vi-VN" dirty="0"/>
              <a:t>SVM tìm cách ánh xạ tập các điểm trên không gian đặc trưng ban đầu(có n</a:t>
            </a:r>
            <a:r>
              <a:rPr lang="en-US" dirty="0"/>
              <a:t> </a:t>
            </a:r>
            <a:r>
              <a:rPr lang="vi-VN" dirty="0"/>
              <a:t>chiều) ra 1 không gian đặc trưng mới có số chiều lớn hơn( m chiều) mà không</a:t>
            </a:r>
            <a:r>
              <a:rPr lang="en-US" dirty="0"/>
              <a:t> </a:t>
            </a:r>
            <a:r>
              <a:rPr lang="vi-VN" dirty="0"/>
              <a:t>thay đổi tính chất.</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647" y="1332707"/>
            <a:ext cx="3684187" cy="2899752"/>
          </a:xfrm>
          <a:prstGeom prst="rect">
            <a:avLst/>
          </a:prstGeom>
        </p:spPr>
      </p:pic>
      <p:sp>
        <p:nvSpPr>
          <p:cNvPr id="8" name="Content Placeholder 2"/>
          <p:cNvSpPr txBox="1">
            <a:spLocks/>
          </p:cNvSpPr>
          <p:nvPr/>
        </p:nvSpPr>
        <p:spPr>
          <a:xfrm>
            <a:off x="4671391" y="4514849"/>
            <a:ext cx="4472609" cy="2343151"/>
          </a:xfrm>
          <a:prstGeom prst="rect">
            <a:avLst/>
          </a:prstGeom>
        </p:spPr>
        <p:txBody>
          <a:bodyPr vert="horz" lIns="91440" tIns="45720" rIns="91440" bIns="45720" rtlCol="0">
            <a:normAutofit/>
          </a:bodyPr>
          <a:lstStyle>
            <a:lvl1pPr marL="257168" indent="-257168" algn="l" defTabSz="685783" rtl="0" eaLnBrk="1" latinLnBrk="0" hangingPunct="1">
              <a:spcBef>
                <a:spcPct val="20000"/>
              </a:spcBef>
              <a:buFont typeface="Arial" pitchFamily="34" charset="0"/>
              <a:buChar char="•"/>
              <a:defRPr sz="2100" kern="1200">
                <a:solidFill>
                  <a:schemeClr val="tx1"/>
                </a:solidFill>
                <a:latin typeface="Times New Roman" panose="02020603050405020304" pitchFamily="18" charset="0"/>
                <a:ea typeface="+mn-ea"/>
                <a:cs typeface="Times New Roman" panose="02020603050405020304" pitchFamily="18" charset="0"/>
              </a:defRPr>
            </a:lvl1pPr>
            <a:lvl2pPr marL="557199" indent="-214308" algn="l" defTabSz="685783" rtl="0" eaLnBrk="1" latinLnBrk="0" hangingPunct="1">
              <a:spcBef>
                <a:spcPct val="20000"/>
              </a:spcBef>
              <a:buFont typeface="Arial" pitchFamily="34" charset="0"/>
              <a:buChar char="–"/>
              <a:defRPr sz="1950" kern="1200">
                <a:solidFill>
                  <a:schemeClr val="tx1"/>
                </a:solidFill>
                <a:latin typeface="Times New Roman" panose="02020603050405020304" pitchFamily="18" charset="0"/>
                <a:ea typeface="+mn-ea"/>
                <a:cs typeface="Times New Roman" panose="02020603050405020304" pitchFamily="18" charset="0"/>
              </a:defRPr>
            </a:lvl2pPr>
            <a:lvl3pPr marL="857228" indent="-171446" algn="l" defTabSz="685783" rtl="0" eaLnBrk="1" latinLnBrk="0" hangingPunct="1">
              <a:spcBef>
                <a:spcPct val="20000"/>
              </a:spcBef>
              <a:buFont typeface="Arial"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3pPr>
            <a:lvl4pPr marL="1200120" indent="-171446" algn="l" defTabSz="685783" rtl="0" eaLnBrk="1" latinLnBrk="0" hangingPunct="1">
              <a:spcBef>
                <a:spcPct val="20000"/>
              </a:spcBef>
              <a:buFont typeface="Arial" pitchFamily="34" charset="0"/>
              <a:buChar char="–"/>
              <a:defRPr sz="1500" kern="1200">
                <a:solidFill>
                  <a:schemeClr val="tx1"/>
                </a:solidFill>
                <a:latin typeface="Times New Roman" panose="02020603050405020304" pitchFamily="18" charset="0"/>
                <a:ea typeface="+mn-ea"/>
                <a:cs typeface="Times New Roman" panose="02020603050405020304" pitchFamily="18" charset="0"/>
              </a:defRPr>
            </a:lvl4pPr>
            <a:lvl5pPr marL="1543012" indent="-171446" algn="l" defTabSz="685783" rtl="0" eaLnBrk="1" latinLnBrk="0" hangingPunct="1">
              <a:spcBef>
                <a:spcPct val="20000"/>
              </a:spcBef>
              <a:buFont typeface="Arial" pitchFamily="34" charset="0"/>
              <a:buChar char="»"/>
              <a:defRPr sz="1500" kern="1200">
                <a:solidFill>
                  <a:schemeClr val="tx1"/>
                </a:solidFill>
                <a:latin typeface="Times New Roman" panose="02020603050405020304" pitchFamily="18" charset="0"/>
                <a:ea typeface="+mn-ea"/>
                <a:cs typeface="Times New Roman" panose="02020603050405020304" pitchFamily="18" charset="0"/>
              </a:defRPr>
            </a:lvl5pPr>
            <a:lvl6pPr marL="1885903"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95"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686"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577"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lgn="just"/>
            <a:r>
              <a:rPr lang="vi-VN" dirty="0"/>
              <a:t>Sau đó, SVM dùng một siêu phẳng (hyperplane) (m-1 chiều) để cắt không</a:t>
            </a:r>
            <a:r>
              <a:rPr lang="en-US" dirty="0"/>
              <a:t> </a:t>
            </a:r>
            <a:r>
              <a:rPr lang="vi-VN" dirty="0"/>
              <a:t>gian vừa được ánh xạ theo lý thuyết SVM tuyến tính.</a:t>
            </a:r>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036" y="4232459"/>
            <a:ext cx="3303408" cy="2625541"/>
          </a:xfrm>
          <a:prstGeom prst="rect">
            <a:avLst/>
          </a:prstGeom>
        </p:spPr>
      </p:pic>
    </p:spTree>
    <p:extLst>
      <p:ext uri="{BB962C8B-B14F-4D97-AF65-F5344CB8AC3E}">
        <p14:creationId xmlns:p14="http://schemas.microsoft.com/office/powerpoint/2010/main" val="23791712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89707"/>
            <a:ext cx="8229600" cy="1143000"/>
          </a:xfrm>
        </p:spPr>
        <p:txBody>
          <a:bodyPr/>
          <a:lstStyle/>
          <a:p>
            <a:r>
              <a:rPr lang="vi-VN" dirty="0"/>
              <a:t>MÔ HÌNH</a:t>
            </a:r>
            <a:endParaRPr lang="en-US" dirty="0"/>
          </a:p>
        </p:txBody>
      </p:sp>
      <p:sp>
        <p:nvSpPr>
          <p:cNvPr id="4" name="Slide Number Placeholder 3"/>
          <p:cNvSpPr>
            <a:spLocks noGrp="1"/>
          </p:cNvSpPr>
          <p:nvPr>
            <p:ph type="sldNum" sz="quarter" idx="12"/>
          </p:nvPr>
        </p:nvSpPr>
        <p:spPr/>
        <p:txBody>
          <a:bodyPr/>
          <a:lstStyle/>
          <a:p>
            <a:fld id="{20B7F220-0825-4B9B-9156-FF79F33775FE}" type="slidenum">
              <a:rPr lang="vi-VN" smtClean="0"/>
              <a:t>23</a:t>
            </a:fld>
            <a:endParaRPr lang="vi-VN"/>
          </a:p>
        </p:txBody>
      </p:sp>
      <p:sp>
        <p:nvSpPr>
          <p:cNvPr id="6" name="Parallelogram 5">
            <a:extLst>
              <a:ext uri="{FF2B5EF4-FFF2-40B4-BE49-F238E27FC236}">
                <a16:creationId xmlns:a16="http://schemas.microsoft.com/office/drawing/2014/main" id="{2009E749-E7B1-B546-B839-63BCE564601C}"/>
              </a:ext>
            </a:extLst>
          </p:cNvPr>
          <p:cNvSpPr/>
          <p:nvPr/>
        </p:nvSpPr>
        <p:spPr>
          <a:xfrm>
            <a:off x="169429" y="1866860"/>
            <a:ext cx="2102867" cy="634839"/>
          </a:xfrm>
          <a:prstGeom prst="parallelogram">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a:latin typeface="Times New Roman" panose="02020603050405020304" pitchFamily="18" charset="0"/>
                <a:cs typeface="Times New Roman" panose="02020603050405020304" pitchFamily="18" charset="0"/>
              </a:rPr>
              <a:t>Hình</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ảnh</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đầu</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vào</a:t>
            </a:r>
            <a:endParaRPr lang="en-US" sz="1400" b="1" dirty="0">
              <a:latin typeface="Times New Roman" panose="02020603050405020304" pitchFamily="18" charset="0"/>
              <a:cs typeface="Times New Roman" panose="02020603050405020304" pitchFamily="18" charset="0"/>
            </a:endParaRPr>
          </a:p>
          <a:p>
            <a:pPr algn="ctr"/>
            <a:r>
              <a:rPr lang="en-US" sz="1400" b="1" dirty="0">
                <a:latin typeface="Times New Roman" panose="02020603050405020304" pitchFamily="18" charset="0"/>
                <a:cs typeface="Times New Roman" panose="02020603050405020304" pitchFamily="18" charset="0"/>
              </a:rPr>
              <a:t>(Image Input)</a:t>
            </a:r>
          </a:p>
        </p:txBody>
      </p:sp>
      <p:sp>
        <p:nvSpPr>
          <p:cNvPr id="7" name="Rectangle 6">
            <a:extLst>
              <a:ext uri="{FF2B5EF4-FFF2-40B4-BE49-F238E27FC236}">
                <a16:creationId xmlns:a16="http://schemas.microsoft.com/office/drawing/2014/main" id="{E5A78545-0DFC-C54D-A1F0-4F0366DD1A39}"/>
              </a:ext>
            </a:extLst>
          </p:cNvPr>
          <p:cNvSpPr/>
          <p:nvPr/>
        </p:nvSpPr>
        <p:spPr>
          <a:xfrm>
            <a:off x="2679336" y="1525047"/>
            <a:ext cx="6007464" cy="16272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170FAD6-C3C1-5F4C-9FA6-BC5902040AAC}"/>
              </a:ext>
            </a:extLst>
          </p:cNvPr>
          <p:cNvSpPr/>
          <p:nvPr/>
        </p:nvSpPr>
        <p:spPr>
          <a:xfrm>
            <a:off x="7747992" y="3905813"/>
            <a:ext cx="1179482" cy="170312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Down Arrow 16">
            <a:extLst>
              <a:ext uri="{FF2B5EF4-FFF2-40B4-BE49-F238E27FC236}">
                <a16:creationId xmlns:a16="http://schemas.microsoft.com/office/drawing/2014/main" id="{3298E93F-66AD-554A-BCC4-732E615E3446}"/>
              </a:ext>
            </a:extLst>
          </p:cNvPr>
          <p:cNvSpPr/>
          <p:nvPr/>
        </p:nvSpPr>
        <p:spPr>
          <a:xfrm rot="16200000">
            <a:off x="2409678" y="2037658"/>
            <a:ext cx="132276" cy="33103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4C9794B-B300-4642-B4A8-740CB02B684C}"/>
              </a:ext>
            </a:extLst>
          </p:cNvPr>
          <p:cNvSpPr/>
          <p:nvPr/>
        </p:nvSpPr>
        <p:spPr>
          <a:xfrm>
            <a:off x="4017325" y="1588319"/>
            <a:ext cx="799835" cy="1096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a:solidFill>
                  <a:schemeClr val="tx2">
                    <a:lumMod val="60000"/>
                    <a:lumOff val="40000"/>
                  </a:schemeClr>
                </a:solidFill>
                <a:latin typeface="Times New Roman" panose="02020603050405020304" pitchFamily="18" charset="0"/>
                <a:cs typeface="Times New Roman" panose="02020603050405020304" pitchFamily="18" charset="0"/>
              </a:rPr>
              <a:t>Khử</a:t>
            </a:r>
            <a:r>
              <a:rPr lang="en-US" sz="1200" b="1" dirty="0">
                <a:solidFill>
                  <a:schemeClr val="tx2">
                    <a:lumMod val="60000"/>
                    <a:lumOff val="40000"/>
                  </a:schemeClr>
                </a:solidFill>
                <a:latin typeface="Times New Roman" panose="02020603050405020304" pitchFamily="18" charset="0"/>
                <a:cs typeface="Times New Roman" panose="02020603050405020304" pitchFamily="18" charset="0"/>
              </a:rPr>
              <a:t> </a:t>
            </a:r>
            <a:r>
              <a:rPr lang="en-US" sz="1200" b="1" dirty="0" err="1">
                <a:solidFill>
                  <a:schemeClr val="tx2">
                    <a:lumMod val="60000"/>
                    <a:lumOff val="40000"/>
                  </a:schemeClr>
                </a:solidFill>
                <a:latin typeface="Times New Roman" panose="02020603050405020304" pitchFamily="18" charset="0"/>
                <a:cs typeface="Times New Roman" panose="02020603050405020304" pitchFamily="18" charset="0"/>
              </a:rPr>
              <a:t>nhiễu</a:t>
            </a:r>
            <a:br>
              <a:rPr lang="en-US" sz="1200" b="1" dirty="0">
                <a:solidFill>
                  <a:schemeClr val="tx2">
                    <a:lumMod val="60000"/>
                    <a:lumOff val="40000"/>
                  </a:schemeClr>
                </a:solidFill>
                <a:latin typeface="Times New Roman" panose="02020603050405020304" pitchFamily="18" charset="0"/>
                <a:cs typeface="Times New Roman" panose="02020603050405020304" pitchFamily="18" charset="0"/>
              </a:rPr>
            </a:br>
            <a:r>
              <a:rPr lang="en-US" sz="1200" b="1" dirty="0">
                <a:solidFill>
                  <a:schemeClr val="tx2">
                    <a:lumMod val="60000"/>
                    <a:lumOff val="40000"/>
                  </a:schemeClr>
                </a:solidFill>
                <a:latin typeface="Times New Roman" panose="02020603050405020304" pitchFamily="18" charset="0"/>
                <a:cs typeface="Times New Roman" panose="02020603050405020304" pitchFamily="18" charset="0"/>
              </a:rPr>
              <a:t>Bilateral</a:t>
            </a:r>
            <a:br>
              <a:rPr lang="en-US" sz="1200" b="1" dirty="0">
                <a:solidFill>
                  <a:schemeClr val="tx2">
                    <a:lumMod val="60000"/>
                    <a:lumOff val="40000"/>
                  </a:schemeClr>
                </a:solidFill>
                <a:latin typeface="Times New Roman" panose="02020603050405020304" pitchFamily="18" charset="0"/>
                <a:cs typeface="Times New Roman" panose="02020603050405020304" pitchFamily="18" charset="0"/>
              </a:rPr>
            </a:br>
            <a:r>
              <a:rPr lang="en-US" sz="1200" b="1" dirty="0">
                <a:solidFill>
                  <a:schemeClr val="tx2">
                    <a:lumMod val="60000"/>
                    <a:lumOff val="40000"/>
                  </a:schemeClr>
                </a:solidFill>
                <a:latin typeface="Times New Roman" panose="02020603050405020304" pitchFamily="18" charset="0"/>
                <a:cs typeface="Times New Roman" panose="02020603050405020304" pitchFamily="18" charset="0"/>
              </a:rPr>
              <a:t>Filter</a:t>
            </a:r>
          </a:p>
        </p:txBody>
      </p:sp>
      <p:sp>
        <p:nvSpPr>
          <p:cNvPr id="22" name="TextBox 21">
            <a:extLst>
              <a:ext uri="{FF2B5EF4-FFF2-40B4-BE49-F238E27FC236}">
                <a16:creationId xmlns:a16="http://schemas.microsoft.com/office/drawing/2014/main" id="{3A0FBCE7-3D0E-5C40-BB26-64DF33DDF515}"/>
              </a:ext>
            </a:extLst>
          </p:cNvPr>
          <p:cNvSpPr txBox="1"/>
          <p:nvPr/>
        </p:nvSpPr>
        <p:spPr>
          <a:xfrm>
            <a:off x="2791493" y="2752932"/>
            <a:ext cx="5699500" cy="369332"/>
          </a:xfrm>
          <a:prstGeom prst="rect">
            <a:avLst/>
          </a:prstGeom>
          <a:noFill/>
        </p:spPr>
        <p:txBody>
          <a:bodyPr wrap="square" rtlCol="0">
            <a:spAutoFit/>
          </a:bodyPr>
          <a:lstStyle/>
          <a:p>
            <a:pPr algn="ctr"/>
            <a:r>
              <a:rPr lang="en-US" b="1" dirty="0" err="1">
                <a:solidFill>
                  <a:schemeClr val="bg1"/>
                </a:solidFill>
                <a:latin typeface="Times New Roman" panose="02020603050405020304" pitchFamily="18" charset="0"/>
                <a:cs typeface="Times New Roman" panose="02020603050405020304" pitchFamily="18" charset="0"/>
              </a:rPr>
              <a:t>Tiền</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xử</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lý</a:t>
            </a:r>
            <a:r>
              <a:rPr lang="en-US" b="1" dirty="0">
                <a:solidFill>
                  <a:schemeClr val="bg1"/>
                </a:solidFill>
                <a:latin typeface="Times New Roman" panose="02020603050405020304" pitchFamily="18" charset="0"/>
                <a:cs typeface="Times New Roman" panose="02020603050405020304" pitchFamily="18" charset="0"/>
              </a:rPr>
              <a:t> (Preprocessing)</a:t>
            </a:r>
          </a:p>
        </p:txBody>
      </p:sp>
      <p:sp>
        <p:nvSpPr>
          <p:cNvPr id="31" name="Rectangle 30">
            <a:extLst>
              <a:ext uri="{FF2B5EF4-FFF2-40B4-BE49-F238E27FC236}">
                <a16:creationId xmlns:a16="http://schemas.microsoft.com/office/drawing/2014/main" id="{EEBF5340-76C7-3047-A176-0C6B92D23023}"/>
              </a:ext>
            </a:extLst>
          </p:cNvPr>
          <p:cNvSpPr/>
          <p:nvPr/>
        </p:nvSpPr>
        <p:spPr>
          <a:xfrm>
            <a:off x="2791492" y="1579393"/>
            <a:ext cx="807046" cy="11058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a:solidFill>
                  <a:schemeClr val="tx2">
                    <a:lumMod val="60000"/>
                    <a:lumOff val="40000"/>
                  </a:schemeClr>
                </a:solidFill>
                <a:latin typeface="Times New Roman" panose="02020603050405020304" pitchFamily="18" charset="0"/>
                <a:cs typeface="Times New Roman" panose="02020603050405020304" pitchFamily="18" charset="0"/>
              </a:rPr>
              <a:t>Chuyển</a:t>
            </a:r>
            <a:r>
              <a:rPr lang="en-US" sz="1200" b="1" dirty="0">
                <a:solidFill>
                  <a:schemeClr val="tx2">
                    <a:lumMod val="60000"/>
                    <a:lumOff val="40000"/>
                  </a:schemeClr>
                </a:solidFill>
                <a:latin typeface="Times New Roman" panose="02020603050405020304" pitchFamily="18" charset="0"/>
                <a:cs typeface="Times New Roman" panose="02020603050405020304" pitchFamily="18" charset="0"/>
              </a:rPr>
              <a:t> </a:t>
            </a:r>
            <a:r>
              <a:rPr lang="en-US" sz="1200" b="1" dirty="0" err="1">
                <a:solidFill>
                  <a:schemeClr val="tx2">
                    <a:lumMod val="60000"/>
                    <a:lumOff val="40000"/>
                  </a:schemeClr>
                </a:solidFill>
                <a:latin typeface="Times New Roman" panose="02020603050405020304" pitchFamily="18" charset="0"/>
                <a:cs typeface="Times New Roman" panose="02020603050405020304" pitchFamily="18" charset="0"/>
              </a:rPr>
              <a:t>hệ</a:t>
            </a:r>
            <a:r>
              <a:rPr lang="en-US" sz="1200" b="1" dirty="0">
                <a:solidFill>
                  <a:schemeClr val="tx2">
                    <a:lumMod val="60000"/>
                    <a:lumOff val="40000"/>
                  </a:schemeClr>
                </a:solidFill>
                <a:latin typeface="Times New Roman" panose="02020603050405020304" pitchFamily="18" charset="0"/>
                <a:cs typeface="Times New Roman" panose="02020603050405020304" pitchFamily="18" charset="0"/>
              </a:rPr>
              <a:t> </a:t>
            </a:r>
            <a:br>
              <a:rPr lang="en-US" sz="1200" b="1" dirty="0">
                <a:solidFill>
                  <a:schemeClr val="tx2">
                    <a:lumMod val="60000"/>
                    <a:lumOff val="40000"/>
                  </a:schemeClr>
                </a:solidFill>
                <a:latin typeface="Times New Roman" panose="02020603050405020304" pitchFamily="18" charset="0"/>
                <a:cs typeface="Times New Roman" panose="02020603050405020304" pitchFamily="18" charset="0"/>
              </a:rPr>
            </a:br>
            <a:r>
              <a:rPr lang="en-US" sz="1200" b="1" dirty="0" err="1">
                <a:solidFill>
                  <a:schemeClr val="tx2">
                    <a:lumMod val="60000"/>
                    <a:lumOff val="40000"/>
                  </a:schemeClr>
                </a:solidFill>
                <a:latin typeface="Times New Roman" panose="02020603050405020304" pitchFamily="18" charset="0"/>
                <a:cs typeface="Times New Roman" panose="02020603050405020304" pitchFamily="18" charset="0"/>
              </a:rPr>
              <a:t>màu</a:t>
            </a:r>
            <a:br>
              <a:rPr lang="en-US" sz="1200" b="1" dirty="0">
                <a:solidFill>
                  <a:schemeClr val="tx2">
                    <a:lumMod val="60000"/>
                    <a:lumOff val="40000"/>
                  </a:schemeClr>
                </a:solidFill>
                <a:latin typeface="Times New Roman" panose="02020603050405020304" pitchFamily="18" charset="0"/>
                <a:cs typeface="Times New Roman" panose="02020603050405020304" pitchFamily="18" charset="0"/>
              </a:rPr>
            </a:br>
            <a:r>
              <a:rPr lang="en-US" sz="1200" b="1" dirty="0">
                <a:solidFill>
                  <a:schemeClr val="tx2">
                    <a:lumMod val="60000"/>
                    <a:lumOff val="40000"/>
                  </a:schemeClr>
                </a:solidFill>
                <a:latin typeface="Times New Roman" panose="02020603050405020304" pitchFamily="18" charset="0"/>
                <a:cs typeface="Times New Roman" panose="02020603050405020304" pitchFamily="18" charset="0"/>
              </a:rPr>
              <a:t>(</a:t>
            </a:r>
            <a:r>
              <a:rPr lang="en-US" sz="1200" b="1" dirty="0" err="1">
                <a:solidFill>
                  <a:schemeClr val="tx2">
                    <a:lumMod val="60000"/>
                    <a:lumOff val="40000"/>
                  </a:schemeClr>
                </a:solidFill>
                <a:latin typeface="Times New Roman" panose="02020603050405020304" pitchFamily="18" charset="0"/>
                <a:cs typeface="Times New Roman" panose="02020603050405020304" pitchFamily="18" charset="0"/>
              </a:rPr>
              <a:t>Ảnh</a:t>
            </a:r>
            <a:r>
              <a:rPr lang="en-US" sz="1200" b="1" dirty="0">
                <a:solidFill>
                  <a:schemeClr val="tx2">
                    <a:lumMod val="60000"/>
                    <a:lumOff val="40000"/>
                  </a:schemeClr>
                </a:solidFill>
                <a:latin typeface="Times New Roman" panose="02020603050405020304" pitchFamily="18" charset="0"/>
                <a:cs typeface="Times New Roman" panose="02020603050405020304" pitchFamily="18" charset="0"/>
              </a:rPr>
              <a:t> </a:t>
            </a:r>
            <a:r>
              <a:rPr lang="en-US" sz="1200" b="1" dirty="0" err="1">
                <a:solidFill>
                  <a:schemeClr val="tx2">
                    <a:lumMod val="60000"/>
                    <a:lumOff val="40000"/>
                  </a:schemeClr>
                </a:solidFill>
                <a:latin typeface="Times New Roman" panose="02020603050405020304" pitchFamily="18" charset="0"/>
                <a:cs typeface="Times New Roman" panose="02020603050405020304" pitchFamily="18" charset="0"/>
              </a:rPr>
              <a:t>xám</a:t>
            </a:r>
            <a:r>
              <a:rPr lang="en-US" sz="1200" b="1" dirty="0">
                <a:solidFill>
                  <a:schemeClr val="tx2">
                    <a:lumMod val="60000"/>
                    <a:lumOff val="40000"/>
                  </a:schemeClr>
                </a:solidFill>
                <a:latin typeface="Times New Roman" panose="02020603050405020304" pitchFamily="18" charset="0"/>
                <a:cs typeface="Times New Roman" panose="02020603050405020304" pitchFamily="18" charset="0"/>
              </a:rPr>
              <a:t>)</a:t>
            </a:r>
          </a:p>
        </p:txBody>
      </p:sp>
      <p:sp>
        <p:nvSpPr>
          <p:cNvPr id="32" name="Down Arrow 31">
            <a:extLst>
              <a:ext uri="{FF2B5EF4-FFF2-40B4-BE49-F238E27FC236}">
                <a16:creationId xmlns:a16="http://schemas.microsoft.com/office/drawing/2014/main" id="{28CD97A2-BDF2-5940-BA0D-A63BAFBF8723}"/>
              </a:ext>
            </a:extLst>
          </p:cNvPr>
          <p:cNvSpPr/>
          <p:nvPr/>
        </p:nvSpPr>
        <p:spPr>
          <a:xfrm rot="16200000">
            <a:off x="3751723" y="2014650"/>
            <a:ext cx="86654" cy="2353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56C4774-8717-1044-8020-1032F33E0B83}"/>
              </a:ext>
            </a:extLst>
          </p:cNvPr>
          <p:cNvSpPr/>
          <p:nvPr/>
        </p:nvSpPr>
        <p:spPr>
          <a:xfrm>
            <a:off x="5226148" y="1582711"/>
            <a:ext cx="800603" cy="11025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a:solidFill>
                  <a:schemeClr val="tx2">
                    <a:lumMod val="60000"/>
                    <a:lumOff val="40000"/>
                  </a:schemeClr>
                </a:solidFill>
                <a:latin typeface="Times New Roman" panose="02020603050405020304" pitchFamily="18" charset="0"/>
                <a:cs typeface="Times New Roman" panose="02020603050405020304" pitchFamily="18" charset="0"/>
              </a:rPr>
              <a:t>Cân</a:t>
            </a:r>
            <a:r>
              <a:rPr lang="en-US" sz="1200" b="1" dirty="0">
                <a:solidFill>
                  <a:schemeClr val="tx2">
                    <a:lumMod val="60000"/>
                    <a:lumOff val="40000"/>
                  </a:schemeClr>
                </a:solidFill>
                <a:latin typeface="Times New Roman" panose="02020603050405020304" pitchFamily="18" charset="0"/>
                <a:cs typeface="Times New Roman" panose="02020603050405020304" pitchFamily="18" charset="0"/>
              </a:rPr>
              <a:t> </a:t>
            </a:r>
            <a:br>
              <a:rPr lang="en-US" sz="1200" b="1" dirty="0">
                <a:solidFill>
                  <a:schemeClr val="tx2">
                    <a:lumMod val="60000"/>
                    <a:lumOff val="40000"/>
                  </a:schemeClr>
                </a:solidFill>
                <a:latin typeface="Times New Roman" panose="02020603050405020304" pitchFamily="18" charset="0"/>
                <a:cs typeface="Times New Roman" panose="02020603050405020304" pitchFamily="18" charset="0"/>
              </a:rPr>
            </a:br>
            <a:r>
              <a:rPr lang="en-US" sz="1200" b="1" dirty="0" err="1">
                <a:solidFill>
                  <a:schemeClr val="tx2">
                    <a:lumMod val="60000"/>
                    <a:lumOff val="40000"/>
                  </a:schemeClr>
                </a:solidFill>
                <a:latin typeface="Times New Roman" panose="02020603050405020304" pitchFamily="18" charset="0"/>
                <a:cs typeface="Times New Roman" panose="02020603050405020304" pitchFamily="18" charset="0"/>
              </a:rPr>
              <a:t>bằng</a:t>
            </a:r>
            <a:br>
              <a:rPr lang="en-US" sz="1200" b="1" dirty="0">
                <a:solidFill>
                  <a:schemeClr val="tx2">
                    <a:lumMod val="60000"/>
                    <a:lumOff val="40000"/>
                  </a:schemeClr>
                </a:solidFill>
                <a:latin typeface="Times New Roman" panose="02020603050405020304" pitchFamily="18" charset="0"/>
                <a:cs typeface="Times New Roman" panose="02020603050405020304" pitchFamily="18" charset="0"/>
              </a:rPr>
            </a:br>
            <a:r>
              <a:rPr lang="en-US" sz="1200" b="1" dirty="0">
                <a:solidFill>
                  <a:schemeClr val="tx2">
                    <a:lumMod val="60000"/>
                    <a:lumOff val="40000"/>
                  </a:schemeClr>
                </a:solidFill>
                <a:latin typeface="Times New Roman" panose="02020603050405020304" pitchFamily="18" charset="0"/>
                <a:cs typeface="Times New Roman" panose="02020603050405020304" pitchFamily="18" charset="0"/>
              </a:rPr>
              <a:t>Histogram</a:t>
            </a:r>
          </a:p>
        </p:txBody>
      </p:sp>
      <p:sp>
        <p:nvSpPr>
          <p:cNvPr id="34" name="Down Arrow 33">
            <a:extLst>
              <a:ext uri="{FF2B5EF4-FFF2-40B4-BE49-F238E27FC236}">
                <a16:creationId xmlns:a16="http://schemas.microsoft.com/office/drawing/2014/main" id="{20037A9F-4A06-2F45-8C61-53CEE613682E}"/>
              </a:ext>
            </a:extLst>
          </p:cNvPr>
          <p:cNvSpPr/>
          <p:nvPr/>
        </p:nvSpPr>
        <p:spPr>
          <a:xfrm rot="16200000">
            <a:off x="4961314" y="2014649"/>
            <a:ext cx="86654" cy="2353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434B1987-F880-1240-8880-FC79288B739D}"/>
              </a:ext>
            </a:extLst>
          </p:cNvPr>
          <p:cNvSpPr/>
          <p:nvPr/>
        </p:nvSpPr>
        <p:spPr>
          <a:xfrm>
            <a:off x="6444770" y="1587728"/>
            <a:ext cx="800603" cy="11025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a:solidFill>
                  <a:schemeClr val="tx2">
                    <a:lumMod val="60000"/>
                    <a:lumOff val="40000"/>
                  </a:schemeClr>
                </a:solidFill>
                <a:latin typeface="Times New Roman" panose="02020603050405020304" pitchFamily="18" charset="0"/>
                <a:cs typeface="Times New Roman" panose="02020603050405020304" pitchFamily="18" charset="0"/>
              </a:rPr>
              <a:t>Xử</a:t>
            </a:r>
            <a:br>
              <a:rPr lang="en-US" sz="1200" b="1" dirty="0">
                <a:solidFill>
                  <a:schemeClr val="tx2">
                    <a:lumMod val="60000"/>
                    <a:lumOff val="40000"/>
                  </a:schemeClr>
                </a:solidFill>
                <a:latin typeface="Times New Roman" panose="02020603050405020304" pitchFamily="18" charset="0"/>
                <a:cs typeface="Times New Roman" panose="02020603050405020304" pitchFamily="18" charset="0"/>
              </a:rPr>
            </a:br>
            <a:r>
              <a:rPr lang="en-US" sz="1200" b="1" dirty="0" err="1">
                <a:solidFill>
                  <a:schemeClr val="tx2">
                    <a:lumMod val="60000"/>
                    <a:lumOff val="40000"/>
                  </a:schemeClr>
                </a:solidFill>
                <a:latin typeface="Times New Roman" panose="02020603050405020304" pitchFamily="18" charset="0"/>
                <a:cs typeface="Times New Roman" panose="02020603050405020304" pitchFamily="18" charset="0"/>
              </a:rPr>
              <a:t>lý</a:t>
            </a:r>
            <a:br>
              <a:rPr lang="en-US" sz="1200" b="1" dirty="0">
                <a:solidFill>
                  <a:schemeClr val="tx2">
                    <a:lumMod val="60000"/>
                    <a:lumOff val="40000"/>
                  </a:schemeClr>
                </a:solidFill>
                <a:latin typeface="Times New Roman" panose="02020603050405020304" pitchFamily="18" charset="0"/>
                <a:cs typeface="Times New Roman" panose="02020603050405020304" pitchFamily="18" charset="0"/>
              </a:rPr>
            </a:br>
            <a:r>
              <a:rPr lang="en-US" sz="1200" b="1" dirty="0" err="1">
                <a:solidFill>
                  <a:schemeClr val="tx2">
                    <a:lumMod val="60000"/>
                    <a:lumOff val="40000"/>
                  </a:schemeClr>
                </a:solidFill>
                <a:latin typeface="Times New Roman" panose="02020603050405020304" pitchFamily="18" charset="0"/>
                <a:cs typeface="Times New Roman" panose="02020603050405020304" pitchFamily="18" charset="0"/>
              </a:rPr>
              <a:t>hình</a:t>
            </a:r>
            <a:br>
              <a:rPr lang="en-US" sz="1200" b="1" dirty="0">
                <a:solidFill>
                  <a:schemeClr val="tx2">
                    <a:lumMod val="60000"/>
                    <a:lumOff val="40000"/>
                  </a:schemeClr>
                </a:solidFill>
                <a:latin typeface="Times New Roman" panose="02020603050405020304" pitchFamily="18" charset="0"/>
                <a:cs typeface="Times New Roman" panose="02020603050405020304" pitchFamily="18" charset="0"/>
              </a:rPr>
            </a:br>
            <a:r>
              <a:rPr lang="en-US" sz="1200" b="1" dirty="0" err="1">
                <a:solidFill>
                  <a:schemeClr val="tx2">
                    <a:lumMod val="60000"/>
                    <a:lumOff val="40000"/>
                  </a:schemeClr>
                </a:solidFill>
                <a:latin typeface="Times New Roman" panose="02020603050405020304" pitchFamily="18" charset="0"/>
                <a:cs typeface="Times New Roman" panose="02020603050405020304" pitchFamily="18" charset="0"/>
              </a:rPr>
              <a:t>thái</a:t>
            </a:r>
            <a:br>
              <a:rPr lang="en-US" sz="1200" b="1" dirty="0">
                <a:solidFill>
                  <a:schemeClr val="tx2">
                    <a:lumMod val="60000"/>
                    <a:lumOff val="40000"/>
                  </a:schemeClr>
                </a:solidFill>
                <a:latin typeface="Times New Roman" panose="02020603050405020304" pitchFamily="18" charset="0"/>
                <a:cs typeface="Times New Roman" panose="02020603050405020304" pitchFamily="18" charset="0"/>
              </a:rPr>
            </a:br>
            <a:r>
              <a:rPr lang="en-US" sz="1200" b="1" dirty="0">
                <a:solidFill>
                  <a:schemeClr val="tx2">
                    <a:lumMod val="60000"/>
                    <a:lumOff val="40000"/>
                  </a:schemeClr>
                </a:solidFill>
                <a:latin typeface="Times New Roman" panose="02020603050405020304" pitchFamily="18" charset="0"/>
                <a:cs typeface="Times New Roman" panose="02020603050405020304" pitchFamily="18" charset="0"/>
              </a:rPr>
              <a:t>(OPEN)</a:t>
            </a:r>
          </a:p>
        </p:txBody>
      </p:sp>
      <p:sp>
        <p:nvSpPr>
          <p:cNvPr id="37" name="Down Arrow 36">
            <a:extLst>
              <a:ext uri="{FF2B5EF4-FFF2-40B4-BE49-F238E27FC236}">
                <a16:creationId xmlns:a16="http://schemas.microsoft.com/office/drawing/2014/main" id="{F1FD3F40-7E6A-1F4E-96ED-923FECE88A51}"/>
              </a:ext>
            </a:extLst>
          </p:cNvPr>
          <p:cNvSpPr/>
          <p:nvPr/>
        </p:nvSpPr>
        <p:spPr>
          <a:xfrm rot="16200000">
            <a:off x="6179936" y="2019666"/>
            <a:ext cx="86654" cy="2353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53D0171A-3019-934F-8417-E1F0E3B143A8}"/>
              </a:ext>
            </a:extLst>
          </p:cNvPr>
          <p:cNvSpPr/>
          <p:nvPr/>
        </p:nvSpPr>
        <p:spPr>
          <a:xfrm>
            <a:off x="7690390" y="1587728"/>
            <a:ext cx="800603" cy="11025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a:solidFill>
                  <a:schemeClr val="tx2">
                    <a:lumMod val="60000"/>
                    <a:lumOff val="40000"/>
                  </a:schemeClr>
                </a:solidFill>
                <a:latin typeface="Times New Roman" panose="02020603050405020304" pitchFamily="18" charset="0"/>
                <a:cs typeface="Times New Roman" panose="02020603050405020304" pitchFamily="18" charset="0"/>
              </a:rPr>
              <a:t>Lấy</a:t>
            </a:r>
            <a:br>
              <a:rPr lang="en-US" sz="1200" b="1" dirty="0">
                <a:solidFill>
                  <a:schemeClr val="tx2">
                    <a:lumMod val="60000"/>
                    <a:lumOff val="40000"/>
                  </a:schemeClr>
                </a:solidFill>
                <a:latin typeface="Times New Roman" panose="02020603050405020304" pitchFamily="18" charset="0"/>
                <a:cs typeface="Times New Roman" panose="02020603050405020304" pitchFamily="18" charset="0"/>
              </a:rPr>
            </a:br>
            <a:r>
              <a:rPr lang="en-US" sz="1200" b="1" dirty="0" err="1">
                <a:solidFill>
                  <a:schemeClr val="tx2">
                    <a:lumMod val="60000"/>
                    <a:lumOff val="40000"/>
                  </a:schemeClr>
                </a:solidFill>
                <a:latin typeface="Times New Roman" panose="02020603050405020304" pitchFamily="18" charset="0"/>
                <a:cs typeface="Times New Roman" panose="02020603050405020304" pitchFamily="18" charset="0"/>
              </a:rPr>
              <a:t>ngưỡng</a:t>
            </a:r>
            <a:br>
              <a:rPr lang="en-US" sz="1200" b="1" dirty="0">
                <a:solidFill>
                  <a:schemeClr val="tx2">
                    <a:lumMod val="60000"/>
                    <a:lumOff val="40000"/>
                  </a:schemeClr>
                </a:solidFill>
                <a:latin typeface="Times New Roman" panose="02020603050405020304" pitchFamily="18" charset="0"/>
                <a:cs typeface="Times New Roman" panose="02020603050405020304" pitchFamily="18" charset="0"/>
              </a:rPr>
            </a:br>
            <a:r>
              <a:rPr lang="en-US" sz="1200" b="1" dirty="0">
                <a:solidFill>
                  <a:schemeClr val="tx2">
                    <a:lumMod val="60000"/>
                    <a:lumOff val="40000"/>
                  </a:schemeClr>
                </a:solidFill>
                <a:latin typeface="Times New Roman" panose="02020603050405020304" pitchFamily="18" charset="0"/>
                <a:cs typeface="Times New Roman" panose="02020603050405020304" pitchFamily="18" charset="0"/>
              </a:rPr>
              <a:t>(Otsu)</a:t>
            </a:r>
          </a:p>
        </p:txBody>
      </p:sp>
      <p:sp>
        <p:nvSpPr>
          <p:cNvPr id="39" name="Down Arrow 38">
            <a:extLst>
              <a:ext uri="{FF2B5EF4-FFF2-40B4-BE49-F238E27FC236}">
                <a16:creationId xmlns:a16="http://schemas.microsoft.com/office/drawing/2014/main" id="{4FA97977-1F74-3B47-A555-2D2294C30DCF}"/>
              </a:ext>
            </a:extLst>
          </p:cNvPr>
          <p:cNvSpPr/>
          <p:nvPr/>
        </p:nvSpPr>
        <p:spPr>
          <a:xfrm rot="16200000">
            <a:off x="7417471" y="2014648"/>
            <a:ext cx="86654" cy="2353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Down Arrow 39">
            <a:extLst>
              <a:ext uri="{FF2B5EF4-FFF2-40B4-BE49-F238E27FC236}">
                <a16:creationId xmlns:a16="http://schemas.microsoft.com/office/drawing/2014/main" id="{DC4DD842-BEE3-254B-9771-8B257A15CF40}"/>
              </a:ext>
            </a:extLst>
          </p:cNvPr>
          <p:cNvSpPr/>
          <p:nvPr/>
        </p:nvSpPr>
        <p:spPr>
          <a:xfrm>
            <a:off x="8358717" y="3377577"/>
            <a:ext cx="132276" cy="33103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09BA4D30-7946-684F-8EE2-B8B9AA1F57DF}"/>
              </a:ext>
            </a:extLst>
          </p:cNvPr>
          <p:cNvSpPr/>
          <p:nvPr/>
        </p:nvSpPr>
        <p:spPr>
          <a:xfrm>
            <a:off x="7836813" y="4019996"/>
            <a:ext cx="1001839" cy="14686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a:solidFill>
                  <a:schemeClr val="tx2">
                    <a:lumMod val="60000"/>
                    <a:lumOff val="40000"/>
                  </a:schemeClr>
                </a:solidFill>
                <a:latin typeface="Times New Roman" panose="02020603050405020304" pitchFamily="18" charset="0"/>
                <a:cs typeface="Times New Roman" panose="02020603050405020304" pitchFamily="18" charset="0"/>
              </a:rPr>
              <a:t>Tìm</a:t>
            </a:r>
            <a:r>
              <a:rPr lang="en-US" sz="1400" b="1" dirty="0">
                <a:solidFill>
                  <a:schemeClr val="tx2">
                    <a:lumMod val="60000"/>
                    <a:lumOff val="40000"/>
                  </a:schemeClr>
                </a:solidFill>
                <a:latin typeface="Times New Roman" panose="02020603050405020304" pitchFamily="18" charset="0"/>
                <a:cs typeface="Times New Roman" panose="02020603050405020304" pitchFamily="18" charset="0"/>
              </a:rPr>
              <a:t> </a:t>
            </a:r>
            <a:br>
              <a:rPr lang="en-US" sz="1400" b="1" dirty="0">
                <a:solidFill>
                  <a:schemeClr val="tx2">
                    <a:lumMod val="60000"/>
                    <a:lumOff val="40000"/>
                  </a:schemeClr>
                </a:solidFill>
                <a:latin typeface="Times New Roman" panose="02020603050405020304" pitchFamily="18" charset="0"/>
                <a:cs typeface="Times New Roman" panose="02020603050405020304" pitchFamily="18" charset="0"/>
              </a:rPr>
            </a:br>
            <a:r>
              <a:rPr lang="en-US" sz="1400" b="1" dirty="0" err="1">
                <a:solidFill>
                  <a:schemeClr val="tx2">
                    <a:lumMod val="60000"/>
                    <a:lumOff val="40000"/>
                  </a:schemeClr>
                </a:solidFill>
                <a:latin typeface="Times New Roman" panose="02020603050405020304" pitchFamily="18" charset="0"/>
                <a:cs typeface="Times New Roman" panose="02020603050405020304" pitchFamily="18" charset="0"/>
              </a:rPr>
              <a:t>vùng</a:t>
            </a:r>
            <a:r>
              <a:rPr lang="en-US" sz="1400" b="1" dirty="0">
                <a:solidFill>
                  <a:schemeClr val="tx2">
                    <a:lumMod val="60000"/>
                    <a:lumOff val="40000"/>
                  </a:schemeClr>
                </a:solidFill>
                <a:latin typeface="Times New Roman" panose="02020603050405020304" pitchFamily="18" charset="0"/>
                <a:cs typeface="Times New Roman" panose="02020603050405020304" pitchFamily="18" charset="0"/>
              </a:rPr>
              <a:t> </a:t>
            </a:r>
            <a:br>
              <a:rPr lang="en-US" sz="1400" b="1" dirty="0">
                <a:solidFill>
                  <a:schemeClr val="tx2">
                    <a:lumMod val="60000"/>
                    <a:lumOff val="40000"/>
                  </a:schemeClr>
                </a:solidFill>
                <a:latin typeface="Times New Roman" panose="02020603050405020304" pitchFamily="18" charset="0"/>
                <a:cs typeface="Times New Roman" panose="02020603050405020304" pitchFamily="18" charset="0"/>
              </a:rPr>
            </a:br>
            <a:r>
              <a:rPr lang="en-US" sz="1400" b="1" dirty="0" err="1">
                <a:solidFill>
                  <a:schemeClr val="tx2">
                    <a:lumMod val="60000"/>
                    <a:lumOff val="40000"/>
                  </a:schemeClr>
                </a:solidFill>
                <a:latin typeface="Times New Roman" panose="02020603050405020304" pitchFamily="18" charset="0"/>
                <a:cs typeface="Times New Roman" panose="02020603050405020304" pitchFamily="18" charset="0"/>
              </a:rPr>
              <a:t>liên</a:t>
            </a:r>
            <a:r>
              <a:rPr lang="en-US" sz="1400" b="1" dirty="0">
                <a:solidFill>
                  <a:schemeClr val="tx2">
                    <a:lumMod val="60000"/>
                    <a:lumOff val="40000"/>
                  </a:schemeClr>
                </a:solidFill>
                <a:latin typeface="Times New Roman" panose="02020603050405020304" pitchFamily="18" charset="0"/>
                <a:cs typeface="Times New Roman" panose="02020603050405020304" pitchFamily="18" charset="0"/>
              </a:rPr>
              <a:t> </a:t>
            </a:r>
            <a:br>
              <a:rPr lang="en-US" sz="1400" b="1" dirty="0">
                <a:solidFill>
                  <a:schemeClr val="tx2">
                    <a:lumMod val="60000"/>
                    <a:lumOff val="40000"/>
                  </a:schemeClr>
                </a:solidFill>
                <a:latin typeface="Times New Roman" panose="02020603050405020304" pitchFamily="18" charset="0"/>
                <a:cs typeface="Times New Roman" panose="02020603050405020304" pitchFamily="18" charset="0"/>
              </a:rPr>
            </a:br>
            <a:r>
              <a:rPr lang="en-US" sz="1400" b="1" dirty="0" err="1">
                <a:solidFill>
                  <a:schemeClr val="tx2">
                    <a:lumMod val="60000"/>
                    <a:lumOff val="40000"/>
                  </a:schemeClr>
                </a:solidFill>
                <a:latin typeface="Times New Roman" panose="02020603050405020304" pitchFamily="18" charset="0"/>
                <a:cs typeface="Times New Roman" panose="02020603050405020304" pitchFamily="18" charset="0"/>
              </a:rPr>
              <a:t>kết</a:t>
            </a:r>
            <a:br>
              <a:rPr lang="en-US" sz="1400" b="1" dirty="0">
                <a:solidFill>
                  <a:schemeClr val="tx2">
                    <a:lumMod val="60000"/>
                    <a:lumOff val="40000"/>
                  </a:schemeClr>
                </a:solidFill>
                <a:latin typeface="Times New Roman" panose="02020603050405020304" pitchFamily="18" charset="0"/>
                <a:cs typeface="Times New Roman" panose="02020603050405020304" pitchFamily="18" charset="0"/>
              </a:rPr>
            </a:br>
            <a:r>
              <a:rPr lang="en-US" sz="1400" b="1" dirty="0">
                <a:solidFill>
                  <a:schemeClr val="tx2">
                    <a:lumMod val="60000"/>
                    <a:lumOff val="40000"/>
                  </a:schemeClr>
                </a:solidFill>
                <a:latin typeface="Times New Roman" panose="02020603050405020304" pitchFamily="18" charset="0"/>
                <a:cs typeface="Times New Roman" panose="02020603050405020304" pitchFamily="18" charset="0"/>
              </a:rPr>
              <a:t>(CCA)</a:t>
            </a:r>
          </a:p>
        </p:txBody>
      </p:sp>
      <p:sp>
        <p:nvSpPr>
          <p:cNvPr id="42" name="Down Arrow 41">
            <a:extLst>
              <a:ext uri="{FF2B5EF4-FFF2-40B4-BE49-F238E27FC236}">
                <a16:creationId xmlns:a16="http://schemas.microsoft.com/office/drawing/2014/main" id="{FE3B166C-A0D5-4A43-AD3C-37186C04FE9D}"/>
              </a:ext>
            </a:extLst>
          </p:cNvPr>
          <p:cNvSpPr/>
          <p:nvPr/>
        </p:nvSpPr>
        <p:spPr>
          <a:xfrm rot="6455155">
            <a:off x="7391005" y="3602257"/>
            <a:ext cx="132276" cy="33103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C4F65AF2-574B-7047-A091-98335D0F2A5B}"/>
              </a:ext>
            </a:extLst>
          </p:cNvPr>
          <p:cNvSpPr/>
          <p:nvPr/>
        </p:nvSpPr>
        <p:spPr>
          <a:xfrm>
            <a:off x="5329442" y="3232088"/>
            <a:ext cx="1746370" cy="97823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8289DDBF-AB10-4C47-9133-63853EA47282}"/>
              </a:ext>
            </a:extLst>
          </p:cNvPr>
          <p:cNvSpPr/>
          <p:nvPr/>
        </p:nvSpPr>
        <p:spPr>
          <a:xfrm>
            <a:off x="5541640" y="3420926"/>
            <a:ext cx="1290854" cy="6060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a:solidFill>
                  <a:schemeClr val="tx2">
                    <a:lumMod val="60000"/>
                    <a:lumOff val="40000"/>
                  </a:schemeClr>
                </a:solidFill>
                <a:latin typeface="Times New Roman" panose="02020603050405020304" pitchFamily="18" charset="0"/>
                <a:cs typeface="Times New Roman" panose="02020603050405020304" pitchFamily="18" charset="0"/>
              </a:rPr>
              <a:t>Xác</a:t>
            </a:r>
            <a:r>
              <a:rPr lang="en-US" sz="1400" b="1" dirty="0">
                <a:solidFill>
                  <a:schemeClr val="tx2">
                    <a:lumMod val="60000"/>
                    <a:lumOff val="40000"/>
                  </a:schemeClr>
                </a:solidFill>
                <a:latin typeface="Times New Roman" panose="02020603050405020304" pitchFamily="18" charset="0"/>
                <a:cs typeface="Times New Roman" panose="02020603050405020304" pitchFamily="18" charset="0"/>
              </a:rPr>
              <a:t> </a:t>
            </a:r>
            <a:r>
              <a:rPr lang="en-US" sz="1400" b="1" dirty="0" err="1">
                <a:solidFill>
                  <a:schemeClr val="tx2">
                    <a:lumMod val="60000"/>
                    <a:lumOff val="40000"/>
                  </a:schemeClr>
                </a:solidFill>
                <a:latin typeface="Times New Roman" panose="02020603050405020304" pitchFamily="18" charset="0"/>
                <a:cs typeface="Times New Roman" panose="02020603050405020304" pitchFamily="18" charset="0"/>
              </a:rPr>
              <a:t>định</a:t>
            </a:r>
            <a:r>
              <a:rPr lang="en-US" sz="1400" b="1" dirty="0">
                <a:solidFill>
                  <a:schemeClr val="tx2">
                    <a:lumMod val="60000"/>
                    <a:lumOff val="40000"/>
                  </a:schemeClr>
                </a:solidFill>
                <a:latin typeface="Times New Roman" panose="02020603050405020304" pitchFamily="18" charset="0"/>
                <a:cs typeface="Times New Roman" panose="02020603050405020304" pitchFamily="18" charset="0"/>
              </a:rPr>
              <a:t> </a:t>
            </a:r>
            <a:r>
              <a:rPr lang="en-US" sz="1400" b="1" dirty="0" err="1">
                <a:solidFill>
                  <a:schemeClr val="tx2">
                    <a:lumMod val="60000"/>
                    <a:lumOff val="40000"/>
                  </a:schemeClr>
                </a:solidFill>
                <a:latin typeface="Times New Roman" panose="02020603050405020304" pitchFamily="18" charset="0"/>
                <a:cs typeface="Times New Roman" panose="02020603050405020304" pitchFamily="18" charset="0"/>
              </a:rPr>
              <a:t>vùng</a:t>
            </a:r>
            <a:r>
              <a:rPr lang="en-US" sz="1400" b="1" dirty="0">
                <a:solidFill>
                  <a:schemeClr val="tx2">
                    <a:lumMod val="60000"/>
                    <a:lumOff val="40000"/>
                  </a:schemeClr>
                </a:solidFill>
                <a:latin typeface="Times New Roman" panose="02020603050405020304" pitchFamily="18" charset="0"/>
                <a:cs typeface="Times New Roman" panose="02020603050405020304" pitchFamily="18" charset="0"/>
              </a:rPr>
              <a:t> </a:t>
            </a:r>
            <a:r>
              <a:rPr lang="en-US" sz="1400" b="1" dirty="0" err="1">
                <a:solidFill>
                  <a:schemeClr val="tx2">
                    <a:lumMod val="60000"/>
                    <a:lumOff val="40000"/>
                  </a:schemeClr>
                </a:solidFill>
                <a:latin typeface="Times New Roman" panose="02020603050405020304" pitchFamily="18" charset="0"/>
                <a:cs typeface="Times New Roman" panose="02020603050405020304" pitchFamily="18" charset="0"/>
              </a:rPr>
              <a:t>biển</a:t>
            </a:r>
            <a:r>
              <a:rPr lang="en-US" sz="1400" b="1" dirty="0">
                <a:solidFill>
                  <a:schemeClr val="tx2">
                    <a:lumMod val="60000"/>
                    <a:lumOff val="40000"/>
                  </a:schemeClr>
                </a:solidFill>
                <a:latin typeface="Times New Roman" panose="02020603050405020304" pitchFamily="18" charset="0"/>
                <a:cs typeface="Times New Roman" panose="02020603050405020304" pitchFamily="18" charset="0"/>
              </a:rPr>
              <a:t> </a:t>
            </a:r>
            <a:r>
              <a:rPr lang="en-US" sz="1400" b="1" dirty="0" err="1">
                <a:solidFill>
                  <a:schemeClr val="tx2">
                    <a:lumMod val="60000"/>
                    <a:lumOff val="40000"/>
                  </a:schemeClr>
                </a:solidFill>
                <a:latin typeface="Times New Roman" panose="02020603050405020304" pitchFamily="18" charset="0"/>
                <a:cs typeface="Times New Roman" panose="02020603050405020304" pitchFamily="18" charset="0"/>
              </a:rPr>
              <a:t>số</a:t>
            </a:r>
            <a:endParaRPr lang="en-US" sz="1400" b="1"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45" name="Down Arrow 44">
            <a:extLst>
              <a:ext uri="{FF2B5EF4-FFF2-40B4-BE49-F238E27FC236}">
                <a16:creationId xmlns:a16="http://schemas.microsoft.com/office/drawing/2014/main" id="{5F736F77-5B8F-964F-8C5B-EA397C167974}"/>
              </a:ext>
            </a:extLst>
          </p:cNvPr>
          <p:cNvSpPr/>
          <p:nvPr/>
        </p:nvSpPr>
        <p:spPr>
          <a:xfrm rot="3307258">
            <a:off x="7403936" y="5180637"/>
            <a:ext cx="132276" cy="33103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Down Arrow 47">
            <a:extLst>
              <a:ext uri="{FF2B5EF4-FFF2-40B4-BE49-F238E27FC236}">
                <a16:creationId xmlns:a16="http://schemas.microsoft.com/office/drawing/2014/main" id="{82DC1E33-0D2D-8948-9A86-E8193D40E779}"/>
              </a:ext>
            </a:extLst>
          </p:cNvPr>
          <p:cNvSpPr/>
          <p:nvPr/>
        </p:nvSpPr>
        <p:spPr>
          <a:xfrm rot="5400000">
            <a:off x="4890650" y="4595166"/>
            <a:ext cx="132276" cy="33103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1AF2F1E5-8437-F74E-B285-21A662F253C1}"/>
              </a:ext>
            </a:extLst>
          </p:cNvPr>
          <p:cNvSpPr/>
          <p:nvPr/>
        </p:nvSpPr>
        <p:spPr>
          <a:xfrm>
            <a:off x="5329442" y="5191163"/>
            <a:ext cx="1746370" cy="97823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9EC211D0-61C5-4F45-BEE8-C7FB75CE5868}"/>
              </a:ext>
            </a:extLst>
          </p:cNvPr>
          <p:cNvSpPr/>
          <p:nvPr/>
        </p:nvSpPr>
        <p:spPr>
          <a:xfrm>
            <a:off x="5541640" y="5380001"/>
            <a:ext cx="1290854" cy="6060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a:solidFill>
                  <a:schemeClr val="tx2">
                    <a:lumMod val="60000"/>
                    <a:lumOff val="40000"/>
                  </a:schemeClr>
                </a:solidFill>
                <a:latin typeface="Times New Roman" panose="02020603050405020304" pitchFamily="18" charset="0"/>
                <a:cs typeface="Times New Roman" panose="02020603050405020304" pitchFamily="18" charset="0"/>
              </a:rPr>
              <a:t>Xác</a:t>
            </a:r>
            <a:r>
              <a:rPr lang="en-US" sz="1400" b="1" dirty="0">
                <a:solidFill>
                  <a:schemeClr val="tx2">
                    <a:lumMod val="60000"/>
                    <a:lumOff val="40000"/>
                  </a:schemeClr>
                </a:solidFill>
                <a:latin typeface="Times New Roman" panose="02020603050405020304" pitchFamily="18" charset="0"/>
                <a:cs typeface="Times New Roman" panose="02020603050405020304" pitchFamily="18" charset="0"/>
              </a:rPr>
              <a:t> </a:t>
            </a:r>
            <a:r>
              <a:rPr lang="en-US" sz="1400" b="1" dirty="0" err="1">
                <a:solidFill>
                  <a:schemeClr val="tx2">
                    <a:lumMod val="60000"/>
                    <a:lumOff val="40000"/>
                  </a:schemeClr>
                </a:solidFill>
                <a:latin typeface="Times New Roman" panose="02020603050405020304" pitchFamily="18" charset="0"/>
                <a:cs typeface="Times New Roman" panose="02020603050405020304" pitchFamily="18" charset="0"/>
              </a:rPr>
              <a:t>định</a:t>
            </a:r>
            <a:r>
              <a:rPr lang="en-US" sz="1400" b="1" dirty="0">
                <a:solidFill>
                  <a:schemeClr val="tx2">
                    <a:lumMod val="60000"/>
                    <a:lumOff val="40000"/>
                  </a:schemeClr>
                </a:solidFill>
                <a:latin typeface="Times New Roman" panose="02020603050405020304" pitchFamily="18" charset="0"/>
                <a:cs typeface="Times New Roman" panose="02020603050405020304" pitchFamily="18" charset="0"/>
              </a:rPr>
              <a:t> </a:t>
            </a:r>
            <a:r>
              <a:rPr lang="en-US" sz="1400" b="1" dirty="0" err="1">
                <a:solidFill>
                  <a:schemeClr val="tx2">
                    <a:lumMod val="60000"/>
                    <a:lumOff val="40000"/>
                  </a:schemeClr>
                </a:solidFill>
                <a:latin typeface="Times New Roman" panose="02020603050405020304" pitchFamily="18" charset="0"/>
                <a:cs typeface="Times New Roman" panose="02020603050405020304" pitchFamily="18" charset="0"/>
              </a:rPr>
              <a:t>vùng</a:t>
            </a:r>
            <a:r>
              <a:rPr lang="en-US" sz="1400" b="1" dirty="0">
                <a:solidFill>
                  <a:schemeClr val="tx2">
                    <a:lumMod val="60000"/>
                    <a:lumOff val="40000"/>
                  </a:schemeClr>
                </a:solidFill>
                <a:latin typeface="Times New Roman" panose="02020603050405020304" pitchFamily="18" charset="0"/>
                <a:cs typeface="Times New Roman" panose="02020603050405020304" pitchFamily="18" charset="0"/>
              </a:rPr>
              <a:t> </a:t>
            </a:r>
            <a:r>
              <a:rPr lang="en-US" sz="1400" b="1" dirty="0" err="1">
                <a:solidFill>
                  <a:schemeClr val="tx2">
                    <a:lumMod val="60000"/>
                    <a:lumOff val="40000"/>
                  </a:schemeClr>
                </a:solidFill>
                <a:latin typeface="Times New Roman" panose="02020603050405020304" pitchFamily="18" charset="0"/>
                <a:cs typeface="Times New Roman" panose="02020603050405020304" pitchFamily="18" charset="0"/>
              </a:rPr>
              <a:t>ký</a:t>
            </a:r>
            <a:r>
              <a:rPr lang="en-US" sz="1400" b="1" dirty="0">
                <a:solidFill>
                  <a:schemeClr val="tx2">
                    <a:lumMod val="60000"/>
                    <a:lumOff val="40000"/>
                  </a:schemeClr>
                </a:solidFill>
                <a:latin typeface="Times New Roman" panose="02020603050405020304" pitchFamily="18" charset="0"/>
                <a:cs typeface="Times New Roman" panose="02020603050405020304" pitchFamily="18" charset="0"/>
              </a:rPr>
              <a:t> </a:t>
            </a:r>
            <a:r>
              <a:rPr lang="en-US" sz="1400" b="1" dirty="0" err="1">
                <a:solidFill>
                  <a:schemeClr val="tx2">
                    <a:lumMod val="60000"/>
                    <a:lumOff val="40000"/>
                  </a:schemeClr>
                </a:solidFill>
                <a:latin typeface="Times New Roman" panose="02020603050405020304" pitchFamily="18" charset="0"/>
                <a:cs typeface="Times New Roman" panose="02020603050405020304" pitchFamily="18" charset="0"/>
              </a:rPr>
              <a:t>tự</a:t>
            </a:r>
            <a:endParaRPr lang="en-US" sz="1400" b="1"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35" name="Rectangle 34">
            <a:extLst>
              <a:ext uri="{FF2B5EF4-FFF2-40B4-BE49-F238E27FC236}">
                <a16:creationId xmlns:a16="http://schemas.microsoft.com/office/drawing/2014/main" id="{6E564030-5404-0549-BD6C-B0A77E68EC16}"/>
              </a:ext>
            </a:extLst>
          </p:cNvPr>
          <p:cNvSpPr/>
          <p:nvPr/>
        </p:nvSpPr>
        <p:spPr>
          <a:xfrm>
            <a:off x="3081793" y="3554058"/>
            <a:ext cx="1426513" cy="254552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7F80F524-9B3A-1144-AF56-A8903607EE49}"/>
              </a:ext>
            </a:extLst>
          </p:cNvPr>
          <p:cNvSpPr/>
          <p:nvPr/>
        </p:nvSpPr>
        <p:spPr>
          <a:xfrm>
            <a:off x="3294129" y="3667062"/>
            <a:ext cx="1001839" cy="10770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2">
                    <a:lumMod val="60000"/>
                    <a:lumOff val="40000"/>
                  </a:schemeClr>
                </a:solidFill>
                <a:latin typeface="Times New Roman" panose="02020603050405020304" pitchFamily="18" charset="0"/>
                <a:cs typeface="Times New Roman" panose="02020603050405020304" pitchFamily="18" charset="0"/>
              </a:rPr>
              <a:t>Support Vector Machine (SVM)</a:t>
            </a:r>
          </a:p>
        </p:txBody>
      </p:sp>
      <p:sp>
        <p:nvSpPr>
          <p:cNvPr id="47" name="TextBox 46">
            <a:extLst>
              <a:ext uri="{FF2B5EF4-FFF2-40B4-BE49-F238E27FC236}">
                <a16:creationId xmlns:a16="http://schemas.microsoft.com/office/drawing/2014/main" id="{58E0D621-2DF2-6342-BC4A-BDD4A4FD7E9D}"/>
              </a:ext>
            </a:extLst>
          </p:cNvPr>
          <p:cNvSpPr txBox="1"/>
          <p:nvPr/>
        </p:nvSpPr>
        <p:spPr>
          <a:xfrm>
            <a:off x="3222639" y="4955255"/>
            <a:ext cx="1144818" cy="738664"/>
          </a:xfrm>
          <a:prstGeom prst="rect">
            <a:avLst/>
          </a:prstGeom>
          <a:noFill/>
        </p:spPr>
        <p:txBody>
          <a:bodyPr wrap="square" rtlCol="0">
            <a:spAutoFit/>
          </a:bodyPr>
          <a:lstStyle/>
          <a:p>
            <a:pPr algn="ctr"/>
            <a:r>
              <a:rPr lang="en-US" sz="1400" b="1" dirty="0" err="1">
                <a:solidFill>
                  <a:schemeClr val="bg1"/>
                </a:solidFill>
                <a:latin typeface="Times New Roman" panose="02020603050405020304" pitchFamily="18" charset="0"/>
                <a:cs typeface="Times New Roman" panose="02020603050405020304" pitchFamily="18" charset="0"/>
              </a:rPr>
              <a:t>Phân</a:t>
            </a:r>
            <a:r>
              <a:rPr lang="en-US" sz="1400" b="1" dirty="0">
                <a:solidFill>
                  <a:schemeClr val="bg1"/>
                </a:solidFill>
                <a:latin typeface="Times New Roman" panose="02020603050405020304" pitchFamily="18" charset="0"/>
                <a:cs typeface="Times New Roman" panose="02020603050405020304" pitchFamily="18" charset="0"/>
              </a:rPr>
              <a:t> </a:t>
            </a:r>
            <a:r>
              <a:rPr lang="en-US" sz="1400" b="1" dirty="0" err="1">
                <a:solidFill>
                  <a:schemeClr val="bg1"/>
                </a:solidFill>
                <a:latin typeface="Times New Roman" panose="02020603050405020304" pitchFamily="18" charset="0"/>
                <a:cs typeface="Times New Roman" panose="02020603050405020304" pitchFamily="18" charset="0"/>
              </a:rPr>
              <a:t>lớp</a:t>
            </a:r>
            <a:r>
              <a:rPr lang="en-US" sz="1400" b="1" dirty="0">
                <a:solidFill>
                  <a:schemeClr val="bg1"/>
                </a:solidFill>
                <a:latin typeface="Times New Roman" panose="02020603050405020304" pitchFamily="18" charset="0"/>
                <a:cs typeface="Times New Roman" panose="02020603050405020304" pitchFamily="18" charset="0"/>
              </a:rPr>
              <a:t> </a:t>
            </a:r>
            <a:r>
              <a:rPr lang="en-US" sz="1400" b="1" dirty="0" err="1">
                <a:solidFill>
                  <a:schemeClr val="bg1"/>
                </a:solidFill>
                <a:latin typeface="Times New Roman" panose="02020603050405020304" pitchFamily="18" charset="0"/>
                <a:cs typeface="Times New Roman" panose="02020603050405020304" pitchFamily="18" charset="0"/>
              </a:rPr>
              <a:t>dữ</a:t>
            </a:r>
            <a:r>
              <a:rPr lang="en-US" sz="1400" b="1" dirty="0">
                <a:solidFill>
                  <a:schemeClr val="bg1"/>
                </a:solidFill>
                <a:latin typeface="Times New Roman" panose="02020603050405020304" pitchFamily="18" charset="0"/>
                <a:cs typeface="Times New Roman" panose="02020603050405020304" pitchFamily="18" charset="0"/>
              </a:rPr>
              <a:t> </a:t>
            </a:r>
            <a:r>
              <a:rPr lang="en-US" sz="1400" b="1" dirty="0" err="1">
                <a:solidFill>
                  <a:schemeClr val="bg1"/>
                </a:solidFill>
                <a:latin typeface="Times New Roman" panose="02020603050405020304" pitchFamily="18" charset="0"/>
                <a:cs typeface="Times New Roman" panose="02020603050405020304" pitchFamily="18" charset="0"/>
              </a:rPr>
              <a:t>liệu</a:t>
            </a:r>
            <a:r>
              <a:rPr lang="en-US" sz="1400" b="1" dirty="0">
                <a:solidFill>
                  <a:schemeClr val="bg1"/>
                </a:solidFill>
                <a:latin typeface="Times New Roman" panose="02020603050405020304" pitchFamily="18" charset="0"/>
                <a:cs typeface="Times New Roman" panose="02020603050405020304" pitchFamily="18" charset="0"/>
              </a:rPr>
              <a:t> (Classifier)</a:t>
            </a:r>
          </a:p>
        </p:txBody>
      </p:sp>
      <p:sp>
        <p:nvSpPr>
          <p:cNvPr id="54" name="Rectangle 53">
            <a:extLst>
              <a:ext uri="{FF2B5EF4-FFF2-40B4-BE49-F238E27FC236}">
                <a16:creationId xmlns:a16="http://schemas.microsoft.com/office/drawing/2014/main" id="{006F6C33-634F-4D40-A2A3-7656409AB7F7}"/>
              </a:ext>
            </a:extLst>
          </p:cNvPr>
          <p:cNvSpPr/>
          <p:nvPr/>
        </p:nvSpPr>
        <p:spPr>
          <a:xfrm>
            <a:off x="293630" y="4393672"/>
            <a:ext cx="2047241" cy="79749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8BD8FF67-ED21-0B4C-A580-6E5AE5665E04}"/>
              </a:ext>
            </a:extLst>
          </p:cNvPr>
          <p:cNvSpPr txBox="1"/>
          <p:nvPr/>
        </p:nvSpPr>
        <p:spPr>
          <a:xfrm>
            <a:off x="357837" y="4513413"/>
            <a:ext cx="1983034" cy="523220"/>
          </a:xfrm>
          <a:prstGeom prst="rect">
            <a:avLst/>
          </a:prstGeom>
          <a:noFill/>
        </p:spPr>
        <p:txBody>
          <a:bodyPr wrap="square" rtlCol="0">
            <a:spAutoFit/>
          </a:bodyPr>
          <a:lstStyle/>
          <a:p>
            <a:pPr algn="ctr"/>
            <a:r>
              <a:rPr lang="en-US" sz="1400" b="1" dirty="0" err="1">
                <a:solidFill>
                  <a:schemeClr val="bg1"/>
                </a:solidFill>
                <a:latin typeface="Times New Roman" panose="02020603050405020304" pitchFamily="18" charset="0"/>
                <a:cs typeface="Times New Roman" panose="02020603050405020304" pitchFamily="18" charset="0"/>
              </a:rPr>
              <a:t>Kết</a:t>
            </a:r>
            <a:r>
              <a:rPr lang="en-US" sz="1400" b="1" dirty="0">
                <a:solidFill>
                  <a:schemeClr val="bg1"/>
                </a:solidFill>
                <a:latin typeface="Times New Roman" panose="02020603050405020304" pitchFamily="18" charset="0"/>
                <a:cs typeface="Times New Roman" panose="02020603050405020304" pitchFamily="18" charset="0"/>
              </a:rPr>
              <a:t> </a:t>
            </a:r>
            <a:r>
              <a:rPr lang="en-US" sz="1400" b="1" dirty="0" err="1">
                <a:solidFill>
                  <a:schemeClr val="bg1"/>
                </a:solidFill>
                <a:latin typeface="Times New Roman" panose="02020603050405020304" pitchFamily="18" charset="0"/>
                <a:cs typeface="Times New Roman" panose="02020603050405020304" pitchFamily="18" charset="0"/>
              </a:rPr>
              <a:t>quả</a:t>
            </a:r>
            <a:r>
              <a:rPr lang="en-US" sz="1400" b="1" dirty="0">
                <a:solidFill>
                  <a:schemeClr val="bg1"/>
                </a:solidFill>
                <a:latin typeface="Times New Roman" panose="02020603050405020304" pitchFamily="18" charset="0"/>
                <a:cs typeface="Times New Roman" panose="02020603050405020304" pitchFamily="18" charset="0"/>
              </a:rPr>
              <a:t> </a:t>
            </a:r>
            <a:br>
              <a:rPr lang="en-US" sz="1400" b="1" dirty="0">
                <a:solidFill>
                  <a:schemeClr val="bg1"/>
                </a:solidFill>
                <a:latin typeface="Times New Roman" panose="02020603050405020304" pitchFamily="18" charset="0"/>
                <a:cs typeface="Times New Roman" panose="02020603050405020304" pitchFamily="18" charset="0"/>
              </a:rPr>
            </a:br>
            <a:r>
              <a:rPr lang="en-US" sz="1400" b="1" dirty="0">
                <a:solidFill>
                  <a:schemeClr val="bg1"/>
                </a:solidFill>
                <a:latin typeface="Times New Roman" panose="02020603050405020304" pitchFamily="18" charset="0"/>
                <a:cs typeface="Times New Roman" panose="02020603050405020304" pitchFamily="18" charset="0"/>
              </a:rPr>
              <a:t>(Result)</a:t>
            </a:r>
          </a:p>
        </p:txBody>
      </p:sp>
      <p:sp>
        <p:nvSpPr>
          <p:cNvPr id="56" name="Down Arrow 55">
            <a:extLst>
              <a:ext uri="{FF2B5EF4-FFF2-40B4-BE49-F238E27FC236}">
                <a16:creationId xmlns:a16="http://schemas.microsoft.com/office/drawing/2014/main" id="{34EE064F-0657-774A-BB2A-7A8093134D28}"/>
              </a:ext>
            </a:extLst>
          </p:cNvPr>
          <p:cNvSpPr/>
          <p:nvPr/>
        </p:nvSpPr>
        <p:spPr>
          <a:xfrm rot="5400000">
            <a:off x="2688373" y="4595167"/>
            <a:ext cx="132276" cy="33103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Down Arrow 48">
            <a:extLst>
              <a:ext uri="{FF2B5EF4-FFF2-40B4-BE49-F238E27FC236}">
                <a16:creationId xmlns:a16="http://schemas.microsoft.com/office/drawing/2014/main" id="{4963D2C2-0F35-8943-AA26-B1296A2C8DF1}"/>
              </a:ext>
            </a:extLst>
          </p:cNvPr>
          <p:cNvSpPr/>
          <p:nvPr/>
        </p:nvSpPr>
        <p:spPr>
          <a:xfrm rot="17250826">
            <a:off x="7362963" y="3847205"/>
            <a:ext cx="132276" cy="33103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207080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7ADB23-CA75-ED40-B283-63BCC6186C87}"/>
              </a:ext>
            </a:extLst>
          </p:cNvPr>
          <p:cNvSpPr>
            <a:spLocks noGrp="1"/>
          </p:cNvSpPr>
          <p:nvPr>
            <p:ph idx="1"/>
          </p:nvPr>
        </p:nvSpPr>
        <p:spPr/>
        <p:txBody>
          <a:bodyPr/>
          <a:lstStyle/>
          <a:p>
            <a:r>
              <a:rPr lang="vi-VN" dirty="0"/>
              <a:t> Xác định vị trí biển số:</a:t>
            </a:r>
          </a:p>
          <a:p>
            <a:pPr lvl="1"/>
            <a:r>
              <a:rPr lang="vi-VN" sz="2000" dirty="0"/>
              <a:t>Sử dụng giải thuật Connected Component Analysis (CCA) tìm các vùng liên kết trong bức ảnh nhị phân.</a:t>
            </a:r>
          </a:p>
          <a:p>
            <a:pPr lvl="1"/>
            <a:r>
              <a:rPr lang="en-US" sz="2000" dirty="0" err="1"/>
              <a:t>Khoanh</a:t>
            </a:r>
            <a:r>
              <a:rPr lang="en-US" sz="2000" dirty="0"/>
              <a:t> </a:t>
            </a:r>
            <a:r>
              <a:rPr lang="en-US" sz="2000" dirty="0" err="1"/>
              <a:t>vùng</a:t>
            </a:r>
            <a:r>
              <a:rPr lang="en-US" sz="2000" dirty="0"/>
              <a:t> </a:t>
            </a:r>
            <a:r>
              <a:rPr lang="en-US" sz="2000" dirty="0" err="1"/>
              <a:t>những</a:t>
            </a:r>
            <a:r>
              <a:rPr lang="en-US" sz="2000" dirty="0"/>
              <a:t> </a:t>
            </a:r>
            <a:r>
              <a:rPr lang="en-US" sz="2000" dirty="0" err="1"/>
              <a:t>thành</a:t>
            </a:r>
            <a:r>
              <a:rPr lang="en-US" sz="2000" dirty="0"/>
              <a:t> </a:t>
            </a:r>
            <a:r>
              <a:rPr lang="en-US" sz="2000" dirty="0" err="1"/>
              <a:t>phần</a:t>
            </a:r>
            <a:r>
              <a:rPr lang="en-US" sz="2000" dirty="0"/>
              <a:t> </a:t>
            </a:r>
            <a:r>
              <a:rPr lang="en-US" sz="2000" dirty="0" err="1"/>
              <a:t>có</a:t>
            </a:r>
            <a:r>
              <a:rPr lang="en-US" sz="2000" dirty="0"/>
              <a:t> </a:t>
            </a:r>
            <a:r>
              <a:rPr lang="en-US" sz="2000" dirty="0" err="1"/>
              <a:t>khả</a:t>
            </a:r>
            <a:r>
              <a:rPr lang="en-US" sz="2000" dirty="0"/>
              <a:t> </a:t>
            </a:r>
            <a:r>
              <a:rPr lang="en-US" sz="2000" dirty="0" err="1"/>
              <a:t>năng</a:t>
            </a:r>
            <a:r>
              <a:rPr lang="en-US" sz="2000" dirty="0"/>
              <a:t> </a:t>
            </a:r>
            <a:r>
              <a:rPr lang="en-US" sz="2000" dirty="0" err="1"/>
              <a:t>là</a:t>
            </a:r>
            <a:r>
              <a:rPr lang="en-US" sz="2000" dirty="0"/>
              <a:t> </a:t>
            </a:r>
            <a:r>
              <a:rPr lang="en-US" sz="2000" dirty="0" err="1"/>
              <a:t>biển</a:t>
            </a:r>
            <a:r>
              <a:rPr lang="en-US" sz="2000" dirty="0"/>
              <a:t> </a:t>
            </a:r>
            <a:r>
              <a:rPr lang="en-US" sz="2000" dirty="0" err="1"/>
              <a:t>số</a:t>
            </a:r>
            <a:r>
              <a:rPr lang="en-US" sz="2000" dirty="0"/>
              <a:t> </a:t>
            </a:r>
            <a:r>
              <a:rPr lang="en-US" sz="2000" dirty="0" err="1"/>
              <a:t>xe</a:t>
            </a:r>
            <a:r>
              <a:rPr lang="en-US" sz="2000" dirty="0"/>
              <a:t>.</a:t>
            </a:r>
          </a:p>
          <a:p>
            <a:pPr lvl="1"/>
            <a:r>
              <a:rPr lang="en-US" sz="2000" dirty="0"/>
              <a:t>Chia </a:t>
            </a:r>
            <a:r>
              <a:rPr lang="en-US" sz="2000" dirty="0" err="1"/>
              <a:t>là</a:t>
            </a:r>
            <a:r>
              <a:rPr lang="en-US" sz="2000" dirty="0"/>
              <a:t> 2 </a:t>
            </a:r>
            <a:r>
              <a:rPr lang="en-US" sz="2000" dirty="0" err="1"/>
              <a:t>loại</a:t>
            </a:r>
            <a:r>
              <a:rPr lang="en-US" sz="2000" dirty="0"/>
              <a:t> </a:t>
            </a:r>
            <a:r>
              <a:rPr lang="en-US" sz="2000" dirty="0" err="1"/>
              <a:t>biển</a:t>
            </a:r>
            <a:r>
              <a:rPr lang="en-US" sz="2000" dirty="0"/>
              <a:t> </a:t>
            </a:r>
            <a:r>
              <a:rPr lang="en-US" sz="2000" dirty="0" err="1"/>
              <a:t>số</a:t>
            </a:r>
            <a:endParaRPr lang="en-US" sz="2000" dirty="0"/>
          </a:p>
          <a:p>
            <a:pPr lvl="2"/>
            <a:r>
              <a:rPr lang="en-US" sz="1850" dirty="0" err="1"/>
              <a:t>Biển</a:t>
            </a:r>
            <a:r>
              <a:rPr lang="en-US" sz="1850" dirty="0"/>
              <a:t> </a:t>
            </a:r>
            <a:r>
              <a:rPr lang="en-US" sz="1850" dirty="0" err="1"/>
              <a:t>dạng</a:t>
            </a:r>
            <a:r>
              <a:rPr lang="en-US" sz="1850" dirty="0"/>
              <a:t> </a:t>
            </a:r>
            <a:r>
              <a:rPr lang="en-US" sz="1850" dirty="0" err="1"/>
              <a:t>chữ</a:t>
            </a:r>
            <a:r>
              <a:rPr lang="en-US" sz="1850" dirty="0"/>
              <a:t> </a:t>
            </a:r>
            <a:r>
              <a:rPr lang="en-US" sz="1850" dirty="0" err="1"/>
              <a:t>nhật</a:t>
            </a:r>
            <a:r>
              <a:rPr lang="en-US" sz="1850" dirty="0"/>
              <a:t>: </a:t>
            </a:r>
            <a:r>
              <a:rPr lang="en-US" sz="1850" dirty="0" err="1"/>
              <a:t>Chiều</a:t>
            </a:r>
            <a:r>
              <a:rPr lang="en-US" sz="1850" dirty="0"/>
              <a:t> </a:t>
            </a:r>
            <a:r>
              <a:rPr lang="en-US" sz="1850" dirty="0" err="1"/>
              <a:t>dọc</a:t>
            </a:r>
            <a:r>
              <a:rPr lang="en-US" sz="1850" dirty="0"/>
              <a:t> 8% - 20% </a:t>
            </a:r>
            <a:r>
              <a:rPr lang="en-US" sz="1850" dirty="0" err="1"/>
              <a:t>ảnh</a:t>
            </a:r>
            <a:r>
              <a:rPr lang="en-US" sz="1850" dirty="0"/>
              <a:t> </a:t>
            </a:r>
            <a:r>
              <a:rPr lang="en-US" sz="1850" dirty="0" err="1"/>
              <a:t>gốc</a:t>
            </a:r>
            <a:r>
              <a:rPr lang="en-US" sz="1850" dirty="0"/>
              <a:t>, </a:t>
            </a:r>
            <a:r>
              <a:rPr lang="en-US" sz="1850" dirty="0" err="1"/>
              <a:t>chiều</a:t>
            </a:r>
            <a:r>
              <a:rPr lang="en-US" sz="1850" dirty="0"/>
              <a:t> </a:t>
            </a:r>
            <a:r>
              <a:rPr lang="en-US" sz="1850" dirty="0" err="1"/>
              <a:t>ngang</a:t>
            </a:r>
            <a:r>
              <a:rPr lang="en-US" sz="1850" dirty="0"/>
              <a:t> 15% - 40% </a:t>
            </a:r>
            <a:r>
              <a:rPr lang="en-US" sz="1850" dirty="0" err="1"/>
              <a:t>ảnh</a:t>
            </a:r>
            <a:r>
              <a:rPr lang="en-US" sz="1850" dirty="0"/>
              <a:t> </a:t>
            </a:r>
            <a:r>
              <a:rPr lang="en-US" sz="1850" dirty="0" err="1"/>
              <a:t>gốc</a:t>
            </a:r>
            <a:r>
              <a:rPr lang="en-US" sz="1850" dirty="0"/>
              <a:t>.</a:t>
            </a:r>
          </a:p>
          <a:p>
            <a:pPr lvl="2"/>
            <a:r>
              <a:rPr lang="en-US" sz="1850" dirty="0" err="1"/>
              <a:t>Biển</a:t>
            </a:r>
            <a:r>
              <a:rPr lang="en-US" sz="1850" dirty="0"/>
              <a:t> </a:t>
            </a:r>
            <a:r>
              <a:rPr lang="en-US" sz="1850" dirty="0" err="1"/>
              <a:t>dạng</a:t>
            </a:r>
            <a:r>
              <a:rPr lang="en-US" sz="1850" dirty="0"/>
              <a:t> </a:t>
            </a:r>
            <a:r>
              <a:rPr lang="en-US" sz="1850" dirty="0" err="1"/>
              <a:t>hình</a:t>
            </a:r>
            <a:r>
              <a:rPr lang="en-US" sz="1850" dirty="0"/>
              <a:t> </a:t>
            </a:r>
            <a:r>
              <a:rPr lang="en-US" sz="1850" dirty="0" err="1"/>
              <a:t>vuông</a:t>
            </a:r>
            <a:r>
              <a:rPr lang="en-US" sz="1850" dirty="0"/>
              <a:t>: </a:t>
            </a:r>
            <a:r>
              <a:rPr lang="en-US" sz="1850" dirty="0" err="1"/>
              <a:t>Chiều</a:t>
            </a:r>
            <a:r>
              <a:rPr lang="en-US" sz="1850" dirty="0"/>
              <a:t> </a:t>
            </a:r>
            <a:r>
              <a:rPr lang="en-US" sz="1850" dirty="0" err="1"/>
              <a:t>dọc</a:t>
            </a:r>
            <a:r>
              <a:rPr lang="en-US" sz="1850" dirty="0"/>
              <a:t> </a:t>
            </a:r>
            <a:r>
              <a:rPr lang="en-US" sz="1850" dirty="0" err="1"/>
              <a:t>bằng</a:t>
            </a:r>
            <a:r>
              <a:rPr lang="en-US" sz="1850" dirty="0"/>
              <a:t> </a:t>
            </a:r>
            <a:r>
              <a:rPr lang="en-US" sz="1850" dirty="0" err="1"/>
              <a:t>chiều</a:t>
            </a:r>
            <a:r>
              <a:rPr lang="en-US" sz="1850" dirty="0"/>
              <a:t> </a:t>
            </a:r>
            <a:r>
              <a:rPr lang="en-US" sz="1850" dirty="0" err="1"/>
              <a:t>ngang</a:t>
            </a:r>
            <a:r>
              <a:rPr lang="en-US" sz="1850" dirty="0"/>
              <a:t>, </a:t>
            </a:r>
            <a:r>
              <a:rPr lang="en-US" sz="1850" dirty="0" err="1"/>
              <a:t>chiều</a:t>
            </a:r>
            <a:r>
              <a:rPr lang="en-US" sz="1850" dirty="0"/>
              <a:t> </a:t>
            </a:r>
            <a:r>
              <a:rPr lang="en-US" sz="1850" dirty="0" err="1"/>
              <a:t>ngang</a:t>
            </a:r>
            <a:r>
              <a:rPr lang="en-US" sz="1850" dirty="0"/>
              <a:t> 15% - 40% </a:t>
            </a:r>
            <a:r>
              <a:rPr lang="en-US" sz="1850" dirty="0" err="1"/>
              <a:t>ảnh</a:t>
            </a:r>
            <a:r>
              <a:rPr lang="en-US" sz="1850" dirty="0"/>
              <a:t> </a:t>
            </a:r>
            <a:r>
              <a:rPr lang="en-US" sz="1850" dirty="0" err="1"/>
              <a:t>gốc</a:t>
            </a:r>
            <a:r>
              <a:rPr lang="en-US" sz="1850" dirty="0"/>
              <a:t>.</a:t>
            </a:r>
            <a:endParaRPr lang="en-US" sz="2000" dirty="0"/>
          </a:p>
          <a:p>
            <a:pPr lvl="1"/>
            <a:r>
              <a:rPr lang="en-US" sz="2000" dirty="0" err="1"/>
              <a:t>Từ</a:t>
            </a:r>
            <a:r>
              <a:rPr lang="en-US" sz="2000" dirty="0"/>
              <a:t> </a:t>
            </a:r>
            <a:r>
              <a:rPr lang="en-US" sz="2000" dirty="0" err="1"/>
              <a:t>những</a:t>
            </a:r>
            <a:r>
              <a:rPr lang="en-US" sz="2000" dirty="0"/>
              <a:t> </a:t>
            </a:r>
            <a:r>
              <a:rPr lang="en-US" sz="2000" dirty="0" err="1"/>
              <a:t>vùng</a:t>
            </a:r>
            <a:r>
              <a:rPr lang="en-US" sz="2000" dirty="0"/>
              <a:t> </a:t>
            </a:r>
            <a:r>
              <a:rPr lang="en-US" sz="2000" dirty="0" err="1"/>
              <a:t>thu</a:t>
            </a:r>
            <a:r>
              <a:rPr lang="en-US" sz="2000" dirty="0"/>
              <a:t> </a:t>
            </a:r>
            <a:r>
              <a:rPr lang="en-US" sz="2000" dirty="0" err="1"/>
              <a:t>được</a:t>
            </a:r>
            <a:r>
              <a:rPr lang="en-US" sz="2000" dirty="0"/>
              <a:t>, </a:t>
            </a:r>
            <a:r>
              <a:rPr lang="en-US" sz="2000" dirty="0" err="1"/>
              <a:t>xác</a:t>
            </a:r>
            <a:r>
              <a:rPr lang="en-US" sz="2000" dirty="0"/>
              <a:t> </a:t>
            </a:r>
            <a:r>
              <a:rPr lang="en-US" sz="2000" dirty="0" err="1"/>
              <a:t>định</a:t>
            </a:r>
            <a:r>
              <a:rPr lang="en-US" sz="2000" dirty="0"/>
              <a:t> </a:t>
            </a:r>
            <a:r>
              <a:rPr lang="en-US" sz="2000" dirty="0" err="1"/>
              <a:t>vùng</a:t>
            </a:r>
            <a:r>
              <a:rPr lang="en-US" sz="2000" dirty="0"/>
              <a:t> </a:t>
            </a:r>
            <a:r>
              <a:rPr lang="en-US" sz="2000" dirty="0" err="1"/>
              <a:t>chứa</a:t>
            </a:r>
            <a:r>
              <a:rPr lang="en-US" sz="2000" dirty="0"/>
              <a:t> </a:t>
            </a:r>
            <a:r>
              <a:rPr lang="en-US" sz="2000" dirty="0" err="1"/>
              <a:t>ký</a:t>
            </a:r>
            <a:r>
              <a:rPr lang="en-US" sz="2000" dirty="0"/>
              <a:t> </a:t>
            </a:r>
            <a:r>
              <a:rPr lang="en-US" sz="2000" dirty="0" err="1"/>
              <a:t>tự</a:t>
            </a:r>
            <a:r>
              <a:rPr lang="en-US" sz="2000" dirty="0"/>
              <a:t>, </a:t>
            </a:r>
            <a:r>
              <a:rPr lang="en-US" sz="2000" dirty="0" err="1"/>
              <a:t>trong</a:t>
            </a:r>
            <a:r>
              <a:rPr lang="en-US" sz="2000" dirty="0"/>
              <a:t> </a:t>
            </a:r>
            <a:r>
              <a:rPr lang="en-US" sz="2000" dirty="0" err="1"/>
              <a:t>đó</a:t>
            </a:r>
            <a:r>
              <a:rPr lang="en-US" sz="2000" dirty="0"/>
              <a:t>:</a:t>
            </a:r>
          </a:p>
          <a:p>
            <a:pPr lvl="2"/>
            <a:r>
              <a:rPr lang="en-US" sz="1850" dirty="0" err="1"/>
              <a:t>Chiều</a:t>
            </a:r>
            <a:r>
              <a:rPr lang="en-US" sz="1850" dirty="0"/>
              <a:t> </a:t>
            </a:r>
            <a:r>
              <a:rPr lang="en-US" sz="1850" dirty="0" err="1"/>
              <a:t>dọc</a:t>
            </a:r>
            <a:r>
              <a:rPr lang="en-US" sz="1850" dirty="0"/>
              <a:t>: 35% - 60% </a:t>
            </a:r>
            <a:r>
              <a:rPr lang="en-US" sz="1850" dirty="0" err="1"/>
              <a:t>ảnh</a:t>
            </a:r>
            <a:r>
              <a:rPr lang="en-US" sz="1850" dirty="0"/>
              <a:t> </a:t>
            </a:r>
            <a:r>
              <a:rPr lang="en-US" sz="1850" dirty="0" err="1"/>
              <a:t>gốc</a:t>
            </a:r>
            <a:r>
              <a:rPr lang="en-US" sz="1850" dirty="0"/>
              <a:t>.</a:t>
            </a:r>
          </a:p>
          <a:p>
            <a:pPr lvl="2"/>
            <a:r>
              <a:rPr lang="en-US" sz="1850" dirty="0" err="1"/>
              <a:t>Chiều</a:t>
            </a:r>
            <a:r>
              <a:rPr lang="en-US" sz="1850" dirty="0"/>
              <a:t> </a:t>
            </a:r>
            <a:r>
              <a:rPr lang="en-US" sz="1850" dirty="0" err="1"/>
              <a:t>ngang</a:t>
            </a:r>
            <a:r>
              <a:rPr lang="en-US" sz="1850" dirty="0"/>
              <a:t>: 5% - 15% </a:t>
            </a:r>
            <a:r>
              <a:rPr lang="en-US" sz="1850" dirty="0" err="1"/>
              <a:t>ảnh</a:t>
            </a:r>
            <a:r>
              <a:rPr lang="en-US" sz="1850" dirty="0"/>
              <a:t> </a:t>
            </a:r>
            <a:r>
              <a:rPr lang="en-US" sz="1850" dirty="0" err="1"/>
              <a:t>gốc</a:t>
            </a:r>
            <a:r>
              <a:rPr lang="en-US" sz="1850" dirty="0"/>
              <a:t>.</a:t>
            </a:r>
          </a:p>
          <a:p>
            <a:endParaRPr lang="en-US" dirty="0"/>
          </a:p>
        </p:txBody>
      </p:sp>
      <p:sp>
        <p:nvSpPr>
          <p:cNvPr id="4" name="Slide Number Placeholder 3">
            <a:extLst>
              <a:ext uri="{FF2B5EF4-FFF2-40B4-BE49-F238E27FC236}">
                <a16:creationId xmlns:a16="http://schemas.microsoft.com/office/drawing/2014/main" id="{A3DFD29F-C902-464B-875F-3E7AC5B8B5BC}"/>
              </a:ext>
            </a:extLst>
          </p:cNvPr>
          <p:cNvSpPr>
            <a:spLocks noGrp="1"/>
          </p:cNvSpPr>
          <p:nvPr>
            <p:ph type="sldNum" sz="quarter" idx="12"/>
          </p:nvPr>
        </p:nvSpPr>
        <p:spPr/>
        <p:txBody>
          <a:bodyPr/>
          <a:lstStyle/>
          <a:p>
            <a:fld id="{20B7F220-0825-4B9B-9156-FF79F33775FE}" type="slidenum">
              <a:rPr lang="vi-VN" smtClean="0"/>
              <a:t>24</a:t>
            </a:fld>
            <a:endParaRPr lang="vi-VN"/>
          </a:p>
        </p:txBody>
      </p:sp>
      <p:sp>
        <p:nvSpPr>
          <p:cNvPr id="6" name="Title 1">
            <a:extLst>
              <a:ext uri="{FF2B5EF4-FFF2-40B4-BE49-F238E27FC236}">
                <a16:creationId xmlns:a16="http://schemas.microsoft.com/office/drawing/2014/main" id="{0D6BED55-64A2-2048-90DD-841CCE9A38FE}"/>
              </a:ext>
            </a:extLst>
          </p:cNvPr>
          <p:cNvSpPr>
            <a:spLocks noGrp="1"/>
          </p:cNvSpPr>
          <p:nvPr>
            <p:ph type="title"/>
          </p:nvPr>
        </p:nvSpPr>
        <p:spPr>
          <a:xfrm>
            <a:off x="1066800" y="189707"/>
            <a:ext cx="8229600" cy="1143000"/>
          </a:xfrm>
        </p:spPr>
        <p:txBody>
          <a:bodyPr/>
          <a:lstStyle/>
          <a:p>
            <a:r>
              <a:rPr lang="vi-VN" dirty="0"/>
              <a:t>MÔ TẢ MÔ HÌNH</a:t>
            </a:r>
            <a:endParaRPr lang="en-US" dirty="0"/>
          </a:p>
        </p:txBody>
      </p:sp>
    </p:spTree>
    <p:extLst>
      <p:ext uri="{BB962C8B-B14F-4D97-AF65-F5344CB8AC3E}">
        <p14:creationId xmlns:p14="http://schemas.microsoft.com/office/powerpoint/2010/main" val="29816298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MÔ TẢ MÔ HÌNH</a:t>
            </a:r>
            <a:endParaRPr lang="en-US" dirty="0"/>
          </a:p>
        </p:txBody>
      </p:sp>
      <p:sp>
        <p:nvSpPr>
          <p:cNvPr id="3" name="Content Placeholder 2"/>
          <p:cNvSpPr>
            <a:spLocks noGrp="1"/>
          </p:cNvSpPr>
          <p:nvPr>
            <p:ph idx="1"/>
          </p:nvPr>
        </p:nvSpPr>
        <p:spPr>
          <a:xfrm>
            <a:off x="457200" y="1581551"/>
            <a:ext cx="8229600" cy="4525963"/>
          </a:xfrm>
        </p:spPr>
        <p:txBody>
          <a:bodyPr/>
          <a:lstStyle/>
          <a:p>
            <a:r>
              <a:rPr lang="vi-VN" dirty="0"/>
              <a:t>Phân lớp dữ liệu:</a:t>
            </a:r>
          </a:p>
          <a:p>
            <a:pPr lvl="1"/>
            <a:r>
              <a:rPr lang="en-US" dirty="0" err="1"/>
              <a:t>Sử</a:t>
            </a:r>
            <a:r>
              <a:rPr lang="en-US" dirty="0"/>
              <a:t> </a:t>
            </a:r>
            <a:r>
              <a:rPr lang="en-US" dirty="0" err="1"/>
              <a:t>dụng</a:t>
            </a:r>
            <a:r>
              <a:rPr lang="en-US" dirty="0"/>
              <a:t> </a:t>
            </a:r>
            <a:r>
              <a:rPr lang="en-US" dirty="0" err="1"/>
              <a:t>các</a:t>
            </a:r>
            <a:r>
              <a:rPr lang="en-US" dirty="0"/>
              <a:t> </a:t>
            </a:r>
            <a:r>
              <a:rPr lang="en-US" dirty="0" err="1"/>
              <a:t>véc</a:t>
            </a:r>
            <a:r>
              <a:rPr lang="en-US" dirty="0"/>
              <a:t> </a:t>
            </a:r>
            <a:r>
              <a:rPr lang="en-US" dirty="0" err="1"/>
              <a:t>tơ</a:t>
            </a:r>
            <a:r>
              <a:rPr lang="en-US" dirty="0"/>
              <a:t> </a:t>
            </a:r>
            <a:r>
              <a:rPr lang="en-US" dirty="0" err="1"/>
              <a:t>đặc</a:t>
            </a:r>
            <a:r>
              <a:rPr lang="en-US" dirty="0"/>
              <a:t> </a:t>
            </a:r>
            <a:r>
              <a:rPr lang="en-US" dirty="0" err="1"/>
              <a:t>trưng</a:t>
            </a:r>
            <a:r>
              <a:rPr lang="en-US" dirty="0"/>
              <a:t> </a:t>
            </a:r>
            <a:r>
              <a:rPr lang="en-US" dirty="0" err="1"/>
              <a:t>gán</a:t>
            </a:r>
            <a:r>
              <a:rPr lang="en-US" dirty="0"/>
              <a:t> </a:t>
            </a:r>
            <a:r>
              <a:rPr lang="en-US" dirty="0" err="1"/>
              <a:t>đối</a:t>
            </a:r>
            <a:r>
              <a:rPr lang="en-US" dirty="0"/>
              <a:t> </a:t>
            </a:r>
            <a:r>
              <a:rPr lang="en-US" dirty="0" err="1"/>
              <a:t>tượng</a:t>
            </a:r>
            <a:r>
              <a:rPr lang="en-US" dirty="0"/>
              <a:t> </a:t>
            </a:r>
            <a:r>
              <a:rPr lang="en-US" dirty="0" err="1"/>
              <a:t>vào</a:t>
            </a:r>
            <a:r>
              <a:rPr lang="en-US" dirty="0"/>
              <a:t> </a:t>
            </a:r>
            <a:r>
              <a:rPr lang="en-US" dirty="0" err="1"/>
              <a:t>một</a:t>
            </a:r>
            <a:r>
              <a:rPr lang="en-US" dirty="0"/>
              <a:t> </a:t>
            </a:r>
            <a:r>
              <a:rPr lang="en-US" dirty="0" err="1"/>
              <a:t>loại</a:t>
            </a:r>
            <a:r>
              <a:rPr lang="en-US" dirty="0"/>
              <a:t>.</a:t>
            </a:r>
          </a:p>
        </p:txBody>
      </p:sp>
      <p:sp>
        <p:nvSpPr>
          <p:cNvPr id="4" name="Slide Number Placeholder 3"/>
          <p:cNvSpPr>
            <a:spLocks noGrp="1"/>
          </p:cNvSpPr>
          <p:nvPr>
            <p:ph type="sldNum" sz="quarter" idx="12"/>
          </p:nvPr>
        </p:nvSpPr>
        <p:spPr/>
        <p:txBody>
          <a:bodyPr/>
          <a:lstStyle/>
          <a:p>
            <a:fld id="{20B7F220-0825-4B9B-9156-FF79F33775FE}" type="slidenum">
              <a:rPr lang="vi-VN" smtClean="0"/>
              <a:t>25</a:t>
            </a:fld>
            <a:endParaRPr lang="vi-VN"/>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813547" y="3570717"/>
            <a:ext cx="7516905" cy="2661219"/>
          </a:xfrm>
          <a:prstGeom prst="rect">
            <a:avLst/>
          </a:prstGeom>
          <a:ln>
            <a:solidFill>
              <a:schemeClr val="tx1"/>
            </a:solidFill>
          </a:ln>
        </p:spPr>
      </p:pic>
    </p:spTree>
    <p:extLst>
      <p:ext uri="{BB962C8B-B14F-4D97-AF65-F5344CB8AC3E}">
        <p14:creationId xmlns:p14="http://schemas.microsoft.com/office/powerpoint/2010/main" val="40435609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PHƯƠNG PHÁP ĐÁN</a:t>
            </a:r>
            <a:r>
              <a:rPr lang="en-US" dirty="0"/>
              <a:t>H</a:t>
            </a:r>
            <a:r>
              <a:rPr lang="vi-VN" dirty="0"/>
              <a:t> GIÁ</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430185"/>
                <a:ext cx="8229600" cy="2285994"/>
              </a:xfrm>
            </p:spPr>
            <p:txBody>
              <a:bodyPr>
                <a:normAutofit lnSpcReduction="10000"/>
              </a:bodyPr>
              <a:lstStyle/>
              <a:p>
                <a:r>
                  <a:rPr lang="vi-VN" dirty="0"/>
                  <a:t>Bài toán được đánh giá dựa trên công thứ sau đây</a:t>
                </a:r>
                <a:r>
                  <a:rPr lang="en-US" dirty="0"/>
                  <a:t>:</a:t>
                </a:r>
              </a:p>
              <a:p>
                <a:pPr marL="0" indent="0">
                  <a:buNone/>
                </a:pPr>
                <a14:m>
                  <m:oMathPara xmlns:m="http://schemas.openxmlformats.org/officeDocument/2006/math">
                    <m:oMathParaPr>
                      <m:jc m:val="centerGroup"/>
                    </m:oMathParaPr>
                    <m:oMath xmlns:m="http://schemas.openxmlformats.org/officeDocument/2006/math">
                      <m:r>
                        <a:rPr lang="en-US">
                          <a:latin typeface="Cambria Math" panose="02040503050406030204" pitchFamily="18" charset="0"/>
                        </a:rPr>
                        <m:t>Độ </m:t>
                      </m:r>
                      <m:r>
                        <m:rPr>
                          <m:sty m:val="p"/>
                        </m:rPr>
                        <a:rPr lang="en-US">
                          <a:latin typeface="Cambria Math" panose="02040503050406030204" pitchFamily="18" charset="0"/>
                        </a:rPr>
                        <m:t>ch</m:t>
                      </m:r>
                      <m:r>
                        <a:rPr lang="en-US">
                          <a:latin typeface="Cambria Math" panose="02040503050406030204" pitchFamily="18" charset="0"/>
                        </a:rPr>
                        <m:t>í</m:t>
                      </m:r>
                      <m:r>
                        <m:rPr>
                          <m:sty m:val="p"/>
                        </m:rPr>
                        <a:rPr lang="en-US">
                          <a:latin typeface="Cambria Math" panose="02040503050406030204" pitchFamily="18" charset="0"/>
                        </a:rPr>
                        <m:t>nh</m:t>
                      </m:r>
                      <m:r>
                        <a:rPr lang="en-US">
                          <a:latin typeface="Cambria Math" panose="02040503050406030204" pitchFamily="18" charset="0"/>
                        </a:rPr>
                        <m:t> </m:t>
                      </m:r>
                      <m:r>
                        <m:rPr>
                          <m:sty m:val="p"/>
                        </m:rPr>
                        <a:rPr lang="en-US">
                          <a:latin typeface="Cambria Math" panose="02040503050406030204" pitchFamily="18" charset="0"/>
                        </a:rPr>
                        <m:t>x</m:t>
                      </m:r>
                      <m:r>
                        <a:rPr lang="en-US">
                          <a:latin typeface="Cambria Math" panose="02040503050406030204" pitchFamily="18" charset="0"/>
                        </a:rPr>
                        <m:t>á</m:t>
                      </m:r>
                      <m:r>
                        <m:rPr>
                          <m:sty m:val="p"/>
                        </m:rPr>
                        <a:rPr lang="en-US">
                          <a:latin typeface="Cambria Math" panose="02040503050406030204" pitchFamily="18" charset="0"/>
                        </a:rPr>
                        <m:t>c</m:t>
                      </m:r>
                      <m:r>
                        <a:rPr lang="en-US">
                          <a:latin typeface="Cambria Math" panose="02040503050406030204" pitchFamily="18" charset="0"/>
                        </a:rPr>
                        <m:t> </m:t>
                      </m:r>
                      <m:d>
                        <m:dPr>
                          <m:ctrlPr>
                            <a:rPr lang="en-US" i="1">
                              <a:latin typeface="Cambria Math" panose="02040503050406030204" pitchFamily="18" charset="0"/>
                            </a:rPr>
                          </m:ctrlPr>
                        </m:dPr>
                        <m:e>
                          <m:r>
                            <a:rPr lang="en-US">
                              <a:latin typeface="Cambria Math" panose="02040503050406030204" pitchFamily="18" charset="0"/>
                            </a:rPr>
                            <m:t>%</m:t>
                          </m:r>
                        </m:e>
                      </m:d>
                      <m:r>
                        <a:rPr lang="en-US">
                          <a:latin typeface="Cambria Math" panose="02040503050406030204" pitchFamily="18" charset="0"/>
                        </a:rPr>
                        <m:t>= </m:t>
                      </m:r>
                      <m:f>
                        <m:fPr>
                          <m:ctrlPr>
                            <a:rPr lang="en-US" i="1">
                              <a:latin typeface="Cambria Math" panose="02040503050406030204" pitchFamily="18" charset="0"/>
                            </a:rPr>
                          </m:ctrlPr>
                        </m:fPr>
                        <m:num>
                          <m:r>
                            <m:rPr>
                              <m:sty m:val="p"/>
                            </m:rPr>
                            <a:rPr lang="en-US">
                              <a:latin typeface="Cambria Math" panose="02040503050406030204" pitchFamily="18" charset="0"/>
                            </a:rPr>
                            <m:t>S</m:t>
                          </m:r>
                          <m:r>
                            <a:rPr lang="en-US">
                              <a:latin typeface="Cambria Math" panose="02040503050406030204" pitchFamily="18" charset="0"/>
                            </a:rPr>
                            <m:t>ố </m:t>
                          </m:r>
                          <m:r>
                            <m:rPr>
                              <m:sty m:val="p"/>
                            </m:rPr>
                            <a:rPr lang="en-US">
                              <a:latin typeface="Cambria Math" panose="02040503050406030204" pitchFamily="18" charset="0"/>
                            </a:rPr>
                            <m:t>l</m:t>
                          </m:r>
                          <m:r>
                            <a:rPr lang="en-US">
                              <a:latin typeface="Cambria Math" panose="02040503050406030204" pitchFamily="18" charset="0"/>
                            </a:rPr>
                            <m:t>ượ</m:t>
                          </m:r>
                          <m:r>
                            <m:rPr>
                              <m:sty m:val="p"/>
                            </m:rPr>
                            <a:rPr lang="en-US">
                              <a:latin typeface="Cambria Math" panose="02040503050406030204" pitchFamily="18" charset="0"/>
                            </a:rPr>
                            <m:t>ng</m:t>
                          </m:r>
                          <m:r>
                            <a:rPr lang="en-US">
                              <a:latin typeface="Cambria Math" panose="02040503050406030204" pitchFamily="18" charset="0"/>
                            </a:rPr>
                            <m:t> ả</m:t>
                          </m:r>
                          <m:r>
                            <m:rPr>
                              <m:sty m:val="p"/>
                            </m:rPr>
                            <a:rPr lang="en-US">
                              <a:latin typeface="Cambria Math" panose="02040503050406030204" pitchFamily="18" charset="0"/>
                            </a:rPr>
                            <m:t>nh</m:t>
                          </m:r>
                          <m:r>
                            <a:rPr lang="en-US">
                              <a:latin typeface="Cambria Math" panose="02040503050406030204" pitchFamily="18" charset="0"/>
                            </a:rPr>
                            <m:t> đú</m:t>
                          </m:r>
                          <m:r>
                            <m:rPr>
                              <m:sty m:val="p"/>
                            </m:rPr>
                            <a:rPr lang="en-US">
                              <a:latin typeface="Cambria Math" panose="02040503050406030204" pitchFamily="18" charset="0"/>
                            </a:rPr>
                            <m:t>ng</m:t>
                          </m:r>
                          <m:r>
                            <a:rPr lang="en-US">
                              <a:latin typeface="Cambria Math" panose="02040503050406030204" pitchFamily="18" charset="0"/>
                            </a:rPr>
                            <m:t> × 100%</m:t>
                          </m:r>
                        </m:num>
                        <m:den>
                          <m:r>
                            <m:rPr>
                              <m:sty m:val="p"/>
                            </m:rPr>
                            <a:rPr lang="en-US">
                              <a:latin typeface="Cambria Math" panose="02040503050406030204" pitchFamily="18" charset="0"/>
                            </a:rPr>
                            <m:t>T</m:t>
                          </m:r>
                          <m:r>
                            <a:rPr lang="en-US">
                              <a:latin typeface="Cambria Math" panose="02040503050406030204" pitchFamily="18" charset="0"/>
                            </a:rPr>
                            <m:t>ổ</m:t>
                          </m:r>
                          <m:r>
                            <m:rPr>
                              <m:sty m:val="p"/>
                            </m:rPr>
                            <a:rPr lang="en-US">
                              <a:latin typeface="Cambria Math" panose="02040503050406030204" pitchFamily="18" charset="0"/>
                            </a:rPr>
                            <m:t>ng</m:t>
                          </m:r>
                          <m:r>
                            <a:rPr lang="en-US">
                              <a:latin typeface="Cambria Math" panose="02040503050406030204" pitchFamily="18" charset="0"/>
                            </a:rPr>
                            <m:t> </m:t>
                          </m:r>
                          <m:r>
                            <m:rPr>
                              <m:sty m:val="p"/>
                            </m:rPr>
                            <a:rPr lang="en-US">
                              <a:latin typeface="Cambria Math" panose="02040503050406030204" pitchFamily="18" charset="0"/>
                            </a:rPr>
                            <m:t>s</m:t>
                          </m:r>
                          <m:r>
                            <a:rPr lang="en-US">
                              <a:latin typeface="Cambria Math" panose="02040503050406030204" pitchFamily="18" charset="0"/>
                            </a:rPr>
                            <m:t>ố </m:t>
                          </m:r>
                          <m:r>
                            <m:rPr>
                              <m:sty m:val="p"/>
                            </m:rPr>
                            <a:rPr lang="en-US">
                              <a:latin typeface="Cambria Math" panose="02040503050406030204" pitchFamily="18" charset="0"/>
                            </a:rPr>
                            <m:t>l</m:t>
                          </m:r>
                          <m:r>
                            <a:rPr lang="en-US">
                              <a:latin typeface="Cambria Math" panose="02040503050406030204" pitchFamily="18" charset="0"/>
                            </a:rPr>
                            <m:t>ượ</m:t>
                          </m:r>
                          <m:r>
                            <m:rPr>
                              <m:sty m:val="p"/>
                            </m:rPr>
                            <a:rPr lang="en-US">
                              <a:latin typeface="Cambria Math" panose="02040503050406030204" pitchFamily="18" charset="0"/>
                            </a:rPr>
                            <m:t>ng</m:t>
                          </m:r>
                          <m:r>
                            <a:rPr lang="en-US">
                              <a:latin typeface="Cambria Math" panose="02040503050406030204" pitchFamily="18" charset="0"/>
                            </a:rPr>
                            <m:t> ả</m:t>
                          </m:r>
                          <m:r>
                            <m:rPr>
                              <m:sty m:val="p"/>
                            </m:rPr>
                            <a:rPr lang="en-US">
                              <a:latin typeface="Cambria Math" panose="02040503050406030204" pitchFamily="18" charset="0"/>
                            </a:rPr>
                            <m:t>nh</m:t>
                          </m:r>
                        </m:den>
                      </m:f>
                    </m:oMath>
                  </m:oMathPara>
                </a14:m>
                <a:endParaRPr lang="vi-VN" dirty="0"/>
              </a:p>
              <a:p>
                <a:pPr lvl="0"/>
                <a:r>
                  <a:rPr lang="vi-VN" dirty="0"/>
                  <a:t>Phương pháp chạy thuật toán là kiểm tra chéo (cross validation):</a:t>
                </a:r>
                <a:r>
                  <a:rPr lang="en-US" dirty="0"/>
                  <a:t> </a:t>
                </a:r>
                <a:r>
                  <a:rPr lang="en-US" dirty="0" err="1"/>
                  <a:t>chạy</a:t>
                </a:r>
                <a:r>
                  <a:rPr lang="en-US" dirty="0"/>
                  <a:t> 5 </a:t>
                </a:r>
                <a:r>
                  <a:rPr lang="en-US" dirty="0" err="1"/>
                  <a:t>lần</a:t>
                </a:r>
                <a:r>
                  <a:rPr lang="en-US" dirty="0"/>
                  <a:t> </a:t>
                </a:r>
                <a:r>
                  <a:rPr lang="en-US" dirty="0" err="1"/>
                  <a:t>với</a:t>
                </a:r>
                <a:r>
                  <a:rPr lang="en-US" dirty="0"/>
                  <a:t> </a:t>
                </a:r>
                <a:r>
                  <a:rPr lang="en-US" dirty="0" err="1"/>
                  <a:t>mỗi</a:t>
                </a:r>
                <a:r>
                  <a:rPr lang="en-US" dirty="0"/>
                  <a:t> </a:t>
                </a:r>
                <a:r>
                  <a:rPr lang="en-US" dirty="0" err="1"/>
                  <a:t>lần</a:t>
                </a:r>
                <a:r>
                  <a:rPr lang="en-US" dirty="0"/>
                  <a:t> </a:t>
                </a:r>
                <a:r>
                  <a:rPr lang="en-US" dirty="0" err="1"/>
                  <a:t>tập</a:t>
                </a:r>
                <a:r>
                  <a:rPr lang="en-US" dirty="0"/>
                  <a:t> </a:t>
                </a:r>
                <a:r>
                  <a:rPr lang="en-US" dirty="0" err="1"/>
                  <a:t>huấn</a:t>
                </a:r>
                <a:r>
                  <a:rPr lang="en-US" dirty="0"/>
                  <a:t> </a:t>
                </a:r>
                <a:r>
                  <a:rPr lang="en-US" dirty="0" err="1"/>
                  <a:t>luyện</a:t>
                </a:r>
                <a:r>
                  <a:rPr lang="en-US" dirty="0"/>
                  <a:t>(70% </a:t>
                </a:r>
                <a:r>
                  <a:rPr lang="en-US" dirty="0" err="1"/>
                  <a:t>số</a:t>
                </a:r>
                <a:r>
                  <a:rPr lang="en-US" dirty="0"/>
                  <a:t> </a:t>
                </a:r>
                <a:r>
                  <a:rPr lang="en-US" dirty="0" err="1"/>
                  <a:t>lượng</a:t>
                </a:r>
                <a:r>
                  <a:rPr lang="en-US" dirty="0"/>
                  <a:t> </a:t>
                </a:r>
                <a:r>
                  <a:rPr lang="en-US" dirty="0" err="1"/>
                  <a:t>ảnh</a:t>
                </a:r>
                <a:r>
                  <a:rPr lang="en-US" dirty="0"/>
                  <a:t>) </a:t>
                </a:r>
                <a:r>
                  <a:rPr lang="en-US" dirty="0" err="1"/>
                  <a:t>và</a:t>
                </a:r>
                <a:r>
                  <a:rPr lang="en-US" dirty="0"/>
                  <a:t> </a:t>
                </a:r>
                <a:r>
                  <a:rPr lang="vi-VN" dirty="0"/>
                  <a:t>tập ảnh kiểm tra </a:t>
                </a:r>
                <a:r>
                  <a:rPr lang="en-US" dirty="0"/>
                  <a:t>(30% </a:t>
                </a:r>
                <a:r>
                  <a:rPr lang="en-US" dirty="0" err="1"/>
                  <a:t>số</a:t>
                </a:r>
                <a:r>
                  <a:rPr lang="en-US" dirty="0"/>
                  <a:t> </a:t>
                </a:r>
                <a:r>
                  <a:rPr lang="en-US" dirty="0" err="1"/>
                  <a:t>lượng</a:t>
                </a:r>
                <a:r>
                  <a:rPr lang="en-US" dirty="0"/>
                  <a:t> </a:t>
                </a:r>
                <a:r>
                  <a:rPr lang="en-US" dirty="0" err="1"/>
                  <a:t>ảnh</a:t>
                </a:r>
                <a:r>
                  <a:rPr lang="en-US" dirty="0"/>
                  <a:t>) </a:t>
                </a:r>
                <a:r>
                  <a:rPr lang="en-US" dirty="0" err="1"/>
                  <a:t>là</a:t>
                </a:r>
                <a:r>
                  <a:rPr lang="en-US" dirty="0"/>
                  <a:t> </a:t>
                </a:r>
                <a:r>
                  <a:rPr lang="en-US" dirty="0" err="1"/>
                  <a:t>khác</a:t>
                </a:r>
                <a:r>
                  <a:rPr lang="en-US" dirty="0"/>
                  <a:t> </a:t>
                </a:r>
                <a:r>
                  <a:rPr lang="en-US" dirty="0" err="1"/>
                  <a:t>nhau</a:t>
                </a:r>
                <a:r>
                  <a:rPr lang="en-US" dirty="0"/>
                  <a:t> </a:t>
                </a:r>
                <a:r>
                  <a:rPr lang="en-US" dirty="0" err="1"/>
                  <a:t>để</a:t>
                </a:r>
                <a:r>
                  <a:rPr lang="en-US" dirty="0"/>
                  <a:t> </a:t>
                </a:r>
                <a:r>
                  <a:rPr lang="en-US" dirty="0" err="1"/>
                  <a:t>tránh</a:t>
                </a:r>
                <a:r>
                  <a:rPr lang="en-US" dirty="0"/>
                  <a:t> </a:t>
                </a:r>
                <a:r>
                  <a:rPr lang="en-US" dirty="0" err="1"/>
                  <a:t>trường</a:t>
                </a:r>
                <a:r>
                  <a:rPr lang="en-US" dirty="0"/>
                  <a:t> </a:t>
                </a:r>
                <a:r>
                  <a:rPr lang="en-US" dirty="0" err="1"/>
                  <a:t>hợp</a:t>
                </a:r>
                <a:r>
                  <a:rPr lang="en-US" dirty="0"/>
                  <a:t> </a:t>
                </a:r>
                <a:r>
                  <a:rPr lang="en-US" dirty="0" err="1"/>
                  <a:t>quá</a:t>
                </a:r>
                <a:r>
                  <a:rPr lang="en-US" dirty="0"/>
                  <a:t> </a:t>
                </a:r>
                <a:r>
                  <a:rPr lang="en-US" dirty="0" err="1"/>
                  <a:t>khớp</a:t>
                </a:r>
                <a:r>
                  <a:rPr lang="en-US" dirty="0"/>
                  <a:t> </a:t>
                </a:r>
                <a:r>
                  <a:rPr lang="en-US" dirty="0" err="1"/>
                  <a:t>dữ</a:t>
                </a:r>
                <a:r>
                  <a:rPr lang="en-US" dirty="0"/>
                  <a:t> </a:t>
                </a:r>
                <a:r>
                  <a:rPr lang="en-US" dirty="0" err="1"/>
                  <a:t>liệu</a:t>
                </a:r>
                <a:r>
                  <a:rPr lang="en-US" dirty="0"/>
                  <a:t> (over-fitting).</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430185"/>
                <a:ext cx="8229600" cy="2285994"/>
              </a:xfrm>
              <a:blipFill>
                <a:blip r:embed="rId2"/>
                <a:stretch>
                  <a:fillRect l="-772" t="-2762" r="-154" b="-386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20B7F220-0825-4B9B-9156-FF79F33775FE}" type="slidenum">
              <a:rPr lang="vi-VN" smtClean="0"/>
              <a:t>26</a:t>
            </a:fld>
            <a:endParaRPr lang="vi-VN" dirty="0"/>
          </a:p>
        </p:txBody>
      </p:sp>
      <p:graphicFrame>
        <p:nvGraphicFramePr>
          <p:cNvPr id="5" name="Table 4"/>
          <p:cNvGraphicFramePr>
            <a:graphicFrameLocks noGrp="1"/>
          </p:cNvGraphicFramePr>
          <p:nvPr>
            <p:extLst>
              <p:ext uri="{D42A27DB-BD31-4B8C-83A1-F6EECF244321}">
                <p14:modId xmlns:p14="http://schemas.microsoft.com/office/powerpoint/2010/main" val="3112088918"/>
              </p:ext>
            </p:extLst>
          </p:nvPr>
        </p:nvGraphicFramePr>
        <p:xfrm>
          <a:off x="457200" y="4003454"/>
          <a:ext cx="1665112" cy="1878057"/>
        </p:xfrm>
        <a:graphic>
          <a:graphicData uri="http://schemas.openxmlformats.org/drawingml/2006/table">
            <a:tbl>
              <a:tblPr firstRow="1" bandRow="1">
                <a:tableStyleId>{5940675A-B579-460E-94D1-54222C63F5DA}</a:tableStyleId>
              </a:tblPr>
              <a:tblGrid>
                <a:gridCol w="1665112">
                  <a:extLst>
                    <a:ext uri="{9D8B030D-6E8A-4147-A177-3AD203B41FA5}">
                      <a16:colId xmlns:a16="http://schemas.microsoft.com/office/drawing/2014/main" val="20000"/>
                    </a:ext>
                  </a:extLst>
                </a:gridCol>
              </a:tblGrid>
              <a:tr h="373693">
                <a:tc>
                  <a:txBody>
                    <a:bodyPr/>
                    <a:lstStyle/>
                    <a:p>
                      <a:pPr algn="ctr"/>
                      <a:r>
                        <a:rPr lang="vi-VN" dirty="0"/>
                        <a:t>1</a:t>
                      </a:r>
                      <a:endParaRPr lang="en-US" dirty="0"/>
                    </a:p>
                  </a:txBody>
                  <a:tcPr/>
                </a:tc>
                <a:extLst>
                  <a:ext uri="{0D108BD9-81ED-4DB2-BD59-A6C34878D82A}">
                    <a16:rowId xmlns:a16="http://schemas.microsoft.com/office/drawing/2014/main" val="10000"/>
                  </a:ext>
                </a:extLst>
              </a:tr>
              <a:tr h="376091">
                <a:tc>
                  <a:txBody>
                    <a:bodyPr/>
                    <a:lstStyle/>
                    <a:p>
                      <a:pPr algn="ctr"/>
                      <a:r>
                        <a:rPr lang="vi-VN" dirty="0"/>
                        <a:t>2</a:t>
                      </a:r>
                      <a:endParaRPr lang="en-US" dirty="0"/>
                    </a:p>
                  </a:txBody>
                  <a:tcPr/>
                </a:tc>
                <a:extLst>
                  <a:ext uri="{0D108BD9-81ED-4DB2-BD59-A6C34878D82A}">
                    <a16:rowId xmlns:a16="http://schemas.microsoft.com/office/drawing/2014/main" val="10001"/>
                  </a:ext>
                </a:extLst>
              </a:tr>
              <a:tr h="376091">
                <a:tc>
                  <a:txBody>
                    <a:bodyPr/>
                    <a:lstStyle/>
                    <a:p>
                      <a:pPr algn="ctr"/>
                      <a:r>
                        <a:rPr lang="vi-VN" dirty="0"/>
                        <a:t>3</a:t>
                      </a:r>
                      <a:endParaRPr lang="en-US" dirty="0"/>
                    </a:p>
                  </a:txBody>
                  <a:tcPr/>
                </a:tc>
                <a:extLst>
                  <a:ext uri="{0D108BD9-81ED-4DB2-BD59-A6C34878D82A}">
                    <a16:rowId xmlns:a16="http://schemas.microsoft.com/office/drawing/2014/main" val="10002"/>
                  </a:ext>
                </a:extLst>
              </a:tr>
              <a:tr h="376091">
                <a:tc>
                  <a:txBody>
                    <a:bodyPr/>
                    <a:lstStyle/>
                    <a:p>
                      <a:pPr algn="ctr"/>
                      <a:r>
                        <a:rPr lang="vi-VN" dirty="0"/>
                        <a:t>4</a:t>
                      </a:r>
                      <a:endParaRPr lang="en-US" dirty="0"/>
                    </a:p>
                  </a:txBody>
                  <a:tcPr/>
                </a:tc>
                <a:extLst>
                  <a:ext uri="{0D108BD9-81ED-4DB2-BD59-A6C34878D82A}">
                    <a16:rowId xmlns:a16="http://schemas.microsoft.com/office/drawing/2014/main" val="10003"/>
                  </a:ext>
                </a:extLst>
              </a:tr>
              <a:tr h="376091">
                <a:tc>
                  <a:txBody>
                    <a:bodyPr/>
                    <a:lstStyle/>
                    <a:p>
                      <a:pPr algn="ctr"/>
                      <a:r>
                        <a:rPr lang="vi-VN" dirty="0"/>
                        <a:t>5</a:t>
                      </a:r>
                      <a:endParaRPr lang="en-US" dirty="0"/>
                    </a:p>
                  </a:txBody>
                  <a:tcPr/>
                </a:tc>
                <a:extLst>
                  <a:ext uri="{0D108BD9-81ED-4DB2-BD59-A6C34878D82A}">
                    <a16:rowId xmlns:a16="http://schemas.microsoft.com/office/drawing/2014/main" val="10004"/>
                  </a:ext>
                </a:extLst>
              </a:tr>
            </a:tbl>
          </a:graphicData>
        </a:graphic>
      </p:graphicFrame>
      <p:sp>
        <p:nvSpPr>
          <p:cNvPr id="6" name="TextBox 5"/>
          <p:cNvSpPr txBox="1"/>
          <p:nvPr/>
        </p:nvSpPr>
        <p:spPr>
          <a:xfrm>
            <a:off x="2482310" y="4003454"/>
            <a:ext cx="6414247" cy="1477328"/>
          </a:xfrm>
          <a:prstGeom prst="rect">
            <a:avLst/>
          </a:prstGeom>
          <a:noFill/>
        </p:spPr>
        <p:txBody>
          <a:bodyPr wrap="square" rtlCol="0">
            <a:spAutoFit/>
          </a:bodyPr>
          <a:lstStyle/>
          <a:p>
            <a:r>
              <a:rPr lang="vi-VN" dirty="0">
                <a:latin typeface="Times New Roman" panose="02020603050405020304" pitchFamily="18" charset="0"/>
                <a:cs typeface="Times New Roman" panose="02020603050405020304" pitchFamily="18" charset="0"/>
              </a:rPr>
              <a:t>Bộ 1: tập huấn luyện (1,2,3,4,5,6,7), tập kiểm tra (8,9,10). </a:t>
            </a:r>
          </a:p>
          <a:p>
            <a:r>
              <a:rPr lang="vi-VN" dirty="0">
                <a:latin typeface="Times New Roman" panose="02020603050405020304" pitchFamily="18" charset="0"/>
                <a:cs typeface="Times New Roman" panose="02020603050405020304" pitchFamily="18" charset="0"/>
              </a:rPr>
              <a:t>Bộ 2: tập huấn luyện (4,5,6,7,8,9,10), tập kiểm tra (1,2,3).</a:t>
            </a:r>
          </a:p>
          <a:p>
            <a:r>
              <a:rPr lang="vi-VN" dirty="0">
                <a:latin typeface="Times New Roman" panose="02020603050405020304" pitchFamily="18" charset="0"/>
                <a:cs typeface="Times New Roman" panose="02020603050405020304" pitchFamily="18" charset="0"/>
              </a:rPr>
              <a:t>Bộ 3: tập huấn luyện (1,2,3,4,5,7,8), tập kiểm tra (4,5,6).</a:t>
            </a:r>
          </a:p>
          <a:p>
            <a:r>
              <a:rPr lang="vi-VN" dirty="0">
                <a:latin typeface="Times New Roman" panose="02020603050405020304" pitchFamily="18" charset="0"/>
                <a:cs typeface="Times New Roman" panose="02020603050405020304" pitchFamily="18" charset="0"/>
              </a:rPr>
              <a:t>Bộ 4: tập huấn luyện (2,3,4,5,6,8,10), tập kiểm tra (1,7,9).</a:t>
            </a:r>
          </a:p>
          <a:p>
            <a:r>
              <a:rPr lang="vi-VN" dirty="0">
                <a:latin typeface="Times New Roman" panose="02020603050405020304" pitchFamily="18" charset="0"/>
                <a:cs typeface="Times New Roman" panose="02020603050405020304" pitchFamily="18" charset="0"/>
              </a:rPr>
              <a:t>Bộ 5: tập huấn luyện (2,3,5,6,7,9,10), tập kiểm tra (1,4,8).</a:t>
            </a:r>
          </a:p>
        </p:txBody>
      </p:sp>
    </p:spTree>
    <p:extLst>
      <p:ext uri="{BB962C8B-B14F-4D97-AF65-F5344CB8AC3E}">
        <p14:creationId xmlns:p14="http://schemas.microsoft.com/office/powerpoint/2010/main" val="32598499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KẾT QUẢ THỰC NGHIỆM</a:t>
            </a:r>
            <a:endParaRPr lang="en-US" dirty="0"/>
          </a:p>
        </p:txBody>
      </p:sp>
      <p:sp>
        <p:nvSpPr>
          <p:cNvPr id="4" name="Slide Number Placeholder 3"/>
          <p:cNvSpPr>
            <a:spLocks noGrp="1"/>
          </p:cNvSpPr>
          <p:nvPr>
            <p:ph type="sldNum" sz="quarter" idx="12"/>
          </p:nvPr>
        </p:nvSpPr>
        <p:spPr/>
        <p:txBody>
          <a:bodyPr/>
          <a:lstStyle/>
          <a:p>
            <a:fld id="{20B7F220-0825-4B9B-9156-FF79F33775FE}" type="slidenum">
              <a:rPr lang="vi-VN" smtClean="0"/>
              <a:t>27</a:t>
            </a:fld>
            <a:endParaRPr lang="vi-VN"/>
          </a:p>
        </p:txBody>
      </p:sp>
      <p:sp>
        <p:nvSpPr>
          <p:cNvPr id="3" name="Content Placeholder 2">
            <a:extLst>
              <a:ext uri="{FF2B5EF4-FFF2-40B4-BE49-F238E27FC236}">
                <a16:creationId xmlns:a16="http://schemas.microsoft.com/office/drawing/2014/main" id="{9BBF2863-BD9E-DF47-8BE1-A1A3D46CDE37}"/>
              </a:ext>
            </a:extLst>
          </p:cNvPr>
          <p:cNvSpPr>
            <a:spLocks noGrp="1"/>
          </p:cNvSpPr>
          <p:nvPr>
            <p:ph idx="1"/>
          </p:nvPr>
        </p:nvSpPr>
        <p:spPr/>
        <p:txBody>
          <a:bodyPr/>
          <a:lstStyle/>
          <a:p>
            <a:r>
              <a:rPr lang="en-US" dirty="0" err="1"/>
              <a:t>Tổng</a:t>
            </a:r>
            <a:r>
              <a:rPr lang="en-US" dirty="0"/>
              <a:t> </a:t>
            </a:r>
            <a:r>
              <a:rPr lang="en-US" dirty="0" err="1"/>
              <a:t>số</a:t>
            </a:r>
            <a:r>
              <a:rPr lang="en-US" dirty="0"/>
              <a:t> </a:t>
            </a:r>
            <a:r>
              <a:rPr lang="en-US" dirty="0" err="1"/>
              <a:t>tập</a:t>
            </a:r>
            <a:r>
              <a:rPr lang="en-US" dirty="0"/>
              <a:t> </a:t>
            </a:r>
            <a:r>
              <a:rPr lang="en-US" dirty="0" err="1"/>
              <a:t>huấn</a:t>
            </a:r>
            <a:r>
              <a:rPr lang="en-US" dirty="0"/>
              <a:t> </a:t>
            </a:r>
            <a:r>
              <a:rPr lang="en-US" dirty="0" err="1"/>
              <a:t>luyện</a:t>
            </a:r>
            <a:r>
              <a:rPr lang="en-US" dirty="0"/>
              <a:t>: 340</a:t>
            </a:r>
          </a:p>
          <a:p>
            <a:r>
              <a:rPr lang="en-US" dirty="0" err="1"/>
              <a:t>Tổng</a:t>
            </a:r>
            <a:r>
              <a:rPr lang="en-US" dirty="0"/>
              <a:t> </a:t>
            </a:r>
            <a:r>
              <a:rPr lang="en-US" dirty="0" err="1"/>
              <a:t>số</a:t>
            </a:r>
            <a:r>
              <a:rPr lang="en-US" dirty="0"/>
              <a:t> </a:t>
            </a:r>
            <a:r>
              <a:rPr lang="en-US" dirty="0" err="1"/>
              <a:t>tập</a:t>
            </a:r>
            <a:r>
              <a:rPr lang="en-US" dirty="0"/>
              <a:t> </a:t>
            </a:r>
            <a:r>
              <a:rPr lang="en-US" dirty="0" err="1"/>
              <a:t>kiểm</a:t>
            </a:r>
            <a:r>
              <a:rPr lang="en-US" dirty="0"/>
              <a:t> </a:t>
            </a:r>
            <a:r>
              <a:rPr lang="en-US" dirty="0" err="1"/>
              <a:t>tra</a:t>
            </a:r>
            <a:r>
              <a:rPr lang="en-US" dirty="0"/>
              <a:t>: 130</a:t>
            </a:r>
          </a:p>
          <a:p>
            <a:r>
              <a:rPr lang="en-US" dirty="0" err="1"/>
              <a:t>Kết</a:t>
            </a:r>
            <a:r>
              <a:rPr lang="en-US" dirty="0"/>
              <a:t> </a:t>
            </a:r>
            <a:r>
              <a:rPr lang="en-US" dirty="0" err="1"/>
              <a:t>quả</a:t>
            </a:r>
            <a:r>
              <a:rPr lang="en-US" dirty="0"/>
              <a:t>:</a:t>
            </a:r>
          </a:p>
        </p:txBody>
      </p:sp>
      <p:graphicFrame>
        <p:nvGraphicFramePr>
          <p:cNvPr id="6" name="Table 5">
            <a:extLst>
              <a:ext uri="{FF2B5EF4-FFF2-40B4-BE49-F238E27FC236}">
                <a16:creationId xmlns:a16="http://schemas.microsoft.com/office/drawing/2014/main" id="{F2EB5C83-ED2D-904F-9193-84FDA4AA1F23}"/>
              </a:ext>
            </a:extLst>
          </p:cNvPr>
          <p:cNvGraphicFramePr>
            <a:graphicFrameLocks noGrp="1"/>
          </p:cNvGraphicFramePr>
          <p:nvPr>
            <p:extLst>
              <p:ext uri="{D42A27DB-BD31-4B8C-83A1-F6EECF244321}">
                <p14:modId xmlns:p14="http://schemas.microsoft.com/office/powerpoint/2010/main" val="2093422855"/>
              </p:ext>
            </p:extLst>
          </p:nvPr>
        </p:nvGraphicFramePr>
        <p:xfrm>
          <a:off x="3008437" y="2957820"/>
          <a:ext cx="3155296" cy="3235625"/>
        </p:xfrm>
        <a:graphic>
          <a:graphicData uri="http://schemas.openxmlformats.org/drawingml/2006/table">
            <a:tbl>
              <a:tblPr firstRow="1" bandRow="1">
                <a:tableStyleId>{5C22544A-7EE6-4342-B048-85BDC9FD1C3A}</a:tableStyleId>
              </a:tblPr>
              <a:tblGrid>
                <a:gridCol w="1577648">
                  <a:extLst>
                    <a:ext uri="{9D8B030D-6E8A-4147-A177-3AD203B41FA5}">
                      <a16:colId xmlns:a16="http://schemas.microsoft.com/office/drawing/2014/main" val="3196285585"/>
                    </a:ext>
                  </a:extLst>
                </a:gridCol>
                <a:gridCol w="1577648">
                  <a:extLst>
                    <a:ext uri="{9D8B030D-6E8A-4147-A177-3AD203B41FA5}">
                      <a16:colId xmlns:a16="http://schemas.microsoft.com/office/drawing/2014/main" val="1775085100"/>
                    </a:ext>
                  </a:extLst>
                </a:gridCol>
              </a:tblGrid>
              <a:tr h="531301">
                <a:tc>
                  <a:txBody>
                    <a:bodyPr/>
                    <a:lstStyle/>
                    <a:p>
                      <a:pPr algn="ctr"/>
                      <a:r>
                        <a:rPr lang="en-US" sz="1600" dirty="0" err="1">
                          <a:solidFill>
                            <a:schemeClr val="bg1"/>
                          </a:solidFill>
                          <a:latin typeface="Times New Roman" panose="02020603050405020304" pitchFamily="18" charset="0"/>
                          <a:cs typeface="Times New Roman" panose="02020603050405020304" pitchFamily="18" charset="0"/>
                        </a:rPr>
                        <a:t>Số</a:t>
                      </a:r>
                      <a:r>
                        <a:rPr lang="en-US" sz="1600" dirty="0">
                          <a:solidFill>
                            <a:schemeClr val="bg1"/>
                          </a:solidFill>
                          <a:latin typeface="Times New Roman" panose="02020603050405020304" pitchFamily="18" charset="0"/>
                          <a:cs typeface="Times New Roman" panose="02020603050405020304" pitchFamily="18" charset="0"/>
                        </a:rPr>
                        <a:t> </a:t>
                      </a:r>
                      <a:r>
                        <a:rPr lang="en-US" sz="1600" dirty="0" err="1">
                          <a:solidFill>
                            <a:schemeClr val="bg1"/>
                          </a:solidFill>
                          <a:latin typeface="Times New Roman" panose="02020603050405020304" pitchFamily="18" charset="0"/>
                          <a:cs typeface="Times New Roman" panose="02020603050405020304" pitchFamily="18" charset="0"/>
                        </a:rPr>
                        <a:t>lần</a:t>
                      </a:r>
                      <a:endParaRPr lang="en-US" sz="1600" dirty="0">
                        <a:solidFill>
                          <a:schemeClr val="bg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lang="en-US" sz="1600" dirty="0" err="1">
                          <a:solidFill>
                            <a:schemeClr val="bg1"/>
                          </a:solidFill>
                          <a:latin typeface="Times New Roman" panose="02020603050405020304" pitchFamily="18" charset="0"/>
                          <a:cs typeface="Times New Roman" panose="02020603050405020304" pitchFamily="18" charset="0"/>
                        </a:rPr>
                        <a:t>Tỉ</a:t>
                      </a:r>
                      <a:r>
                        <a:rPr lang="en-US" sz="1600" dirty="0">
                          <a:solidFill>
                            <a:schemeClr val="bg1"/>
                          </a:solidFill>
                          <a:latin typeface="Times New Roman" panose="02020603050405020304" pitchFamily="18" charset="0"/>
                          <a:cs typeface="Times New Roman" panose="02020603050405020304" pitchFamily="18" charset="0"/>
                        </a:rPr>
                        <a:t> </a:t>
                      </a:r>
                      <a:r>
                        <a:rPr lang="en-US" sz="1600" dirty="0" err="1">
                          <a:solidFill>
                            <a:schemeClr val="bg1"/>
                          </a:solidFill>
                          <a:latin typeface="Times New Roman" panose="02020603050405020304" pitchFamily="18" charset="0"/>
                          <a:cs typeface="Times New Roman" panose="02020603050405020304" pitchFamily="18" charset="0"/>
                        </a:rPr>
                        <a:t>lệ</a:t>
                      </a:r>
                      <a:r>
                        <a:rPr lang="en-US" sz="1600" dirty="0">
                          <a:solidFill>
                            <a:schemeClr val="bg1"/>
                          </a:solidFill>
                          <a:latin typeface="Times New Roman" panose="02020603050405020304" pitchFamily="18" charset="0"/>
                          <a:cs typeface="Times New Roman" panose="02020603050405020304" pitchFamily="18" charset="0"/>
                        </a:rPr>
                        <a:t> </a:t>
                      </a:r>
                      <a:r>
                        <a:rPr lang="en-US" sz="1600" dirty="0" err="1">
                          <a:solidFill>
                            <a:schemeClr val="bg1"/>
                          </a:solidFill>
                          <a:latin typeface="Times New Roman" panose="02020603050405020304" pitchFamily="18" charset="0"/>
                          <a:cs typeface="Times New Roman" panose="02020603050405020304" pitchFamily="18" charset="0"/>
                        </a:rPr>
                        <a:t>đúng</a:t>
                      </a:r>
                      <a:endParaRPr lang="en-US" sz="1600" dirty="0">
                        <a:solidFill>
                          <a:schemeClr val="bg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23393047"/>
                  </a:ext>
                </a:extLst>
              </a:tr>
              <a:tr h="531301">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1</a:t>
                      </a:r>
                    </a:p>
                    <a:p>
                      <a:pPr algn="ctr"/>
                      <a:endParaRPr lang="en-US"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85,65%</a:t>
                      </a:r>
                    </a:p>
                  </a:txBody>
                  <a:tcPr/>
                </a:tc>
                <a:extLst>
                  <a:ext uri="{0D108BD9-81ED-4DB2-BD59-A6C34878D82A}">
                    <a16:rowId xmlns:a16="http://schemas.microsoft.com/office/drawing/2014/main" val="859974629"/>
                  </a:ext>
                </a:extLst>
              </a:tr>
              <a:tr h="531301">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2</a:t>
                      </a:r>
                    </a:p>
                  </a:txBody>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71,85%</a:t>
                      </a:r>
                    </a:p>
                  </a:txBody>
                  <a:tcPr/>
                </a:tc>
                <a:extLst>
                  <a:ext uri="{0D108BD9-81ED-4DB2-BD59-A6C34878D82A}">
                    <a16:rowId xmlns:a16="http://schemas.microsoft.com/office/drawing/2014/main" val="1683175795"/>
                  </a:ext>
                </a:extLst>
              </a:tr>
              <a:tr h="531301">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3</a:t>
                      </a:r>
                    </a:p>
                  </a:txBody>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85%</a:t>
                      </a:r>
                    </a:p>
                  </a:txBody>
                  <a:tcPr/>
                </a:tc>
                <a:extLst>
                  <a:ext uri="{0D108BD9-81ED-4DB2-BD59-A6C34878D82A}">
                    <a16:rowId xmlns:a16="http://schemas.microsoft.com/office/drawing/2014/main" val="2769936741"/>
                  </a:ext>
                </a:extLst>
              </a:tr>
              <a:tr h="531301">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4</a:t>
                      </a:r>
                    </a:p>
                  </a:txBody>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87%</a:t>
                      </a:r>
                    </a:p>
                  </a:txBody>
                  <a:tcPr/>
                </a:tc>
                <a:extLst>
                  <a:ext uri="{0D108BD9-81ED-4DB2-BD59-A6C34878D82A}">
                    <a16:rowId xmlns:a16="http://schemas.microsoft.com/office/drawing/2014/main" val="2290737177"/>
                  </a:ext>
                </a:extLst>
              </a:tr>
              <a:tr h="531301">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5</a:t>
                      </a:r>
                    </a:p>
                  </a:txBody>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85%</a:t>
                      </a:r>
                    </a:p>
                  </a:txBody>
                  <a:tcPr/>
                </a:tc>
                <a:extLst>
                  <a:ext uri="{0D108BD9-81ED-4DB2-BD59-A6C34878D82A}">
                    <a16:rowId xmlns:a16="http://schemas.microsoft.com/office/drawing/2014/main" val="1175416336"/>
                  </a:ext>
                </a:extLst>
              </a:tr>
            </a:tbl>
          </a:graphicData>
        </a:graphic>
      </p:graphicFrame>
    </p:spTree>
    <p:extLst>
      <p:ext uri="{BB962C8B-B14F-4D97-AF65-F5344CB8AC3E}">
        <p14:creationId xmlns:p14="http://schemas.microsoft.com/office/powerpoint/2010/main" val="41919918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KẾT LUẬN</a:t>
            </a:r>
            <a:endParaRPr lang="en-US" dirty="0"/>
          </a:p>
        </p:txBody>
      </p:sp>
      <p:sp>
        <p:nvSpPr>
          <p:cNvPr id="3" name="Content Placeholder 2"/>
          <p:cNvSpPr>
            <a:spLocks noGrp="1"/>
          </p:cNvSpPr>
          <p:nvPr>
            <p:ph idx="1"/>
          </p:nvPr>
        </p:nvSpPr>
        <p:spPr/>
        <p:txBody>
          <a:bodyPr>
            <a:normAutofit/>
          </a:bodyPr>
          <a:lstStyle/>
          <a:p>
            <a:pPr algn="just"/>
            <a:r>
              <a:rPr lang="vi-VN" sz="2800" dirty="0"/>
              <a:t>Hạn chế:</a:t>
            </a:r>
            <a:endParaRPr lang="en-US" sz="2800" dirty="0"/>
          </a:p>
          <a:p>
            <a:pPr lvl="1" algn="just"/>
            <a:r>
              <a:rPr lang="vi-VN" sz="2400" dirty="0"/>
              <a:t>Bộ dữ liệu về biển số xe vẫn chưa đầy đủ.</a:t>
            </a:r>
          </a:p>
          <a:p>
            <a:pPr lvl="1" algn="just"/>
            <a:r>
              <a:rPr lang="vi-VN" sz="2400" dirty="0"/>
              <a:t>Nhận dạng các kí tự còn sai nhiều.</a:t>
            </a:r>
            <a:endParaRPr lang="en-US" sz="2400" dirty="0"/>
          </a:p>
          <a:p>
            <a:pPr lvl="1" algn="just"/>
            <a:r>
              <a:rPr lang="en-US" sz="2400" dirty="0" err="1"/>
              <a:t>Việc</a:t>
            </a:r>
            <a:r>
              <a:rPr lang="en-US" sz="2400" dirty="0"/>
              <a:t> </a:t>
            </a:r>
            <a:r>
              <a:rPr lang="en-US" sz="2400" dirty="0" err="1"/>
              <a:t>nhận</a:t>
            </a:r>
            <a:r>
              <a:rPr lang="en-US" sz="2400" dirty="0"/>
              <a:t> </a:t>
            </a:r>
            <a:r>
              <a:rPr lang="en-US" sz="2400" dirty="0" err="1"/>
              <a:t>dạng</a:t>
            </a:r>
            <a:r>
              <a:rPr lang="en-US" sz="2400" dirty="0"/>
              <a:t> </a:t>
            </a:r>
            <a:r>
              <a:rPr lang="en-US" sz="2400" dirty="0" err="1"/>
              <a:t>phụ</a:t>
            </a:r>
            <a:r>
              <a:rPr lang="en-US" sz="2400" dirty="0"/>
              <a:t> </a:t>
            </a:r>
            <a:r>
              <a:rPr lang="en-US" sz="2400" dirty="0" err="1"/>
              <a:t>thuộc</a:t>
            </a:r>
            <a:r>
              <a:rPr lang="en-US" sz="2400" dirty="0"/>
              <a:t> </a:t>
            </a:r>
            <a:r>
              <a:rPr lang="en-US" sz="2400" dirty="0" err="1"/>
              <a:t>nhiều</a:t>
            </a:r>
            <a:r>
              <a:rPr lang="en-US" sz="2400" dirty="0"/>
              <a:t> </a:t>
            </a:r>
            <a:r>
              <a:rPr lang="en-US" sz="2400" dirty="0" err="1"/>
              <a:t>vào</a:t>
            </a:r>
            <a:r>
              <a:rPr lang="en-US" sz="2400" dirty="0"/>
              <a:t> </a:t>
            </a:r>
            <a:r>
              <a:rPr lang="en-US" sz="2400" dirty="0" err="1"/>
              <a:t>góc</a:t>
            </a:r>
            <a:r>
              <a:rPr lang="en-US" sz="2400" dirty="0"/>
              <a:t> </a:t>
            </a:r>
            <a:r>
              <a:rPr lang="en-US" sz="2400" dirty="0" err="1"/>
              <a:t>cũng</a:t>
            </a:r>
            <a:r>
              <a:rPr lang="en-US" sz="2400" dirty="0"/>
              <a:t> </a:t>
            </a:r>
            <a:r>
              <a:rPr lang="en-US" sz="2400" dirty="0" err="1"/>
              <a:t>như</a:t>
            </a:r>
            <a:r>
              <a:rPr lang="en-US" sz="2400" dirty="0"/>
              <a:t> </a:t>
            </a:r>
            <a:r>
              <a:rPr lang="en-US" sz="2400" dirty="0" err="1"/>
              <a:t>độ</a:t>
            </a:r>
            <a:r>
              <a:rPr lang="en-US" sz="2400" dirty="0"/>
              <a:t> </a:t>
            </a:r>
            <a:r>
              <a:rPr lang="en-US" sz="2400" dirty="0" err="1"/>
              <a:t>xa</a:t>
            </a:r>
            <a:r>
              <a:rPr lang="en-US" sz="2400" dirty="0"/>
              <a:t>, </a:t>
            </a:r>
            <a:r>
              <a:rPr lang="en-US" sz="2400" dirty="0" err="1"/>
              <a:t>gần</a:t>
            </a:r>
            <a:r>
              <a:rPr lang="en-US" sz="2400" dirty="0"/>
              <a:t> </a:t>
            </a:r>
            <a:r>
              <a:rPr lang="en-US" sz="2400" dirty="0" err="1"/>
              <a:t>của</a:t>
            </a:r>
            <a:r>
              <a:rPr lang="en-US" sz="2400" dirty="0"/>
              <a:t> </a:t>
            </a:r>
            <a:r>
              <a:rPr lang="en-US" sz="2400" dirty="0" err="1"/>
              <a:t>biển</a:t>
            </a:r>
            <a:r>
              <a:rPr lang="en-US" sz="2400" dirty="0"/>
              <a:t> </a:t>
            </a:r>
            <a:r>
              <a:rPr lang="en-US" sz="2400" dirty="0" err="1"/>
              <a:t>số</a:t>
            </a:r>
            <a:r>
              <a:rPr lang="en-US" sz="2400" dirty="0"/>
              <a:t> </a:t>
            </a:r>
            <a:r>
              <a:rPr lang="en-US" sz="2400" dirty="0" err="1"/>
              <a:t>trong</a:t>
            </a:r>
            <a:r>
              <a:rPr lang="en-US" sz="2400" dirty="0"/>
              <a:t> </a:t>
            </a:r>
            <a:r>
              <a:rPr lang="en-US" sz="2400" dirty="0" err="1"/>
              <a:t>tấm</a:t>
            </a:r>
            <a:r>
              <a:rPr lang="en-US" sz="2400" dirty="0"/>
              <a:t> </a:t>
            </a:r>
            <a:r>
              <a:rPr lang="en-US" sz="2400" dirty="0" err="1"/>
              <a:t>ảnh</a:t>
            </a:r>
            <a:r>
              <a:rPr lang="en-US" sz="2400" dirty="0"/>
              <a:t>.</a:t>
            </a:r>
          </a:p>
          <a:p>
            <a:endParaRPr lang="en-US" dirty="0"/>
          </a:p>
          <a:p>
            <a:endParaRPr lang="en-US" dirty="0"/>
          </a:p>
        </p:txBody>
      </p:sp>
      <p:sp>
        <p:nvSpPr>
          <p:cNvPr id="4" name="Slide Number Placeholder 3"/>
          <p:cNvSpPr>
            <a:spLocks noGrp="1"/>
          </p:cNvSpPr>
          <p:nvPr>
            <p:ph type="sldNum" sz="quarter" idx="12"/>
          </p:nvPr>
        </p:nvSpPr>
        <p:spPr/>
        <p:txBody>
          <a:bodyPr/>
          <a:lstStyle/>
          <a:p>
            <a:fld id="{20B7F220-0825-4B9B-9156-FF79F33775FE}" type="slidenum">
              <a:rPr lang="vi-VN" smtClean="0"/>
              <a:t>28</a:t>
            </a:fld>
            <a:endParaRPr lang="vi-VN"/>
          </a:p>
        </p:txBody>
      </p:sp>
    </p:spTree>
    <p:extLst>
      <p:ext uri="{BB962C8B-B14F-4D97-AF65-F5344CB8AC3E}">
        <p14:creationId xmlns:p14="http://schemas.microsoft.com/office/powerpoint/2010/main" val="34026250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HƯỚNG PHÁT TRIỂN</a:t>
            </a:r>
          </a:p>
        </p:txBody>
      </p:sp>
      <p:sp>
        <p:nvSpPr>
          <p:cNvPr id="3" name="Content Placeholder 2"/>
          <p:cNvSpPr>
            <a:spLocks noGrp="1"/>
          </p:cNvSpPr>
          <p:nvPr>
            <p:ph idx="1"/>
          </p:nvPr>
        </p:nvSpPr>
        <p:spPr/>
        <p:txBody>
          <a:bodyPr>
            <a:normAutofit/>
          </a:bodyPr>
          <a:lstStyle/>
          <a:p>
            <a:pPr marL="0" lvl="0" indent="0" algn="just">
              <a:buNone/>
            </a:pPr>
            <a:endParaRPr lang="en-US" sz="2400" dirty="0"/>
          </a:p>
          <a:p>
            <a:pPr lvl="0" algn="just"/>
            <a:r>
              <a:rPr lang="en-US" sz="2400" dirty="0" err="1"/>
              <a:t>Huấn</a:t>
            </a:r>
            <a:r>
              <a:rPr lang="en-US" sz="2400" dirty="0"/>
              <a:t> </a:t>
            </a:r>
            <a:r>
              <a:rPr lang="en-US" sz="2400" dirty="0" err="1"/>
              <a:t>luyện</a:t>
            </a:r>
            <a:r>
              <a:rPr lang="en-US" sz="2400" dirty="0"/>
              <a:t> </a:t>
            </a:r>
            <a:r>
              <a:rPr lang="en-US" sz="2400" dirty="0" err="1"/>
              <a:t>với</a:t>
            </a:r>
            <a:r>
              <a:rPr lang="en-US" sz="2400" dirty="0"/>
              <a:t> </a:t>
            </a:r>
            <a:r>
              <a:rPr lang="en-US" sz="2400" dirty="0" err="1"/>
              <a:t>một</a:t>
            </a:r>
            <a:r>
              <a:rPr lang="en-US" sz="2400" dirty="0"/>
              <a:t> </a:t>
            </a:r>
            <a:r>
              <a:rPr lang="en-US" sz="2400" dirty="0" err="1"/>
              <a:t>tập</a:t>
            </a:r>
            <a:r>
              <a:rPr lang="en-US" sz="2400" dirty="0"/>
              <a:t> </a:t>
            </a:r>
            <a:r>
              <a:rPr lang="en-US" sz="2400" dirty="0" err="1"/>
              <a:t>mẫu</a:t>
            </a:r>
            <a:r>
              <a:rPr lang="en-US" sz="2400" dirty="0"/>
              <a:t> </a:t>
            </a:r>
            <a:r>
              <a:rPr lang="en-US" sz="2400" dirty="0" err="1"/>
              <a:t>lớn</a:t>
            </a:r>
            <a:r>
              <a:rPr lang="en-US" sz="2400" dirty="0"/>
              <a:t> </a:t>
            </a:r>
            <a:r>
              <a:rPr lang="en-US" sz="2400" dirty="0" err="1"/>
              <a:t>hơn</a:t>
            </a:r>
            <a:r>
              <a:rPr lang="en-US" sz="2400" dirty="0"/>
              <a:t> </a:t>
            </a:r>
            <a:r>
              <a:rPr lang="en-US" sz="2400" dirty="0" err="1"/>
              <a:t>để</a:t>
            </a:r>
            <a:r>
              <a:rPr lang="en-US" sz="2400" dirty="0"/>
              <a:t> </a:t>
            </a:r>
            <a:r>
              <a:rPr lang="en-US" sz="2400" dirty="0" err="1"/>
              <a:t>nâng</a:t>
            </a:r>
            <a:r>
              <a:rPr lang="en-US" sz="2400" dirty="0"/>
              <a:t> </a:t>
            </a:r>
            <a:r>
              <a:rPr lang="en-US" sz="2400" dirty="0" err="1"/>
              <a:t>cao</a:t>
            </a:r>
            <a:r>
              <a:rPr lang="en-US" sz="2400" dirty="0"/>
              <a:t> </a:t>
            </a:r>
            <a:r>
              <a:rPr lang="en-US" sz="2400" dirty="0" err="1"/>
              <a:t>khả</a:t>
            </a:r>
            <a:r>
              <a:rPr lang="en-US" sz="2400" dirty="0"/>
              <a:t> </a:t>
            </a:r>
            <a:r>
              <a:rPr lang="en-US" sz="2400" dirty="0" err="1"/>
              <a:t>năng</a:t>
            </a:r>
            <a:r>
              <a:rPr lang="en-US" sz="2400" dirty="0"/>
              <a:t> </a:t>
            </a:r>
            <a:r>
              <a:rPr lang="en-US" sz="2400" dirty="0" err="1"/>
              <a:t>nhận</a:t>
            </a:r>
            <a:r>
              <a:rPr lang="en-US" sz="2400" dirty="0"/>
              <a:t> </a:t>
            </a:r>
            <a:r>
              <a:rPr lang="en-US" sz="2400" dirty="0" err="1"/>
              <a:t>dạng</a:t>
            </a:r>
            <a:r>
              <a:rPr lang="en-US" sz="2400" dirty="0"/>
              <a:t> </a:t>
            </a:r>
            <a:r>
              <a:rPr lang="en-US" sz="2400" dirty="0" err="1"/>
              <a:t>đối</a:t>
            </a:r>
            <a:r>
              <a:rPr lang="en-US" sz="2400" dirty="0"/>
              <a:t> </a:t>
            </a:r>
            <a:r>
              <a:rPr lang="en-US" sz="2400" dirty="0" err="1"/>
              <a:t>tượng</a:t>
            </a:r>
            <a:r>
              <a:rPr lang="en-US" sz="2400" dirty="0"/>
              <a:t> </a:t>
            </a:r>
            <a:r>
              <a:rPr lang="en-US" sz="2400" dirty="0" err="1"/>
              <a:t>của</a:t>
            </a:r>
            <a:r>
              <a:rPr lang="en-US" sz="2400" dirty="0"/>
              <a:t> </a:t>
            </a:r>
            <a:r>
              <a:rPr lang="en-US" sz="2400" dirty="0" err="1"/>
              <a:t>chương</a:t>
            </a:r>
            <a:r>
              <a:rPr lang="en-US" sz="2400" dirty="0"/>
              <a:t> </a:t>
            </a:r>
            <a:r>
              <a:rPr lang="en-US" sz="2400" dirty="0" err="1"/>
              <a:t>trình</a:t>
            </a:r>
            <a:r>
              <a:rPr lang="en-US" sz="2400" dirty="0"/>
              <a:t>, </a:t>
            </a:r>
            <a:r>
              <a:rPr lang="en-US" sz="2400" dirty="0" err="1"/>
              <a:t>tăng</a:t>
            </a:r>
            <a:r>
              <a:rPr lang="en-US" sz="2400" dirty="0"/>
              <a:t> </a:t>
            </a:r>
            <a:r>
              <a:rPr lang="en-US" sz="2400" dirty="0" err="1"/>
              <a:t>tỉ</a:t>
            </a:r>
            <a:r>
              <a:rPr lang="en-US" sz="2400" dirty="0"/>
              <a:t> </a:t>
            </a:r>
            <a:r>
              <a:rPr lang="en-US" sz="2400" dirty="0" err="1"/>
              <a:t>lệ</a:t>
            </a:r>
            <a:r>
              <a:rPr lang="en-US" sz="2400" dirty="0"/>
              <a:t> </a:t>
            </a:r>
            <a:r>
              <a:rPr lang="en-US" sz="2400" dirty="0" err="1"/>
              <a:t>chính</a:t>
            </a:r>
            <a:r>
              <a:rPr lang="en-US" sz="2400" dirty="0"/>
              <a:t> </a:t>
            </a:r>
            <a:r>
              <a:rPr lang="en-US" sz="2400" dirty="0" err="1"/>
              <a:t>xác</a:t>
            </a:r>
            <a:r>
              <a:rPr lang="en-US" sz="2400" dirty="0"/>
              <a:t>.</a:t>
            </a:r>
            <a:endParaRPr lang="vi-VN" sz="2400" dirty="0"/>
          </a:p>
          <a:p>
            <a:pPr lvl="0" algn="just"/>
            <a:endParaRPr lang="en-US" sz="2400" dirty="0"/>
          </a:p>
          <a:p>
            <a:pPr lvl="0" algn="just"/>
            <a:r>
              <a:rPr lang="en-US" sz="2400" dirty="0" err="1"/>
              <a:t>Khắc</a:t>
            </a:r>
            <a:r>
              <a:rPr lang="en-US" sz="2400" dirty="0"/>
              <a:t> </a:t>
            </a:r>
            <a:r>
              <a:rPr lang="en-US" sz="2400" dirty="0" err="1"/>
              <a:t>phục</a:t>
            </a:r>
            <a:r>
              <a:rPr lang="en-US" sz="2400" dirty="0"/>
              <a:t> </a:t>
            </a:r>
            <a:r>
              <a:rPr lang="en-US" sz="2400" dirty="0" err="1"/>
              <a:t>được</a:t>
            </a:r>
            <a:r>
              <a:rPr lang="en-US" sz="2400" dirty="0"/>
              <a:t> </a:t>
            </a:r>
            <a:r>
              <a:rPr lang="en-US" sz="2400" dirty="0" err="1"/>
              <a:t>sai</a:t>
            </a:r>
            <a:r>
              <a:rPr lang="en-US" sz="2400" dirty="0"/>
              <a:t> </a:t>
            </a:r>
            <a:r>
              <a:rPr lang="en-US" sz="2400" dirty="0" err="1"/>
              <a:t>sót</a:t>
            </a:r>
            <a:r>
              <a:rPr lang="en-US" sz="2400" dirty="0"/>
              <a:t> do </a:t>
            </a:r>
            <a:r>
              <a:rPr lang="en-US" sz="2400" dirty="0" err="1"/>
              <a:t>ảnh</a:t>
            </a:r>
            <a:r>
              <a:rPr lang="en-US" sz="2400" dirty="0"/>
              <a:t> </a:t>
            </a:r>
            <a:r>
              <a:rPr lang="en-US" sz="2400" dirty="0" err="1"/>
              <a:t>hưởng</a:t>
            </a:r>
            <a:r>
              <a:rPr lang="en-US" sz="2400" dirty="0"/>
              <a:t> </a:t>
            </a:r>
            <a:r>
              <a:rPr lang="en-US" sz="2400" dirty="0" err="1"/>
              <a:t>từ</a:t>
            </a:r>
            <a:r>
              <a:rPr lang="en-US" sz="2400" dirty="0"/>
              <a:t> </a:t>
            </a:r>
            <a:r>
              <a:rPr lang="en-US" sz="2400" dirty="0" err="1"/>
              <a:t>điều</a:t>
            </a:r>
            <a:r>
              <a:rPr lang="en-US" sz="2400" dirty="0"/>
              <a:t> </a:t>
            </a:r>
            <a:r>
              <a:rPr lang="en-US" sz="2400" dirty="0" err="1"/>
              <a:t>kiện</a:t>
            </a:r>
            <a:r>
              <a:rPr lang="en-US" sz="2400" dirty="0"/>
              <a:t> </a:t>
            </a:r>
            <a:r>
              <a:rPr lang="en-US" sz="2400" dirty="0" err="1"/>
              <a:t>góc</a:t>
            </a:r>
            <a:r>
              <a:rPr lang="en-US" sz="2400" dirty="0"/>
              <a:t> </a:t>
            </a:r>
            <a:r>
              <a:rPr lang="en-US" sz="2400" dirty="0" err="1"/>
              <a:t>và</a:t>
            </a:r>
            <a:r>
              <a:rPr lang="en-US" sz="2400" dirty="0"/>
              <a:t> </a:t>
            </a:r>
            <a:r>
              <a:rPr lang="en-US" sz="2400" dirty="0" err="1"/>
              <a:t>nền</a:t>
            </a:r>
            <a:r>
              <a:rPr lang="en-US" sz="2400" dirty="0"/>
              <a:t> </a:t>
            </a:r>
            <a:r>
              <a:rPr lang="en-US" sz="2400" dirty="0" err="1"/>
              <a:t>phức</a:t>
            </a:r>
            <a:r>
              <a:rPr lang="en-US" sz="2400" dirty="0"/>
              <a:t> </a:t>
            </a:r>
            <a:r>
              <a:rPr lang="en-US" sz="2400" dirty="0" err="1"/>
              <a:t>tạp</a:t>
            </a:r>
            <a:r>
              <a:rPr lang="en-US" sz="2400" dirty="0"/>
              <a:t>.</a:t>
            </a:r>
            <a:endParaRPr lang="vi-VN" sz="2400" dirty="0"/>
          </a:p>
          <a:p>
            <a:pPr lvl="0" algn="just"/>
            <a:endParaRPr lang="en-US" sz="2400" dirty="0"/>
          </a:p>
          <a:p>
            <a:endParaRPr lang="en-US" dirty="0"/>
          </a:p>
        </p:txBody>
      </p:sp>
      <p:sp>
        <p:nvSpPr>
          <p:cNvPr id="4" name="Slide Number Placeholder 3"/>
          <p:cNvSpPr>
            <a:spLocks noGrp="1"/>
          </p:cNvSpPr>
          <p:nvPr>
            <p:ph type="sldNum" sz="quarter" idx="12"/>
          </p:nvPr>
        </p:nvSpPr>
        <p:spPr/>
        <p:txBody>
          <a:bodyPr/>
          <a:lstStyle/>
          <a:p>
            <a:fld id="{20B7F220-0825-4B9B-9156-FF79F33775FE}" type="slidenum">
              <a:rPr lang="vi-VN" smtClean="0"/>
              <a:t>29</a:t>
            </a:fld>
            <a:endParaRPr lang="vi-VN"/>
          </a:p>
        </p:txBody>
      </p:sp>
    </p:spTree>
    <p:extLst>
      <p:ext uri="{BB962C8B-B14F-4D97-AF65-F5344CB8AC3E}">
        <p14:creationId xmlns:p14="http://schemas.microsoft.com/office/powerpoint/2010/main" val="1705700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b="1" dirty="0"/>
              <a:t>GIỚI THIỆU BÀI TOÁN</a:t>
            </a:r>
            <a:endParaRPr lang="en-US" b="1" dirty="0"/>
          </a:p>
        </p:txBody>
      </p:sp>
      <p:sp>
        <p:nvSpPr>
          <p:cNvPr id="4" name="Slide Number Placeholder 3"/>
          <p:cNvSpPr>
            <a:spLocks noGrp="1"/>
          </p:cNvSpPr>
          <p:nvPr>
            <p:ph type="sldNum" sz="quarter" idx="12"/>
          </p:nvPr>
        </p:nvSpPr>
        <p:spPr/>
        <p:txBody>
          <a:bodyPr/>
          <a:lstStyle/>
          <a:p>
            <a:fld id="{20B7F220-0825-4B9B-9156-FF79F33775FE}" type="slidenum">
              <a:rPr lang="vi-VN" smtClean="0"/>
              <a:t>3</a:t>
            </a:fld>
            <a:endParaRPr lang="vi-VN"/>
          </a:p>
        </p:txBody>
      </p:sp>
      <p:grpSp>
        <p:nvGrpSpPr>
          <p:cNvPr id="62" name="Group 61"/>
          <p:cNvGrpSpPr/>
          <p:nvPr/>
        </p:nvGrpSpPr>
        <p:grpSpPr>
          <a:xfrm>
            <a:off x="172888" y="1408364"/>
            <a:ext cx="9060759" cy="4947994"/>
            <a:chOff x="138953" y="1408364"/>
            <a:chExt cx="9060759" cy="4947994"/>
          </a:xfrm>
        </p:grpSpPr>
        <p:sp>
          <p:nvSpPr>
            <p:cNvPr id="51" name="TextBox 50"/>
            <p:cNvSpPr txBox="1"/>
            <p:nvPr/>
          </p:nvSpPr>
          <p:spPr>
            <a:xfrm>
              <a:off x="7882112" y="1667291"/>
              <a:ext cx="1317600" cy="369332"/>
            </a:xfrm>
            <a:prstGeom prst="rect">
              <a:avLst/>
            </a:prstGeom>
            <a:noFill/>
          </p:spPr>
          <p:txBody>
            <a:bodyPr wrap="square" rtlCol="0">
              <a:spAutoFit/>
            </a:bodyPr>
            <a:lstStyle/>
            <a:p>
              <a:r>
                <a:rPr lang="vi-VN" dirty="0">
                  <a:latin typeface="+mj-lt"/>
                  <a:cs typeface="Times New Roman" panose="02020603050405020304" pitchFamily="18" charset="0"/>
                </a:rPr>
                <a:t>Nghiên cứu</a:t>
              </a:r>
              <a:endParaRPr lang="en-US" dirty="0">
                <a:latin typeface="+mj-lt"/>
                <a:cs typeface="Times New Roman" panose="02020603050405020304" pitchFamily="18" charset="0"/>
              </a:endParaRPr>
            </a:p>
          </p:txBody>
        </p:sp>
        <p:grpSp>
          <p:nvGrpSpPr>
            <p:cNvPr id="61" name="Group 60"/>
            <p:cNvGrpSpPr/>
            <p:nvPr/>
          </p:nvGrpSpPr>
          <p:grpSpPr>
            <a:xfrm>
              <a:off x="138953" y="1408364"/>
              <a:ext cx="8781071" cy="4947994"/>
              <a:chOff x="125506" y="1427112"/>
              <a:chExt cx="8781071" cy="4947994"/>
            </a:xfrm>
          </p:grpSpPr>
          <p:sp>
            <p:nvSpPr>
              <p:cNvPr id="6" name="Rectangle 5"/>
              <p:cNvSpPr/>
              <p:nvPr/>
            </p:nvSpPr>
            <p:spPr>
              <a:xfrm>
                <a:off x="1066800" y="1718725"/>
                <a:ext cx="2348754" cy="37810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vi-VN" dirty="0">
                    <a:latin typeface="+mj-lt"/>
                  </a:rPr>
                  <a:t>Nhận dạng đối tượng</a:t>
                </a:r>
                <a:endParaRPr lang="en-US" dirty="0">
                  <a:latin typeface="+mj-lt"/>
                </a:endParaRPr>
              </a:p>
            </p:txBody>
          </p:sp>
          <p:sp>
            <p:nvSpPr>
              <p:cNvPr id="7" name="Rectangle 6"/>
              <p:cNvSpPr/>
              <p:nvPr/>
            </p:nvSpPr>
            <p:spPr>
              <a:xfrm>
                <a:off x="125506" y="2685607"/>
                <a:ext cx="1757082" cy="26749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vi-VN" dirty="0">
                    <a:latin typeface="+mj-lt"/>
                    <a:cs typeface="Times New Roman" panose="02020603050405020304" pitchFamily="18" charset="0"/>
                  </a:rPr>
                  <a:t>Người</a:t>
                </a:r>
                <a:endParaRPr lang="en-US" dirty="0">
                  <a:latin typeface="+mj-lt"/>
                  <a:cs typeface="Times New Roman" panose="02020603050405020304" pitchFamily="18" charset="0"/>
                </a:endParaRPr>
              </a:p>
            </p:txBody>
          </p:sp>
          <p:sp>
            <p:nvSpPr>
              <p:cNvPr id="8" name="Rectangle 7"/>
              <p:cNvSpPr/>
              <p:nvPr/>
            </p:nvSpPr>
            <p:spPr>
              <a:xfrm>
                <a:off x="2731994" y="2699338"/>
                <a:ext cx="1757082" cy="28094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vi-VN" dirty="0">
                    <a:latin typeface="+mj-lt"/>
                    <a:cs typeface="Times New Roman" panose="02020603050405020304" pitchFamily="18" charset="0"/>
                  </a:rPr>
                  <a:t>Đồ vật</a:t>
                </a:r>
                <a:endParaRPr lang="en-US" dirty="0">
                  <a:latin typeface="+mj-lt"/>
                  <a:cs typeface="Times New Roman" panose="02020603050405020304" pitchFamily="18" charset="0"/>
                </a:endParaRPr>
              </a:p>
            </p:txBody>
          </p:sp>
          <p:cxnSp>
            <p:nvCxnSpPr>
              <p:cNvPr id="9" name="Straight Arrow Connector 8"/>
              <p:cNvCxnSpPr>
                <a:stCxn id="6" idx="2"/>
              </p:cNvCxnSpPr>
              <p:nvPr/>
            </p:nvCxnSpPr>
            <p:spPr>
              <a:xfrm flipH="1">
                <a:off x="564777" y="2096826"/>
                <a:ext cx="1676400" cy="603676"/>
              </a:xfrm>
              <a:prstGeom prst="straightConnector1">
                <a:avLst/>
              </a:prstGeom>
              <a:ln>
                <a:tailEnd type="triangle"/>
              </a:ln>
            </p:spPr>
            <p:style>
              <a:lnRef idx="2">
                <a:schemeClr val="accent1"/>
              </a:lnRef>
              <a:fillRef idx="1">
                <a:schemeClr val="lt1"/>
              </a:fillRef>
              <a:effectRef idx="0">
                <a:schemeClr val="accent1"/>
              </a:effectRef>
              <a:fontRef idx="minor">
                <a:schemeClr val="dk1"/>
              </a:fontRef>
            </p:style>
          </p:cxnSp>
          <p:cxnSp>
            <p:nvCxnSpPr>
              <p:cNvPr id="10" name="Straight Arrow Connector 9"/>
              <p:cNvCxnSpPr>
                <a:stCxn id="6" idx="2"/>
                <a:endCxn id="8" idx="0"/>
              </p:cNvCxnSpPr>
              <p:nvPr/>
            </p:nvCxnSpPr>
            <p:spPr>
              <a:xfrm>
                <a:off x="2241177" y="2096826"/>
                <a:ext cx="1369358" cy="602512"/>
              </a:xfrm>
              <a:prstGeom prst="straightConnector1">
                <a:avLst/>
              </a:prstGeom>
              <a:ln>
                <a:tailEnd type="triangle"/>
              </a:ln>
            </p:spPr>
            <p:style>
              <a:lnRef idx="2">
                <a:schemeClr val="accent1"/>
              </a:lnRef>
              <a:fillRef idx="1">
                <a:schemeClr val="lt1"/>
              </a:fillRef>
              <a:effectRef idx="0">
                <a:schemeClr val="accent1"/>
              </a:effectRef>
              <a:fontRef idx="minor">
                <a:schemeClr val="dk1"/>
              </a:fontRef>
            </p:style>
          </p:cxnSp>
          <p:sp>
            <p:nvSpPr>
              <p:cNvPr id="11" name="Rectangle 10"/>
              <p:cNvSpPr/>
              <p:nvPr/>
            </p:nvSpPr>
            <p:spPr>
              <a:xfrm>
                <a:off x="640977" y="3218236"/>
                <a:ext cx="1241611" cy="38991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vi-VN" dirty="0">
                    <a:latin typeface="+mj-lt"/>
                  </a:rPr>
                  <a:t>Cử chỉ</a:t>
                </a:r>
                <a:endParaRPr lang="en-US" dirty="0">
                  <a:latin typeface="+mj-lt"/>
                </a:endParaRPr>
              </a:p>
            </p:txBody>
          </p:sp>
          <p:sp>
            <p:nvSpPr>
              <p:cNvPr id="12" name="Rectangle 11"/>
              <p:cNvSpPr/>
              <p:nvPr/>
            </p:nvSpPr>
            <p:spPr>
              <a:xfrm>
                <a:off x="640976" y="3873284"/>
                <a:ext cx="1241612" cy="38991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vi-VN" dirty="0">
                    <a:latin typeface="+mj-lt"/>
                  </a:rPr>
                  <a:t>Khuôn mặt</a:t>
                </a:r>
                <a:endParaRPr lang="en-US" dirty="0">
                  <a:latin typeface="+mj-lt"/>
                </a:endParaRPr>
              </a:p>
            </p:txBody>
          </p:sp>
          <p:sp>
            <p:nvSpPr>
              <p:cNvPr id="13" name="Rectangle 12"/>
              <p:cNvSpPr/>
              <p:nvPr/>
            </p:nvSpPr>
            <p:spPr>
              <a:xfrm>
                <a:off x="640976" y="4528332"/>
                <a:ext cx="1241612" cy="38991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vi-VN" dirty="0">
                    <a:latin typeface="+mj-lt"/>
                  </a:rPr>
                  <a:t>Bàn tay</a:t>
                </a:r>
                <a:endParaRPr lang="en-US" dirty="0">
                  <a:latin typeface="+mj-lt"/>
                </a:endParaRPr>
              </a:p>
            </p:txBody>
          </p:sp>
          <p:sp>
            <p:nvSpPr>
              <p:cNvPr id="14" name="Rectangle 13"/>
              <p:cNvSpPr/>
              <p:nvPr/>
            </p:nvSpPr>
            <p:spPr>
              <a:xfrm>
                <a:off x="640976" y="5247386"/>
                <a:ext cx="1241612" cy="38991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vi-VN" dirty="0">
                    <a:latin typeface="+mj-lt"/>
                  </a:rPr>
                  <a:t>Giới tính</a:t>
                </a:r>
                <a:endParaRPr lang="en-US" dirty="0">
                  <a:latin typeface="+mj-lt"/>
                </a:endParaRPr>
              </a:p>
            </p:txBody>
          </p:sp>
          <p:sp>
            <p:nvSpPr>
              <p:cNvPr id="15" name="Rectangle 14"/>
              <p:cNvSpPr/>
              <p:nvPr/>
            </p:nvSpPr>
            <p:spPr>
              <a:xfrm>
                <a:off x="640976" y="5966440"/>
                <a:ext cx="1241612" cy="38991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vi-VN" dirty="0">
                    <a:latin typeface="+mj-lt"/>
                  </a:rPr>
                  <a:t>v.v ...</a:t>
                </a:r>
                <a:endParaRPr lang="en-US" dirty="0">
                  <a:latin typeface="+mj-lt"/>
                </a:endParaRPr>
              </a:p>
            </p:txBody>
          </p:sp>
          <p:cxnSp>
            <p:nvCxnSpPr>
              <p:cNvPr id="16" name="Straight Connector 15"/>
              <p:cNvCxnSpPr>
                <a:stCxn id="7" idx="1"/>
              </p:cNvCxnSpPr>
              <p:nvPr/>
            </p:nvCxnSpPr>
            <p:spPr>
              <a:xfrm>
                <a:off x="125506" y="2819357"/>
                <a:ext cx="0" cy="3373423"/>
              </a:xfrm>
              <a:prstGeom prst="line">
                <a:avLst/>
              </a:prstGeom>
            </p:spPr>
            <p:style>
              <a:lnRef idx="2">
                <a:schemeClr val="accent1"/>
              </a:lnRef>
              <a:fillRef idx="1">
                <a:schemeClr val="lt1"/>
              </a:fillRef>
              <a:effectRef idx="0">
                <a:schemeClr val="accent1"/>
              </a:effectRef>
              <a:fontRef idx="minor">
                <a:schemeClr val="dk1"/>
              </a:fontRef>
            </p:style>
          </p:cxnSp>
          <p:cxnSp>
            <p:nvCxnSpPr>
              <p:cNvPr id="17" name="Straight Arrow Connector 16"/>
              <p:cNvCxnSpPr>
                <a:endCxn id="11" idx="1"/>
              </p:cNvCxnSpPr>
              <p:nvPr/>
            </p:nvCxnSpPr>
            <p:spPr>
              <a:xfrm>
                <a:off x="125506" y="3413195"/>
                <a:ext cx="515471" cy="0"/>
              </a:xfrm>
              <a:prstGeom prst="straightConnector1">
                <a:avLst/>
              </a:prstGeom>
              <a:ln>
                <a:tailEnd type="triangle"/>
              </a:ln>
            </p:spPr>
            <p:style>
              <a:lnRef idx="2">
                <a:schemeClr val="accent1"/>
              </a:lnRef>
              <a:fillRef idx="1">
                <a:schemeClr val="lt1"/>
              </a:fillRef>
              <a:effectRef idx="0">
                <a:schemeClr val="accent1"/>
              </a:effectRef>
              <a:fontRef idx="minor">
                <a:schemeClr val="dk1"/>
              </a:fontRef>
            </p:style>
          </p:cxnSp>
          <p:cxnSp>
            <p:nvCxnSpPr>
              <p:cNvPr id="18" name="Straight Arrow Connector 17"/>
              <p:cNvCxnSpPr/>
              <p:nvPr/>
            </p:nvCxnSpPr>
            <p:spPr>
              <a:xfrm>
                <a:off x="125506" y="4059283"/>
                <a:ext cx="515471" cy="0"/>
              </a:xfrm>
              <a:prstGeom prst="straightConnector1">
                <a:avLst/>
              </a:prstGeom>
              <a:ln>
                <a:tailEnd type="triangle"/>
              </a:ln>
            </p:spPr>
            <p:style>
              <a:lnRef idx="2">
                <a:schemeClr val="accent1"/>
              </a:lnRef>
              <a:fillRef idx="1">
                <a:schemeClr val="lt1"/>
              </a:fillRef>
              <a:effectRef idx="0">
                <a:schemeClr val="accent1"/>
              </a:effectRef>
              <a:fontRef idx="minor">
                <a:schemeClr val="dk1"/>
              </a:fontRef>
            </p:style>
          </p:cxnSp>
          <p:cxnSp>
            <p:nvCxnSpPr>
              <p:cNvPr id="19" name="Straight Arrow Connector 18"/>
              <p:cNvCxnSpPr/>
              <p:nvPr/>
            </p:nvCxnSpPr>
            <p:spPr>
              <a:xfrm>
                <a:off x="125506" y="4723291"/>
                <a:ext cx="515471" cy="0"/>
              </a:xfrm>
              <a:prstGeom prst="straightConnector1">
                <a:avLst/>
              </a:prstGeom>
              <a:ln>
                <a:tailEnd type="triangle"/>
              </a:ln>
            </p:spPr>
            <p:style>
              <a:lnRef idx="2">
                <a:schemeClr val="accent1"/>
              </a:lnRef>
              <a:fillRef idx="1">
                <a:schemeClr val="lt1"/>
              </a:fillRef>
              <a:effectRef idx="0">
                <a:schemeClr val="accent1"/>
              </a:effectRef>
              <a:fontRef idx="minor">
                <a:schemeClr val="dk1"/>
              </a:fontRef>
            </p:style>
          </p:cxnSp>
          <p:cxnSp>
            <p:nvCxnSpPr>
              <p:cNvPr id="20" name="Straight Arrow Connector 19"/>
              <p:cNvCxnSpPr/>
              <p:nvPr/>
            </p:nvCxnSpPr>
            <p:spPr>
              <a:xfrm>
                <a:off x="125506" y="5442345"/>
                <a:ext cx="515471" cy="0"/>
              </a:xfrm>
              <a:prstGeom prst="straightConnector1">
                <a:avLst/>
              </a:prstGeom>
              <a:ln>
                <a:tailEnd type="triangle"/>
              </a:ln>
            </p:spPr>
            <p:style>
              <a:lnRef idx="2">
                <a:schemeClr val="accent1"/>
              </a:lnRef>
              <a:fillRef idx="1">
                <a:schemeClr val="lt1"/>
              </a:fillRef>
              <a:effectRef idx="0">
                <a:schemeClr val="accent1"/>
              </a:effectRef>
              <a:fontRef idx="minor">
                <a:schemeClr val="dk1"/>
              </a:fontRef>
            </p:style>
          </p:cxnSp>
          <p:cxnSp>
            <p:nvCxnSpPr>
              <p:cNvPr id="21" name="Straight Arrow Connector 20"/>
              <p:cNvCxnSpPr/>
              <p:nvPr/>
            </p:nvCxnSpPr>
            <p:spPr>
              <a:xfrm>
                <a:off x="125506" y="6192780"/>
                <a:ext cx="515471" cy="0"/>
              </a:xfrm>
              <a:prstGeom prst="straightConnector1">
                <a:avLst/>
              </a:prstGeom>
              <a:ln>
                <a:tailEnd type="triangle"/>
              </a:ln>
            </p:spPr>
            <p:style>
              <a:lnRef idx="2">
                <a:schemeClr val="accent1"/>
              </a:lnRef>
              <a:fillRef idx="1">
                <a:schemeClr val="lt1"/>
              </a:fillRef>
              <a:effectRef idx="0">
                <a:schemeClr val="accent1"/>
              </a:effectRef>
              <a:fontRef idx="minor">
                <a:schemeClr val="dk1"/>
              </a:fontRef>
            </p:style>
          </p:cxnSp>
          <p:sp>
            <p:nvSpPr>
              <p:cNvPr id="22" name="Rectangle 21"/>
              <p:cNvSpPr/>
              <p:nvPr/>
            </p:nvSpPr>
            <p:spPr>
              <a:xfrm>
                <a:off x="3236258" y="3218236"/>
                <a:ext cx="2079810" cy="38991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vi-VN" dirty="0">
                    <a:latin typeface="+mj-lt"/>
                  </a:rPr>
                  <a:t>Biển số xe</a:t>
                </a:r>
                <a:endParaRPr lang="en-US" dirty="0">
                  <a:latin typeface="+mj-lt"/>
                </a:endParaRPr>
              </a:p>
            </p:txBody>
          </p:sp>
          <p:sp>
            <p:nvSpPr>
              <p:cNvPr id="23" name="Rectangle 22"/>
              <p:cNvSpPr/>
              <p:nvPr/>
            </p:nvSpPr>
            <p:spPr>
              <a:xfrm>
                <a:off x="3236256" y="3873284"/>
                <a:ext cx="2079811" cy="38991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err="1">
                    <a:latin typeface="+mj-lt"/>
                  </a:rPr>
                  <a:t>Biển</a:t>
                </a:r>
                <a:r>
                  <a:rPr lang="en-US" dirty="0">
                    <a:latin typeface="+mj-lt"/>
                  </a:rPr>
                  <a:t> </a:t>
                </a:r>
                <a:r>
                  <a:rPr lang="en-US" dirty="0" err="1">
                    <a:latin typeface="+mj-lt"/>
                  </a:rPr>
                  <a:t>báo</a:t>
                </a:r>
                <a:r>
                  <a:rPr lang="en-US" dirty="0">
                    <a:latin typeface="+mj-lt"/>
                  </a:rPr>
                  <a:t> </a:t>
                </a:r>
                <a:r>
                  <a:rPr lang="en-US" dirty="0" err="1">
                    <a:latin typeface="+mj-lt"/>
                  </a:rPr>
                  <a:t>giao</a:t>
                </a:r>
                <a:r>
                  <a:rPr lang="en-US" dirty="0">
                    <a:latin typeface="+mj-lt"/>
                  </a:rPr>
                  <a:t> </a:t>
                </a:r>
                <a:r>
                  <a:rPr lang="en-US" dirty="0" err="1">
                    <a:latin typeface="+mj-lt"/>
                  </a:rPr>
                  <a:t>thông</a:t>
                </a:r>
                <a:endParaRPr lang="en-US" dirty="0">
                  <a:latin typeface="+mj-lt"/>
                </a:endParaRPr>
              </a:p>
            </p:txBody>
          </p:sp>
          <p:sp>
            <p:nvSpPr>
              <p:cNvPr id="24" name="Rectangle 23"/>
              <p:cNvSpPr/>
              <p:nvPr/>
            </p:nvSpPr>
            <p:spPr>
              <a:xfrm>
                <a:off x="3236257" y="4528332"/>
                <a:ext cx="2079810" cy="38991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vi-VN" dirty="0">
                    <a:latin typeface="+mj-lt"/>
                  </a:rPr>
                  <a:t>Nhãn hiệu</a:t>
                </a:r>
                <a:endParaRPr lang="en-US" dirty="0">
                  <a:latin typeface="+mj-lt"/>
                </a:endParaRPr>
              </a:p>
            </p:txBody>
          </p:sp>
          <p:sp>
            <p:nvSpPr>
              <p:cNvPr id="25" name="Rectangle 24"/>
              <p:cNvSpPr/>
              <p:nvPr/>
            </p:nvSpPr>
            <p:spPr>
              <a:xfrm>
                <a:off x="3236257" y="5247386"/>
                <a:ext cx="2079810" cy="38991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err="1">
                    <a:latin typeface="Times New Roman" panose="02020603050405020304" pitchFamily="18" charset="0"/>
                    <a:cs typeface="Times New Roman" panose="02020603050405020304" pitchFamily="18" charset="0"/>
                  </a:rPr>
                  <a:t>Sách</a:t>
                </a:r>
                <a:endParaRPr lang="en-US" dirty="0">
                  <a:latin typeface="Times New Roman" panose="02020603050405020304" pitchFamily="18" charset="0"/>
                  <a:cs typeface="Times New Roman" panose="02020603050405020304" pitchFamily="18" charset="0"/>
                </a:endParaRPr>
              </a:p>
            </p:txBody>
          </p:sp>
          <p:sp>
            <p:nvSpPr>
              <p:cNvPr id="26" name="Rectangle 25"/>
              <p:cNvSpPr/>
              <p:nvPr/>
            </p:nvSpPr>
            <p:spPr>
              <a:xfrm>
                <a:off x="3236257" y="5966440"/>
                <a:ext cx="2079810" cy="38991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vi-VN" dirty="0">
                    <a:latin typeface="+mj-lt"/>
                  </a:rPr>
                  <a:t>v.v ...</a:t>
                </a:r>
                <a:endParaRPr lang="en-US" dirty="0">
                  <a:latin typeface="+mj-lt"/>
                </a:endParaRPr>
              </a:p>
            </p:txBody>
          </p:sp>
          <p:cxnSp>
            <p:nvCxnSpPr>
              <p:cNvPr id="27" name="Straight Connector 26"/>
              <p:cNvCxnSpPr>
                <a:stCxn id="8" idx="1"/>
              </p:cNvCxnSpPr>
              <p:nvPr/>
            </p:nvCxnSpPr>
            <p:spPr>
              <a:xfrm>
                <a:off x="2731994" y="2839811"/>
                <a:ext cx="6724" cy="3337690"/>
              </a:xfrm>
              <a:prstGeom prst="line">
                <a:avLst/>
              </a:prstGeom>
            </p:spPr>
            <p:style>
              <a:lnRef idx="2">
                <a:schemeClr val="accent1"/>
              </a:lnRef>
              <a:fillRef idx="1">
                <a:schemeClr val="lt1"/>
              </a:fillRef>
              <a:effectRef idx="0">
                <a:schemeClr val="accent1"/>
              </a:effectRef>
              <a:fontRef idx="minor">
                <a:schemeClr val="dk1"/>
              </a:fontRef>
            </p:style>
          </p:cxnSp>
          <p:cxnSp>
            <p:nvCxnSpPr>
              <p:cNvPr id="28" name="Straight Arrow Connector 27"/>
              <p:cNvCxnSpPr>
                <a:endCxn id="22" idx="1"/>
              </p:cNvCxnSpPr>
              <p:nvPr/>
            </p:nvCxnSpPr>
            <p:spPr>
              <a:xfrm flipV="1">
                <a:off x="2738718" y="3413195"/>
                <a:ext cx="497540" cy="13443"/>
              </a:xfrm>
              <a:prstGeom prst="straightConnector1">
                <a:avLst/>
              </a:prstGeom>
              <a:ln>
                <a:tailEnd type="triangle"/>
              </a:ln>
            </p:spPr>
            <p:style>
              <a:lnRef idx="2">
                <a:schemeClr val="accent1"/>
              </a:lnRef>
              <a:fillRef idx="1">
                <a:schemeClr val="lt1"/>
              </a:fillRef>
              <a:effectRef idx="0">
                <a:schemeClr val="accent1"/>
              </a:effectRef>
              <a:fontRef idx="minor">
                <a:schemeClr val="dk1"/>
              </a:fontRef>
            </p:style>
          </p:cxnSp>
          <p:cxnSp>
            <p:nvCxnSpPr>
              <p:cNvPr id="29" name="Straight Arrow Connector 28"/>
              <p:cNvCxnSpPr/>
              <p:nvPr/>
            </p:nvCxnSpPr>
            <p:spPr>
              <a:xfrm>
                <a:off x="2720787" y="4059283"/>
                <a:ext cx="515471" cy="0"/>
              </a:xfrm>
              <a:prstGeom prst="straightConnector1">
                <a:avLst/>
              </a:prstGeom>
              <a:ln>
                <a:tailEnd type="triangle"/>
              </a:ln>
            </p:spPr>
            <p:style>
              <a:lnRef idx="2">
                <a:schemeClr val="accent1"/>
              </a:lnRef>
              <a:fillRef idx="1">
                <a:schemeClr val="lt1"/>
              </a:fillRef>
              <a:effectRef idx="0">
                <a:schemeClr val="accent1"/>
              </a:effectRef>
              <a:fontRef idx="minor">
                <a:schemeClr val="dk1"/>
              </a:fontRef>
            </p:style>
          </p:cxnSp>
          <p:cxnSp>
            <p:nvCxnSpPr>
              <p:cNvPr id="30" name="Straight Arrow Connector 29"/>
              <p:cNvCxnSpPr/>
              <p:nvPr/>
            </p:nvCxnSpPr>
            <p:spPr>
              <a:xfrm>
                <a:off x="2720787" y="4723291"/>
                <a:ext cx="515471" cy="0"/>
              </a:xfrm>
              <a:prstGeom prst="straightConnector1">
                <a:avLst/>
              </a:prstGeom>
              <a:ln>
                <a:tailEnd type="triangle"/>
              </a:ln>
            </p:spPr>
            <p:style>
              <a:lnRef idx="2">
                <a:schemeClr val="accent1"/>
              </a:lnRef>
              <a:fillRef idx="1">
                <a:schemeClr val="lt1"/>
              </a:fillRef>
              <a:effectRef idx="0">
                <a:schemeClr val="accent1"/>
              </a:effectRef>
              <a:fontRef idx="minor">
                <a:schemeClr val="dk1"/>
              </a:fontRef>
            </p:style>
          </p:cxnSp>
          <p:cxnSp>
            <p:nvCxnSpPr>
              <p:cNvPr id="31" name="Straight Arrow Connector 30"/>
              <p:cNvCxnSpPr/>
              <p:nvPr/>
            </p:nvCxnSpPr>
            <p:spPr>
              <a:xfrm>
                <a:off x="2720787" y="5442345"/>
                <a:ext cx="515471" cy="0"/>
              </a:xfrm>
              <a:prstGeom prst="straightConnector1">
                <a:avLst/>
              </a:prstGeom>
              <a:ln>
                <a:tailEnd type="triangle"/>
              </a:ln>
            </p:spPr>
            <p:style>
              <a:lnRef idx="2">
                <a:schemeClr val="accent1"/>
              </a:lnRef>
              <a:fillRef idx="1">
                <a:schemeClr val="lt1"/>
              </a:fillRef>
              <a:effectRef idx="0">
                <a:schemeClr val="accent1"/>
              </a:effectRef>
              <a:fontRef idx="minor">
                <a:schemeClr val="dk1"/>
              </a:fontRef>
            </p:style>
          </p:cxnSp>
          <p:cxnSp>
            <p:nvCxnSpPr>
              <p:cNvPr id="32" name="Straight Arrow Connector 31"/>
              <p:cNvCxnSpPr/>
              <p:nvPr/>
            </p:nvCxnSpPr>
            <p:spPr>
              <a:xfrm>
                <a:off x="2738718" y="6177501"/>
                <a:ext cx="515471" cy="0"/>
              </a:xfrm>
              <a:prstGeom prst="straightConnector1">
                <a:avLst/>
              </a:prstGeom>
              <a:ln>
                <a:tailEnd type="triangle"/>
              </a:ln>
            </p:spPr>
            <p:style>
              <a:lnRef idx="2">
                <a:schemeClr val="accent1"/>
              </a:lnRef>
              <a:fillRef idx="1">
                <a:schemeClr val="lt1"/>
              </a:fillRef>
              <a:effectRef idx="0">
                <a:schemeClr val="accent1"/>
              </a:effectRef>
              <a:fontRef idx="minor">
                <a:schemeClr val="dk1"/>
              </a:fontRef>
            </p:style>
          </p:cxnSp>
          <p:sp>
            <p:nvSpPr>
              <p:cNvPr id="39" name="Flowchart: Connector 38"/>
              <p:cNvSpPr/>
              <p:nvPr/>
            </p:nvSpPr>
            <p:spPr>
              <a:xfrm>
                <a:off x="6459071" y="2820125"/>
                <a:ext cx="1528482" cy="1414834"/>
              </a:xfrm>
              <a:prstGeom prst="flowChartConnector">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vi-VN" dirty="0">
                    <a:latin typeface="+mj-lt"/>
                  </a:rPr>
                  <a:t>Thông tin biển báo </a:t>
                </a:r>
                <a:endParaRPr lang="en-US" dirty="0">
                  <a:latin typeface="+mj-lt"/>
                </a:endParaRPr>
              </a:p>
            </p:txBody>
          </p:sp>
          <p:pic>
            <p:nvPicPr>
              <p:cNvPr id="40" name="Picture 3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2935" y="4633715"/>
                <a:ext cx="1362641" cy="1227342"/>
              </a:xfrm>
              <a:prstGeom prst="rect">
                <a:avLst/>
              </a:prstGeom>
              <a:ln>
                <a:solidFill>
                  <a:schemeClr val="tx1"/>
                </a:solidFill>
              </a:ln>
            </p:spPr>
          </p:pic>
          <p:sp>
            <p:nvSpPr>
              <p:cNvPr id="41" name="TextBox 40"/>
              <p:cNvSpPr txBox="1"/>
              <p:nvPr/>
            </p:nvSpPr>
            <p:spPr>
              <a:xfrm>
                <a:off x="5602935" y="6005774"/>
                <a:ext cx="1385609" cy="369332"/>
              </a:xfrm>
              <a:prstGeom prst="rect">
                <a:avLst/>
              </a:prstGeom>
              <a:noFill/>
            </p:spPr>
            <p:txBody>
              <a:bodyPr wrap="square" rtlCol="0">
                <a:spAutoFit/>
              </a:bodyPr>
              <a:lstStyle/>
              <a:p>
                <a:pPr algn="ctr"/>
                <a:r>
                  <a:rPr lang="vi-VN" dirty="0">
                    <a:latin typeface="+mj-lt"/>
                  </a:rPr>
                  <a:t>Giao thông </a:t>
                </a:r>
                <a:endParaRPr lang="en-US" dirty="0">
                  <a:latin typeface="+mj-lt"/>
                </a:endParaRPr>
              </a:p>
            </p:txBody>
          </p:sp>
          <p:sp>
            <p:nvSpPr>
              <p:cNvPr id="44" name="TextBox 43"/>
              <p:cNvSpPr txBox="1"/>
              <p:nvPr/>
            </p:nvSpPr>
            <p:spPr>
              <a:xfrm>
                <a:off x="7520968" y="5996400"/>
                <a:ext cx="1385609" cy="369332"/>
              </a:xfrm>
              <a:prstGeom prst="rect">
                <a:avLst/>
              </a:prstGeom>
              <a:noFill/>
            </p:spPr>
            <p:txBody>
              <a:bodyPr wrap="square" rtlCol="0">
                <a:spAutoFit/>
              </a:bodyPr>
              <a:lstStyle/>
              <a:p>
                <a:pPr algn="ctr"/>
                <a:r>
                  <a:rPr lang="vi-VN" dirty="0">
                    <a:latin typeface="+mj-lt"/>
                  </a:rPr>
                  <a:t>Quản lí</a:t>
                </a:r>
                <a:endParaRPr lang="en-US" dirty="0">
                  <a:latin typeface="+mj-lt"/>
                </a:endParaRPr>
              </a:p>
            </p:txBody>
          </p:sp>
          <p:cxnSp>
            <p:nvCxnSpPr>
              <p:cNvPr id="46" name="Straight Arrow Connector 45"/>
              <p:cNvCxnSpPr>
                <a:stCxn id="39" idx="3"/>
                <a:endCxn id="40" idx="0"/>
              </p:cNvCxnSpPr>
              <p:nvPr/>
            </p:nvCxnSpPr>
            <p:spPr>
              <a:xfrm flipH="1">
                <a:off x="6284256" y="4027761"/>
                <a:ext cx="398656" cy="605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cxnSpLocks/>
                <a:stCxn id="39" idx="5"/>
              </p:cNvCxnSpPr>
              <p:nvPr/>
            </p:nvCxnSpPr>
            <p:spPr>
              <a:xfrm>
                <a:off x="7763712" y="4027761"/>
                <a:ext cx="416572" cy="6056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Right Arrow 48"/>
              <p:cNvSpPr/>
              <p:nvPr/>
            </p:nvSpPr>
            <p:spPr>
              <a:xfrm>
                <a:off x="5316067" y="3224214"/>
                <a:ext cx="1143004" cy="355392"/>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mj-lt"/>
                </a:endParaRPr>
              </a:p>
            </p:txBody>
          </p:sp>
          <p:pic>
            <p:nvPicPr>
              <p:cNvPr id="50" name="Picture 4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4512" y="1427112"/>
                <a:ext cx="1317600" cy="873626"/>
              </a:xfrm>
              <a:prstGeom prst="rect">
                <a:avLst/>
              </a:prstGeom>
              <a:ln>
                <a:solidFill>
                  <a:schemeClr val="tx1"/>
                </a:solidFill>
              </a:ln>
            </p:spPr>
          </p:pic>
          <p:cxnSp>
            <p:nvCxnSpPr>
              <p:cNvPr id="53" name="Straight Arrow Connector 52"/>
              <p:cNvCxnSpPr>
                <a:stCxn id="39" idx="0"/>
                <a:endCxn id="50" idx="2"/>
              </p:cNvCxnSpPr>
              <p:nvPr/>
            </p:nvCxnSpPr>
            <p:spPr>
              <a:xfrm flipV="1">
                <a:off x="7223312" y="2300738"/>
                <a:ext cx="0" cy="519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pic>
        <p:nvPicPr>
          <p:cNvPr id="5" name="Picture 4">
            <a:extLst>
              <a:ext uri="{FF2B5EF4-FFF2-40B4-BE49-F238E27FC236}">
                <a16:creationId xmlns:a16="http://schemas.microsoft.com/office/drawing/2014/main" id="{9A0CEADF-F48A-5549-B5A7-D4A2B9389D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6345" y="4624083"/>
            <a:ext cx="1362641" cy="1227541"/>
          </a:xfrm>
          <a:prstGeom prst="rect">
            <a:avLst/>
          </a:prstGeom>
        </p:spPr>
      </p:pic>
    </p:spTree>
    <p:extLst>
      <p:ext uri="{BB962C8B-B14F-4D97-AF65-F5344CB8AC3E}">
        <p14:creationId xmlns:p14="http://schemas.microsoft.com/office/powerpoint/2010/main" val="28719281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TÀI LIỆU THAM KHẢO</a:t>
            </a:r>
            <a:endParaRPr lang="en-US" dirty="0"/>
          </a:p>
        </p:txBody>
      </p:sp>
      <p:sp>
        <p:nvSpPr>
          <p:cNvPr id="3" name="Content Placeholder 2"/>
          <p:cNvSpPr>
            <a:spLocks noGrp="1"/>
          </p:cNvSpPr>
          <p:nvPr>
            <p:ph idx="1"/>
          </p:nvPr>
        </p:nvSpPr>
        <p:spPr>
          <a:xfrm>
            <a:off x="457200" y="1600206"/>
            <a:ext cx="8229600" cy="4756152"/>
          </a:xfrm>
        </p:spPr>
        <p:txBody>
          <a:bodyPr>
            <a:normAutofit fontScale="92500" lnSpcReduction="10000"/>
          </a:bodyPr>
          <a:lstStyle/>
          <a:p>
            <a:r>
              <a:rPr lang="vi-VN" sz="2300" dirty="0"/>
              <a:t>Tiếng Việt</a:t>
            </a:r>
          </a:p>
          <a:p>
            <a:pPr lvl="1"/>
            <a:r>
              <a:rPr lang="vi-VN" sz="1900" dirty="0">
                <a:ea typeface="Tahoma" panose="020B0604030504040204" pitchFamily="34" charset="0"/>
              </a:rPr>
              <a:t>Lý thuyết về phân ngưỡng ảnh (threshold) -  </a:t>
            </a:r>
            <a:r>
              <a:rPr lang="vi-VN" sz="1900" u="sng" dirty="0">
                <a:hlinkClick r:id="rId2"/>
              </a:rPr>
              <a:t>https://thigiacmaytinh.com/ly-thuyet-ve-phan-nguong-anh-threshold/</a:t>
            </a:r>
            <a:endParaRPr lang="vi-VN" sz="1900" dirty="0"/>
          </a:p>
          <a:p>
            <a:r>
              <a:rPr lang="vi-VN" sz="2300" dirty="0"/>
              <a:t>Tiếng Anh</a:t>
            </a:r>
          </a:p>
          <a:p>
            <a:pPr lvl="1"/>
            <a:r>
              <a:rPr lang="vi-VN" sz="1900" dirty="0"/>
              <a:t>Morphological Transformations - </a:t>
            </a:r>
            <a:r>
              <a:rPr lang="vi-VN" sz="1900" dirty="0">
                <a:hlinkClick r:id="rId3"/>
              </a:rPr>
              <a:t>https://docs.opencv.org/3.0-beta/doc/py_tutorials/py_imgproc/py_morphological_ops/py_morphological_ops.html</a:t>
            </a:r>
            <a:endParaRPr lang="vi-VN" sz="1900" dirty="0"/>
          </a:p>
          <a:p>
            <a:pPr lvl="1"/>
            <a:r>
              <a:rPr lang="vi-VN" sz="1900" dirty="0"/>
              <a:t>Morphological Image Processing - </a:t>
            </a:r>
            <a:r>
              <a:rPr lang="vi-VN" sz="1900" dirty="0">
                <a:hlinkClick r:id="rId4"/>
              </a:rPr>
              <a:t>https://www.cs.auckland.ac.nz/courses/compsci773s1c/lectures/ImageProcessing-html/topic4.htm</a:t>
            </a:r>
            <a:endParaRPr lang="vi-VN" sz="1900" dirty="0"/>
          </a:p>
          <a:p>
            <a:pPr lvl="1"/>
            <a:r>
              <a:rPr lang="en-US" sz="1900" dirty="0"/>
              <a:t>Gi</a:t>
            </a:r>
            <a:r>
              <a:rPr lang="vi-VN" sz="1900" dirty="0"/>
              <a:t>tHub </a:t>
            </a:r>
            <a:r>
              <a:rPr lang="en-US" sz="1900" dirty="0" err="1"/>
              <a:t>LicensePlateDetector</a:t>
            </a:r>
            <a:r>
              <a:rPr lang="en-US" sz="1900" dirty="0"/>
              <a:t> - </a:t>
            </a:r>
            <a:r>
              <a:rPr lang="en-US" sz="1900" dirty="0">
                <a:hlinkClick r:id="rId5"/>
              </a:rPr>
              <a:t>https://</a:t>
            </a:r>
            <a:r>
              <a:rPr lang="en-US" sz="1900" dirty="0" err="1">
                <a:hlinkClick r:id="rId5"/>
              </a:rPr>
              <a:t>github.com</a:t>
            </a:r>
            <a:r>
              <a:rPr lang="en-US" sz="1900" dirty="0">
                <a:hlinkClick r:id="rId5"/>
              </a:rPr>
              <a:t>/</a:t>
            </a:r>
            <a:r>
              <a:rPr lang="en-US" sz="1900" dirty="0" err="1">
                <a:hlinkClick r:id="rId5"/>
              </a:rPr>
              <a:t>apoorva-dave</a:t>
            </a:r>
            <a:r>
              <a:rPr lang="en-US" sz="1900" dirty="0">
                <a:hlinkClick r:id="rId5"/>
              </a:rPr>
              <a:t>/</a:t>
            </a:r>
            <a:r>
              <a:rPr lang="en-US" sz="1900" dirty="0" err="1">
                <a:hlinkClick r:id="rId5"/>
              </a:rPr>
              <a:t>LicensePlateDetector?fbclid</a:t>
            </a:r>
            <a:r>
              <a:rPr lang="en-US" sz="1900" dirty="0">
                <a:hlinkClick r:id="rId5"/>
              </a:rPr>
              <a:t>=IwAR37YdZwsZLMo_DTwotbHglIwCRKpqxBwy4awiIW4Fm8KMqp3B0turMYg0M</a:t>
            </a:r>
            <a:endParaRPr lang="vi-VN" sz="1900" dirty="0"/>
          </a:p>
          <a:p>
            <a:pPr marL="342891" lvl="1" indent="0">
              <a:buNone/>
            </a:pPr>
            <a:br>
              <a:rPr lang="en-US" dirty="0">
                <a:latin typeface="+mj-lt"/>
              </a:rPr>
            </a:br>
            <a:br>
              <a:rPr lang="en-US" dirty="0">
                <a:latin typeface="+mj-lt"/>
              </a:rPr>
            </a:br>
            <a:endParaRPr lang="en-US" dirty="0">
              <a:latin typeface="+mj-lt"/>
            </a:endParaRPr>
          </a:p>
          <a:p>
            <a:pPr lvl="1" algn="just"/>
            <a:endParaRPr lang="en-US" dirty="0">
              <a:latin typeface="+mj-lt"/>
            </a:endParaRPr>
          </a:p>
        </p:txBody>
      </p:sp>
      <p:sp>
        <p:nvSpPr>
          <p:cNvPr id="4" name="Slide Number Placeholder 3"/>
          <p:cNvSpPr>
            <a:spLocks noGrp="1"/>
          </p:cNvSpPr>
          <p:nvPr>
            <p:ph type="sldNum" sz="quarter" idx="12"/>
          </p:nvPr>
        </p:nvSpPr>
        <p:spPr/>
        <p:txBody>
          <a:bodyPr/>
          <a:lstStyle/>
          <a:p>
            <a:fld id="{20B7F220-0825-4B9B-9156-FF79F33775FE}" type="slidenum">
              <a:rPr lang="vi-VN" smtClean="0"/>
              <a:t>30</a:t>
            </a:fld>
            <a:endParaRPr lang="vi-VN"/>
          </a:p>
        </p:txBody>
      </p:sp>
    </p:spTree>
    <p:extLst>
      <p:ext uri="{BB962C8B-B14F-4D97-AF65-F5344CB8AC3E}">
        <p14:creationId xmlns:p14="http://schemas.microsoft.com/office/powerpoint/2010/main" val="2586666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CÁC BÀI TOÁN </a:t>
            </a:r>
            <a:r>
              <a:rPr lang="vi-VN" dirty="0"/>
              <a:t>PHẢI GIẢI QUYẾT</a:t>
            </a:r>
            <a:endParaRPr lang="en-US" b="1" dirty="0"/>
          </a:p>
        </p:txBody>
      </p:sp>
      <p:sp>
        <p:nvSpPr>
          <p:cNvPr id="4" name="Slide Number Placeholder 3"/>
          <p:cNvSpPr>
            <a:spLocks noGrp="1"/>
          </p:cNvSpPr>
          <p:nvPr>
            <p:ph type="sldNum" sz="quarter" idx="12"/>
          </p:nvPr>
        </p:nvSpPr>
        <p:spPr/>
        <p:txBody>
          <a:bodyPr/>
          <a:lstStyle/>
          <a:p>
            <a:fld id="{20B7F220-0825-4B9B-9156-FF79F33775FE}" type="slidenum">
              <a:rPr lang="vi-VN" smtClean="0"/>
              <a:t>4</a:t>
            </a:fld>
            <a:endParaRPr lang="vi-VN"/>
          </a:p>
        </p:txBody>
      </p:sp>
      <p:sp>
        <p:nvSpPr>
          <p:cNvPr id="57" name="Content Placeholder 2"/>
          <p:cNvSpPr>
            <a:spLocks noGrp="1"/>
          </p:cNvSpPr>
          <p:nvPr>
            <p:ph idx="1"/>
          </p:nvPr>
        </p:nvSpPr>
        <p:spPr>
          <a:xfrm>
            <a:off x="457200" y="1613653"/>
            <a:ext cx="8229600" cy="4525963"/>
          </a:xfrm>
        </p:spPr>
        <p:txBody>
          <a:bodyPr>
            <a:normAutofit/>
          </a:bodyPr>
          <a:lstStyle/>
          <a:p>
            <a:pPr algn="just"/>
            <a:r>
              <a:rPr lang="en-US" sz="2800" dirty="0"/>
              <a:t>Thu </a:t>
            </a:r>
            <a:r>
              <a:rPr lang="en-US" sz="2800" dirty="0" err="1"/>
              <a:t>thập</a:t>
            </a:r>
            <a:r>
              <a:rPr lang="vi-VN" sz="2800" dirty="0"/>
              <a:t> bộ cơ sở dữ liệu về biển số xe</a:t>
            </a:r>
          </a:p>
          <a:p>
            <a:pPr marL="0" indent="0" algn="just">
              <a:buNone/>
            </a:pPr>
            <a:endParaRPr lang="en-US" sz="2800" dirty="0"/>
          </a:p>
          <a:p>
            <a:pPr algn="just"/>
            <a:r>
              <a:rPr lang="en-US" sz="2800" dirty="0" err="1"/>
              <a:t>Phân</a:t>
            </a:r>
            <a:r>
              <a:rPr lang="en-US" sz="2800" dirty="0"/>
              <a:t> </a:t>
            </a:r>
            <a:r>
              <a:rPr lang="en-US" sz="2800" dirty="0" err="1"/>
              <a:t>tích</a:t>
            </a:r>
            <a:r>
              <a:rPr lang="en-US" sz="2800" dirty="0"/>
              <a:t> </a:t>
            </a:r>
            <a:r>
              <a:rPr lang="en-US" sz="2800" dirty="0" err="1"/>
              <a:t>các</a:t>
            </a:r>
            <a:r>
              <a:rPr lang="vi-VN" sz="2800" dirty="0"/>
              <a:t> phương pháp phát hiện vùng biển số,  rút trích đặc trưng hiệu quả cho bài toán nhận dạng biển số xe</a:t>
            </a:r>
            <a:endParaRPr lang="en-US" sz="2800" dirty="0"/>
          </a:p>
          <a:p>
            <a:pPr marL="0" indent="0" algn="just">
              <a:buNone/>
            </a:pPr>
            <a:endParaRPr lang="vi-VN" sz="2800" dirty="0"/>
          </a:p>
          <a:p>
            <a:pPr algn="just"/>
            <a:r>
              <a:rPr lang="en-US" sz="2800" dirty="0" err="1"/>
              <a:t>Hiện</a:t>
            </a:r>
            <a:r>
              <a:rPr lang="en-US" sz="2800" dirty="0"/>
              <a:t> </a:t>
            </a:r>
            <a:r>
              <a:rPr lang="en-US" sz="2800" dirty="0" err="1"/>
              <a:t>thực</a:t>
            </a:r>
            <a:r>
              <a:rPr lang="vi-VN" sz="2800" dirty="0"/>
              <a:t> các giải thuật</a:t>
            </a:r>
            <a:r>
              <a:rPr lang="en-US" sz="2800" dirty="0"/>
              <a:t> </a:t>
            </a:r>
            <a:r>
              <a:rPr lang="en-US" sz="2800" dirty="0" err="1"/>
              <a:t>thích</a:t>
            </a:r>
            <a:r>
              <a:rPr lang="en-US" sz="2800" dirty="0"/>
              <a:t> </a:t>
            </a:r>
            <a:r>
              <a:rPr lang="en-US" sz="2800" dirty="0" err="1"/>
              <a:t>hợp</a:t>
            </a:r>
            <a:r>
              <a:rPr lang="vi-VN" sz="2800" dirty="0"/>
              <a:t> trên bộ cơ sở dữ liệu t</a:t>
            </a:r>
            <a:r>
              <a:rPr lang="en-US" sz="2800" dirty="0" err="1"/>
              <a:t>hu</a:t>
            </a:r>
            <a:r>
              <a:rPr lang="en-US" sz="2800" dirty="0"/>
              <a:t> </a:t>
            </a:r>
            <a:r>
              <a:rPr lang="en-US" sz="2800" dirty="0" err="1"/>
              <a:t>thập</a:t>
            </a:r>
            <a:r>
              <a:rPr lang="en-US" sz="2800" dirty="0"/>
              <a:t> </a:t>
            </a:r>
            <a:r>
              <a:rPr lang="en-US" sz="2800" dirty="0" err="1"/>
              <a:t>được</a:t>
            </a:r>
            <a:r>
              <a:rPr lang="vi-VN" sz="2800" dirty="0"/>
              <a:t>.</a:t>
            </a:r>
            <a:endParaRPr lang="en-US" sz="2800" dirty="0"/>
          </a:p>
        </p:txBody>
      </p:sp>
    </p:spTree>
    <p:extLst>
      <p:ext uri="{BB962C8B-B14F-4D97-AF65-F5344CB8AC3E}">
        <p14:creationId xmlns:p14="http://schemas.microsoft.com/office/powerpoint/2010/main" val="1332586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CƠ SỞ DỮ LIỆU</a:t>
            </a:r>
            <a:endParaRPr lang="en-US" dirty="0"/>
          </a:p>
        </p:txBody>
      </p:sp>
      <p:sp>
        <p:nvSpPr>
          <p:cNvPr id="4" name="Slide Number Placeholder 3"/>
          <p:cNvSpPr>
            <a:spLocks noGrp="1"/>
          </p:cNvSpPr>
          <p:nvPr>
            <p:ph type="sldNum" sz="quarter" idx="12"/>
          </p:nvPr>
        </p:nvSpPr>
        <p:spPr/>
        <p:txBody>
          <a:bodyPr/>
          <a:lstStyle/>
          <a:p>
            <a:fld id="{20B7F220-0825-4B9B-9156-FF79F33775FE}" type="slidenum">
              <a:rPr lang="vi-VN" smtClean="0"/>
              <a:t>5</a:t>
            </a:fld>
            <a:endParaRPr lang="vi-VN"/>
          </a:p>
        </p:txBody>
      </p:sp>
      <p:graphicFrame>
        <p:nvGraphicFramePr>
          <p:cNvPr id="6" name="Table 5">
            <a:extLst>
              <a:ext uri="{FF2B5EF4-FFF2-40B4-BE49-F238E27FC236}">
                <a16:creationId xmlns:a16="http://schemas.microsoft.com/office/drawing/2014/main" id="{62478867-F80D-8043-A3C9-FF2EFE6D4892}"/>
              </a:ext>
            </a:extLst>
          </p:cNvPr>
          <p:cNvGraphicFramePr>
            <a:graphicFrameLocks noGrp="1"/>
          </p:cNvGraphicFramePr>
          <p:nvPr>
            <p:extLst>
              <p:ext uri="{D42A27DB-BD31-4B8C-83A1-F6EECF244321}">
                <p14:modId xmlns:p14="http://schemas.microsoft.com/office/powerpoint/2010/main" val="450515296"/>
              </p:ext>
            </p:extLst>
          </p:nvPr>
        </p:nvGraphicFramePr>
        <p:xfrm>
          <a:off x="1598436" y="1702990"/>
          <a:ext cx="6348942" cy="4653360"/>
        </p:xfrm>
        <a:graphic>
          <a:graphicData uri="http://schemas.openxmlformats.org/drawingml/2006/table">
            <a:tbl>
              <a:tblPr firstRow="1" firstCol="1" bandRow="1">
                <a:tableStyleId>{5C22544A-7EE6-4342-B048-85BDC9FD1C3A}</a:tableStyleId>
              </a:tblPr>
              <a:tblGrid>
                <a:gridCol w="1586883">
                  <a:extLst>
                    <a:ext uri="{9D8B030D-6E8A-4147-A177-3AD203B41FA5}">
                      <a16:colId xmlns:a16="http://schemas.microsoft.com/office/drawing/2014/main" val="3376421147"/>
                    </a:ext>
                  </a:extLst>
                </a:gridCol>
                <a:gridCol w="1586883">
                  <a:extLst>
                    <a:ext uri="{9D8B030D-6E8A-4147-A177-3AD203B41FA5}">
                      <a16:colId xmlns:a16="http://schemas.microsoft.com/office/drawing/2014/main" val="1300321713"/>
                    </a:ext>
                  </a:extLst>
                </a:gridCol>
                <a:gridCol w="1587588">
                  <a:extLst>
                    <a:ext uri="{9D8B030D-6E8A-4147-A177-3AD203B41FA5}">
                      <a16:colId xmlns:a16="http://schemas.microsoft.com/office/drawing/2014/main" val="995149653"/>
                    </a:ext>
                  </a:extLst>
                </a:gridCol>
                <a:gridCol w="1587588">
                  <a:extLst>
                    <a:ext uri="{9D8B030D-6E8A-4147-A177-3AD203B41FA5}">
                      <a16:colId xmlns:a16="http://schemas.microsoft.com/office/drawing/2014/main" val="2433272830"/>
                    </a:ext>
                  </a:extLst>
                </a:gridCol>
              </a:tblGrid>
              <a:tr h="290835">
                <a:tc>
                  <a:txBody>
                    <a:bodyPr/>
                    <a:lstStyle/>
                    <a:p>
                      <a:pPr indent="457200" algn="just">
                        <a:lnSpc>
                          <a:spcPct val="150000"/>
                        </a:lnSpc>
                        <a:spcAft>
                          <a:spcPts val="600"/>
                        </a:spcAft>
                      </a:pPr>
                      <a:r>
                        <a:rPr lang="en-US" sz="1300">
                          <a:effectLst/>
                        </a:rPr>
                        <a:t>Ký tự</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457200" algn="just">
                        <a:lnSpc>
                          <a:spcPct val="150000"/>
                        </a:lnSpc>
                        <a:spcAft>
                          <a:spcPts val="600"/>
                        </a:spcAft>
                      </a:pPr>
                      <a:r>
                        <a:rPr lang="en-US" sz="1300">
                          <a:effectLst/>
                        </a:rPr>
                        <a:t>Huấn luyện</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457200" algn="just">
                        <a:lnSpc>
                          <a:spcPct val="150000"/>
                        </a:lnSpc>
                        <a:spcAft>
                          <a:spcPts val="600"/>
                        </a:spcAft>
                      </a:pPr>
                      <a:r>
                        <a:rPr lang="en-US" sz="1300">
                          <a:effectLst/>
                        </a:rPr>
                        <a:t>Kiểm tra</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457200" algn="just">
                        <a:lnSpc>
                          <a:spcPct val="150000"/>
                        </a:lnSpc>
                        <a:spcAft>
                          <a:spcPts val="600"/>
                        </a:spcAft>
                      </a:pPr>
                      <a:r>
                        <a:rPr lang="en-US" sz="1300">
                          <a:effectLst/>
                        </a:rPr>
                        <a:t>Tổng</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31093216"/>
                  </a:ext>
                </a:extLst>
              </a:tr>
              <a:tr h="290835">
                <a:tc>
                  <a:txBody>
                    <a:bodyPr/>
                    <a:lstStyle/>
                    <a:p>
                      <a:pPr indent="457200" algn="just">
                        <a:lnSpc>
                          <a:spcPct val="150000"/>
                        </a:lnSpc>
                        <a:spcAft>
                          <a:spcPts val="600"/>
                        </a:spcAft>
                      </a:pPr>
                      <a:r>
                        <a:rPr lang="vi-VN" sz="1300">
                          <a:effectLst/>
                        </a:rPr>
                        <a:t>0</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457200" algn="just">
                        <a:lnSpc>
                          <a:spcPct val="150000"/>
                        </a:lnSpc>
                        <a:spcAft>
                          <a:spcPts val="600"/>
                        </a:spcAft>
                      </a:pPr>
                      <a:r>
                        <a:rPr lang="vi-VN" sz="1300">
                          <a:effectLst/>
                        </a:rPr>
                        <a:t>10</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457200" algn="just">
                        <a:lnSpc>
                          <a:spcPct val="150000"/>
                        </a:lnSpc>
                        <a:spcAft>
                          <a:spcPts val="600"/>
                        </a:spcAft>
                      </a:pPr>
                      <a:r>
                        <a:rPr lang="vi-VN" sz="1300">
                          <a:effectLst/>
                        </a:rPr>
                        <a:t>3</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457200" algn="just">
                        <a:lnSpc>
                          <a:spcPct val="150000"/>
                        </a:lnSpc>
                        <a:spcAft>
                          <a:spcPts val="600"/>
                        </a:spcAft>
                      </a:pPr>
                      <a:r>
                        <a:rPr lang="en-US" sz="1300">
                          <a:effectLst/>
                        </a:rPr>
                        <a:t>13</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3672151"/>
                  </a:ext>
                </a:extLst>
              </a:tr>
              <a:tr h="290835">
                <a:tc>
                  <a:txBody>
                    <a:bodyPr/>
                    <a:lstStyle/>
                    <a:p>
                      <a:pPr indent="457200" algn="just">
                        <a:lnSpc>
                          <a:spcPct val="150000"/>
                        </a:lnSpc>
                        <a:spcAft>
                          <a:spcPts val="600"/>
                        </a:spcAft>
                      </a:pPr>
                      <a:r>
                        <a:rPr lang="vi-VN" sz="1300">
                          <a:effectLst/>
                        </a:rPr>
                        <a:t>1</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457200" algn="just">
                        <a:lnSpc>
                          <a:spcPct val="150000"/>
                        </a:lnSpc>
                        <a:spcAft>
                          <a:spcPts val="600"/>
                        </a:spcAft>
                      </a:pPr>
                      <a:r>
                        <a:rPr lang="vi-VN" sz="1300">
                          <a:effectLst/>
                        </a:rPr>
                        <a:t>10</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457200" algn="just">
                        <a:lnSpc>
                          <a:spcPct val="150000"/>
                        </a:lnSpc>
                        <a:spcAft>
                          <a:spcPts val="600"/>
                        </a:spcAft>
                      </a:pPr>
                      <a:r>
                        <a:rPr lang="vi-VN" sz="1300">
                          <a:effectLst/>
                        </a:rPr>
                        <a:t>4</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457200" algn="just">
                        <a:lnSpc>
                          <a:spcPct val="150000"/>
                        </a:lnSpc>
                        <a:spcAft>
                          <a:spcPts val="600"/>
                        </a:spcAft>
                      </a:pPr>
                      <a:r>
                        <a:rPr lang="en-US" sz="1300">
                          <a:effectLst/>
                        </a:rPr>
                        <a:t>14</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44797267"/>
                  </a:ext>
                </a:extLst>
              </a:tr>
              <a:tr h="290835">
                <a:tc>
                  <a:txBody>
                    <a:bodyPr/>
                    <a:lstStyle/>
                    <a:p>
                      <a:pPr indent="457200" algn="just">
                        <a:lnSpc>
                          <a:spcPct val="150000"/>
                        </a:lnSpc>
                        <a:spcAft>
                          <a:spcPts val="600"/>
                        </a:spcAft>
                      </a:pPr>
                      <a:r>
                        <a:rPr lang="vi-VN" sz="1300">
                          <a:effectLst/>
                        </a:rPr>
                        <a:t>2</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457200" algn="just">
                        <a:lnSpc>
                          <a:spcPct val="150000"/>
                        </a:lnSpc>
                        <a:spcAft>
                          <a:spcPts val="600"/>
                        </a:spcAft>
                      </a:pPr>
                      <a:r>
                        <a:rPr lang="vi-VN" sz="1300" dirty="0">
                          <a:effectLst/>
                        </a:rPr>
                        <a:t>10</a:t>
                      </a:r>
                      <a:endParaRPr lang="en-US" sz="1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457200" algn="just">
                        <a:lnSpc>
                          <a:spcPct val="150000"/>
                        </a:lnSpc>
                        <a:spcAft>
                          <a:spcPts val="600"/>
                        </a:spcAft>
                      </a:pPr>
                      <a:r>
                        <a:rPr lang="vi-VN" sz="1300">
                          <a:effectLst/>
                        </a:rPr>
                        <a:t>3</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457200" algn="just">
                        <a:lnSpc>
                          <a:spcPct val="150000"/>
                        </a:lnSpc>
                        <a:spcAft>
                          <a:spcPts val="600"/>
                        </a:spcAft>
                      </a:pPr>
                      <a:r>
                        <a:rPr lang="en-US" sz="1300">
                          <a:effectLst/>
                        </a:rPr>
                        <a:t>13</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80533703"/>
                  </a:ext>
                </a:extLst>
              </a:tr>
              <a:tr h="290835">
                <a:tc>
                  <a:txBody>
                    <a:bodyPr/>
                    <a:lstStyle/>
                    <a:p>
                      <a:pPr indent="457200" algn="just">
                        <a:lnSpc>
                          <a:spcPct val="150000"/>
                        </a:lnSpc>
                        <a:spcAft>
                          <a:spcPts val="600"/>
                        </a:spcAft>
                      </a:pPr>
                      <a:r>
                        <a:rPr lang="vi-VN" sz="1300">
                          <a:effectLst/>
                        </a:rPr>
                        <a:t>3</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457200" algn="just">
                        <a:lnSpc>
                          <a:spcPct val="150000"/>
                        </a:lnSpc>
                        <a:spcAft>
                          <a:spcPts val="600"/>
                        </a:spcAft>
                      </a:pPr>
                      <a:r>
                        <a:rPr lang="vi-VN" sz="1300">
                          <a:effectLst/>
                        </a:rPr>
                        <a:t>10</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457200" algn="just">
                        <a:lnSpc>
                          <a:spcPct val="150000"/>
                        </a:lnSpc>
                        <a:spcAft>
                          <a:spcPts val="600"/>
                        </a:spcAft>
                      </a:pPr>
                      <a:r>
                        <a:rPr lang="vi-VN" sz="1300">
                          <a:effectLst/>
                        </a:rPr>
                        <a:t>3</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457200" algn="just">
                        <a:lnSpc>
                          <a:spcPct val="150000"/>
                        </a:lnSpc>
                        <a:spcAft>
                          <a:spcPts val="600"/>
                        </a:spcAft>
                      </a:pPr>
                      <a:r>
                        <a:rPr lang="en-US" sz="1300">
                          <a:effectLst/>
                        </a:rPr>
                        <a:t>13</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68810476"/>
                  </a:ext>
                </a:extLst>
              </a:tr>
              <a:tr h="290835">
                <a:tc>
                  <a:txBody>
                    <a:bodyPr/>
                    <a:lstStyle/>
                    <a:p>
                      <a:pPr indent="457200" algn="just">
                        <a:lnSpc>
                          <a:spcPct val="150000"/>
                        </a:lnSpc>
                        <a:spcAft>
                          <a:spcPts val="600"/>
                        </a:spcAft>
                      </a:pPr>
                      <a:r>
                        <a:rPr lang="vi-VN" sz="1300">
                          <a:effectLst/>
                        </a:rPr>
                        <a:t>4</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457200" algn="just">
                        <a:lnSpc>
                          <a:spcPct val="150000"/>
                        </a:lnSpc>
                        <a:spcAft>
                          <a:spcPts val="600"/>
                        </a:spcAft>
                      </a:pPr>
                      <a:r>
                        <a:rPr lang="vi-VN" sz="1300">
                          <a:effectLst/>
                        </a:rPr>
                        <a:t>10</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457200" algn="just">
                        <a:lnSpc>
                          <a:spcPct val="150000"/>
                        </a:lnSpc>
                        <a:spcAft>
                          <a:spcPts val="600"/>
                        </a:spcAft>
                      </a:pPr>
                      <a:r>
                        <a:rPr lang="vi-VN" sz="1300">
                          <a:effectLst/>
                        </a:rPr>
                        <a:t>3</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457200" algn="just">
                        <a:lnSpc>
                          <a:spcPct val="150000"/>
                        </a:lnSpc>
                        <a:spcAft>
                          <a:spcPts val="600"/>
                        </a:spcAft>
                      </a:pPr>
                      <a:r>
                        <a:rPr lang="en-US" sz="1300">
                          <a:effectLst/>
                        </a:rPr>
                        <a:t>13</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68164739"/>
                  </a:ext>
                </a:extLst>
              </a:tr>
              <a:tr h="290835">
                <a:tc>
                  <a:txBody>
                    <a:bodyPr/>
                    <a:lstStyle/>
                    <a:p>
                      <a:pPr indent="457200" algn="just">
                        <a:lnSpc>
                          <a:spcPct val="150000"/>
                        </a:lnSpc>
                        <a:spcAft>
                          <a:spcPts val="600"/>
                        </a:spcAft>
                      </a:pPr>
                      <a:r>
                        <a:rPr lang="vi-VN" sz="1300">
                          <a:effectLst/>
                        </a:rPr>
                        <a:t>5</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457200" algn="just">
                        <a:lnSpc>
                          <a:spcPct val="150000"/>
                        </a:lnSpc>
                        <a:spcAft>
                          <a:spcPts val="600"/>
                        </a:spcAft>
                      </a:pPr>
                      <a:r>
                        <a:rPr lang="vi-VN" sz="1300">
                          <a:effectLst/>
                        </a:rPr>
                        <a:t>10</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457200" algn="just">
                        <a:lnSpc>
                          <a:spcPct val="150000"/>
                        </a:lnSpc>
                        <a:spcAft>
                          <a:spcPts val="600"/>
                        </a:spcAft>
                      </a:pPr>
                      <a:r>
                        <a:rPr lang="vi-VN" sz="1300">
                          <a:effectLst/>
                        </a:rPr>
                        <a:t>3</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457200" algn="just">
                        <a:lnSpc>
                          <a:spcPct val="150000"/>
                        </a:lnSpc>
                        <a:spcAft>
                          <a:spcPts val="600"/>
                        </a:spcAft>
                      </a:pPr>
                      <a:r>
                        <a:rPr lang="en-US" sz="1300">
                          <a:effectLst/>
                        </a:rPr>
                        <a:t>13</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50417959"/>
                  </a:ext>
                </a:extLst>
              </a:tr>
              <a:tr h="290835">
                <a:tc>
                  <a:txBody>
                    <a:bodyPr/>
                    <a:lstStyle/>
                    <a:p>
                      <a:pPr indent="457200" algn="just">
                        <a:lnSpc>
                          <a:spcPct val="150000"/>
                        </a:lnSpc>
                        <a:spcAft>
                          <a:spcPts val="600"/>
                        </a:spcAft>
                      </a:pPr>
                      <a:r>
                        <a:rPr lang="vi-VN" sz="1300">
                          <a:effectLst/>
                        </a:rPr>
                        <a:t>6</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457200" algn="just">
                        <a:lnSpc>
                          <a:spcPct val="150000"/>
                        </a:lnSpc>
                        <a:spcAft>
                          <a:spcPts val="600"/>
                        </a:spcAft>
                      </a:pPr>
                      <a:r>
                        <a:rPr lang="vi-VN" sz="1300">
                          <a:effectLst/>
                        </a:rPr>
                        <a:t>10</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457200" algn="just">
                        <a:lnSpc>
                          <a:spcPct val="150000"/>
                        </a:lnSpc>
                        <a:spcAft>
                          <a:spcPts val="600"/>
                        </a:spcAft>
                      </a:pPr>
                      <a:r>
                        <a:rPr lang="vi-VN" sz="1300">
                          <a:effectLst/>
                        </a:rPr>
                        <a:t>4</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457200" algn="just">
                        <a:lnSpc>
                          <a:spcPct val="150000"/>
                        </a:lnSpc>
                        <a:spcAft>
                          <a:spcPts val="600"/>
                        </a:spcAft>
                      </a:pPr>
                      <a:r>
                        <a:rPr lang="en-US" sz="1300">
                          <a:effectLst/>
                        </a:rPr>
                        <a:t>14</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94367005"/>
                  </a:ext>
                </a:extLst>
              </a:tr>
              <a:tr h="290835">
                <a:tc>
                  <a:txBody>
                    <a:bodyPr/>
                    <a:lstStyle/>
                    <a:p>
                      <a:pPr indent="457200" algn="just">
                        <a:lnSpc>
                          <a:spcPct val="150000"/>
                        </a:lnSpc>
                        <a:spcAft>
                          <a:spcPts val="600"/>
                        </a:spcAft>
                      </a:pPr>
                      <a:r>
                        <a:rPr lang="vi-VN" sz="1300">
                          <a:effectLst/>
                        </a:rPr>
                        <a:t>7</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457200" algn="just">
                        <a:lnSpc>
                          <a:spcPct val="150000"/>
                        </a:lnSpc>
                        <a:spcAft>
                          <a:spcPts val="600"/>
                        </a:spcAft>
                      </a:pPr>
                      <a:r>
                        <a:rPr lang="vi-VN" sz="1300">
                          <a:effectLst/>
                        </a:rPr>
                        <a:t>10</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457200" algn="just">
                        <a:lnSpc>
                          <a:spcPct val="150000"/>
                        </a:lnSpc>
                        <a:spcAft>
                          <a:spcPts val="600"/>
                        </a:spcAft>
                      </a:pPr>
                      <a:r>
                        <a:rPr lang="vi-VN" sz="1300">
                          <a:effectLst/>
                        </a:rPr>
                        <a:t>3</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457200" algn="just">
                        <a:lnSpc>
                          <a:spcPct val="150000"/>
                        </a:lnSpc>
                        <a:spcAft>
                          <a:spcPts val="600"/>
                        </a:spcAft>
                      </a:pPr>
                      <a:r>
                        <a:rPr lang="en-US" sz="1300">
                          <a:effectLst/>
                        </a:rPr>
                        <a:t>13</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39528579"/>
                  </a:ext>
                </a:extLst>
              </a:tr>
              <a:tr h="290835">
                <a:tc>
                  <a:txBody>
                    <a:bodyPr/>
                    <a:lstStyle/>
                    <a:p>
                      <a:pPr indent="457200" algn="just">
                        <a:lnSpc>
                          <a:spcPct val="150000"/>
                        </a:lnSpc>
                        <a:spcAft>
                          <a:spcPts val="600"/>
                        </a:spcAft>
                      </a:pPr>
                      <a:r>
                        <a:rPr lang="vi-VN" sz="1300">
                          <a:effectLst/>
                        </a:rPr>
                        <a:t>8</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457200" algn="just">
                        <a:lnSpc>
                          <a:spcPct val="150000"/>
                        </a:lnSpc>
                        <a:spcAft>
                          <a:spcPts val="600"/>
                        </a:spcAft>
                      </a:pPr>
                      <a:r>
                        <a:rPr lang="vi-VN" sz="1300">
                          <a:effectLst/>
                        </a:rPr>
                        <a:t>10</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457200" algn="just">
                        <a:lnSpc>
                          <a:spcPct val="150000"/>
                        </a:lnSpc>
                        <a:spcAft>
                          <a:spcPts val="600"/>
                        </a:spcAft>
                      </a:pPr>
                      <a:r>
                        <a:rPr lang="vi-VN" sz="1300">
                          <a:effectLst/>
                        </a:rPr>
                        <a:t>2</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457200" algn="just">
                        <a:lnSpc>
                          <a:spcPct val="150000"/>
                        </a:lnSpc>
                        <a:spcAft>
                          <a:spcPts val="600"/>
                        </a:spcAft>
                      </a:pPr>
                      <a:r>
                        <a:rPr lang="en-US" sz="1300">
                          <a:effectLst/>
                        </a:rPr>
                        <a:t>12</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94610636"/>
                  </a:ext>
                </a:extLst>
              </a:tr>
              <a:tr h="290835">
                <a:tc>
                  <a:txBody>
                    <a:bodyPr/>
                    <a:lstStyle/>
                    <a:p>
                      <a:pPr indent="457200" algn="just">
                        <a:lnSpc>
                          <a:spcPct val="150000"/>
                        </a:lnSpc>
                        <a:spcAft>
                          <a:spcPts val="600"/>
                        </a:spcAft>
                      </a:pPr>
                      <a:r>
                        <a:rPr lang="vi-VN" sz="1300">
                          <a:effectLst/>
                        </a:rPr>
                        <a:t>9</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457200" algn="just">
                        <a:lnSpc>
                          <a:spcPct val="150000"/>
                        </a:lnSpc>
                        <a:spcAft>
                          <a:spcPts val="600"/>
                        </a:spcAft>
                      </a:pPr>
                      <a:r>
                        <a:rPr lang="vi-VN" sz="1300">
                          <a:effectLst/>
                        </a:rPr>
                        <a:t>10</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457200" algn="just">
                        <a:lnSpc>
                          <a:spcPct val="150000"/>
                        </a:lnSpc>
                        <a:spcAft>
                          <a:spcPts val="600"/>
                        </a:spcAft>
                      </a:pPr>
                      <a:r>
                        <a:rPr lang="vi-VN" sz="1300">
                          <a:effectLst/>
                        </a:rPr>
                        <a:t>3</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457200" algn="just">
                        <a:lnSpc>
                          <a:spcPct val="150000"/>
                        </a:lnSpc>
                        <a:spcAft>
                          <a:spcPts val="600"/>
                        </a:spcAft>
                      </a:pPr>
                      <a:r>
                        <a:rPr lang="en-US" sz="1300">
                          <a:effectLst/>
                        </a:rPr>
                        <a:t>13</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73671131"/>
                  </a:ext>
                </a:extLst>
              </a:tr>
              <a:tr h="290835">
                <a:tc>
                  <a:txBody>
                    <a:bodyPr/>
                    <a:lstStyle/>
                    <a:p>
                      <a:pPr indent="457200" algn="just">
                        <a:lnSpc>
                          <a:spcPct val="150000"/>
                        </a:lnSpc>
                        <a:spcAft>
                          <a:spcPts val="600"/>
                        </a:spcAft>
                      </a:pPr>
                      <a:r>
                        <a:rPr lang="en-US" sz="1300">
                          <a:effectLst/>
                        </a:rPr>
                        <a:t>A</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457200" algn="just">
                        <a:lnSpc>
                          <a:spcPct val="150000"/>
                        </a:lnSpc>
                        <a:spcAft>
                          <a:spcPts val="600"/>
                        </a:spcAft>
                      </a:pPr>
                      <a:r>
                        <a:rPr lang="vi-VN" sz="1300">
                          <a:effectLst/>
                        </a:rPr>
                        <a:t>10</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457200" algn="just">
                        <a:lnSpc>
                          <a:spcPct val="150000"/>
                        </a:lnSpc>
                        <a:spcAft>
                          <a:spcPts val="600"/>
                        </a:spcAft>
                      </a:pPr>
                      <a:r>
                        <a:rPr lang="vi-VN" sz="1300">
                          <a:effectLst/>
                        </a:rPr>
                        <a:t>3</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457200" algn="just">
                        <a:lnSpc>
                          <a:spcPct val="150000"/>
                        </a:lnSpc>
                        <a:spcAft>
                          <a:spcPts val="600"/>
                        </a:spcAft>
                      </a:pPr>
                      <a:r>
                        <a:rPr lang="en-US" sz="1300">
                          <a:effectLst/>
                        </a:rPr>
                        <a:t>13</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69574601"/>
                  </a:ext>
                </a:extLst>
              </a:tr>
              <a:tr h="290835">
                <a:tc>
                  <a:txBody>
                    <a:bodyPr/>
                    <a:lstStyle/>
                    <a:p>
                      <a:pPr indent="457200" algn="just">
                        <a:lnSpc>
                          <a:spcPct val="150000"/>
                        </a:lnSpc>
                        <a:spcAft>
                          <a:spcPts val="600"/>
                        </a:spcAft>
                      </a:pPr>
                      <a:r>
                        <a:rPr lang="en-US" sz="1300">
                          <a:effectLst/>
                        </a:rPr>
                        <a:t>B</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457200" algn="just">
                        <a:lnSpc>
                          <a:spcPct val="150000"/>
                        </a:lnSpc>
                        <a:spcAft>
                          <a:spcPts val="600"/>
                        </a:spcAft>
                      </a:pPr>
                      <a:r>
                        <a:rPr lang="vi-VN" sz="1300">
                          <a:effectLst/>
                        </a:rPr>
                        <a:t>10</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457200" algn="just">
                        <a:lnSpc>
                          <a:spcPct val="150000"/>
                        </a:lnSpc>
                        <a:spcAft>
                          <a:spcPts val="600"/>
                        </a:spcAft>
                      </a:pPr>
                      <a:r>
                        <a:rPr lang="vi-VN" sz="1300">
                          <a:effectLst/>
                        </a:rPr>
                        <a:t>3</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457200" algn="just">
                        <a:lnSpc>
                          <a:spcPct val="150000"/>
                        </a:lnSpc>
                        <a:spcAft>
                          <a:spcPts val="600"/>
                        </a:spcAft>
                      </a:pPr>
                      <a:r>
                        <a:rPr lang="en-US" sz="1300">
                          <a:effectLst/>
                        </a:rPr>
                        <a:t>13</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37746121"/>
                  </a:ext>
                </a:extLst>
              </a:tr>
              <a:tr h="290835">
                <a:tc>
                  <a:txBody>
                    <a:bodyPr/>
                    <a:lstStyle/>
                    <a:p>
                      <a:pPr indent="457200" algn="just">
                        <a:lnSpc>
                          <a:spcPct val="150000"/>
                        </a:lnSpc>
                        <a:spcAft>
                          <a:spcPts val="600"/>
                        </a:spcAft>
                      </a:pPr>
                      <a:r>
                        <a:rPr lang="en-US" sz="1300">
                          <a:effectLst/>
                        </a:rPr>
                        <a:t>C</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457200" algn="just">
                        <a:lnSpc>
                          <a:spcPct val="150000"/>
                        </a:lnSpc>
                        <a:spcAft>
                          <a:spcPts val="600"/>
                        </a:spcAft>
                      </a:pPr>
                      <a:r>
                        <a:rPr lang="vi-VN" sz="1300">
                          <a:effectLst/>
                        </a:rPr>
                        <a:t>10</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457200" algn="just">
                        <a:lnSpc>
                          <a:spcPct val="150000"/>
                        </a:lnSpc>
                        <a:spcAft>
                          <a:spcPts val="600"/>
                        </a:spcAft>
                      </a:pPr>
                      <a:r>
                        <a:rPr lang="vi-VN" sz="1300">
                          <a:effectLst/>
                        </a:rPr>
                        <a:t>2</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457200" algn="just">
                        <a:lnSpc>
                          <a:spcPct val="150000"/>
                        </a:lnSpc>
                        <a:spcAft>
                          <a:spcPts val="600"/>
                        </a:spcAft>
                      </a:pPr>
                      <a:r>
                        <a:rPr lang="en-US" sz="1300">
                          <a:effectLst/>
                        </a:rPr>
                        <a:t>12</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57037029"/>
                  </a:ext>
                </a:extLst>
              </a:tr>
              <a:tr h="290835">
                <a:tc>
                  <a:txBody>
                    <a:bodyPr/>
                    <a:lstStyle/>
                    <a:p>
                      <a:pPr indent="457200" algn="just">
                        <a:lnSpc>
                          <a:spcPct val="150000"/>
                        </a:lnSpc>
                        <a:spcAft>
                          <a:spcPts val="600"/>
                        </a:spcAft>
                      </a:pPr>
                      <a:r>
                        <a:rPr lang="en-US" sz="1300">
                          <a:effectLst/>
                        </a:rPr>
                        <a:t>D</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457200" algn="just">
                        <a:lnSpc>
                          <a:spcPct val="150000"/>
                        </a:lnSpc>
                        <a:spcAft>
                          <a:spcPts val="600"/>
                        </a:spcAft>
                      </a:pPr>
                      <a:r>
                        <a:rPr lang="vi-VN" sz="1300">
                          <a:effectLst/>
                        </a:rPr>
                        <a:t>10</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457200" algn="just">
                        <a:lnSpc>
                          <a:spcPct val="150000"/>
                        </a:lnSpc>
                        <a:spcAft>
                          <a:spcPts val="600"/>
                        </a:spcAft>
                      </a:pPr>
                      <a:r>
                        <a:rPr lang="vi-VN" sz="1300">
                          <a:effectLst/>
                        </a:rPr>
                        <a:t>4</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457200" algn="just">
                        <a:lnSpc>
                          <a:spcPct val="150000"/>
                        </a:lnSpc>
                        <a:spcAft>
                          <a:spcPts val="600"/>
                        </a:spcAft>
                      </a:pPr>
                      <a:r>
                        <a:rPr lang="en-US" sz="1300">
                          <a:effectLst/>
                        </a:rPr>
                        <a:t>14</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22334689"/>
                  </a:ext>
                </a:extLst>
              </a:tr>
              <a:tr h="290835">
                <a:tc>
                  <a:txBody>
                    <a:bodyPr/>
                    <a:lstStyle/>
                    <a:p>
                      <a:pPr indent="457200" algn="just">
                        <a:lnSpc>
                          <a:spcPct val="150000"/>
                        </a:lnSpc>
                        <a:spcAft>
                          <a:spcPts val="600"/>
                        </a:spcAft>
                      </a:pPr>
                      <a:r>
                        <a:rPr lang="en-US" sz="1300">
                          <a:effectLst/>
                        </a:rPr>
                        <a:t>E</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457200" algn="just">
                        <a:lnSpc>
                          <a:spcPct val="150000"/>
                        </a:lnSpc>
                        <a:spcAft>
                          <a:spcPts val="600"/>
                        </a:spcAft>
                      </a:pPr>
                      <a:r>
                        <a:rPr lang="vi-VN" sz="1300">
                          <a:effectLst/>
                        </a:rPr>
                        <a:t>10</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457200" algn="just">
                        <a:lnSpc>
                          <a:spcPct val="150000"/>
                        </a:lnSpc>
                        <a:spcAft>
                          <a:spcPts val="600"/>
                        </a:spcAft>
                      </a:pPr>
                      <a:r>
                        <a:rPr lang="vi-VN" sz="1300">
                          <a:effectLst/>
                        </a:rPr>
                        <a:t>2</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457200" algn="just">
                        <a:lnSpc>
                          <a:spcPct val="150000"/>
                        </a:lnSpc>
                        <a:spcAft>
                          <a:spcPts val="600"/>
                        </a:spcAft>
                      </a:pPr>
                      <a:r>
                        <a:rPr lang="en-US" sz="1300" dirty="0">
                          <a:effectLst/>
                        </a:rPr>
                        <a:t>12</a:t>
                      </a:r>
                      <a:endParaRPr lang="en-US" sz="1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7944216"/>
                  </a:ext>
                </a:extLst>
              </a:tr>
            </a:tbl>
          </a:graphicData>
        </a:graphic>
      </p:graphicFrame>
    </p:spTree>
    <p:extLst>
      <p:ext uri="{BB962C8B-B14F-4D97-AF65-F5344CB8AC3E}">
        <p14:creationId xmlns:p14="http://schemas.microsoft.com/office/powerpoint/2010/main" val="2268549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2668A5-6F7B-E94E-ABCD-3E7AD21CC895}"/>
              </a:ext>
            </a:extLst>
          </p:cNvPr>
          <p:cNvSpPr>
            <a:spLocks noGrp="1"/>
          </p:cNvSpPr>
          <p:nvPr>
            <p:ph type="sldNum" sz="quarter" idx="12"/>
          </p:nvPr>
        </p:nvSpPr>
        <p:spPr/>
        <p:txBody>
          <a:bodyPr/>
          <a:lstStyle/>
          <a:p>
            <a:fld id="{20B7F220-0825-4B9B-9156-FF79F33775FE}" type="slidenum">
              <a:rPr lang="vi-VN" smtClean="0"/>
              <a:t>6</a:t>
            </a:fld>
            <a:endParaRPr lang="vi-VN"/>
          </a:p>
        </p:txBody>
      </p:sp>
      <p:sp>
        <p:nvSpPr>
          <p:cNvPr id="5" name="Title 1">
            <a:extLst>
              <a:ext uri="{FF2B5EF4-FFF2-40B4-BE49-F238E27FC236}">
                <a16:creationId xmlns:a16="http://schemas.microsoft.com/office/drawing/2014/main" id="{1F94F3BD-2485-6942-9364-3635FDCD4440}"/>
              </a:ext>
            </a:extLst>
          </p:cNvPr>
          <p:cNvSpPr>
            <a:spLocks noGrp="1"/>
          </p:cNvSpPr>
          <p:nvPr>
            <p:ph type="title"/>
          </p:nvPr>
        </p:nvSpPr>
        <p:spPr>
          <a:xfrm>
            <a:off x="1066800" y="189707"/>
            <a:ext cx="8229600" cy="1143000"/>
          </a:xfrm>
        </p:spPr>
        <p:txBody>
          <a:bodyPr/>
          <a:lstStyle/>
          <a:p>
            <a:r>
              <a:rPr lang="vi-VN" dirty="0"/>
              <a:t>CƠ SỞ DỮ LIỆU</a:t>
            </a:r>
            <a:endParaRPr lang="en-US" dirty="0"/>
          </a:p>
        </p:txBody>
      </p:sp>
      <p:graphicFrame>
        <p:nvGraphicFramePr>
          <p:cNvPr id="6" name="Table 5">
            <a:extLst>
              <a:ext uri="{FF2B5EF4-FFF2-40B4-BE49-F238E27FC236}">
                <a16:creationId xmlns:a16="http://schemas.microsoft.com/office/drawing/2014/main" id="{C13739BC-BEDF-944C-85E1-E255CBF747AB}"/>
              </a:ext>
            </a:extLst>
          </p:cNvPr>
          <p:cNvGraphicFramePr>
            <a:graphicFrameLocks noGrp="1"/>
          </p:cNvGraphicFramePr>
          <p:nvPr>
            <p:extLst>
              <p:ext uri="{D42A27DB-BD31-4B8C-83A1-F6EECF244321}">
                <p14:modId xmlns:p14="http://schemas.microsoft.com/office/powerpoint/2010/main" val="2364067161"/>
              </p:ext>
            </p:extLst>
          </p:nvPr>
        </p:nvGraphicFramePr>
        <p:xfrm>
          <a:off x="1792155" y="1498600"/>
          <a:ext cx="5895578" cy="4857760"/>
        </p:xfrm>
        <a:graphic>
          <a:graphicData uri="http://schemas.openxmlformats.org/drawingml/2006/table">
            <a:tbl>
              <a:tblPr firstRow="1" firstCol="1" bandRow="1">
                <a:tableStyleId>{5C22544A-7EE6-4342-B048-85BDC9FD1C3A}</a:tableStyleId>
              </a:tblPr>
              <a:tblGrid>
                <a:gridCol w="1473568">
                  <a:extLst>
                    <a:ext uri="{9D8B030D-6E8A-4147-A177-3AD203B41FA5}">
                      <a16:colId xmlns:a16="http://schemas.microsoft.com/office/drawing/2014/main" val="488075575"/>
                    </a:ext>
                  </a:extLst>
                </a:gridCol>
                <a:gridCol w="1473568">
                  <a:extLst>
                    <a:ext uri="{9D8B030D-6E8A-4147-A177-3AD203B41FA5}">
                      <a16:colId xmlns:a16="http://schemas.microsoft.com/office/drawing/2014/main" val="293356618"/>
                    </a:ext>
                  </a:extLst>
                </a:gridCol>
                <a:gridCol w="1474221">
                  <a:extLst>
                    <a:ext uri="{9D8B030D-6E8A-4147-A177-3AD203B41FA5}">
                      <a16:colId xmlns:a16="http://schemas.microsoft.com/office/drawing/2014/main" val="3074091227"/>
                    </a:ext>
                  </a:extLst>
                </a:gridCol>
                <a:gridCol w="1474221">
                  <a:extLst>
                    <a:ext uri="{9D8B030D-6E8A-4147-A177-3AD203B41FA5}">
                      <a16:colId xmlns:a16="http://schemas.microsoft.com/office/drawing/2014/main" val="3287447744"/>
                    </a:ext>
                  </a:extLst>
                </a:gridCol>
              </a:tblGrid>
              <a:tr h="242888">
                <a:tc>
                  <a:txBody>
                    <a:bodyPr/>
                    <a:lstStyle/>
                    <a:p>
                      <a:pPr indent="457200" algn="just">
                        <a:lnSpc>
                          <a:spcPct val="150000"/>
                        </a:lnSpc>
                        <a:spcAft>
                          <a:spcPts val="600"/>
                        </a:spcAft>
                      </a:pPr>
                      <a:r>
                        <a:rPr lang="en-US" sz="1100">
                          <a:effectLst/>
                        </a:rPr>
                        <a:t>F</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35" marR="59335" marT="0" marB="0"/>
                </a:tc>
                <a:tc>
                  <a:txBody>
                    <a:bodyPr/>
                    <a:lstStyle/>
                    <a:p>
                      <a:pPr indent="457200" algn="just">
                        <a:lnSpc>
                          <a:spcPct val="150000"/>
                        </a:lnSpc>
                        <a:spcAft>
                          <a:spcPts val="600"/>
                        </a:spcAft>
                      </a:pPr>
                      <a:r>
                        <a:rPr lang="vi-VN" sz="1100">
                          <a:effectLst/>
                        </a:rPr>
                        <a:t>10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35" marR="59335" marT="0" marB="0"/>
                </a:tc>
                <a:tc>
                  <a:txBody>
                    <a:bodyPr/>
                    <a:lstStyle/>
                    <a:p>
                      <a:pPr indent="457200" algn="just">
                        <a:lnSpc>
                          <a:spcPct val="150000"/>
                        </a:lnSpc>
                        <a:spcAft>
                          <a:spcPts val="600"/>
                        </a:spcAft>
                      </a:pPr>
                      <a:r>
                        <a:rPr lang="vi-VN" sz="1100">
                          <a:effectLst/>
                        </a:rPr>
                        <a:t>3</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35" marR="59335" marT="0" marB="0"/>
                </a:tc>
                <a:tc>
                  <a:txBody>
                    <a:bodyPr/>
                    <a:lstStyle/>
                    <a:p>
                      <a:pPr indent="457200" algn="just">
                        <a:lnSpc>
                          <a:spcPct val="150000"/>
                        </a:lnSpc>
                        <a:spcAft>
                          <a:spcPts val="600"/>
                        </a:spcAft>
                      </a:pPr>
                      <a:r>
                        <a:rPr lang="en-US" sz="1100">
                          <a:effectLst/>
                        </a:rPr>
                        <a:t>13</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35" marR="59335" marT="0" marB="0"/>
                </a:tc>
                <a:extLst>
                  <a:ext uri="{0D108BD9-81ED-4DB2-BD59-A6C34878D82A}">
                    <a16:rowId xmlns:a16="http://schemas.microsoft.com/office/drawing/2014/main" val="3731863831"/>
                  </a:ext>
                </a:extLst>
              </a:tr>
              <a:tr h="242888">
                <a:tc>
                  <a:txBody>
                    <a:bodyPr/>
                    <a:lstStyle/>
                    <a:p>
                      <a:pPr indent="457200" algn="just">
                        <a:lnSpc>
                          <a:spcPct val="150000"/>
                        </a:lnSpc>
                        <a:spcAft>
                          <a:spcPts val="600"/>
                        </a:spcAft>
                      </a:pPr>
                      <a:r>
                        <a:rPr lang="en-US" sz="1100">
                          <a:effectLst/>
                        </a:rPr>
                        <a:t>G</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35" marR="59335" marT="0" marB="0"/>
                </a:tc>
                <a:tc>
                  <a:txBody>
                    <a:bodyPr/>
                    <a:lstStyle/>
                    <a:p>
                      <a:pPr indent="457200" algn="just">
                        <a:lnSpc>
                          <a:spcPct val="150000"/>
                        </a:lnSpc>
                        <a:spcAft>
                          <a:spcPts val="600"/>
                        </a:spcAft>
                      </a:pPr>
                      <a:r>
                        <a:rPr lang="vi-VN" sz="1100">
                          <a:effectLst/>
                        </a:rPr>
                        <a:t>10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35" marR="59335" marT="0" marB="0"/>
                </a:tc>
                <a:tc>
                  <a:txBody>
                    <a:bodyPr/>
                    <a:lstStyle/>
                    <a:p>
                      <a:pPr indent="457200" algn="just">
                        <a:lnSpc>
                          <a:spcPct val="150000"/>
                        </a:lnSpc>
                        <a:spcAft>
                          <a:spcPts val="600"/>
                        </a:spcAft>
                      </a:pPr>
                      <a:r>
                        <a:rPr lang="vi-VN" sz="1100">
                          <a:effectLst/>
                        </a:rPr>
                        <a:t>3</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35" marR="59335" marT="0" marB="0"/>
                </a:tc>
                <a:tc>
                  <a:txBody>
                    <a:bodyPr/>
                    <a:lstStyle/>
                    <a:p>
                      <a:pPr indent="457200" algn="just">
                        <a:lnSpc>
                          <a:spcPct val="150000"/>
                        </a:lnSpc>
                        <a:spcAft>
                          <a:spcPts val="600"/>
                        </a:spcAft>
                      </a:pPr>
                      <a:r>
                        <a:rPr lang="en-US" sz="1100">
                          <a:effectLst/>
                        </a:rPr>
                        <a:t>13</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35" marR="59335" marT="0" marB="0"/>
                </a:tc>
                <a:extLst>
                  <a:ext uri="{0D108BD9-81ED-4DB2-BD59-A6C34878D82A}">
                    <a16:rowId xmlns:a16="http://schemas.microsoft.com/office/drawing/2014/main" val="929869877"/>
                  </a:ext>
                </a:extLst>
              </a:tr>
              <a:tr h="242888">
                <a:tc>
                  <a:txBody>
                    <a:bodyPr/>
                    <a:lstStyle/>
                    <a:p>
                      <a:pPr indent="457200" algn="just">
                        <a:lnSpc>
                          <a:spcPct val="150000"/>
                        </a:lnSpc>
                        <a:spcAft>
                          <a:spcPts val="600"/>
                        </a:spcAft>
                      </a:pPr>
                      <a:r>
                        <a:rPr lang="en-US" sz="1100">
                          <a:effectLst/>
                        </a:rPr>
                        <a:t>H</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35" marR="59335" marT="0" marB="0"/>
                </a:tc>
                <a:tc>
                  <a:txBody>
                    <a:bodyPr/>
                    <a:lstStyle/>
                    <a:p>
                      <a:pPr indent="457200" algn="just">
                        <a:lnSpc>
                          <a:spcPct val="150000"/>
                        </a:lnSpc>
                        <a:spcAft>
                          <a:spcPts val="600"/>
                        </a:spcAft>
                      </a:pPr>
                      <a:r>
                        <a:rPr lang="vi-VN" sz="1100">
                          <a:effectLst/>
                        </a:rPr>
                        <a:t>10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35" marR="59335" marT="0" marB="0"/>
                </a:tc>
                <a:tc>
                  <a:txBody>
                    <a:bodyPr/>
                    <a:lstStyle/>
                    <a:p>
                      <a:pPr indent="457200" algn="just">
                        <a:lnSpc>
                          <a:spcPct val="150000"/>
                        </a:lnSpc>
                        <a:spcAft>
                          <a:spcPts val="600"/>
                        </a:spcAft>
                      </a:pPr>
                      <a:r>
                        <a:rPr lang="vi-VN" sz="1100">
                          <a:effectLst/>
                        </a:rPr>
                        <a:t>2</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35" marR="59335" marT="0" marB="0"/>
                </a:tc>
                <a:tc>
                  <a:txBody>
                    <a:bodyPr/>
                    <a:lstStyle/>
                    <a:p>
                      <a:pPr indent="457200" algn="just">
                        <a:lnSpc>
                          <a:spcPct val="150000"/>
                        </a:lnSpc>
                        <a:spcAft>
                          <a:spcPts val="600"/>
                        </a:spcAft>
                      </a:pPr>
                      <a:r>
                        <a:rPr lang="en-US" sz="1100">
                          <a:effectLst/>
                        </a:rPr>
                        <a:t>12</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35" marR="59335" marT="0" marB="0"/>
                </a:tc>
                <a:extLst>
                  <a:ext uri="{0D108BD9-81ED-4DB2-BD59-A6C34878D82A}">
                    <a16:rowId xmlns:a16="http://schemas.microsoft.com/office/drawing/2014/main" val="2942584241"/>
                  </a:ext>
                </a:extLst>
              </a:tr>
              <a:tr h="242888">
                <a:tc>
                  <a:txBody>
                    <a:bodyPr/>
                    <a:lstStyle/>
                    <a:p>
                      <a:pPr indent="457200" algn="just">
                        <a:lnSpc>
                          <a:spcPct val="150000"/>
                        </a:lnSpc>
                        <a:spcAft>
                          <a:spcPts val="600"/>
                        </a:spcAft>
                      </a:pPr>
                      <a:r>
                        <a:rPr lang="en-US" sz="1100">
                          <a:effectLst/>
                        </a:rPr>
                        <a:t>J</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35" marR="59335" marT="0" marB="0"/>
                </a:tc>
                <a:tc>
                  <a:txBody>
                    <a:bodyPr/>
                    <a:lstStyle/>
                    <a:p>
                      <a:pPr indent="457200" algn="just">
                        <a:lnSpc>
                          <a:spcPct val="150000"/>
                        </a:lnSpc>
                        <a:spcAft>
                          <a:spcPts val="600"/>
                        </a:spcAft>
                      </a:pPr>
                      <a:r>
                        <a:rPr lang="vi-VN" sz="1100">
                          <a:effectLst/>
                        </a:rPr>
                        <a:t>10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35" marR="59335" marT="0" marB="0"/>
                </a:tc>
                <a:tc>
                  <a:txBody>
                    <a:bodyPr/>
                    <a:lstStyle/>
                    <a:p>
                      <a:pPr indent="457200" algn="just">
                        <a:lnSpc>
                          <a:spcPct val="150000"/>
                        </a:lnSpc>
                        <a:spcAft>
                          <a:spcPts val="600"/>
                        </a:spcAft>
                      </a:pPr>
                      <a:r>
                        <a:rPr lang="vi-VN" sz="1100">
                          <a:effectLst/>
                        </a:rPr>
                        <a:t>3</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35" marR="59335" marT="0" marB="0"/>
                </a:tc>
                <a:tc>
                  <a:txBody>
                    <a:bodyPr/>
                    <a:lstStyle/>
                    <a:p>
                      <a:pPr indent="457200" algn="just">
                        <a:lnSpc>
                          <a:spcPct val="150000"/>
                        </a:lnSpc>
                        <a:spcAft>
                          <a:spcPts val="600"/>
                        </a:spcAft>
                      </a:pPr>
                      <a:r>
                        <a:rPr lang="en-US" sz="1100">
                          <a:effectLst/>
                        </a:rPr>
                        <a:t>13</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35" marR="59335" marT="0" marB="0"/>
                </a:tc>
                <a:extLst>
                  <a:ext uri="{0D108BD9-81ED-4DB2-BD59-A6C34878D82A}">
                    <a16:rowId xmlns:a16="http://schemas.microsoft.com/office/drawing/2014/main" val="2294781942"/>
                  </a:ext>
                </a:extLst>
              </a:tr>
              <a:tr h="242888">
                <a:tc>
                  <a:txBody>
                    <a:bodyPr/>
                    <a:lstStyle/>
                    <a:p>
                      <a:pPr indent="457200" algn="just">
                        <a:lnSpc>
                          <a:spcPct val="150000"/>
                        </a:lnSpc>
                        <a:spcAft>
                          <a:spcPts val="600"/>
                        </a:spcAft>
                      </a:pPr>
                      <a:r>
                        <a:rPr lang="en-US" sz="1100">
                          <a:effectLst/>
                        </a:rPr>
                        <a:t>K</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35" marR="59335" marT="0" marB="0"/>
                </a:tc>
                <a:tc>
                  <a:txBody>
                    <a:bodyPr/>
                    <a:lstStyle/>
                    <a:p>
                      <a:pPr indent="457200" algn="just">
                        <a:lnSpc>
                          <a:spcPct val="150000"/>
                        </a:lnSpc>
                        <a:spcAft>
                          <a:spcPts val="600"/>
                        </a:spcAft>
                      </a:pPr>
                      <a:r>
                        <a:rPr lang="vi-VN" sz="1100">
                          <a:effectLst/>
                        </a:rPr>
                        <a:t>10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35" marR="59335" marT="0" marB="0"/>
                </a:tc>
                <a:tc>
                  <a:txBody>
                    <a:bodyPr/>
                    <a:lstStyle/>
                    <a:p>
                      <a:pPr indent="457200" algn="just">
                        <a:lnSpc>
                          <a:spcPct val="150000"/>
                        </a:lnSpc>
                        <a:spcAft>
                          <a:spcPts val="600"/>
                        </a:spcAft>
                      </a:pPr>
                      <a:r>
                        <a:rPr lang="vi-VN" sz="1100">
                          <a:effectLst/>
                        </a:rPr>
                        <a:t>2</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35" marR="59335" marT="0" marB="0"/>
                </a:tc>
                <a:tc>
                  <a:txBody>
                    <a:bodyPr/>
                    <a:lstStyle/>
                    <a:p>
                      <a:pPr indent="457200" algn="just">
                        <a:lnSpc>
                          <a:spcPct val="150000"/>
                        </a:lnSpc>
                        <a:spcAft>
                          <a:spcPts val="600"/>
                        </a:spcAft>
                      </a:pPr>
                      <a:r>
                        <a:rPr lang="en-US" sz="1100">
                          <a:effectLst/>
                        </a:rPr>
                        <a:t>12</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35" marR="59335" marT="0" marB="0"/>
                </a:tc>
                <a:extLst>
                  <a:ext uri="{0D108BD9-81ED-4DB2-BD59-A6C34878D82A}">
                    <a16:rowId xmlns:a16="http://schemas.microsoft.com/office/drawing/2014/main" val="2212732569"/>
                  </a:ext>
                </a:extLst>
              </a:tr>
              <a:tr h="242888">
                <a:tc>
                  <a:txBody>
                    <a:bodyPr/>
                    <a:lstStyle/>
                    <a:p>
                      <a:pPr indent="457200" algn="just">
                        <a:lnSpc>
                          <a:spcPct val="150000"/>
                        </a:lnSpc>
                        <a:spcAft>
                          <a:spcPts val="600"/>
                        </a:spcAft>
                      </a:pPr>
                      <a:r>
                        <a:rPr lang="en-US" sz="1100">
                          <a:effectLst/>
                        </a:rPr>
                        <a:t>L</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35" marR="59335" marT="0" marB="0"/>
                </a:tc>
                <a:tc>
                  <a:txBody>
                    <a:bodyPr/>
                    <a:lstStyle/>
                    <a:p>
                      <a:pPr indent="457200" algn="just">
                        <a:lnSpc>
                          <a:spcPct val="150000"/>
                        </a:lnSpc>
                        <a:spcAft>
                          <a:spcPts val="600"/>
                        </a:spcAft>
                      </a:pPr>
                      <a:r>
                        <a:rPr lang="vi-VN" sz="1100">
                          <a:effectLst/>
                        </a:rPr>
                        <a:t>10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35" marR="59335" marT="0" marB="0"/>
                </a:tc>
                <a:tc>
                  <a:txBody>
                    <a:bodyPr/>
                    <a:lstStyle/>
                    <a:p>
                      <a:pPr indent="457200" algn="just">
                        <a:lnSpc>
                          <a:spcPct val="150000"/>
                        </a:lnSpc>
                        <a:spcAft>
                          <a:spcPts val="600"/>
                        </a:spcAft>
                      </a:pPr>
                      <a:r>
                        <a:rPr lang="vi-VN" sz="1100">
                          <a:effectLst/>
                        </a:rPr>
                        <a:t>3</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35" marR="59335" marT="0" marB="0"/>
                </a:tc>
                <a:tc>
                  <a:txBody>
                    <a:bodyPr/>
                    <a:lstStyle/>
                    <a:p>
                      <a:pPr indent="457200" algn="just">
                        <a:lnSpc>
                          <a:spcPct val="150000"/>
                        </a:lnSpc>
                        <a:spcAft>
                          <a:spcPts val="600"/>
                        </a:spcAft>
                      </a:pPr>
                      <a:r>
                        <a:rPr lang="en-US" sz="1100">
                          <a:effectLst/>
                        </a:rPr>
                        <a:t>13</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35" marR="59335" marT="0" marB="0"/>
                </a:tc>
                <a:extLst>
                  <a:ext uri="{0D108BD9-81ED-4DB2-BD59-A6C34878D82A}">
                    <a16:rowId xmlns:a16="http://schemas.microsoft.com/office/drawing/2014/main" val="1034480878"/>
                  </a:ext>
                </a:extLst>
              </a:tr>
              <a:tr h="242888">
                <a:tc>
                  <a:txBody>
                    <a:bodyPr/>
                    <a:lstStyle/>
                    <a:p>
                      <a:pPr indent="457200" algn="just">
                        <a:lnSpc>
                          <a:spcPct val="150000"/>
                        </a:lnSpc>
                        <a:spcAft>
                          <a:spcPts val="600"/>
                        </a:spcAft>
                      </a:pPr>
                      <a:r>
                        <a:rPr lang="en-US" sz="1100">
                          <a:effectLst/>
                        </a:rPr>
                        <a:t>M</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35" marR="59335" marT="0" marB="0"/>
                </a:tc>
                <a:tc>
                  <a:txBody>
                    <a:bodyPr/>
                    <a:lstStyle/>
                    <a:p>
                      <a:pPr indent="457200" algn="just">
                        <a:lnSpc>
                          <a:spcPct val="150000"/>
                        </a:lnSpc>
                        <a:spcAft>
                          <a:spcPts val="600"/>
                        </a:spcAft>
                      </a:pPr>
                      <a:r>
                        <a:rPr lang="vi-VN" sz="1100">
                          <a:effectLst/>
                        </a:rPr>
                        <a:t>10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35" marR="59335" marT="0" marB="0"/>
                </a:tc>
                <a:tc>
                  <a:txBody>
                    <a:bodyPr/>
                    <a:lstStyle/>
                    <a:p>
                      <a:pPr indent="457200" algn="just">
                        <a:lnSpc>
                          <a:spcPct val="150000"/>
                        </a:lnSpc>
                        <a:spcAft>
                          <a:spcPts val="600"/>
                        </a:spcAft>
                      </a:pPr>
                      <a:r>
                        <a:rPr lang="vi-VN" sz="1100">
                          <a:effectLst/>
                        </a:rPr>
                        <a:t>3</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35" marR="59335" marT="0" marB="0"/>
                </a:tc>
                <a:tc>
                  <a:txBody>
                    <a:bodyPr/>
                    <a:lstStyle/>
                    <a:p>
                      <a:pPr indent="457200" algn="just">
                        <a:lnSpc>
                          <a:spcPct val="150000"/>
                        </a:lnSpc>
                        <a:spcAft>
                          <a:spcPts val="600"/>
                        </a:spcAft>
                      </a:pPr>
                      <a:r>
                        <a:rPr lang="en-US" sz="1100">
                          <a:effectLst/>
                        </a:rPr>
                        <a:t>13</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35" marR="59335" marT="0" marB="0"/>
                </a:tc>
                <a:extLst>
                  <a:ext uri="{0D108BD9-81ED-4DB2-BD59-A6C34878D82A}">
                    <a16:rowId xmlns:a16="http://schemas.microsoft.com/office/drawing/2014/main" val="2673171955"/>
                  </a:ext>
                </a:extLst>
              </a:tr>
              <a:tr h="242888">
                <a:tc>
                  <a:txBody>
                    <a:bodyPr/>
                    <a:lstStyle/>
                    <a:p>
                      <a:pPr indent="457200" algn="just">
                        <a:lnSpc>
                          <a:spcPct val="150000"/>
                        </a:lnSpc>
                        <a:spcAft>
                          <a:spcPts val="600"/>
                        </a:spcAft>
                      </a:pPr>
                      <a:r>
                        <a:rPr lang="en-US" sz="1100">
                          <a:effectLst/>
                        </a:rPr>
                        <a:t>N</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35" marR="59335" marT="0" marB="0"/>
                </a:tc>
                <a:tc>
                  <a:txBody>
                    <a:bodyPr/>
                    <a:lstStyle/>
                    <a:p>
                      <a:pPr indent="457200" algn="just">
                        <a:lnSpc>
                          <a:spcPct val="150000"/>
                        </a:lnSpc>
                        <a:spcAft>
                          <a:spcPts val="600"/>
                        </a:spcAft>
                      </a:pPr>
                      <a:r>
                        <a:rPr lang="vi-VN" sz="1100">
                          <a:effectLst/>
                        </a:rPr>
                        <a:t>10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35" marR="59335" marT="0" marB="0"/>
                </a:tc>
                <a:tc>
                  <a:txBody>
                    <a:bodyPr/>
                    <a:lstStyle/>
                    <a:p>
                      <a:pPr indent="457200" algn="just">
                        <a:lnSpc>
                          <a:spcPct val="150000"/>
                        </a:lnSpc>
                        <a:spcAft>
                          <a:spcPts val="600"/>
                        </a:spcAft>
                      </a:pPr>
                      <a:r>
                        <a:rPr lang="vi-VN" sz="1100">
                          <a:effectLst/>
                        </a:rPr>
                        <a:t>3</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35" marR="59335" marT="0" marB="0"/>
                </a:tc>
                <a:tc>
                  <a:txBody>
                    <a:bodyPr/>
                    <a:lstStyle/>
                    <a:p>
                      <a:pPr indent="457200" algn="just">
                        <a:lnSpc>
                          <a:spcPct val="150000"/>
                        </a:lnSpc>
                        <a:spcAft>
                          <a:spcPts val="600"/>
                        </a:spcAft>
                      </a:pPr>
                      <a:r>
                        <a:rPr lang="en-US" sz="1100">
                          <a:effectLst/>
                        </a:rPr>
                        <a:t>13</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35" marR="59335" marT="0" marB="0"/>
                </a:tc>
                <a:extLst>
                  <a:ext uri="{0D108BD9-81ED-4DB2-BD59-A6C34878D82A}">
                    <a16:rowId xmlns:a16="http://schemas.microsoft.com/office/drawing/2014/main" val="1423372097"/>
                  </a:ext>
                </a:extLst>
              </a:tr>
              <a:tr h="242888">
                <a:tc>
                  <a:txBody>
                    <a:bodyPr/>
                    <a:lstStyle/>
                    <a:p>
                      <a:pPr indent="457200" algn="just">
                        <a:lnSpc>
                          <a:spcPct val="150000"/>
                        </a:lnSpc>
                        <a:spcAft>
                          <a:spcPts val="600"/>
                        </a:spcAft>
                      </a:pPr>
                      <a:r>
                        <a:rPr lang="en-US" sz="1100">
                          <a:effectLst/>
                        </a:rPr>
                        <a:t>P</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35" marR="59335" marT="0" marB="0"/>
                </a:tc>
                <a:tc>
                  <a:txBody>
                    <a:bodyPr/>
                    <a:lstStyle/>
                    <a:p>
                      <a:pPr indent="457200" algn="just">
                        <a:lnSpc>
                          <a:spcPct val="150000"/>
                        </a:lnSpc>
                        <a:spcAft>
                          <a:spcPts val="600"/>
                        </a:spcAft>
                      </a:pPr>
                      <a:r>
                        <a:rPr lang="vi-VN" sz="1100">
                          <a:effectLst/>
                        </a:rPr>
                        <a:t>10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35" marR="59335" marT="0" marB="0"/>
                </a:tc>
                <a:tc>
                  <a:txBody>
                    <a:bodyPr/>
                    <a:lstStyle/>
                    <a:p>
                      <a:pPr indent="457200" algn="just">
                        <a:lnSpc>
                          <a:spcPct val="150000"/>
                        </a:lnSpc>
                        <a:spcAft>
                          <a:spcPts val="600"/>
                        </a:spcAft>
                      </a:pPr>
                      <a:r>
                        <a:rPr lang="vi-VN" sz="1100">
                          <a:effectLst/>
                        </a:rPr>
                        <a:t>3</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35" marR="59335" marT="0" marB="0"/>
                </a:tc>
                <a:tc>
                  <a:txBody>
                    <a:bodyPr/>
                    <a:lstStyle/>
                    <a:p>
                      <a:pPr indent="457200" algn="just">
                        <a:lnSpc>
                          <a:spcPct val="150000"/>
                        </a:lnSpc>
                        <a:spcAft>
                          <a:spcPts val="600"/>
                        </a:spcAft>
                      </a:pPr>
                      <a:r>
                        <a:rPr lang="en-US" sz="1100">
                          <a:effectLst/>
                        </a:rPr>
                        <a:t>13</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35" marR="59335" marT="0" marB="0"/>
                </a:tc>
                <a:extLst>
                  <a:ext uri="{0D108BD9-81ED-4DB2-BD59-A6C34878D82A}">
                    <a16:rowId xmlns:a16="http://schemas.microsoft.com/office/drawing/2014/main" val="3004663807"/>
                  </a:ext>
                </a:extLst>
              </a:tr>
              <a:tr h="242888">
                <a:tc>
                  <a:txBody>
                    <a:bodyPr/>
                    <a:lstStyle/>
                    <a:p>
                      <a:pPr indent="457200" algn="just">
                        <a:lnSpc>
                          <a:spcPct val="150000"/>
                        </a:lnSpc>
                        <a:spcAft>
                          <a:spcPts val="600"/>
                        </a:spcAft>
                      </a:pPr>
                      <a:r>
                        <a:rPr lang="en-US" sz="1100">
                          <a:effectLst/>
                        </a:rPr>
                        <a:t>Q</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35" marR="59335" marT="0" marB="0"/>
                </a:tc>
                <a:tc>
                  <a:txBody>
                    <a:bodyPr/>
                    <a:lstStyle/>
                    <a:p>
                      <a:pPr indent="457200" algn="just">
                        <a:lnSpc>
                          <a:spcPct val="150000"/>
                        </a:lnSpc>
                        <a:spcAft>
                          <a:spcPts val="600"/>
                        </a:spcAft>
                      </a:pPr>
                      <a:r>
                        <a:rPr lang="vi-VN" sz="1100">
                          <a:effectLst/>
                        </a:rPr>
                        <a:t>10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35" marR="59335" marT="0" marB="0"/>
                </a:tc>
                <a:tc>
                  <a:txBody>
                    <a:bodyPr/>
                    <a:lstStyle/>
                    <a:p>
                      <a:pPr indent="457200" algn="just">
                        <a:lnSpc>
                          <a:spcPct val="150000"/>
                        </a:lnSpc>
                        <a:spcAft>
                          <a:spcPts val="600"/>
                        </a:spcAft>
                      </a:pPr>
                      <a:r>
                        <a:rPr lang="vi-VN" sz="1100">
                          <a:effectLst/>
                        </a:rPr>
                        <a:t>3</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35" marR="59335" marT="0" marB="0"/>
                </a:tc>
                <a:tc>
                  <a:txBody>
                    <a:bodyPr/>
                    <a:lstStyle/>
                    <a:p>
                      <a:pPr indent="457200" algn="just">
                        <a:lnSpc>
                          <a:spcPct val="150000"/>
                        </a:lnSpc>
                        <a:spcAft>
                          <a:spcPts val="600"/>
                        </a:spcAft>
                      </a:pPr>
                      <a:r>
                        <a:rPr lang="en-US" sz="1100">
                          <a:effectLst/>
                        </a:rPr>
                        <a:t>13</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35" marR="59335" marT="0" marB="0"/>
                </a:tc>
                <a:extLst>
                  <a:ext uri="{0D108BD9-81ED-4DB2-BD59-A6C34878D82A}">
                    <a16:rowId xmlns:a16="http://schemas.microsoft.com/office/drawing/2014/main" val="1490902979"/>
                  </a:ext>
                </a:extLst>
              </a:tr>
              <a:tr h="242888">
                <a:tc>
                  <a:txBody>
                    <a:bodyPr/>
                    <a:lstStyle/>
                    <a:p>
                      <a:pPr indent="457200" algn="just">
                        <a:lnSpc>
                          <a:spcPct val="150000"/>
                        </a:lnSpc>
                        <a:spcAft>
                          <a:spcPts val="600"/>
                        </a:spcAft>
                      </a:pPr>
                      <a:r>
                        <a:rPr lang="en-US" sz="1100">
                          <a:effectLst/>
                        </a:rPr>
                        <a:t>R</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35" marR="59335" marT="0" marB="0"/>
                </a:tc>
                <a:tc>
                  <a:txBody>
                    <a:bodyPr/>
                    <a:lstStyle/>
                    <a:p>
                      <a:pPr indent="457200" algn="just">
                        <a:lnSpc>
                          <a:spcPct val="150000"/>
                        </a:lnSpc>
                        <a:spcAft>
                          <a:spcPts val="600"/>
                        </a:spcAft>
                      </a:pPr>
                      <a:r>
                        <a:rPr lang="vi-VN" sz="1100">
                          <a:effectLst/>
                        </a:rPr>
                        <a:t>10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35" marR="59335" marT="0" marB="0"/>
                </a:tc>
                <a:tc>
                  <a:txBody>
                    <a:bodyPr/>
                    <a:lstStyle/>
                    <a:p>
                      <a:pPr indent="457200" algn="just">
                        <a:lnSpc>
                          <a:spcPct val="150000"/>
                        </a:lnSpc>
                        <a:spcAft>
                          <a:spcPts val="600"/>
                        </a:spcAft>
                      </a:pPr>
                      <a:r>
                        <a:rPr lang="vi-VN" sz="1100">
                          <a:effectLst/>
                        </a:rPr>
                        <a:t>2</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35" marR="59335" marT="0" marB="0"/>
                </a:tc>
                <a:tc>
                  <a:txBody>
                    <a:bodyPr/>
                    <a:lstStyle/>
                    <a:p>
                      <a:pPr indent="457200" algn="just">
                        <a:lnSpc>
                          <a:spcPct val="150000"/>
                        </a:lnSpc>
                        <a:spcAft>
                          <a:spcPts val="600"/>
                        </a:spcAft>
                      </a:pPr>
                      <a:r>
                        <a:rPr lang="en-US" sz="1100">
                          <a:effectLst/>
                        </a:rPr>
                        <a:t>12</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35" marR="59335" marT="0" marB="0"/>
                </a:tc>
                <a:extLst>
                  <a:ext uri="{0D108BD9-81ED-4DB2-BD59-A6C34878D82A}">
                    <a16:rowId xmlns:a16="http://schemas.microsoft.com/office/drawing/2014/main" val="106638719"/>
                  </a:ext>
                </a:extLst>
              </a:tr>
              <a:tr h="242888">
                <a:tc>
                  <a:txBody>
                    <a:bodyPr/>
                    <a:lstStyle/>
                    <a:p>
                      <a:pPr indent="457200" algn="just">
                        <a:lnSpc>
                          <a:spcPct val="150000"/>
                        </a:lnSpc>
                        <a:spcAft>
                          <a:spcPts val="600"/>
                        </a:spcAft>
                      </a:pPr>
                      <a:r>
                        <a:rPr lang="en-US" sz="1100">
                          <a:effectLst/>
                        </a:rPr>
                        <a:t>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35" marR="59335" marT="0" marB="0"/>
                </a:tc>
                <a:tc>
                  <a:txBody>
                    <a:bodyPr/>
                    <a:lstStyle/>
                    <a:p>
                      <a:pPr indent="457200" algn="just">
                        <a:lnSpc>
                          <a:spcPct val="150000"/>
                        </a:lnSpc>
                        <a:spcAft>
                          <a:spcPts val="600"/>
                        </a:spcAft>
                      </a:pPr>
                      <a:r>
                        <a:rPr lang="vi-VN" sz="1100">
                          <a:effectLst/>
                        </a:rPr>
                        <a:t>10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35" marR="59335" marT="0" marB="0"/>
                </a:tc>
                <a:tc>
                  <a:txBody>
                    <a:bodyPr/>
                    <a:lstStyle/>
                    <a:p>
                      <a:pPr indent="457200" algn="just">
                        <a:lnSpc>
                          <a:spcPct val="150000"/>
                        </a:lnSpc>
                        <a:spcAft>
                          <a:spcPts val="600"/>
                        </a:spcAft>
                      </a:pPr>
                      <a:r>
                        <a:rPr lang="vi-VN" sz="1100">
                          <a:effectLst/>
                        </a:rPr>
                        <a:t>3</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35" marR="59335" marT="0" marB="0"/>
                </a:tc>
                <a:tc>
                  <a:txBody>
                    <a:bodyPr/>
                    <a:lstStyle/>
                    <a:p>
                      <a:pPr indent="457200" algn="just">
                        <a:lnSpc>
                          <a:spcPct val="150000"/>
                        </a:lnSpc>
                        <a:spcAft>
                          <a:spcPts val="600"/>
                        </a:spcAft>
                      </a:pPr>
                      <a:r>
                        <a:rPr lang="en-US" sz="1100">
                          <a:effectLst/>
                        </a:rPr>
                        <a:t>13</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35" marR="59335" marT="0" marB="0"/>
                </a:tc>
                <a:extLst>
                  <a:ext uri="{0D108BD9-81ED-4DB2-BD59-A6C34878D82A}">
                    <a16:rowId xmlns:a16="http://schemas.microsoft.com/office/drawing/2014/main" val="2077682479"/>
                  </a:ext>
                </a:extLst>
              </a:tr>
              <a:tr h="242888">
                <a:tc>
                  <a:txBody>
                    <a:bodyPr/>
                    <a:lstStyle/>
                    <a:p>
                      <a:pPr indent="457200" algn="just">
                        <a:lnSpc>
                          <a:spcPct val="150000"/>
                        </a:lnSpc>
                        <a:spcAft>
                          <a:spcPts val="600"/>
                        </a:spcAft>
                      </a:pPr>
                      <a:r>
                        <a:rPr lang="en-US" sz="1100">
                          <a:effectLst/>
                        </a:rPr>
                        <a:t>T</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35" marR="59335" marT="0" marB="0"/>
                </a:tc>
                <a:tc>
                  <a:txBody>
                    <a:bodyPr/>
                    <a:lstStyle/>
                    <a:p>
                      <a:pPr indent="457200" algn="just">
                        <a:lnSpc>
                          <a:spcPct val="150000"/>
                        </a:lnSpc>
                        <a:spcAft>
                          <a:spcPts val="600"/>
                        </a:spcAft>
                      </a:pPr>
                      <a:r>
                        <a:rPr lang="vi-VN" sz="1100">
                          <a:effectLst/>
                        </a:rPr>
                        <a:t>10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35" marR="59335" marT="0" marB="0"/>
                </a:tc>
                <a:tc>
                  <a:txBody>
                    <a:bodyPr/>
                    <a:lstStyle/>
                    <a:p>
                      <a:pPr indent="457200" algn="just">
                        <a:lnSpc>
                          <a:spcPct val="150000"/>
                        </a:lnSpc>
                        <a:spcAft>
                          <a:spcPts val="600"/>
                        </a:spcAft>
                      </a:pPr>
                      <a:r>
                        <a:rPr lang="vi-VN" sz="1100">
                          <a:effectLst/>
                        </a:rPr>
                        <a:t>5</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35" marR="59335" marT="0" marB="0"/>
                </a:tc>
                <a:tc>
                  <a:txBody>
                    <a:bodyPr/>
                    <a:lstStyle/>
                    <a:p>
                      <a:pPr indent="457200" algn="just">
                        <a:lnSpc>
                          <a:spcPct val="150000"/>
                        </a:lnSpc>
                        <a:spcAft>
                          <a:spcPts val="600"/>
                        </a:spcAft>
                      </a:pPr>
                      <a:r>
                        <a:rPr lang="en-US" sz="1100">
                          <a:effectLst/>
                        </a:rPr>
                        <a:t>15</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35" marR="59335" marT="0" marB="0"/>
                </a:tc>
                <a:extLst>
                  <a:ext uri="{0D108BD9-81ED-4DB2-BD59-A6C34878D82A}">
                    <a16:rowId xmlns:a16="http://schemas.microsoft.com/office/drawing/2014/main" val="4164864780"/>
                  </a:ext>
                </a:extLst>
              </a:tr>
              <a:tr h="242888">
                <a:tc>
                  <a:txBody>
                    <a:bodyPr/>
                    <a:lstStyle/>
                    <a:p>
                      <a:pPr indent="457200" algn="just">
                        <a:lnSpc>
                          <a:spcPct val="150000"/>
                        </a:lnSpc>
                        <a:spcAft>
                          <a:spcPts val="600"/>
                        </a:spcAft>
                      </a:pPr>
                      <a:r>
                        <a:rPr lang="en-US" sz="1100">
                          <a:effectLst/>
                        </a:rPr>
                        <a:t>U</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35" marR="59335" marT="0" marB="0"/>
                </a:tc>
                <a:tc>
                  <a:txBody>
                    <a:bodyPr/>
                    <a:lstStyle/>
                    <a:p>
                      <a:pPr indent="457200" algn="just">
                        <a:lnSpc>
                          <a:spcPct val="150000"/>
                        </a:lnSpc>
                        <a:spcAft>
                          <a:spcPts val="600"/>
                        </a:spcAft>
                      </a:pPr>
                      <a:r>
                        <a:rPr lang="vi-VN" sz="1100">
                          <a:effectLst/>
                        </a:rPr>
                        <a:t>10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35" marR="59335" marT="0" marB="0"/>
                </a:tc>
                <a:tc>
                  <a:txBody>
                    <a:bodyPr/>
                    <a:lstStyle/>
                    <a:p>
                      <a:pPr indent="457200" algn="just">
                        <a:lnSpc>
                          <a:spcPct val="150000"/>
                        </a:lnSpc>
                        <a:spcAft>
                          <a:spcPts val="600"/>
                        </a:spcAft>
                      </a:pPr>
                      <a:r>
                        <a:rPr lang="vi-VN" sz="1100">
                          <a:effectLst/>
                        </a:rPr>
                        <a:t>3</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35" marR="59335" marT="0" marB="0"/>
                </a:tc>
                <a:tc>
                  <a:txBody>
                    <a:bodyPr/>
                    <a:lstStyle/>
                    <a:p>
                      <a:pPr indent="457200" algn="just">
                        <a:lnSpc>
                          <a:spcPct val="150000"/>
                        </a:lnSpc>
                        <a:spcAft>
                          <a:spcPts val="600"/>
                        </a:spcAft>
                      </a:pPr>
                      <a:r>
                        <a:rPr lang="en-US" sz="1100">
                          <a:effectLst/>
                        </a:rPr>
                        <a:t>13</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35" marR="59335" marT="0" marB="0"/>
                </a:tc>
                <a:extLst>
                  <a:ext uri="{0D108BD9-81ED-4DB2-BD59-A6C34878D82A}">
                    <a16:rowId xmlns:a16="http://schemas.microsoft.com/office/drawing/2014/main" val="2269318073"/>
                  </a:ext>
                </a:extLst>
              </a:tr>
              <a:tr h="242888">
                <a:tc>
                  <a:txBody>
                    <a:bodyPr/>
                    <a:lstStyle/>
                    <a:p>
                      <a:pPr indent="457200" algn="just">
                        <a:lnSpc>
                          <a:spcPct val="150000"/>
                        </a:lnSpc>
                        <a:spcAft>
                          <a:spcPts val="600"/>
                        </a:spcAft>
                      </a:pPr>
                      <a:r>
                        <a:rPr lang="en-US" sz="1100">
                          <a:effectLst/>
                        </a:rPr>
                        <a:t>V</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35" marR="59335" marT="0" marB="0"/>
                </a:tc>
                <a:tc>
                  <a:txBody>
                    <a:bodyPr/>
                    <a:lstStyle/>
                    <a:p>
                      <a:pPr indent="457200" algn="just">
                        <a:lnSpc>
                          <a:spcPct val="150000"/>
                        </a:lnSpc>
                        <a:spcAft>
                          <a:spcPts val="600"/>
                        </a:spcAft>
                      </a:pPr>
                      <a:r>
                        <a:rPr lang="vi-VN" sz="1100">
                          <a:effectLst/>
                        </a:rPr>
                        <a:t>10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35" marR="59335" marT="0" marB="0"/>
                </a:tc>
                <a:tc>
                  <a:txBody>
                    <a:bodyPr/>
                    <a:lstStyle/>
                    <a:p>
                      <a:pPr indent="457200" algn="just">
                        <a:lnSpc>
                          <a:spcPct val="150000"/>
                        </a:lnSpc>
                        <a:spcAft>
                          <a:spcPts val="600"/>
                        </a:spcAft>
                      </a:pPr>
                      <a:r>
                        <a:rPr lang="vi-VN" sz="1100">
                          <a:effectLst/>
                        </a:rPr>
                        <a:t>3</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35" marR="59335" marT="0" marB="0"/>
                </a:tc>
                <a:tc>
                  <a:txBody>
                    <a:bodyPr/>
                    <a:lstStyle/>
                    <a:p>
                      <a:pPr indent="457200" algn="just">
                        <a:lnSpc>
                          <a:spcPct val="150000"/>
                        </a:lnSpc>
                        <a:spcAft>
                          <a:spcPts val="600"/>
                        </a:spcAft>
                      </a:pPr>
                      <a:r>
                        <a:rPr lang="en-US" sz="1100">
                          <a:effectLst/>
                        </a:rPr>
                        <a:t>13</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35" marR="59335" marT="0" marB="0"/>
                </a:tc>
                <a:extLst>
                  <a:ext uri="{0D108BD9-81ED-4DB2-BD59-A6C34878D82A}">
                    <a16:rowId xmlns:a16="http://schemas.microsoft.com/office/drawing/2014/main" val="2394957179"/>
                  </a:ext>
                </a:extLst>
              </a:tr>
              <a:tr h="242888">
                <a:tc>
                  <a:txBody>
                    <a:bodyPr/>
                    <a:lstStyle/>
                    <a:p>
                      <a:pPr indent="457200" algn="just">
                        <a:lnSpc>
                          <a:spcPct val="150000"/>
                        </a:lnSpc>
                        <a:spcAft>
                          <a:spcPts val="600"/>
                        </a:spcAft>
                      </a:pPr>
                      <a:r>
                        <a:rPr lang="en-US" sz="1100">
                          <a:effectLst/>
                        </a:rPr>
                        <a:t>W</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35" marR="59335" marT="0" marB="0"/>
                </a:tc>
                <a:tc>
                  <a:txBody>
                    <a:bodyPr/>
                    <a:lstStyle/>
                    <a:p>
                      <a:pPr indent="457200" algn="just">
                        <a:lnSpc>
                          <a:spcPct val="150000"/>
                        </a:lnSpc>
                        <a:spcAft>
                          <a:spcPts val="600"/>
                        </a:spcAft>
                      </a:pPr>
                      <a:r>
                        <a:rPr lang="vi-VN" sz="1100">
                          <a:effectLst/>
                        </a:rPr>
                        <a:t>10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35" marR="59335" marT="0" marB="0"/>
                </a:tc>
                <a:tc>
                  <a:txBody>
                    <a:bodyPr/>
                    <a:lstStyle/>
                    <a:p>
                      <a:pPr indent="457200" algn="just">
                        <a:lnSpc>
                          <a:spcPct val="150000"/>
                        </a:lnSpc>
                        <a:spcAft>
                          <a:spcPts val="600"/>
                        </a:spcAft>
                      </a:pPr>
                      <a:r>
                        <a:rPr lang="vi-VN" sz="1100">
                          <a:effectLst/>
                        </a:rPr>
                        <a:t>4</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35" marR="59335" marT="0" marB="0"/>
                </a:tc>
                <a:tc>
                  <a:txBody>
                    <a:bodyPr/>
                    <a:lstStyle/>
                    <a:p>
                      <a:pPr indent="457200" algn="just">
                        <a:lnSpc>
                          <a:spcPct val="150000"/>
                        </a:lnSpc>
                        <a:spcAft>
                          <a:spcPts val="600"/>
                        </a:spcAft>
                      </a:pPr>
                      <a:r>
                        <a:rPr lang="en-US" sz="1100">
                          <a:effectLst/>
                        </a:rPr>
                        <a:t>14</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35" marR="59335" marT="0" marB="0"/>
                </a:tc>
                <a:extLst>
                  <a:ext uri="{0D108BD9-81ED-4DB2-BD59-A6C34878D82A}">
                    <a16:rowId xmlns:a16="http://schemas.microsoft.com/office/drawing/2014/main" val="3628500343"/>
                  </a:ext>
                </a:extLst>
              </a:tr>
              <a:tr h="242888">
                <a:tc>
                  <a:txBody>
                    <a:bodyPr/>
                    <a:lstStyle/>
                    <a:p>
                      <a:pPr indent="457200" algn="just">
                        <a:lnSpc>
                          <a:spcPct val="150000"/>
                        </a:lnSpc>
                        <a:spcAft>
                          <a:spcPts val="600"/>
                        </a:spcAft>
                      </a:pPr>
                      <a:r>
                        <a:rPr lang="en-US" sz="1100">
                          <a:effectLst/>
                        </a:rPr>
                        <a:t>X</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35" marR="59335" marT="0" marB="0"/>
                </a:tc>
                <a:tc>
                  <a:txBody>
                    <a:bodyPr/>
                    <a:lstStyle/>
                    <a:p>
                      <a:pPr indent="457200" algn="just">
                        <a:lnSpc>
                          <a:spcPct val="150000"/>
                        </a:lnSpc>
                        <a:spcAft>
                          <a:spcPts val="600"/>
                        </a:spcAft>
                      </a:pPr>
                      <a:r>
                        <a:rPr lang="vi-VN" sz="1100">
                          <a:effectLst/>
                        </a:rPr>
                        <a:t>10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35" marR="59335" marT="0" marB="0"/>
                </a:tc>
                <a:tc>
                  <a:txBody>
                    <a:bodyPr/>
                    <a:lstStyle/>
                    <a:p>
                      <a:pPr indent="457200" algn="just">
                        <a:lnSpc>
                          <a:spcPct val="150000"/>
                        </a:lnSpc>
                        <a:spcAft>
                          <a:spcPts val="600"/>
                        </a:spcAft>
                      </a:pPr>
                      <a:r>
                        <a:rPr lang="vi-VN" sz="1100">
                          <a:effectLst/>
                        </a:rPr>
                        <a:t>3</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35" marR="59335" marT="0" marB="0"/>
                </a:tc>
                <a:tc>
                  <a:txBody>
                    <a:bodyPr/>
                    <a:lstStyle/>
                    <a:p>
                      <a:pPr indent="457200" algn="just">
                        <a:lnSpc>
                          <a:spcPct val="150000"/>
                        </a:lnSpc>
                        <a:spcAft>
                          <a:spcPts val="600"/>
                        </a:spcAft>
                      </a:pPr>
                      <a:r>
                        <a:rPr lang="en-US" sz="1100">
                          <a:effectLst/>
                        </a:rPr>
                        <a:t>13</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35" marR="59335" marT="0" marB="0"/>
                </a:tc>
                <a:extLst>
                  <a:ext uri="{0D108BD9-81ED-4DB2-BD59-A6C34878D82A}">
                    <a16:rowId xmlns:a16="http://schemas.microsoft.com/office/drawing/2014/main" val="2382287383"/>
                  </a:ext>
                </a:extLst>
              </a:tr>
              <a:tr h="242888">
                <a:tc>
                  <a:txBody>
                    <a:bodyPr/>
                    <a:lstStyle/>
                    <a:p>
                      <a:pPr indent="457200" algn="just">
                        <a:lnSpc>
                          <a:spcPct val="150000"/>
                        </a:lnSpc>
                        <a:spcAft>
                          <a:spcPts val="600"/>
                        </a:spcAft>
                      </a:pPr>
                      <a:r>
                        <a:rPr lang="en-US" sz="1100">
                          <a:effectLst/>
                        </a:rPr>
                        <a:t>Y</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35" marR="59335" marT="0" marB="0"/>
                </a:tc>
                <a:tc>
                  <a:txBody>
                    <a:bodyPr/>
                    <a:lstStyle/>
                    <a:p>
                      <a:pPr indent="457200" algn="just">
                        <a:lnSpc>
                          <a:spcPct val="150000"/>
                        </a:lnSpc>
                        <a:spcAft>
                          <a:spcPts val="600"/>
                        </a:spcAft>
                      </a:pPr>
                      <a:r>
                        <a:rPr lang="vi-VN" sz="1100">
                          <a:effectLst/>
                        </a:rPr>
                        <a:t>10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35" marR="59335" marT="0" marB="0"/>
                </a:tc>
                <a:tc>
                  <a:txBody>
                    <a:bodyPr/>
                    <a:lstStyle/>
                    <a:p>
                      <a:pPr indent="457200" algn="just">
                        <a:lnSpc>
                          <a:spcPct val="150000"/>
                        </a:lnSpc>
                        <a:spcAft>
                          <a:spcPts val="600"/>
                        </a:spcAft>
                      </a:pPr>
                      <a:r>
                        <a:rPr lang="vi-VN" sz="1100">
                          <a:effectLst/>
                        </a:rPr>
                        <a:t>2</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35" marR="59335" marT="0" marB="0"/>
                </a:tc>
                <a:tc>
                  <a:txBody>
                    <a:bodyPr/>
                    <a:lstStyle/>
                    <a:p>
                      <a:pPr indent="457200" algn="just">
                        <a:lnSpc>
                          <a:spcPct val="150000"/>
                        </a:lnSpc>
                        <a:spcAft>
                          <a:spcPts val="600"/>
                        </a:spcAft>
                      </a:pPr>
                      <a:r>
                        <a:rPr lang="en-US" sz="1100">
                          <a:effectLst/>
                        </a:rPr>
                        <a:t>12</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35" marR="59335" marT="0" marB="0"/>
                </a:tc>
                <a:extLst>
                  <a:ext uri="{0D108BD9-81ED-4DB2-BD59-A6C34878D82A}">
                    <a16:rowId xmlns:a16="http://schemas.microsoft.com/office/drawing/2014/main" val="812224992"/>
                  </a:ext>
                </a:extLst>
              </a:tr>
              <a:tr h="242888">
                <a:tc>
                  <a:txBody>
                    <a:bodyPr/>
                    <a:lstStyle/>
                    <a:p>
                      <a:pPr indent="457200" algn="just">
                        <a:lnSpc>
                          <a:spcPct val="150000"/>
                        </a:lnSpc>
                        <a:spcAft>
                          <a:spcPts val="600"/>
                        </a:spcAft>
                      </a:pPr>
                      <a:r>
                        <a:rPr lang="en-US" sz="1100">
                          <a:effectLst/>
                        </a:rPr>
                        <a:t>Z</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35" marR="59335" marT="0" marB="0"/>
                </a:tc>
                <a:tc>
                  <a:txBody>
                    <a:bodyPr/>
                    <a:lstStyle/>
                    <a:p>
                      <a:pPr indent="457200" algn="just">
                        <a:lnSpc>
                          <a:spcPct val="150000"/>
                        </a:lnSpc>
                        <a:spcAft>
                          <a:spcPts val="600"/>
                        </a:spcAft>
                      </a:pPr>
                      <a:r>
                        <a:rPr lang="vi-VN" sz="1100">
                          <a:effectLst/>
                        </a:rPr>
                        <a:t>10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35" marR="59335" marT="0" marB="0"/>
                </a:tc>
                <a:tc>
                  <a:txBody>
                    <a:bodyPr/>
                    <a:lstStyle/>
                    <a:p>
                      <a:pPr indent="457200" algn="just">
                        <a:lnSpc>
                          <a:spcPct val="150000"/>
                        </a:lnSpc>
                        <a:spcAft>
                          <a:spcPts val="600"/>
                        </a:spcAft>
                      </a:pPr>
                      <a:r>
                        <a:rPr lang="vi-VN" sz="1100">
                          <a:effectLst/>
                        </a:rPr>
                        <a:t>3</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35" marR="59335" marT="0" marB="0"/>
                </a:tc>
                <a:tc>
                  <a:txBody>
                    <a:bodyPr/>
                    <a:lstStyle/>
                    <a:p>
                      <a:pPr indent="457200" algn="just">
                        <a:lnSpc>
                          <a:spcPct val="150000"/>
                        </a:lnSpc>
                        <a:spcAft>
                          <a:spcPts val="600"/>
                        </a:spcAft>
                      </a:pPr>
                      <a:r>
                        <a:rPr lang="en-US" sz="1100">
                          <a:effectLst/>
                        </a:rPr>
                        <a:t>13</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35" marR="59335" marT="0" marB="0"/>
                </a:tc>
                <a:extLst>
                  <a:ext uri="{0D108BD9-81ED-4DB2-BD59-A6C34878D82A}">
                    <a16:rowId xmlns:a16="http://schemas.microsoft.com/office/drawing/2014/main" val="974042795"/>
                  </a:ext>
                </a:extLst>
              </a:tr>
              <a:tr h="242888">
                <a:tc>
                  <a:txBody>
                    <a:bodyPr/>
                    <a:lstStyle/>
                    <a:p>
                      <a:pPr indent="457200" algn="just">
                        <a:lnSpc>
                          <a:spcPct val="150000"/>
                        </a:lnSpc>
                        <a:spcAft>
                          <a:spcPts val="600"/>
                        </a:spcAft>
                      </a:pPr>
                      <a:r>
                        <a:rPr lang="en-US" sz="1100">
                          <a:effectLst/>
                        </a:rPr>
                        <a:t>Tổng</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35" marR="59335" marT="0" marB="0"/>
                </a:tc>
                <a:tc>
                  <a:txBody>
                    <a:bodyPr/>
                    <a:lstStyle/>
                    <a:p>
                      <a:pPr indent="457200" algn="just">
                        <a:lnSpc>
                          <a:spcPct val="150000"/>
                        </a:lnSpc>
                        <a:spcAft>
                          <a:spcPts val="600"/>
                        </a:spcAft>
                      </a:pPr>
                      <a:r>
                        <a:rPr lang="vi-VN" sz="1100">
                          <a:effectLst/>
                        </a:rPr>
                        <a:t>340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35" marR="59335" marT="0" marB="0"/>
                </a:tc>
                <a:tc>
                  <a:txBody>
                    <a:bodyPr/>
                    <a:lstStyle/>
                    <a:p>
                      <a:pPr indent="457200" algn="just">
                        <a:lnSpc>
                          <a:spcPct val="150000"/>
                        </a:lnSpc>
                        <a:spcAft>
                          <a:spcPts val="600"/>
                        </a:spcAft>
                      </a:pPr>
                      <a:r>
                        <a:rPr lang="vi-VN" sz="1100">
                          <a:effectLst/>
                        </a:rPr>
                        <a:t>101</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35" marR="59335" marT="0" marB="0"/>
                </a:tc>
                <a:tc>
                  <a:txBody>
                    <a:bodyPr/>
                    <a:lstStyle/>
                    <a:p>
                      <a:pPr indent="457200" algn="just">
                        <a:lnSpc>
                          <a:spcPct val="150000"/>
                        </a:lnSpc>
                        <a:spcAft>
                          <a:spcPts val="600"/>
                        </a:spcAft>
                      </a:pPr>
                      <a:r>
                        <a:rPr lang="vi-VN" sz="1100" dirty="0">
                          <a:effectLst/>
                        </a:rPr>
                        <a:t>441</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35" marR="59335" marT="0" marB="0"/>
                </a:tc>
                <a:extLst>
                  <a:ext uri="{0D108BD9-81ED-4DB2-BD59-A6C34878D82A}">
                    <a16:rowId xmlns:a16="http://schemas.microsoft.com/office/drawing/2014/main" val="1090797668"/>
                  </a:ext>
                </a:extLst>
              </a:tr>
            </a:tbl>
          </a:graphicData>
        </a:graphic>
      </p:graphicFrame>
    </p:spTree>
    <p:extLst>
      <p:ext uri="{BB962C8B-B14F-4D97-AF65-F5344CB8AC3E}">
        <p14:creationId xmlns:p14="http://schemas.microsoft.com/office/powerpoint/2010/main" val="3850287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1A8481E-94DF-DF49-BB38-2A2FAAABA97D}"/>
              </a:ext>
            </a:extLst>
          </p:cNvPr>
          <p:cNvSpPr>
            <a:spLocks noGrp="1"/>
          </p:cNvSpPr>
          <p:nvPr>
            <p:ph type="sldNum" sz="quarter" idx="12"/>
          </p:nvPr>
        </p:nvSpPr>
        <p:spPr/>
        <p:txBody>
          <a:bodyPr/>
          <a:lstStyle/>
          <a:p>
            <a:fld id="{20B7F220-0825-4B9B-9156-FF79F33775FE}" type="slidenum">
              <a:rPr lang="vi-VN" smtClean="0"/>
              <a:t>7</a:t>
            </a:fld>
            <a:endParaRPr lang="vi-VN"/>
          </a:p>
        </p:txBody>
      </p:sp>
      <p:sp>
        <p:nvSpPr>
          <p:cNvPr id="5" name="Title 1">
            <a:extLst>
              <a:ext uri="{FF2B5EF4-FFF2-40B4-BE49-F238E27FC236}">
                <a16:creationId xmlns:a16="http://schemas.microsoft.com/office/drawing/2014/main" id="{D18F9208-9E18-794B-ACE6-C78792D08797}"/>
              </a:ext>
            </a:extLst>
          </p:cNvPr>
          <p:cNvSpPr>
            <a:spLocks noGrp="1"/>
          </p:cNvSpPr>
          <p:nvPr>
            <p:ph type="title"/>
          </p:nvPr>
        </p:nvSpPr>
        <p:spPr>
          <a:xfrm>
            <a:off x="1066800" y="189707"/>
            <a:ext cx="8229600" cy="1143000"/>
          </a:xfrm>
        </p:spPr>
        <p:txBody>
          <a:bodyPr/>
          <a:lstStyle/>
          <a:p>
            <a:r>
              <a:rPr lang="vi-VN" dirty="0"/>
              <a:t>CƠ SỞ DỮ LIỆU</a:t>
            </a:r>
            <a:endParaRPr lang="en-US" dirty="0"/>
          </a:p>
        </p:txBody>
      </p:sp>
      <p:pic>
        <p:nvPicPr>
          <p:cNvPr id="6" name="Picture 5">
            <a:extLst>
              <a:ext uri="{FF2B5EF4-FFF2-40B4-BE49-F238E27FC236}">
                <a16:creationId xmlns:a16="http://schemas.microsoft.com/office/drawing/2014/main" id="{C25CC383-0A86-4346-963A-3ACA0C3690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8194" y="3000289"/>
            <a:ext cx="1725789" cy="1725789"/>
          </a:xfrm>
          <a:prstGeom prst="rect">
            <a:avLst/>
          </a:prstGeom>
        </p:spPr>
      </p:pic>
      <p:pic>
        <p:nvPicPr>
          <p:cNvPr id="7" name="Picture 6">
            <a:extLst>
              <a:ext uri="{FF2B5EF4-FFF2-40B4-BE49-F238E27FC236}">
                <a16:creationId xmlns:a16="http://schemas.microsoft.com/office/drawing/2014/main" id="{5E6FE7D9-8EDB-3542-B762-EC82DDC8A6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4977" y="2667691"/>
            <a:ext cx="3984978" cy="2390987"/>
          </a:xfrm>
          <a:prstGeom prst="rect">
            <a:avLst/>
          </a:prstGeom>
        </p:spPr>
      </p:pic>
    </p:spTree>
    <p:extLst>
      <p:ext uri="{BB962C8B-B14F-4D97-AF65-F5344CB8AC3E}">
        <p14:creationId xmlns:p14="http://schemas.microsoft.com/office/powerpoint/2010/main" val="3679886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E02F61-11A4-A34F-B49C-439B14BE19A2}"/>
              </a:ext>
            </a:extLst>
          </p:cNvPr>
          <p:cNvSpPr>
            <a:spLocks noGrp="1"/>
          </p:cNvSpPr>
          <p:nvPr>
            <p:ph idx="1"/>
          </p:nvPr>
        </p:nvSpPr>
        <p:spPr/>
        <p:txBody>
          <a:bodyPr/>
          <a:lstStyle/>
          <a:p>
            <a:r>
              <a:rPr lang="vi-VN" dirty="0"/>
              <a:t>Chuyển hệ màu:</a:t>
            </a:r>
          </a:p>
          <a:p>
            <a:pPr lvl="1" algn="just"/>
            <a:r>
              <a:rPr lang="vi-VN" sz="2000" dirty="0"/>
              <a:t>Chuyển hệ màu là bước chuyển từ ảnh có không gian màu này sang không gian màu khác. Vd: RGB =&gt; Grayscale</a:t>
            </a:r>
          </a:p>
          <a:p>
            <a:pPr lvl="1" algn="just"/>
            <a:r>
              <a:rPr lang="en-US" dirty="0" err="1"/>
              <a:t>Mục</a:t>
            </a:r>
            <a:r>
              <a:rPr lang="en-US" dirty="0"/>
              <a:t> </a:t>
            </a:r>
            <a:r>
              <a:rPr lang="en-US" dirty="0" err="1"/>
              <a:t>đích</a:t>
            </a:r>
            <a:r>
              <a:rPr lang="en-US" dirty="0"/>
              <a:t> </a:t>
            </a:r>
            <a:r>
              <a:rPr lang="en-US" dirty="0" err="1"/>
              <a:t>của</a:t>
            </a:r>
            <a:r>
              <a:rPr lang="en-US" dirty="0"/>
              <a:t> </a:t>
            </a:r>
            <a:r>
              <a:rPr lang="en-US" dirty="0" err="1"/>
              <a:t>việc</a:t>
            </a:r>
            <a:r>
              <a:rPr lang="en-US" dirty="0"/>
              <a:t> </a:t>
            </a:r>
            <a:r>
              <a:rPr lang="en-US" dirty="0" err="1"/>
              <a:t>chuyển</a:t>
            </a:r>
            <a:r>
              <a:rPr lang="en-US" dirty="0"/>
              <a:t> </a:t>
            </a:r>
            <a:r>
              <a:rPr lang="en-US" dirty="0" err="1"/>
              <a:t>hệ</a:t>
            </a:r>
            <a:r>
              <a:rPr lang="en-US" dirty="0"/>
              <a:t> </a:t>
            </a:r>
            <a:r>
              <a:rPr lang="en-US" dirty="0" err="1"/>
              <a:t>màu</a:t>
            </a:r>
            <a:r>
              <a:rPr lang="en-US" dirty="0"/>
              <a:t> </a:t>
            </a:r>
            <a:r>
              <a:rPr lang="en-US" dirty="0" err="1"/>
              <a:t>là</a:t>
            </a:r>
            <a:r>
              <a:rPr lang="en-US" dirty="0"/>
              <a:t> </a:t>
            </a:r>
            <a:r>
              <a:rPr lang="en-US" dirty="0" err="1"/>
              <a:t>giảm</a:t>
            </a:r>
            <a:r>
              <a:rPr lang="en-US" dirty="0"/>
              <a:t> </a:t>
            </a:r>
            <a:r>
              <a:rPr lang="en-US" dirty="0" err="1"/>
              <a:t>độ</a:t>
            </a:r>
            <a:r>
              <a:rPr lang="en-US" dirty="0"/>
              <a:t> </a:t>
            </a:r>
            <a:r>
              <a:rPr lang="en-US" dirty="0" err="1"/>
              <a:t>lớn</a:t>
            </a:r>
            <a:r>
              <a:rPr lang="en-US" dirty="0"/>
              <a:t> </a:t>
            </a:r>
            <a:r>
              <a:rPr lang="en-US" dirty="0" err="1"/>
              <a:t>của</a:t>
            </a:r>
            <a:r>
              <a:rPr lang="en-US" dirty="0"/>
              <a:t> </a:t>
            </a:r>
            <a:r>
              <a:rPr lang="en-US" dirty="0" err="1"/>
              <a:t>dữ</a:t>
            </a:r>
            <a:r>
              <a:rPr lang="en-US" dirty="0"/>
              <a:t> </a:t>
            </a:r>
            <a:r>
              <a:rPr lang="en-US" dirty="0" err="1"/>
              <a:t>liệu</a:t>
            </a:r>
            <a:r>
              <a:rPr lang="en-US" dirty="0"/>
              <a:t> </a:t>
            </a:r>
            <a:r>
              <a:rPr lang="en-US" dirty="0" err="1"/>
              <a:t>trước</a:t>
            </a:r>
            <a:r>
              <a:rPr lang="en-US" dirty="0"/>
              <a:t> </a:t>
            </a:r>
            <a:r>
              <a:rPr lang="en-US" dirty="0" err="1"/>
              <a:t>khi</a:t>
            </a:r>
            <a:r>
              <a:rPr lang="en-US" dirty="0"/>
              <a:t> </a:t>
            </a:r>
            <a:r>
              <a:rPr lang="en-US" dirty="0" err="1"/>
              <a:t>xử</a:t>
            </a:r>
            <a:r>
              <a:rPr lang="en-US" dirty="0"/>
              <a:t> </a:t>
            </a:r>
            <a:r>
              <a:rPr lang="en-US" dirty="0" err="1"/>
              <a:t>lý</a:t>
            </a:r>
            <a:r>
              <a:rPr lang="en-US" dirty="0"/>
              <a:t>.</a:t>
            </a:r>
          </a:p>
        </p:txBody>
      </p:sp>
      <p:sp>
        <p:nvSpPr>
          <p:cNvPr id="4" name="Slide Number Placeholder 3">
            <a:extLst>
              <a:ext uri="{FF2B5EF4-FFF2-40B4-BE49-F238E27FC236}">
                <a16:creationId xmlns:a16="http://schemas.microsoft.com/office/drawing/2014/main" id="{D30AC0CC-8EB5-EF4F-912C-0D433F26A22B}"/>
              </a:ext>
            </a:extLst>
          </p:cNvPr>
          <p:cNvSpPr>
            <a:spLocks noGrp="1"/>
          </p:cNvSpPr>
          <p:nvPr>
            <p:ph type="sldNum" sz="quarter" idx="12"/>
          </p:nvPr>
        </p:nvSpPr>
        <p:spPr/>
        <p:txBody>
          <a:bodyPr/>
          <a:lstStyle/>
          <a:p>
            <a:fld id="{20B7F220-0825-4B9B-9156-FF79F33775FE}" type="slidenum">
              <a:rPr lang="vi-VN" smtClean="0"/>
              <a:t>8</a:t>
            </a:fld>
            <a:endParaRPr lang="vi-VN"/>
          </a:p>
        </p:txBody>
      </p:sp>
      <p:sp>
        <p:nvSpPr>
          <p:cNvPr id="5" name="Title 1">
            <a:extLst>
              <a:ext uri="{FF2B5EF4-FFF2-40B4-BE49-F238E27FC236}">
                <a16:creationId xmlns:a16="http://schemas.microsoft.com/office/drawing/2014/main" id="{5F4CB9D0-C73F-2644-BD82-00B73F2E8292}"/>
              </a:ext>
            </a:extLst>
          </p:cNvPr>
          <p:cNvSpPr>
            <a:spLocks noGrp="1"/>
          </p:cNvSpPr>
          <p:nvPr>
            <p:ph type="title"/>
          </p:nvPr>
        </p:nvSpPr>
        <p:spPr>
          <a:xfrm>
            <a:off x="1066800" y="189707"/>
            <a:ext cx="8229600" cy="1143000"/>
          </a:xfrm>
        </p:spPr>
        <p:txBody>
          <a:bodyPr/>
          <a:lstStyle/>
          <a:p>
            <a:r>
              <a:rPr lang="vi-VN" dirty="0"/>
              <a:t>CƠ SỞ LÝ THUYẾT</a:t>
            </a:r>
            <a:endParaRPr lang="en-US" dirty="0"/>
          </a:p>
        </p:txBody>
      </p:sp>
      <p:pic>
        <p:nvPicPr>
          <p:cNvPr id="6" name="Picture 5">
            <a:extLst>
              <a:ext uri="{FF2B5EF4-FFF2-40B4-BE49-F238E27FC236}">
                <a16:creationId xmlns:a16="http://schemas.microsoft.com/office/drawing/2014/main" id="{AF646C39-E84E-494C-972F-BB46D8CD63AB}"/>
              </a:ext>
            </a:extLst>
          </p:cNvPr>
          <p:cNvPicPr/>
          <p:nvPr/>
        </p:nvPicPr>
        <p:blipFill>
          <a:blip r:embed="rId2">
            <a:extLst>
              <a:ext uri="{28A0092B-C50C-407E-A947-70E740481C1C}">
                <a14:useLocalDpi xmlns:a14="http://schemas.microsoft.com/office/drawing/2010/main" val="0"/>
              </a:ext>
            </a:extLst>
          </a:blip>
          <a:stretch>
            <a:fillRect/>
          </a:stretch>
        </p:blipFill>
        <p:spPr>
          <a:xfrm>
            <a:off x="1004711" y="3366734"/>
            <a:ext cx="7518718" cy="3259844"/>
          </a:xfrm>
          <a:prstGeom prst="rect">
            <a:avLst/>
          </a:prstGeom>
        </p:spPr>
      </p:pic>
    </p:spTree>
    <p:extLst>
      <p:ext uri="{BB962C8B-B14F-4D97-AF65-F5344CB8AC3E}">
        <p14:creationId xmlns:p14="http://schemas.microsoft.com/office/powerpoint/2010/main" val="2662147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4DF4B0-DE12-FB42-AFB0-C8F1E3726470}"/>
              </a:ext>
            </a:extLst>
          </p:cNvPr>
          <p:cNvSpPr>
            <a:spLocks noGrp="1"/>
          </p:cNvSpPr>
          <p:nvPr>
            <p:ph idx="1"/>
          </p:nvPr>
        </p:nvSpPr>
        <p:spPr/>
        <p:txBody>
          <a:bodyPr/>
          <a:lstStyle/>
          <a:p>
            <a:r>
              <a:rPr lang="vi-VN" dirty="0"/>
              <a:t>Lọc ảnh và khử nhiễu:</a:t>
            </a:r>
          </a:p>
          <a:p>
            <a:pPr lvl="1" algn="just"/>
            <a:r>
              <a:rPr lang="vi-VN" sz="2000" dirty="0"/>
              <a:t>Là quá trình làm mở, mịn ảnh. Mục tiêu của bước này là loại bỏ các chi tiết nhiễu không cần thiết.</a:t>
            </a:r>
          </a:p>
          <a:p>
            <a:pPr lvl="1" algn="just"/>
            <a:r>
              <a:rPr lang="vi-VN" sz="2000" dirty="0"/>
              <a:t>Sử dụng bộ lọc Bilateral Filter.</a:t>
            </a:r>
            <a:endParaRPr lang="en-US" dirty="0"/>
          </a:p>
        </p:txBody>
      </p:sp>
      <p:sp>
        <p:nvSpPr>
          <p:cNvPr id="4" name="Slide Number Placeholder 3">
            <a:extLst>
              <a:ext uri="{FF2B5EF4-FFF2-40B4-BE49-F238E27FC236}">
                <a16:creationId xmlns:a16="http://schemas.microsoft.com/office/drawing/2014/main" id="{45313DCF-55F9-EB4B-A0A1-D35058FEDC4C}"/>
              </a:ext>
            </a:extLst>
          </p:cNvPr>
          <p:cNvSpPr>
            <a:spLocks noGrp="1"/>
          </p:cNvSpPr>
          <p:nvPr>
            <p:ph type="sldNum" sz="quarter" idx="12"/>
          </p:nvPr>
        </p:nvSpPr>
        <p:spPr/>
        <p:txBody>
          <a:bodyPr/>
          <a:lstStyle/>
          <a:p>
            <a:fld id="{20B7F220-0825-4B9B-9156-FF79F33775FE}" type="slidenum">
              <a:rPr lang="vi-VN" smtClean="0"/>
              <a:t>9</a:t>
            </a:fld>
            <a:endParaRPr lang="vi-VN"/>
          </a:p>
        </p:txBody>
      </p:sp>
      <p:sp>
        <p:nvSpPr>
          <p:cNvPr id="5" name="Title 1">
            <a:extLst>
              <a:ext uri="{FF2B5EF4-FFF2-40B4-BE49-F238E27FC236}">
                <a16:creationId xmlns:a16="http://schemas.microsoft.com/office/drawing/2014/main" id="{5D1B84C9-3C29-EF42-A88D-E7F1B27334A2}"/>
              </a:ext>
            </a:extLst>
          </p:cNvPr>
          <p:cNvSpPr>
            <a:spLocks noGrp="1"/>
          </p:cNvSpPr>
          <p:nvPr>
            <p:ph type="title"/>
          </p:nvPr>
        </p:nvSpPr>
        <p:spPr>
          <a:xfrm>
            <a:off x="1066800" y="189707"/>
            <a:ext cx="8229600" cy="1143000"/>
          </a:xfrm>
        </p:spPr>
        <p:txBody>
          <a:bodyPr/>
          <a:lstStyle/>
          <a:p>
            <a:r>
              <a:rPr lang="vi-VN" dirty="0"/>
              <a:t>CƠ SỞ LÝ THUYẾT</a:t>
            </a:r>
            <a:endParaRPr lang="en-US" dirty="0"/>
          </a:p>
        </p:txBody>
      </p:sp>
      <p:pic>
        <p:nvPicPr>
          <p:cNvPr id="6" name="Picture 5">
            <a:extLst>
              <a:ext uri="{FF2B5EF4-FFF2-40B4-BE49-F238E27FC236}">
                <a16:creationId xmlns:a16="http://schemas.microsoft.com/office/drawing/2014/main" id="{1F812325-E2CC-074B-8A44-C72D229FC626}"/>
              </a:ext>
            </a:extLst>
          </p:cNvPr>
          <p:cNvPicPr/>
          <p:nvPr/>
        </p:nvPicPr>
        <p:blipFill>
          <a:blip r:embed="rId2">
            <a:extLst>
              <a:ext uri="{28A0092B-C50C-407E-A947-70E740481C1C}">
                <a14:useLocalDpi xmlns:a14="http://schemas.microsoft.com/office/drawing/2010/main" val="0"/>
              </a:ext>
            </a:extLst>
          </a:blip>
          <a:stretch>
            <a:fillRect/>
          </a:stretch>
        </p:blipFill>
        <p:spPr>
          <a:xfrm>
            <a:off x="870655" y="3088565"/>
            <a:ext cx="8273345" cy="3267793"/>
          </a:xfrm>
          <a:prstGeom prst="rect">
            <a:avLst/>
          </a:prstGeom>
        </p:spPr>
      </p:pic>
    </p:spTree>
    <p:extLst>
      <p:ext uri="{BB962C8B-B14F-4D97-AF65-F5344CB8AC3E}">
        <p14:creationId xmlns:p14="http://schemas.microsoft.com/office/powerpoint/2010/main" val="1931348320"/>
      </p:ext>
    </p:extLst>
  </p:cSld>
  <p:clrMapOvr>
    <a:masterClrMapping/>
  </p:clrMapOvr>
</p:sld>
</file>

<file path=ppt/theme/theme1.xml><?xml version="1.0" encoding="utf-8"?>
<a:theme xmlns:a="http://schemas.openxmlformats.org/drawingml/2006/main" name="ThemeTD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TDT" id="{7FBF2D66-0AE2-4E89-937D-1D810BAF016B}" vid="{A882BC36-1AB8-4F26-83DE-148B0E59132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ThemeTDT</Template>
  <TotalTime>8034</TotalTime>
  <Words>1718</Words>
  <Application>Microsoft Macintosh PowerPoint</Application>
  <PresentationFormat>On-screen Show (4:3)</PresentationFormat>
  <Paragraphs>339</Paragraphs>
  <Slides>30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Cambria Math</vt:lpstr>
      <vt:lpstr>Times New Roman</vt:lpstr>
      <vt:lpstr>ThemeTDT</vt:lpstr>
      <vt:lpstr>PowerPoint Presentation</vt:lpstr>
      <vt:lpstr>MỤC LỤC</vt:lpstr>
      <vt:lpstr>GIỚI THIỆU BÀI TOÁN</vt:lpstr>
      <vt:lpstr>CÁC BÀI TOÁN PHẢI GIẢI QUYẾT</vt:lpstr>
      <vt:lpstr>CƠ SỞ DỮ LIỆU</vt:lpstr>
      <vt:lpstr>CƠ SỞ DỮ LIỆU</vt:lpstr>
      <vt:lpstr>CƠ SỞ DỮ LIỆU</vt:lpstr>
      <vt:lpstr>CƠ SỞ LÝ THUYẾT</vt:lpstr>
      <vt:lpstr>CƠ SỞ LÝ THUYẾT</vt:lpstr>
      <vt:lpstr>CƠ SỞ LÝ THUYẾT</vt:lpstr>
      <vt:lpstr>CƠ SỞ LÝ THUYẾT</vt:lpstr>
      <vt:lpstr>PHƯƠNG PHÁP CHỌN NGƯỠNG OTSU</vt:lpstr>
      <vt:lpstr>CONNECTED COMPONENT ANALYSIS </vt:lpstr>
      <vt:lpstr>CONNECTED COMPONENT ANALYSIS </vt:lpstr>
      <vt:lpstr>CONNECTED COMPONENT ANALYSIS </vt:lpstr>
      <vt:lpstr>CONNECTED COMPONENT ANALYSIS </vt:lpstr>
      <vt:lpstr>CONNECTED COMPONENT ANALYSIS </vt:lpstr>
      <vt:lpstr>SUPPORT VECTOR MANCHINE – SVM</vt:lpstr>
      <vt:lpstr>SUPPORT VECTOR MANCHINE – SVM</vt:lpstr>
      <vt:lpstr>SUPPORT VECTOR MANCHINE – SVM</vt:lpstr>
      <vt:lpstr>SUPPORT VECTOR MANCHINE – SVM</vt:lpstr>
      <vt:lpstr>SUPPORT VECTOR MANCHINE – SVM</vt:lpstr>
      <vt:lpstr>MÔ HÌNH</vt:lpstr>
      <vt:lpstr>MÔ TẢ MÔ HÌNH</vt:lpstr>
      <vt:lpstr>MÔ TẢ MÔ HÌNH</vt:lpstr>
      <vt:lpstr>PHƯƠNG PHÁP ĐÁNH GIÁ</vt:lpstr>
      <vt:lpstr>KẾT QUẢ THỰC NGHIỆM</vt:lpstr>
      <vt:lpstr>KẾT LUẬN</vt:lpstr>
      <vt:lpstr>HƯỚNG PHÁT TRIỂN</vt:lpstr>
      <vt:lpstr>TÀI LIỆU THAM KHẢO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Quang Vinh</dc:creator>
  <cp:lastModifiedBy>Thịnh Nguyễn</cp:lastModifiedBy>
  <cp:revision>553</cp:revision>
  <dcterms:created xsi:type="dcterms:W3CDTF">2015-09-13T11:23:10Z</dcterms:created>
  <dcterms:modified xsi:type="dcterms:W3CDTF">2019-06-08T05:58:15Z</dcterms:modified>
</cp:coreProperties>
</file>