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22"/>
  </p:notesMasterIdLst>
  <p:sldIdLst>
    <p:sldId id="256" r:id="rId2"/>
    <p:sldId id="258" r:id="rId3"/>
    <p:sldId id="259" r:id="rId4"/>
    <p:sldId id="260" r:id="rId5"/>
    <p:sldId id="271" r:id="rId6"/>
    <p:sldId id="263" r:id="rId7"/>
    <p:sldId id="278" r:id="rId8"/>
    <p:sldId id="295" r:id="rId9"/>
    <p:sldId id="277" r:id="rId10"/>
    <p:sldId id="285" r:id="rId11"/>
    <p:sldId id="283" r:id="rId12"/>
    <p:sldId id="305" r:id="rId13"/>
    <p:sldId id="311" r:id="rId14"/>
    <p:sldId id="306" r:id="rId15"/>
    <p:sldId id="307" r:id="rId16"/>
    <p:sldId id="265" r:id="rId17"/>
    <p:sldId id="266" r:id="rId18"/>
    <p:sldId id="273" r:id="rId19"/>
    <p:sldId id="274" r:id="rId20"/>
    <p:sldId id="297" r:id="rId2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6" autoAdjust="0"/>
    <p:restoredTop sz="94660"/>
  </p:normalViewPr>
  <p:slideViewPr>
    <p:cSldViewPr snapToGrid="0">
      <p:cViewPr varScale="1">
        <p:scale>
          <a:sx n="114" d="100"/>
          <a:sy n="114" d="100"/>
        </p:scale>
        <p:origin x="1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8134B-60A1-4F26-A7CB-8467F9F97642}"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5343F06D-5950-4BA4-89F3-CC5F904F7977}">
      <dgm:prSet phldrT="[Text]"/>
      <dgm:spPr/>
      <dgm:t>
        <a:bodyPr/>
        <a:lstStyle/>
        <a:p>
          <a:r>
            <a:rPr lang="vi-VN" dirty="0">
              <a:latin typeface="Times New Roman" panose="02020603050405020304" pitchFamily="18" charset="0"/>
              <a:cs typeface="Times New Roman" panose="02020603050405020304" pitchFamily="18" charset="0"/>
            </a:rPr>
            <a:t>Giới thiệu bài toán</a:t>
          </a:r>
          <a:endParaRPr lang="en-US" dirty="0">
            <a:latin typeface="Times New Roman" panose="02020603050405020304" pitchFamily="18" charset="0"/>
            <a:cs typeface="Times New Roman" panose="02020603050405020304" pitchFamily="18" charset="0"/>
          </a:endParaRPr>
        </a:p>
      </dgm:t>
    </dgm:pt>
    <dgm:pt modelId="{6C362217-FF26-4B51-BCBF-E58BA3601B09}" type="parTrans" cxnId="{7C0DB791-9BE2-4019-8CBB-B051DC0BA2DC}">
      <dgm:prSet/>
      <dgm:spPr/>
      <dgm:t>
        <a:bodyPr/>
        <a:lstStyle/>
        <a:p>
          <a:endParaRPr lang="en-US"/>
        </a:p>
      </dgm:t>
    </dgm:pt>
    <dgm:pt modelId="{5C1B2FC4-E6B5-4B1C-A4BE-98C901F8417D}" type="sibTrans" cxnId="{7C0DB791-9BE2-4019-8CBB-B051DC0BA2DC}">
      <dgm:prSet/>
      <dgm:spPr/>
      <dgm:t>
        <a:bodyPr/>
        <a:lstStyle/>
        <a:p>
          <a:endParaRPr lang="en-US"/>
        </a:p>
      </dgm:t>
    </dgm:pt>
    <dgm:pt modelId="{27BFC98D-CE3F-4D2A-91A0-EC381967408E}">
      <dgm:prSet phldrT="[Text]"/>
      <dgm:spPr/>
      <dgm:t>
        <a:bodyPr/>
        <a:lstStyle/>
        <a:p>
          <a:r>
            <a:rPr lang="vi-VN" dirty="0">
              <a:latin typeface="Times New Roman" panose="02020603050405020304" pitchFamily="18" charset="0"/>
              <a:cs typeface="Times New Roman" panose="02020603050405020304" pitchFamily="18" charset="0"/>
            </a:rPr>
            <a:t>Cơ sở lý thuyết</a:t>
          </a:r>
          <a:endParaRPr lang="en-US" dirty="0">
            <a:latin typeface="Times New Roman" panose="02020603050405020304" pitchFamily="18" charset="0"/>
            <a:cs typeface="Times New Roman" panose="02020603050405020304" pitchFamily="18" charset="0"/>
          </a:endParaRPr>
        </a:p>
      </dgm:t>
    </dgm:pt>
    <dgm:pt modelId="{C2438D82-2C38-49F7-BCB1-EC1CF05D38A3}" type="parTrans" cxnId="{9C693D03-C220-4C83-8E2F-5E0F0FAAFF93}">
      <dgm:prSet/>
      <dgm:spPr/>
      <dgm:t>
        <a:bodyPr/>
        <a:lstStyle/>
        <a:p>
          <a:endParaRPr lang="en-US"/>
        </a:p>
      </dgm:t>
    </dgm:pt>
    <dgm:pt modelId="{A1F37F77-AC5B-4782-A3F0-4629DABC2B69}" type="sibTrans" cxnId="{9C693D03-C220-4C83-8E2F-5E0F0FAAFF93}">
      <dgm:prSet/>
      <dgm:spPr/>
      <dgm:t>
        <a:bodyPr/>
        <a:lstStyle/>
        <a:p>
          <a:endParaRPr lang="en-US"/>
        </a:p>
      </dgm:t>
    </dgm:pt>
    <dgm:pt modelId="{449AF134-6499-4400-BEA4-63459487CA84}">
      <dgm:prSet/>
      <dgm:spPr/>
      <dgm:t>
        <a:bodyPr/>
        <a:lstStyle/>
        <a:p>
          <a:r>
            <a:rPr lang="vi-VN" dirty="0">
              <a:latin typeface="Times New Roman" panose="02020603050405020304" pitchFamily="18" charset="0"/>
              <a:cs typeface="Times New Roman" panose="02020603050405020304" pitchFamily="18" charset="0"/>
            </a:rPr>
            <a:t>Kết quả thực nghiệm</a:t>
          </a:r>
          <a:endParaRPr lang="en-US" dirty="0">
            <a:latin typeface="Times New Roman" panose="02020603050405020304" pitchFamily="18" charset="0"/>
            <a:cs typeface="Times New Roman" panose="02020603050405020304" pitchFamily="18" charset="0"/>
          </a:endParaRPr>
        </a:p>
      </dgm:t>
    </dgm:pt>
    <dgm:pt modelId="{A774E55C-DC1D-4EE3-A997-6A3D3117E2FE}" type="parTrans" cxnId="{8B9EEFFF-8895-4DDE-991A-56367C32EC28}">
      <dgm:prSet/>
      <dgm:spPr/>
      <dgm:t>
        <a:bodyPr/>
        <a:lstStyle/>
        <a:p>
          <a:endParaRPr lang="en-US"/>
        </a:p>
      </dgm:t>
    </dgm:pt>
    <dgm:pt modelId="{0871AB1F-A836-4475-B141-E24862DED8D0}" type="sibTrans" cxnId="{8B9EEFFF-8895-4DDE-991A-56367C32EC28}">
      <dgm:prSet/>
      <dgm:spPr/>
      <dgm:t>
        <a:bodyPr/>
        <a:lstStyle/>
        <a:p>
          <a:endParaRPr lang="en-US"/>
        </a:p>
      </dgm:t>
    </dgm:pt>
    <dgm:pt modelId="{E71E8AE7-FF15-44F9-B5CD-DAEC26500181}">
      <dgm:prSet/>
      <dgm:spPr/>
      <dgm:t>
        <a:bodyPr/>
        <a:lstStyle/>
        <a:p>
          <a:r>
            <a:rPr lang="vi-VN" dirty="0">
              <a:latin typeface="+mj-lt"/>
            </a:rPr>
            <a:t>Kết luận và hướng phát triển</a:t>
          </a:r>
          <a:endParaRPr lang="en-US" dirty="0">
            <a:latin typeface="+mj-lt"/>
          </a:endParaRPr>
        </a:p>
      </dgm:t>
    </dgm:pt>
    <dgm:pt modelId="{29A1A266-A338-4D40-B965-CEF91689A732}" type="parTrans" cxnId="{19EBD0AB-E7A1-4EBD-9B9A-F4A071CE0405}">
      <dgm:prSet/>
      <dgm:spPr/>
      <dgm:t>
        <a:bodyPr/>
        <a:lstStyle/>
        <a:p>
          <a:endParaRPr lang="en-US"/>
        </a:p>
      </dgm:t>
    </dgm:pt>
    <dgm:pt modelId="{EB17C167-AC3B-41AC-AAA5-DC7ED51ACAD0}" type="sibTrans" cxnId="{19EBD0AB-E7A1-4EBD-9B9A-F4A071CE0405}">
      <dgm:prSet/>
      <dgm:spPr/>
      <dgm:t>
        <a:bodyPr/>
        <a:lstStyle/>
        <a:p>
          <a:endParaRPr lang="en-US"/>
        </a:p>
      </dgm:t>
    </dgm:pt>
    <dgm:pt modelId="{0C834611-6112-4C96-B60D-F2E40F7514A2}">
      <dgm:prSet phldrT="[Text]"/>
      <dgm:spPr/>
      <dgm:t>
        <a:bodyPr/>
        <a:lstStyle/>
        <a:p>
          <a:r>
            <a:rPr lang="vi-VN" dirty="0">
              <a:latin typeface="Times New Roman" panose="02020603050405020304" pitchFamily="18" charset="0"/>
              <a:cs typeface="Times New Roman" panose="02020603050405020304" pitchFamily="18" charset="0"/>
            </a:rPr>
            <a:t>Mô hình</a:t>
          </a:r>
          <a:endParaRPr lang="en-US" dirty="0">
            <a:latin typeface="Times New Roman" panose="02020603050405020304" pitchFamily="18" charset="0"/>
            <a:cs typeface="Times New Roman" panose="02020603050405020304" pitchFamily="18" charset="0"/>
          </a:endParaRPr>
        </a:p>
      </dgm:t>
    </dgm:pt>
    <dgm:pt modelId="{19D601A9-A167-4A02-8FDF-F6F5318E4581}" type="parTrans" cxnId="{8E279A4D-D192-46E7-B47A-2D80EC64B325}">
      <dgm:prSet/>
      <dgm:spPr/>
      <dgm:t>
        <a:bodyPr/>
        <a:lstStyle/>
        <a:p>
          <a:endParaRPr lang="en-US"/>
        </a:p>
      </dgm:t>
    </dgm:pt>
    <dgm:pt modelId="{63F1B424-6034-4302-B218-57A5E43B5E66}" type="sibTrans" cxnId="{8E279A4D-D192-46E7-B47A-2D80EC64B325}">
      <dgm:prSet/>
      <dgm:spPr/>
      <dgm:t>
        <a:bodyPr/>
        <a:lstStyle/>
        <a:p>
          <a:endParaRPr lang="en-US"/>
        </a:p>
      </dgm:t>
    </dgm:pt>
    <dgm:pt modelId="{B2A9F47D-D1E9-416D-80C3-BDDB9110BD4F}" type="pres">
      <dgm:prSet presAssocID="{BA98134B-60A1-4F26-A7CB-8467F9F97642}" presName="Name0" presStyleCnt="0">
        <dgm:presLayoutVars>
          <dgm:chMax val="7"/>
          <dgm:chPref val="7"/>
          <dgm:dir/>
        </dgm:presLayoutVars>
      </dgm:prSet>
      <dgm:spPr/>
    </dgm:pt>
    <dgm:pt modelId="{FB9753EE-2A6A-4D6C-9E8A-66C23339591D}" type="pres">
      <dgm:prSet presAssocID="{BA98134B-60A1-4F26-A7CB-8467F9F97642}" presName="Name1" presStyleCnt="0"/>
      <dgm:spPr/>
    </dgm:pt>
    <dgm:pt modelId="{56F301E7-95A3-41C7-BF57-409F69B21DDD}" type="pres">
      <dgm:prSet presAssocID="{BA98134B-60A1-4F26-A7CB-8467F9F97642}" presName="cycle" presStyleCnt="0"/>
      <dgm:spPr/>
    </dgm:pt>
    <dgm:pt modelId="{FBA0292D-2161-415C-957D-C14086D18540}" type="pres">
      <dgm:prSet presAssocID="{BA98134B-60A1-4F26-A7CB-8467F9F97642}" presName="srcNode" presStyleLbl="node1" presStyleIdx="0" presStyleCnt="5"/>
      <dgm:spPr/>
    </dgm:pt>
    <dgm:pt modelId="{9F81315D-EF7A-41E5-98DA-299F6ED41334}" type="pres">
      <dgm:prSet presAssocID="{BA98134B-60A1-4F26-A7CB-8467F9F97642}" presName="conn" presStyleLbl="parChTrans1D2" presStyleIdx="0" presStyleCnt="1"/>
      <dgm:spPr/>
    </dgm:pt>
    <dgm:pt modelId="{A6E26CA2-3F72-421C-AE89-F3209DFDF95B}" type="pres">
      <dgm:prSet presAssocID="{BA98134B-60A1-4F26-A7CB-8467F9F97642}" presName="extraNode" presStyleLbl="node1" presStyleIdx="0" presStyleCnt="5"/>
      <dgm:spPr/>
    </dgm:pt>
    <dgm:pt modelId="{49A7C1FA-EADE-4D37-8AD7-65B6EE5DA1C2}" type="pres">
      <dgm:prSet presAssocID="{BA98134B-60A1-4F26-A7CB-8467F9F97642}" presName="dstNode" presStyleLbl="node1" presStyleIdx="0" presStyleCnt="5"/>
      <dgm:spPr/>
    </dgm:pt>
    <dgm:pt modelId="{585518D8-D76D-4DE8-AEF0-5FE0A693D852}" type="pres">
      <dgm:prSet presAssocID="{5343F06D-5950-4BA4-89F3-CC5F904F7977}" presName="text_1" presStyleLbl="node1" presStyleIdx="0" presStyleCnt="5">
        <dgm:presLayoutVars>
          <dgm:bulletEnabled val="1"/>
        </dgm:presLayoutVars>
      </dgm:prSet>
      <dgm:spPr/>
    </dgm:pt>
    <dgm:pt modelId="{C3B208BC-091E-426B-801B-28BFE8A6387E}" type="pres">
      <dgm:prSet presAssocID="{5343F06D-5950-4BA4-89F3-CC5F904F7977}" presName="accent_1" presStyleCnt="0"/>
      <dgm:spPr/>
    </dgm:pt>
    <dgm:pt modelId="{2A3FDAED-8A61-4FA3-9DEC-4352F0A75BA7}" type="pres">
      <dgm:prSet presAssocID="{5343F06D-5950-4BA4-89F3-CC5F904F7977}" presName="accentRepeatNode" presStyleLbl="solidFgAcc1" presStyleIdx="0" presStyleCnt="5"/>
      <dgm:spPr/>
    </dgm:pt>
    <dgm:pt modelId="{AF45554A-1941-6846-A22C-D8DD6BC151BD}" type="pres">
      <dgm:prSet presAssocID="{0C834611-6112-4C96-B60D-F2E40F7514A2}" presName="text_2" presStyleLbl="node1" presStyleIdx="1" presStyleCnt="5">
        <dgm:presLayoutVars>
          <dgm:bulletEnabled val="1"/>
        </dgm:presLayoutVars>
      </dgm:prSet>
      <dgm:spPr/>
    </dgm:pt>
    <dgm:pt modelId="{40DF25FB-8990-934B-B22C-5CF049E3213C}" type="pres">
      <dgm:prSet presAssocID="{0C834611-6112-4C96-B60D-F2E40F7514A2}" presName="accent_2" presStyleCnt="0"/>
      <dgm:spPr/>
    </dgm:pt>
    <dgm:pt modelId="{54A9DE2D-3F59-4FB2-9F03-EF821084B6CB}" type="pres">
      <dgm:prSet presAssocID="{0C834611-6112-4C96-B60D-F2E40F7514A2}" presName="accentRepeatNode" presStyleLbl="solidFgAcc1" presStyleIdx="1" presStyleCnt="5"/>
      <dgm:spPr/>
    </dgm:pt>
    <dgm:pt modelId="{26087174-05AA-B243-84E4-C4925EF61FEC}" type="pres">
      <dgm:prSet presAssocID="{27BFC98D-CE3F-4D2A-91A0-EC381967408E}" presName="text_3" presStyleLbl="node1" presStyleIdx="2" presStyleCnt="5">
        <dgm:presLayoutVars>
          <dgm:bulletEnabled val="1"/>
        </dgm:presLayoutVars>
      </dgm:prSet>
      <dgm:spPr/>
    </dgm:pt>
    <dgm:pt modelId="{0F1ED323-5A42-6744-AA3B-791B2CCBA3EC}" type="pres">
      <dgm:prSet presAssocID="{27BFC98D-CE3F-4D2A-91A0-EC381967408E}" presName="accent_3" presStyleCnt="0"/>
      <dgm:spPr/>
    </dgm:pt>
    <dgm:pt modelId="{5F7ABC68-34B7-4F7C-A8EA-1B8372F16288}" type="pres">
      <dgm:prSet presAssocID="{27BFC98D-CE3F-4D2A-91A0-EC381967408E}" presName="accentRepeatNode" presStyleLbl="solidFgAcc1" presStyleIdx="2" presStyleCnt="5"/>
      <dgm:spPr/>
    </dgm:pt>
    <dgm:pt modelId="{6052236E-FA5A-4851-96AD-3586A2723E9D}" type="pres">
      <dgm:prSet presAssocID="{449AF134-6499-4400-BEA4-63459487CA84}" presName="text_4" presStyleLbl="node1" presStyleIdx="3" presStyleCnt="5">
        <dgm:presLayoutVars>
          <dgm:bulletEnabled val="1"/>
        </dgm:presLayoutVars>
      </dgm:prSet>
      <dgm:spPr/>
    </dgm:pt>
    <dgm:pt modelId="{6F116AAF-939E-4892-B110-D8B992B78DF5}" type="pres">
      <dgm:prSet presAssocID="{449AF134-6499-4400-BEA4-63459487CA84}" presName="accent_4" presStyleCnt="0"/>
      <dgm:spPr/>
    </dgm:pt>
    <dgm:pt modelId="{269A9EFD-D1C2-4ACA-9462-E4BEFB95B809}" type="pres">
      <dgm:prSet presAssocID="{449AF134-6499-4400-BEA4-63459487CA84}" presName="accentRepeatNode" presStyleLbl="solidFgAcc1" presStyleIdx="3" presStyleCnt="5"/>
      <dgm:spPr/>
    </dgm:pt>
    <dgm:pt modelId="{1A8AF5A4-F0E3-4FCE-B399-4349B9FB00E9}" type="pres">
      <dgm:prSet presAssocID="{E71E8AE7-FF15-44F9-B5CD-DAEC26500181}" presName="text_5" presStyleLbl="node1" presStyleIdx="4" presStyleCnt="5">
        <dgm:presLayoutVars>
          <dgm:bulletEnabled val="1"/>
        </dgm:presLayoutVars>
      </dgm:prSet>
      <dgm:spPr/>
    </dgm:pt>
    <dgm:pt modelId="{5ECEAC21-0702-4871-B3A6-B45FDB1F0BAB}" type="pres">
      <dgm:prSet presAssocID="{E71E8AE7-FF15-44F9-B5CD-DAEC26500181}" presName="accent_5" presStyleCnt="0"/>
      <dgm:spPr/>
    </dgm:pt>
    <dgm:pt modelId="{E01DFDF0-91C6-443F-ABC1-D89350DFE3E7}" type="pres">
      <dgm:prSet presAssocID="{E71E8AE7-FF15-44F9-B5CD-DAEC26500181}" presName="accentRepeatNode" presStyleLbl="solidFgAcc1" presStyleIdx="4" presStyleCnt="5"/>
      <dgm:spPr/>
    </dgm:pt>
  </dgm:ptLst>
  <dgm:cxnLst>
    <dgm:cxn modelId="{03D7AC01-43D2-0F49-8B7C-FF73D9505FF5}" type="presOf" srcId="{449AF134-6499-4400-BEA4-63459487CA84}" destId="{6052236E-FA5A-4851-96AD-3586A2723E9D}" srcOrd="0" destOrd="0" presId="urn:microsoft.com/office/officeart/2008/layout/VerticalCurvedList"/>
    <dgm:cxn modelId="{9C693D03-C220-4C83-8E2F-5E0F0FAAFF93}" srcId="{BA98134B-60A1-4F26-A7CB-8467F9F97642}" destId="{27BFC98D-CE3F-4D2A-91A0-EC381967408E}" srcOrd="2" destOrd="0" parTransId="{C2438D82-2C38-49F7-BCB1-EC1CF05D38A3}" sibTransId="{A1F37F77-AC5B-4782-A3F0-4629DABC2B69}"/>
    <dgm:cxn modelId="{95F02E0E-35D1-3746-BC67-5BB5CBC5D084}" type="presOf" srcId="{E71E8AE7-FF15-44F9-B5CD-DAEC26500181}" destId="{1A8AF5A4-F0E3-4FCE-B399-4349B9FB00E9}" srcOrd="0" destOrd="0" presId="urn:microsoft.com/office/officeart/2008/layout/VerticalCurvedList"/>
    <dgm:cxn modelId="{773D6A4D-260D-BC49-93F8-1ABDC89D2AE2}" type="presOf" srcId="{5C1B2FC4-E6B5-4B1C-A4BE-98C901F8417D}" destId="{9F81315D-EF7A-41E5-98DA-299F6ED41334}" srcOrd="0" destOrd="0" presId="urn:microsoft.com/office/officeart/2008/layout/VerticalCurvedList"/>
    <dgm:cxn modelId="{8E279A4D-D192-46E7-B47A-2D80EC64B325}" srcId="{BA98134B-60A1-4F26-A7CB-8467F9F97642}" destId="{0C834611-6112-4C96-B60D-F2E40F7514A2}" srcOrd="1" destOrd="0" parTransId="{19D601A9-A167-4A02-8FDF-F6F5318E4581}" sibTransId="{63F1B424-6034-4302-B218-57A5E43B5E66}"/>
    <dgm:cxn modelId="{FF431853-6F35-554F-8FD2-9345E1FF4348}" type="presOf" srcId="{5343F06D-5950-4BA4-89F3-CC5F904F7977}" destId="{585518D8-D76D-4DE8-AEF0-5FE0A693D852}" srcOrd="0" destOrd="0" presId="urn:microsoft.com/office/officeart/2008/layout/VerticalCurvedList"/>
    <dgm:cxn modelId="{7C0DB791-9BE2-4019-8CBB-B051DC0BA2DC}" srcId="{BA98134B-60A1-4F26-A7CB-8467F9F97642}" destId="{5343F06D-5950-4BA4-89F3-CC5F904F7977}" srcOrd="0" destOrd="0" parTransId="{6C362217-FF26-4B51-BCBF-E58BA3601B09}" sibTransId="{5C1B2FC4-E6B5-4B1C-A4BE-98C901F8417D}"/>
    <dgm:cxn modelId="{F539A3A8-523B-1847-9DF4-CD8260077138}" type="presOf" srcId="{0C834611-6112-4C96-B60D-F2E40F7514A2}" destId="{AF45554A-1941-6846-A22C-D8DD6BC151BD}" srcOrd="0" destOrd="0" presId="urn:microsoft.com/office/officeart/2008/layout/VerticalCurvedList"/>
    <dgm:cxn modelId="{19EBD0AB-E7A1-4EBD-9B9A-F4A071CE0405}" srcId="{BA98134B-60A1-4F26-A7CB-8467F9F97642}" destId="{E71E8AE7-FF15-44F9-B5CD-DAEC26500181}" srcOrd="4" destOrd="0" parTransId="{29A1A266-A338-4D40-B965-CEF91689A732}" sibTransId="{EB17C167-AC3B-41AC-AAA5-DC7ED51ACAD0}"/>
    <dgm:cxn modelId="{079B66DC-2614-4C73-BA9C-3438E09CEBC7}" type="presOf" srcId="{BA98134B-60A1-4F26-A7CB-8467F9F97642}" destId="{B2A9F47D-D1E9-416D-80C3-BDDB9110BD4F}" srcOrd="0" destOrd="0" presId="urn:microsoft.com/office/officeart/2008/layout/VerticalCurvedList"/>
    <dgm:cxn modelId="{94C4EFF5-812A-F44C-995F-86478F366943}" type="presOf" srcId="{27BFC98D-CE3F-4D2A-91A0-EC381967408E}" destId="{26087174-05AA-B243-84E4-C4925EF61FEC}" srcOrd="0" destOrd="0" presId="urn:microsoft.com/office/officeart/2008/layout/VerticalCurvedList"/>
    <dgm:cxn modelId="{8B9EEFFF-8895-4DDE-991A-56367C32EC28}" srcId="{BA98134B-60A1-4F26-A7CB-8467F9F97642}" destId="{449AF134-6499-4400-BEA4-63459487CA84}" srcOrd="3" destOrd="0" parTransId="{A774E55C-DC1D-4EE3-A997-6A3D3117E2FE}" sibTransId="{0871AB1F-A836-4475-B141-E24862DED8D0}"/>
    <dgm:cxn modelId="{76D4BD9A-EA7C-9A41-A582-92BF5FA379BB}" type="presParOf" srcId="{B2A9F47D-D1E9-416D-80C3-BDDB9110BD4F}" destId="{FB9753EE-2A6A-4D6C-9E8A-66C23339591D}" srcOrd="0" destOrd="0" presId="urn:microsoft.com/office/officeart/2008/layout/VerticalCurvedList"/>
    <dgm:cxn modelId="{9D5DC09B-FD8F-7845-B81B-9A4262C29754}" type="presParOf" srcId="{FB9753EE-2A6A-4D6C-9E8A-66C23339591D}" destId="{56F301E7-95A3-41C7-BF57-409F69B21DDD}" srcOrd="0" destOrd="0" presId="urn:microsoft.com/office/officeart/2008/layout/VerticalCurvedList"/>
    <dgm:cxn modelId="{83A84F13-1608-7846-9985-C113BA013A8E}" type="presParOf" srcId="{56F301E7-95A3-41C7-BF57-409F69B21DDD}" destId="{FBA0292D-2161-415C-957D-C14086D18540}" srcOrd="0" destOrd="0" presId="urn:microsoft.com/office/officeart/2008/layout/VerticalCurvedList"/>
    <dgm:cxn modelId="{9F5D1889-8611-AD48-A29B-3FD0A346B635}" type="presParOf" srcId="{56F301E7-95A3-41C7-BF57-409F69B21DDD}" destId="{9F81315D-EF7A-41E5-98DA-299F6ED41334}" srcOrd="1" destOrd="0" presId="urn:microsoft.com/office/officeart/2008/layout/VerticalCurvedList"/>
    <dgm:cxn modelId="{1D659E85-3FD3-3447-A395-0E8D6BD655AC}" type="presParOf" srcId="{56F301E7-95A3-41C7-BF57-409F69B21DDD}" destId="{A6E26CA2-3F72-421C-AE89-F3209DFDF95B}" srcOrd="2" destOrd="0" presId="urn:microsoft.com/office/officeart/2008/layout/VerticalCurvedList"/>
    <dgm:cxn modelId="{019F1FC3-F469-BE4E-B5EA-0B8403F313B9}" type="presParOf" srcId="{56F301E7-95A3-41C7-BF57-409F69B21DDD}" destId="{49A7C1FA-EADE-4D37-8AD7-65B6EE5DA1C2}" srcOrd="3" destOrd="0" presId="urn:microsoft.com/office/officeart/2008/layout/VerticalCurvedList"/>
    <dgm:cxn modelId="{5F1786CB-8DA4-6E49-A517-BC5A3E6783FA}" type="presParOf" srcId="{FB9753EE-2A6A-4D6C-9E8A-66C23339591D}" destId="{585518D8-D76D-4DE8-AEF0-5FE0A693D852}" srcOrd="1" destOrd="0" presId="urn:microsoft.com/office/officeart/2008/layout/VerticalCurvedList"/>
    <dgm:cxn modelId="{37DB9B59-638C-FE4D-88BB-8096082125C2}" type="presParOf" srcId="{FB9753EE-2A6A-4D6C-9E8A-66C23339591D}" destId="{C3B208BC-091E-426B-801B-28BFE8A6387E}" srcOrd="2" destOrd="0" presId="urn:microsoft.com/office/officeart/2008/layout/VerticalCurvedList"/>
    <dgm:cxn modelId="{21C7109E-704F-D34D-9951-3FD638315BAB}" type="presParOf" srcId="{C3B208BC-091E-426B-801B-28BFE8A6387E}" destId="{2A3FDAED-8A61-4FA3-9DEC-4352F0A75BA7}" srcOrd="0" destOrd="0" presId="urn:microsoft.com/office/officeart/2008/layout/VerticalCurvedList"/>
    <dgm:cxn modelId="{5CF1A97A-91B8-AB4D-81BD-0E1627EB6D57}" type="presParOf" srcId="{FB9753EE-2A6A-4D6C-9E8A-66C23339591D}" destId="{AF45554A-1941-6846-A22C-D8DD6BC151BD}" srcOrd="3" destOrd="0" presId="urn:microsoft.com/office/officeart/2008/layout/VerticalCurvedList"/>
    <dgm:cxn modelId="{75EB0146-5F47-4145-BC42-70B41941D34B}" type="presParOf" srcId="{FB9753EE-2A6A-4D6C-9E8A-66C23339591D}" destId="{40DF25FB-8990-934B-B22C-5CF049E3213C}" srcOrd="4" destOrd="0" presId="urn:microsoft.com/office/officeart/2008/layout/VerticalCurvedList"/>
    <dgm:cxn modelId="{45099F08-EFE7-814A-BF63-5BB614B1EB62}" type="presParOf" srcId="{40DF25FB-8990-934B-B22C-5CF049E3213C}" destId="{54A9DE2D-3F59-4FB2-9F03-EF821084B6CB}" srcOrd="0" destOrd="0" presId="urn:microsoft.com/office/officeart/2008/layout/VerticalCurvedList"/>
    <dgm:cxn modelId="{F4A13396-0E86-B34A-ACDF-2BFC2EDA1D1E}" type="presParOf" srcId="{FB9753EE-2A6A-4D6C-9E8A-66C23339591D}" destId="{26087174-05AA-B243-84E4-C4925EF61FEC}" srcOrd="5" destOrd="0" presId="urn:microsoft.com/office/officeart/2008/layout/VerticalCurvedList"/>
    <dgm:cxn modelId="{5286E6C6-8C8D-014B-A8C4-42DCB8870819}" type="presParOf" srcId="{FB9753EE-2A6A-4D6C-9E8A-66C23339591D}" destId="{0F1ED323-5A42-6744-AA3B-791B2CCBA3EC}" srcOrd="6" destOrd="0" presId="urn:microsoft.com/office/officeart/2008/layout/VerticalCurvedList"/>
    <dgm:cxn modelId="{62566028-9131-654A-ACAE-BA7FE1F9BB17}" type="presParOf" srcId="{0F1ED323-5A42-6744-AA3B-791B2CCBA3EC}" destId="{5F7ABC68-34B7-4F7C-A8EA-1B8372F16288}" srcOrd="0" destOrd="0" presId="urn:microsoft.com/office/officeart/2008/layout/VerticalCurvedList"/>
    <dgm:cxn modelId="{8C15019A-FC33-A74D-9B7B-236767731F5D}" type="presParOf" srcId="{FB9753EE-2A6A-4D6C-9E8A-66C23339591D}" destId="{6052236E-FA5A-4851-96AD-3586A2723E9D}" srcOrd="7" destOrd="0" presId="urn:microsoft.com/office/officeart/2008/layout/VerticalCurvedList"/>
    <dgm:cxn modelId="{55659462-16F0-E54A-9D2E-E2C3F5D17F0D}" type="presParOf" srcId="{FB9753EE-2A6A-4D6C-9E8A-66C23339591D}" destId="{6F116AAF-939E-4892-B110-D8B992B78DF5}" srcOrd="8" destOrd="0" presId="urn:microsoft.com/office/officeart/2008/layout/VerticalCurvedList"/>
    <dgm:cxn modelId="{C5D7C85E-7F9C-6247-A629-DC62A32E2050}" type="presParOf" srcId="{6F116AAF-939E-4892-B110-D8B992B78DF5}" destId="{269A9EFD-D1C2-4ACA-9462-E4BEFB95B809}" srcOrd="0" destOrd="0" presId="urn:microsoft.com/office/officeart/2008/layout/VerticalCurvedList"/>
    <dgm:cxn modelId="{36952A58-BF4E-A045-9FEB-B2D1F791B2C4}" type="presParOf" srcId="{FB9753EE-2A6A-4D6C-9E8A-66C23339591D}" destId="{1A8AF5A4-F0E3-4FCE-B399-4349B9FB00E9}" srcOrd="9" destOrd="0" presId="urn:microsoft.com/office/officeart/2008/layout/VerticalCurvedList"/>
    <dgm:cxn modelId="{AE4CAAE4-3842-CA40-B570-F8DFAED8313D}" type="presParOf" srcId="{FB9753EE-2A6A-4D6C-9E8A-66C23339591D}" destId="{5ECEAC21-0702-4871-B3A6-B45FDB1F0BAB}" srcOrd="10" destOrd="0" presId="urn:microsoft.com/office/officeart/2008/layout/VerticalCurvedList"/>
    <dgm:cxn modelId="{7C240DAC-4924-9148-A436-4E17409C34C9}" type="presParOf" srcId="{5ECEAC21-0702-4871-B3A6-B45FDB1F0BAB}" destId="{E01DFDF0-91C6-443F-ABC1-D89350DFE3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EEC9D2-1A2F-4287-BF60-1F45B408C474}" type="doc">
      <dgm:prSet loTypeId="urn:microsoft.com/office/officeart/2005/8/layout/process1" loCatId="process" qsTypeId="urn:microsoft.com/office/officeart/2005/8/quickstyle/simple1" qsCatId="simple" csTypeId="urn:microsoft.com/office/officeart/2005/8/colors/accent1_2" csCatId="accent1" phldr="1"/>
      <dgm:spPr/>
    </dgm:pt>
    <dgm:pt modelId="{ABAF7239-2477-424B-9F22-8A5FDB5AE250}">
      <dgm:prSet phldrT="[Text]" custT="1"/>
      <dgm:spPr>
        <a:solidFill>
          <a:schemeClr val="bg2"/>
        </a:solidFill>
      </dgm:spPr>
      <dgm:t>
        <a:bodyPr/>
        <a:lstStyle/>
        <a:p>
          <a:r>
            <a:rPr lang="en-US" sz="1800" b="0" cap="none" spc="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Ảnh input</a:t>
          </a:r>
        </a:p>
      </dgm:t>
    </dgm:pt>
    <dgm:pt modelId="{C3C34A34-5162-4A23-B09F-1475C7D5447B}" type="parTrans" cxnId="{1900F42B-D4F8-4014-8296-72670C50009E}">
      <dgm:prSet/>
      <dgm:spPr/>
      <dgm:t>
        <a:bodyPr/>
        <a:lstStyle/>
        <a:p>
          <a:endParaRPr lang="en-US"/>
        </a:p>
      </dgm:t>
    </dgm:pt>
    <dgm:pt modelId="{2286C6AE-C64B-4E90-B909-E6BB1A5EB206}" type="sibTrans" cxnId="{1900F42B-D4F8-4014-8296-72670C50009E}">
      <dgm:prSet/>
      <dgm:spPr/>
      <dgm:t>
        <a:bodyPr/>
        <a:lstStyle/>
        <a:p>
          <a:endParaRPr lang="en-US"/>
        </a:p>
      </dgm:t>
    </dgm:pt>
    <dgm:pt modelId="{0FC67718-18C9-458D-8149-E1518640731D}">
      <dgm:prSet phldrT="[Text]" custT="1"/>
      <dgm:spPr>
        <a:solidFill>
          <a:schemeClr val="bg2"/>
        </a:solidFill>
      </dgm:spPr>
      <dgm:t>
        <a:bodyPr/>
        <a:lstStyle/>
        <a:p>
          <a:r>
            <a:rPr lang="en-US" sz="1800" dirty="0" err="1">
              <a:solidFill>
                <a:schemeClr val="tx1"/>
              </a:solidFill>
              <a:latin typeface="Times New Roman" pitchFamily="18" charset="0"/>
              <a:cs typeface="Times New Roman" pitchFamily="18" charset="0"/>
            </a:rPr>
            <a:t>Chuẩn</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hóa</a:t>
          </a:r>
          <a:r>
            <a:rPr lang="en-US" sz="1800" dirty="0">
              <a:solidFill>
                <a:schemeClr val="tx1"/>
              </a:solidFill>
              <a:latin typeface="Times New Roman" pitchFamily="18" charset="0"/>
              <a:cs typeface="Times New Roman" pitchFamily="18" charset="0"/>
            </a:rPr>
            <a:t> Gamma </a:t>
          </a:r>
          <a:r>
            <a:rPr lang="en-US" sz="1800" dirty="0" err="1">
              <a:solidFill>
                <a:schemeClr val="tx1"/>
              </a:solidFill>
              <a:latin typeface="Times New Roman" pitchFamily="18" charset="0"/>
              <a:cs typeface="Times New Roman" pitchFamily="18" charset="0"/>
            </a:rPr>
            <a:t>và</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màu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sắc</a:t>
          </a:r>
          <a:endParaRPr lang="en-US" sz="1800" dirty="0">
            <a:solidFill>
              <a:schemeClr val="tx1"/>
            </a:solidFill>
            <a:latin typeface="Times New Roman" pitchFamily="18" charset="0"/>
            <a:cs typeface="Times New Roman" pitchFamily="18" charset="0"/>
          </a:endParaRPr>
        </a:p>
      </dgm:t>
    </dgm:pt>
    <dgm:pt modelId="{0D18F04B-4071-4704-ABA3-699237ACA646}" type="parTrans" cxnId="{D52A90CB-393C-4A77-ADF9-3AF39443252B}">
      <dgm:prSet/>
      <dgm:spPr/>
      <dgm:t>
        <a:bodyPr/>
        <a:lstStyle/>
        <a:p>
          <a:endParaRPr lang="en-US"/>
        </a:p>
      </dgm:t>
    </dgm:pt>
    <dgm:pt modelId="{14BBF8B8-BC46-4C6D-AC22-C91D220792D5}" type="sibTrans" cxnId="{D52A90CB-393C-4A77-ADF9-3AF39443252B}">
      <dgm:prSet/>
      <dgm:spPr/>
      <dgm:t>
        <a:bodyPr/>
        <a:lstStyle/>
        <a:p>
          <a:endParaRPr lang="en-US"/>
        </a:p>
      </dgm:t>
    </dgm:pt>
    <dgm:pt modelId="{70406D4A-2997-4E90-91C2-7CD702EAF28F}">
      <dgm:prSet phldrT="[Text]" custT="1"/>
      <dgm:spPr>
        <a:solidFill>
          <a:schemeClr val="bg2"/>
        </a:solidFill>
      </dgm:spPr>
      <dgm:t>
        <a:bodyPr/>
        <a:lstStyle/>
        <a:p>
          <a:r>
            <a:rPr lang="en-US" sz="1800" dirty="0" err="1">
              <a:solidFill>
                <a:schemeClr val="tx1"/>
              </a:solidFill>
              <a:latin typeface="Times New Roman" pitchFamily="18" charset="0"/>
              <a:cs typeface="Times New Roman" pitchFamily="18" charset="0"/>
            </a:rPr>
            <a:t>Tính</a:t>
          </a:r>
          <a:r>
            <a:rPr lang="en-US" sz="1800" dirty="0">
              <a:solidFill>
                <a:schemeClr val="tx1"/>
              </a:solidFill>
              <a:latin typeface="Times New Roman" pitchFamily="18" charset="0"/>
              <a:cs typeface="Times New Roman" pitchFamily="18" charset="0"/>
            </a:rPr>
            <a:t> Gradients</a:t>
          </a:r>
        </a:p>
      </dgm:t>
    </dgm:pt>
    <dgm:pt modelId="{A9B2BB31-5C5E-4385-ADC1-D189228AB245}" type="parTrans" cxnId="{99CA4B6D-B37E-46CF-87D2-3B475702B491}">
      <dgm:prSet/>
      <dgm:spPr/>
      <dgm:t>
        <a:bodyPr/>
        <a:lstStyle/>
        <a:p>
          <a:endParaRPr lang="en-US"/>
        </a:p>
      </dgm:t>
    </dgm:pt>
    <dgm:pt modelId="{864EF94A-C764-4747-A8D0-EA7A5CA6BD96}" type="sibTrans" cxnId="{99CA4B6D-B37E-46CF-87D2-3B475702B491}">
      <dgm:prSet/>
      <dgm:spPr/>
      <dgm:t>
        <a:bodyPr/>
        <a:lstStyle/>
        <a:p>
          <a:endParaRPr lang="en-US"/>
        </a:p>
      </dgm:t>
    </dgm:pt>
    <dgm:pt modelId="{A4596A8B-E29F-47CE-BD01-1895FF5E8B7A}">
      <dgm:prSet custT="1"/>
      <dgm:spPr>
        <a:solidFill>
          <a:schemeClr val="bg2"/>
        </a:solidFill>
      </dgm:spPr>
      <dgm:t>
        <a:bodyPr/>
        <a:lstStyle/>
        <a:p>
          <a:r>
            <a:rPr lang="en-US" sz="1800" dirty="0">
              <a:solidFill>
                <a:schemeClr val="tx1"/>
              </a:solidFill>
              <a:latin typeface="Times New Roman" pitchFamily="18" charset="0"/>
              <a:cs typeface="Times New Roman" pitchFamily="18" charset="0"/>
            </a:rPr>
            <a:t>Chia </a:t>
          </a:r>
          <a:r>
            <a:rPr lang="en-US" sz="1800" dirty="0" err="1">
              <a:solidFill>
                <a:schemeClr val="tx1"/>
              </a:solidFill>
              <a:latin typeface="Times New Roman" pitchFamily="18" charset="0"/>
              <a:cs typeface="Times New Roman" pitchFamily="18" charset="0"/>
            </a:rPr>
            <a:t>hướng</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và</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gom</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nhóm</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đặc</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trưng</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tại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mỗi</a:t>
          </a:r>
          <a:r>
            <a:rPr lang="en-US" sz="1800" dirty="0">
              <a:solidFill>
                <a:schemeClr val="tx1"/>
              </a:solidFill>
              <a:latin typeface="Times New Roman" pitchFamily="18" charset="0"/>
              <a:cs typeface="Times New Roman" pitchFamily="18" charset="0"/>
            </a:rPr>
            <a:t> cell</a:t>
          </a:r>
        </a:p>
      </dgm:t>
    </dgm:pt>
    <dgm:pt modelId="{3B8C9101-C7C2-40CF-A1C8-F62E22636D5D}" type="parTrans" cxnId="{DD5DE77F-75EA-4064-BD05-DE607793D425}">
      <dgm:prSet/>
      <dgm:spPr/>
      <dgm:t>
        <a:bodyPr/>
        <a:lstStyle/>
        <a:p>
          <a:endParaRPr lang="en-US"/>
        </a:p>
      </dgm:t>
    </dgm:pt>
    <dgm:pt modelId="{56FB6124-D68B-4103-8D70-92B58C1374C0}" type="sibTrans" cxnId="{DD5DE77F-75EA-4064-BD05-DE607793D425}">
      <dgm:prSet/>
      <dgm:spPr/>
      <dgm:t>
        <a:bodyPr/>
        <a:lstStyle/>
        <a:p>
          <a:endParaRPr lang="en-US"/>
        </a:p>
      </dgm:t>
    </dgm:pt>
    <dgm:pt modelId="{1FFAF25C-1E74-41BA-A18F-F5E9FFACCEB2}">
      <dgm:prSet custT="1"/>
      <dgm:spPr>
        <a:solidFill>
          <a:schemeClr val="bg2"/>
        </a:solidFill>
      </dgm:spPr>
      <dgm:t>
        <a:bodyPr/>
        <a:lstStyle/>
        <a:p>
          <a:r>
            <a:rPr lang="en-US" sz="1800">
              <a:solidFill>
                <a:schemeClr val="tx1"/>
              </a:solidFill>
              <a:latin typeface="Times New Roman" pitchFamily="18" charset="0"/>
              <a:cs typeface="Times New Roman" pitchFamily="18" charset="0"/>
            </a:rPr>
            <a:t>Tính đặc trưng cho khối và chuẩn hóa</a:t>
          </a:r>
        </a:p>
      </dgm:t>
    </dgm:pt>
    <dgm:pt modelId="{A2E4FC91-82EE-4A40-9965-FDAC892B6A81}" type="parTrans" cxnId="{AE6FA0F1-A1D7-4970-B38E-691DA497D3AB}">
      <dgm:prSet/>
      <dgm:spPr/>
      <dgm:t>
        <a:bodyPr/>
        <a:lstStyle/>
        <a:p>
          <a:endParaRPr lang="en-US"/>
        </a:p>
      </dgm:t>
    </dgm:pt>
    <dgm:pt modelId="{6000CC3E-9362-41D3-BC77-AA7A41B264E9}" type="sibTrans" cxnId="{AE6FA0F1-A1D7-4970-B38E-691DA497D3AB}">
      <dgm:prSet/>
      <dgm:spPr/>
      <dgm:t>
        <a:bodyPr/>
        <a:lstStyle/>
        <a:p>
          <a:endParaRPr lang="en-US"/>
        </a:p>
      </dgm:t>
    </dgm:pt>
    <dgm:pt modelId="{1833DAC1-128E-4C7A-B9A6-0224A3557F7F}">
      <dgm:prSet custT="1"/>
      <dgm:spPr>
        <a:solidFill>
          <a:schemeClr val="bg2"/>
        </a:solidFill>
      </dgm:spPr>
      <dgm:t>
        <a:bodyPr/>
        <a:lstStyle/>
        <a:p>
          <a:r>
            <a:rPr lang="en-US" sz="1800" dirty="0" err="1">
              <a:solidFill>
                <a:schemeClr val="tx1"/>
              </a:solidFill>
              <a:latin typeface="Times New Roman" pitchFamily="18" charset="0"/>
              <a:cs typeface="Times New Roman" pitchFamily="18" charset="0"/>
            </a:rPr>
            <a:t>Tính</a:t>
          </a:r>
          <a:r>
            <a:rPr lang="en-US" sz="1800" dirty="0">
              <a:solidFill>
                <a:schemeClr val="tx1"/>
              </a:solidFill>
              <a:latin typeface="Times New Roman" pitchFamily="18" charset="0"/>
              <a:cs typeface="Times New Roman" pitchFamily="18" charset="0"/>
            </a:rPr>
            <a:t> Vector </a:t>
          </a:r>
          <a:r>
            <a:rPr lang="en-US" sz="1800" dirty="0" err="1">
              <a:solidFill>
                <a:schemeClr val="tx1"/>
              </a:solidFill>
              <a:latin typeface="Times New Roman" pitchFamily="18" charset="0"/>
              <a:cs typeface="Times New Roman" pitchFamily="18" charset="0"/>
            </a:rPr>
            <a:t>đặc</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trưng</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cho</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cửa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sổ</a:t>
          </a:r>
          <a:r>
            <a:rPr lang="en-US" sz="1800" dirty="0">
              <a:solidFill>
                <a:schemeClr val="tx1"/>
              </a:solidFill>
              <a:latin typeface="Times New Roman" pitchFamily="18" charset="0"/>
              <a:cs typeface="Times New Roman" pitchFamily="18" charset="0"/>
            </a:rPr>
            <a:t> detector</a:t>
          </a:r>
        </a:p>
      </dgm:t>
    </dgm:pt>
    <dgm:pt modelId="{5B1E38F3-FAA0-457F-A0EC-0F31AA74A9D9}" type="parTrans" cxnId="{D24FB785-D249-462A-A99C-EBF4BA285600}">
      <dgm:prSet/>
      <dgm:spPr/>
      <dgm:t>
        <a:bodyPr/>
        <a:lstStyle/>
        <a:p>
          <a:endParaRPr lang="en-US"/>
        </a:p>
      </dgm:t>
    </dgm:pt>
    <dgm:pt modelId="{B668EB8A-F0B5-4EEB-BFCC-D2A15DFCB2DB}" type="sibTrans" cxnId="{D24FB785-D249-462A-A99C-EBF4BA285600}">
      <dgm:prSet/>
      <dgm:spPr/>
      <dgm:t>
        <a:bodyPr/>
        <a:lstStyle/>
        <a:p>
          <a:endParaRPr lang="en-US"/>
        </a:p>
      </dgm:t>
    </dgm:pt>
    <dgm:pt modelId="{552895D3-D23A-4B6A-9369-286DB2CA5F22}" type="pres">
      <dgm:prSet presAssocID="{78EEC9D2-1A2F-4287-BF60-1F45B408C474}" presName="Name0" presStyleCnt="0">
        <dgm:presLayoutVars>
          <dgm:dir/>
          <dgm:resizeHandles val="exact"/>
        </dgm:presLayoutVars>
      </dgm:prSet>
      <dgm:spPr/>
    </dgm:pt>
    <dgm:pt modelId="{BF595CB1-E78F-4216-946B-1CA836A51BD8}" type="pres">
      <dgm:prSet presAssocID="{ABAF7239-2477-424B-9F22-8A5FDB5AE250}" presName="node" presStyleLbl="node1" presStyleIdx="0" presStyleCnt="6" custLinFactNeighborX="19932" custLinFactNeighborY="-1110">
        <dgm:presLayoutVars>
          <dgm:bulletEnabled val="1"/>
        </dgm:presLayoutVars>
      </dgm:prSet>
      <dgm:spPr/>
    </dgm:pt>
    <dgm:pt modelId="{D115A265-E9FA-47DB-BA21-2ED6F53E01AD}" type="pres">
      <dgm:prSet presAssocID="{2286C6AE-C64B-4E90-B909-E6BB1A5EB206}" presName="sibTrans" presStyleLbl="sibTrans2D1" presStyleIdx="0" presStyleCnt="5"/>
      <dgm:spPr/>
    </dgm:pt>
    <dgm:pt modelId="{1498BB70-9EB0-4314-A5E5-5F3F951D7A7D}" type="pres">
      <dgm:prSet presAssocID="{2286C6AE-C64B-4E90-B909-E6BB1A5EB206}" presName="connectorText" presStyleLbl="sibTrans2D1" presStyleIdx="0" presStyleCnt="5"/>
      <dgm:spPr/>
    </dgm:pt>
    <dgm:pt modelId="{ECF77B6A-46E6-4ACF-A329-8D23137502BE}" type="pres">
      <dgm:prSet presAssocID="{0FC67718-18C9-458D-8149-E1518640731D}" presName="node" presStyleLbl="node1" presStyleIdx="1" presStyleCnt="6" custLinFactNeighborX="3466" custLinFactNeighborY="960">
        <dgm:presLayoutVars>
          <dgm:bulletEnabled val="1"/>
        </dgm:presLayoutVars>
      </dgm:prSet>
      <dgm:spPr/>
    </dgm:pt>
    <dgm:pt modelId="{936A53FA-9D35-48E8-8E03-7EC7A8B95106}" type="pres">
      <dgm:prSet presAssocID="{14BBF8B8-BC46-4C6D-AC22-C91D220792D5}" presName="sibTrans" presStyleLbl="sibTrans2D1" presStyleIdx="1" presStyleCnt="5"/>
      <dgm:spPr/>
    </dgm:pt>
    <dgm:pt modelId="{28F1DEB1-3DF7-44D6-9F9D-C8278CDDF1D4}" type="pres">
      <dgm:prSet presAssocID="{14BBF8B8-BC46-4C6D-AC22-C91D220792D5}" presName="connectorText" presStyleLbl="sibTrans2D1" presStyleIdx="1" presStyleCnt="5"/>
      <dgm:spPr/>
    </dgm:pt>
    <dgm:pt modelId="{A0D078DE-BEB0-4D3E-BBEF-652D4FDC5A8A}" type="pres">
      <dgm:prSet presAssocID="{70406D4A-2997-4E90-91C2-7CD702EAF28F}" presName="node" presStyleLbl="node1" presStyleIdx="2" presStyleCnt="6">
        <dgm:presLayoutVars>
          <dgm:bulletEnabled val="1"/>
        </dgm:presLayoutVars>
      </dgm:prSet>
      <dgm:spPr/>
    </dgm:pt>
    <dgm:pt modelId="{6C367699-5CE5-45FE-983F-EC5D4913C109}" type="pres">
      <dgm:prSet presAssocID="{864EF94A-C764-4747-A8D0-EA7A5CA6BD96}" presName="sibTrans" presStyleLbl="sibTrans2D1" presStyleIdx="2" presStyleCnt="5"/>
      <dgm:spPr/>
    </dgm:pt>
    <dgm:pt modelId="{20BE1022-0465-434D-B9F5-BC9D766B48FD}" type="pres">
      <dgm:prSet presAssocID="{864EF94A-C764-4747-A8D0-EA7A5CA6BD96}" presName="connectorText" presStyleLbl="sibTrans2D1" presStyleIdx="2" presStyleCnt="5"/>
      <dgm:spPr/>
    </dgm:pt>
    <dgm:pt modelId="{62992955-EDAD-4DFB-ADC3-6497D8E1868A}" type="pres">
      <dgm:prSet presAssocID="{A4596A8B-E29F-47CE-BD01-1895FF5E8B7A}" presName="node" presStyleLbl="node1" presStyleIdx="3" presStyleCnt="6" custLinFactNeighborX="-17423" custLinFactNeighborY="-248">
        <dgm:presLayoutVars>
          <dgm:bulletEnabled val="1"/>
        </dgm:presLayoutVars>
      </dgm:prSet>
      <dgm:spPr/>
    </dgm:pt>
    <dgm:pt modelId="{1C6DF395-4427-4067-9033-D4B876367927}" type="pres">
      <dgm:prSet presAssocID="{56FB6124-D68B-4103-8D70-92B58C1374C0}" presName="sibTrans" presStyleLbl="sibTrans2D1" presStyleIdx="3" presStyleCnt="5"/>
      <dgm:spPr/>
    </dgm:pt>
    <dgm:pt modelId="{43D2F4F9-86FF-46C8-B570-FE5EED2C4B91}" type="pres">
      <dgm:prSet presAssocID="{56FB6124-D68B-4103-8D70-92B58C1374C0}" presName="connectorText" presStyleLbl="sibTrans2D1" presStyleIdx="3" presStyleCnt="5"/>
      <dgm:spPr/>
    </dgm:pt>
    <dgm:pt modelId="{9B573EB1-BAB3-479F-BA71-57F55D060965}" type="pres">
      <dgm:prSet presAssocID="{1FFAF25C-1E74-41BA-A18F-F5E9FFACCEB2}" presName="node" presStyleLbl="node1" presStyleIdx="4" presStyleCnt="6">
        <dgm:presLayoutVars>
          <dgm:bulletEnabled val="1"/>
        </dgm:presLayoutVars>
      </dgm:prSet>
      <dgm:spPr/>
    </dgm:pt>
    <dgm:pt modelId="{F3AB7B4B-DE5E-47EA-B774-1F8C4FEDCD0D}" type="pres">
      <dgm:prSet presAssocID="{6000CC3E-9362-41D3-BC77-AA7A41B264E9}" presName="sibTrans" presStyleLbl="sibTrans2D1" presStyleIdx="4" presStyleCnt="5"/>
      <dgm:spPr/>
    </dgm:pt>
    <dgm:pt modelId="{70EC6F91-8475-42C4-AD68-16547A468E1D}" type="pres">
      <dgm:prSet presAssocID="{6000CC3E-9362-41D3-BC77-AA7A41B264E9}" presName="connectorText" presStyleLbl="sibTrans2D1" presStyleIdx="4" presStyleCnt="5"/>
      <dgm:spPr/>
    </dgm:pt>
    <dgm:pt modelId="{6CD2A781-A35A-4735-A6C0-90445E72864B}" type="pres">
      <dgm:prSet presAssocID="{1833DAC1-128E-4C7A-B9A6-0224A3557F7F}" presName="node" presStyleLbl="node1" presStyleIdx="5" presStyleCnt="6" custLinFactNeighborX="-20534" custLinFactNeighborY="-1110">
        <dgm:presLayoutVars>
          <dgm:bulletEnabled val="1"/>
        </dgm:presLayoutVars>
      </dgm:prSet>
      <dgm:spPr/>
    </dgm:pt>
  </dgm:ptLst>
  <dgm:cxnLst>
    <dgm:cxn modelId="{F049241B-910B-407D-A382-D7841A4FC459}" type="presOf" srcId="{56FB6124-D68B-4103-8D70-92B58C1374C0}" destId="{1C6DF395-4427-4067-9033-D4B876367927}" srcOrd="0" destOrd="0" presId="urn:microsoft.com/office/officeart/2005/8/layout/process1"/>
    <dgm:cxn modelId="{1900F42B-D4F8-4014-8296-72670C50009E}" srcId="{78EEC9D2-1A2F-4287-BF60-1F45B408C474}" destId="{ABAF7239-2477-424B-9F22-8A5FDB5AE250}" srcOrd="0" destOrd="0" parTransId="{C3C34A34-5162-4A23-B09F-1475C7D5447B}" sibTransId="{2286C6AE-C64B-4E90-B909-E6BB1A5EB206}"/>
    <dgm:cxn modelId="{E505DB42-4857-418C-BD23-4039FC4EB59A}" type="presOf" srcId="{A4596A8B-E29F-47CE-BD01-1895FF5E8B7A}" destId="{62992955-EDAD-4DFB-ADC3-6497D8E1868A}" srcOrd="0" destOrd="0" presId="urn:microsoft.com/office/officeart/2005/8/layout/process1"/>
    <dgm:cxn modelId="{61524C4C-3196-4479-87AC-AEA0EFCB24EA}" type="presOf" srcId="{6000CC3E-9362-41D3-BC77-AA7A41B264E9}" destId="{70EC6F91-8475-42C4-AD68-16547A468E1D}" srcOrd="1" destOrd="0" presId="urn:microsoft.com/office/officeart/2005/8/layout/process1"/>
    <dgm:cxn modelId="{F0FFCA5A-B154-43A9-892D-104DF67A9B7B}" type="presOf" srcId="{864EF94A-C764-4747-A8D0-EA7A5CA6BD96}" destId="{6C367699-5CE5-45FE-983F-EC5D4913C109}" srcOrd="0" destOrd="0" presId="urn:microsoft.com/office/officeart/2005/8/layout/process1"/>
    <dgm:cxn modelId="{4CC2A262-9415-4BD3-A02C-6F91C8E54AB3}" type="presOf" srcId="{78EEC9D2-1A2F-4287-BF60-1F45B408C474}" destId="{552895D3-D23A-4B6A-9369-286DB2CA5F22}" srcOrd="0" destOrd="0" presId="urn:microsoft.com/office/officeart/2005/8/layout/process1"/>
    <dgm:cxn modelId="{877D0163-5F49-4D6C-B78E-481F17080293}" type="presOf" srcId="{0FC67718-18C9-458D-8149-E1518640731D}" destId="{ECF77B6A-46E6-4ACF-A329-8D23137502BE}" srcOrd="0" destOrd="0" presId="urn:microsoft.com/office/officeart/2005/8/layout/process1"/>
    <dgm:cxn modelId="{04B74F67-080A-45F4-8DDC-A9D7C44AD1BA}" type="presOf" srcId="{56FB6124-D68B-4103-8D70-92B58C1374C0}" destId="{43D2F4F9-86FF-46C8-B570-FE5EED2C4B91}" srcOrd="1" destOrd="0" presId="urn:microsoft.com/office/officeart/2005/8/layout/process1"/>
    <dgm:cxn modelId="{99CA4B6D-B37E-46CF-87D2-3B475702B491}" srcId="{78EEC9D2-1A2F-4287-BF60-1F45B408C474}" destId="{70406D4A-2997-4E90-91C2-7CD702EAF28F}" srcOrd="2" destOrd="0" parTransId="{A9B2BB31-5C5E-4385-ADC1-D189228AB245}" sibTransId="{864EF94A-C764-4747-A8D0-EA7A5CA6BD96}"/>
    <dgm:cxn modelId="{68559B72-CE8C-4182-B969-401616F10F54}" type="presOf" srcId="{2286C6AE-C64B-4E90-B909-E6BB1A5EB206}" destId="{1498BB70-9EB0-4314-A5E5-5F3F951D7A7D}" srcOrd="1" destOrd="0" presId="urn:microsoft.com/office/officeart/2005/8/layout/process1"/>
    <dgm:cxn modelId="{D7335979-3693-4EDB-90BD-036A616E7EF6}" type="presOf" srcId="{14BBF8B8-BC46-4C6D-AC22-C91D220792D5}" destId="{936A53FA-9D35-48E8-8E03-7EC7A8B95106}" srcOrd="0" destOrd="0" presId="urn:microsoft.com/office/officeart/2005/8/layout/process1"/>
    <dgm:cxn modelId="{DD5DE77F-75EA-4064-BD05-DE607793D425}" srcId="{78EEC9D2-1A2F-4287-BF60-1F45B408C474}" destId="{A4596A8B-E29F-47CE-BD01-1895FF5E8B7A}" srcOrd="3" destOrd="0" parTransId="{3B8C9101-C7C2-40CF-A1C8-F62E22636D5D}" sibTransId="{56FB6124-D68B-4103-8D70-92B58C1374C0}"/>
    <dgm:cxn modelId="{0B08D980-00CB-4689-87F9-C03486D61D9A}" type="presOf" srcId="{6000CC3E-9362-41D3-BC77-AA7A41B264E9}" destId="{F3AB7B4B-DE5E-47EA-B774-1F8C4FEDCD0D}" srcOrd="0" destOrd="0" presId="urn:microsoft.com/office/officeart/2005/8/layout/process1"/>
    <dgm:cxn modelId="{D24FB785-D249-462A-A99C-EBF4BA285600}" srcId="{78EEC9D2-1A2F-4287-BF60-1F45B408C474}" destId="{1833DAC1-128E-4C7A-B9A6-0224A3557F7F}" srcOrd="5" destOrd="0" parTransId="{5B1E38F3-FAA0-457F-A0EC-0F31AA74A9D9}" sibTransId="{B668EB8A-F0B5-4EEB-BFCC-D2A15DFCB2DB}"/>
    <dgm:cxn modelId="{A042968E-5840-44F7-9C43-218BBDA47555}" type="presOf" srcId="{1FFAF25C-1E74-41BA-A18F-F5E9FFACCEB2}" destId="{9B573EB1-BAB3-479F-BA71-57F55D060965}" srcOrd="0" destOrd="0" presId="urn:microsoft.com/office/officeart/2005/8/layout/process1"/>
    <dgm:cxn modelId="{321DED8F-FA56-43B2-BEAF-3BF308417B46}" type="presOf" srcId="{ABAF7239-2477-424B-9F22-8A5FDB5AE250}" destId="{BF595CB1-E78F-4216-946B-1CA836A51BD8}" srcOrd="0" destOrd="0" presId="urn:microsoft.com/office/officeart/2005/8/layout/process1"/>
    <dgm:cxn modelId="{7DED1991-7FBC-4078-BF7B-0B33F7442764}" type="presOf" srcId="{1833DAC1-128E-4C7A-B9A6-0224A3557F7F}" destId="{6CD2A781-A35A-4735-A6C0-90445E72864B}" srcOrd="0" destOrd="0" presId="urn:microsoft.com/office/officeart/2005/8/layout/process1"/>
    <dgm:cxn modelId="{838AE2B7-31B7-45C3-8B09-BB086FE5D511}" type="presOf" srcId="{2286C6AE-C64B-4E90-B909-E6BB1A5EB206}" destId="{D115A265-E9FA-47DB-BA21-2ED6F53E01AD}" srcOrd="0" destOrd="0" presId="urn:microsoft.com/office/officeart/2005/8/layout/process1"/>
    <dgm:cxn modelId="{6C23CECA-A151-4529-A02A-F0BC2B2B91DC}" type="presOf" srcId="{70406D4A-2997-4E90-91C2-7CD702EAF28F}" destId="{A0D078DE-BEB0-4D3E-BBEF-652D4FDC5A8A}" srcOrd="0" destOrd="0" presId="urn:microsoft.com/office/officeart/2005/8/layout/process1"/>
    <dgm:cxn modelId="{D52A90CB-393C-4A77-ADF9-3AF39443252B}" srcId="{78EEC9D2-1A2F-4287-BF60-1F45B408C474}" destId="{0FC67718-18C9-458D-8149-E1518640731D}" srcOrd="1" destOrd="0" parTransId="{0D18F04B-4071-4704-ABA3-699237ACA646}" sibTransId="{14BBF8B8-BC46-4C6D-AC22-C91D220792D5}"/>
    <dgm:cxn modelId="{C403F3CD-6014-415C-A008-9260858739CC}" type="presOf" srcId="{14BBF8B8-BC46-4C6D-AC22-C91D220792D5}" destId="{28F1DEB1-3DF7-44D6-9F9D-C8278CDDF1D4}" srcOrd="1" destOrd="0" presId="urn:microsoft.com/office/officeart/2005/8/layout/process1"/>
    <dgm:cxn modelId="{AE6FA0F1-A1D7-4970-B38E-691DA497D3AB}" srcId="{78EEC9D2-1A2F-4287-BF60-1F45B408C474}" destId="{1FFAF25C-1E74-41BA-A18F-F5E9FFACCEB2}" srcOrd="4" destOrd="0" parTransId="{A2E4FC91-82EE-4A40-9965-FDAC892B6A81}" sibTransId="{6000CC3E-9362-41D3-BC77-AA7A41B264E9}"/>
    <dgm:cxn modelId="{1185FAFD-2A16-41F2-9E30-3DE6A275C060}" type="presOf" srcId="{864EF94A-C764-4747-A8D0-EA7A5CA6BD96}" destId="{20BE1022-0465-434D-B9F5-BC9D766B48FD}" srcOrd="1" destOrd="0" presId="urn:microsoft.com/office/officeart/2005/8/layout/process1"/>
    <dgm:cxn modelId="{3868B52D-C1D1-4146-BFB9-09810D5F5D0D}" type="presParOf" srcId="{552895D3-D23A-4B6A-9369-286DB2CA5F22}" destId="{BF595CB1-E78F-4216-946B-1CA836A51BD8}" srcOrd="0" destOrd="0" presId="urn:microsoft.com/office/officeart/2005/8/layout/process1"/>
    <dgm:cxn modelId="{715F5493-A1D9-4FE3-950E-0F75F88B2A7C}" type="presParOf" srcId="{552895D3-D23A-4B6A-9369-286DB2CA5F22}" destId="{D115A265-E9FA-47DB-BA21-2ED6F53E01AD}" srcOrd="1" destOrd="0" presId="urn:microsoft.com/office/officeart/2005/8/layout/process1"/>
    <dgm:cxn modelId="{337A59F8-7228-4F05-B88E-66A7F44EAFC7}" type="presParOf" srcId="{D115A265-E9FA-47DB-BA21-2ED6F53E01AD}" destId="{1498BB70-9EB0-4314-A5E5-5F3F951D7A7D}" srcOrd="0" destOrd="0" presId="urn:microsoft.com/office/officeart/2005/8/layout/process1"/>
    <dgm:cxn modelId="{D009784C-1578-40EE-BC11-5AE5E42F695C}" type="presParOf" srcId="{552895D3-D23A-4B6A-9369-286DB2CA5F22}" destId="{ECF77B6A-46E6-4ACF-A329-8D23137502BE}" srcOrd="2" destOrd="0" presId="urn:microsoft.com/office/officeart/2005/8/layout/process1"/>
    <dgm:cxn modelId="{77C9F671-F88C-4FEA-91E0-FED026CDB7D8}" type="presParOf" srcId="{552895D3-D23A-4B6A-9369-286DB2CA5F22}" destId="{936A53FA-9D35-48E8-8E03-7EC7A8B95106}" srcOrd="3" destOrd="0" presId="urn:microsoft.com/office/officeart/2005/8/layout/process1"/>
    <dgm:cxn modelId="{F1C0911F-6733-4F7F-88D9-0D23947A5712}" type="presParOf" srcId="{936A53FA-9D35-48E8-8E03-7EC7A8B95106}" destId="{28F1DEB1-3DF7-44D6-9F9D-C8278CDDF1D4}" srcOrd="0" destOrd="0" presId="urn:microsoft.com/office/officeart/2005/8/layout/process1"/>
    <dgm:cxn modelId="{E85BC79F-98F9-4779-86F0-347BA3C8B801}" type="presParOf" srcId="{552895D3-D23A-4B6A-9369-286DB2CA5F22}" destId="{A0D078DE-BEB0-4D3E-BBEF-652D4FDC5A8A}" srcOrd="4" destOrd="0" presId="urn:microsoft.com/office/officeart/2005/8/layout/process1"/>
    <dgm:cxn modelId="{2BC93F39-34C9-4E9C-8040-B7C3D39DA060}" type="presParOf" srcId="{552895D3-D23A-4B6A-9369-286DB2CA5F22}" destId="{6C367699-5CE5-45FE-983F-EC5D4913C109}" srcOrd="5" destOrd="0" presId="urn:microsoft.com/office/officeart/2005/8/layout/process1"/>
    <dgm:cxn modelId="{8AB1DB87-26BD-40D4-AC35-BFD5F1444D2A}" type="presParOf" srcId="{6C367699-5CE5-45FE-983F-EC5D4913C109}" destId="{20BE1022-0465-434D-B9F5-BC9D766B48FD}" srcOrd="0" destOrd="0" presId="urn:microsoft.com/office/officeart/2005/8/layout/process1"/>
    <dgm:cxn modelId="{413AB721-1621-4FEE-839A-EF959607A14F}" type="presParOf" srcId="{552895D3-D23A-4B6A-9369-286DB2CA5F22}" destId="{62992955-EDAD-4DFB-ADC3-6497D8E1868A}" srcOrd="6" destOrd="0" presId="urn:microsoft.com/office/officeart/2005/8/layout/process1"/>
    <dgm:cxn modelId="{FECCAB5B-4FDF-435A-A54C-C42D941D5609}" type="presParOf" srcId="{552895D3-D23A-4B6A-9369-286DB2CA5F22}" destId="{1C6DF395-4427-4067-9033-D4B876367927}" srcOrd="7" destOrd="0" presId="urn:microsoft.com/office/officeart/2005/8/layout/process1"/>
    <dgm:cxn modelId="{23C430FC-2456-4FC5-8E2D-32E7F6CCECE7}" type="presParOf" srcId="{1C6DF395-4427-4067-9033-D4B876367927}" destId="{43D2F4F9-86FF-46C8-B570-FE5EED2C4B91}" srcOrd="0" destOrd="0" presId="urn:microsoft.com/office/officeart/2005/8/layout/process1"/>
    <dgm:cxn modelId="{857138E5-8EEA-46EF-859C-F6F70C80B501}" type="presParOf" srcId="{552895D3-D23A-4B6A-9369-286DB2CA5F22}" destId="{9B573EB1-BAB3-479F-BA71-57F55D060965}" srcOrd="8" destOrd="0" presId="urn:microsoft.com/office/officeart/2005/8/layout/process1"/>
    <dgm:cxn modelId="{938D6D57-E3F4-4E98-B82F-89BA200617B7}" type="presParOf" srcId="{552895D3-D23A-4B6A-9369-286DB2CA5F22}" destId="{F3AB7B4B-DE5E-47EA-B774-1F8C4FEDCD0D}" srcOrd="9" destOrd="0" presId="urn:microsoft.com/office/officeart/2005/8/layout/process1"/>
    <dgm:cxn modelId="{68EE473D-3E16-491C-84C6-9CF7654562CA}" type="presParOf" srcId="{F3AB7B4B-DE5E-47EA-B774-1F8C4FEDCD0D}" destId="{70EC6F91-8475-42C4-AD68-16547A468E1D}" srcOrd="0" destOrd="0" presId="urn:microsoft.com/office/officeart/2005/8/layout/process1"/>
    <dgm:cxn modelId="{7A7C3416-6EF8-46D3-9A8A-DD13DD4B16D8}" type="presParOf" srcId="{552895D3-D23A-4B6A-9369-286DB2CA5F22}" destId="{6CD2A781-A35A-4735-A6C0-90445E72864B}" srcOrd="10" destOrd="0" presId="urn:microsoft.com/office/officeart/2005/8/layout/process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315D-EF7A-41E5-98DA-299F6ED41334}">
      <dsp:nvSpPr>
        <dsp:cNvPr id="0" name=""/>
        <dsp:cNvSpPr/>
      </dsp:nvSpPr>
      <dsp:spPr>
        <a:xfrm>
          <a:off x="-5790526" y="-886260"/>
          <a:ext cx="6893804" cy="6893804"/>
        </a:xfrm>
        <a:prstGeom prst="blockArc">
          <a:avLst>
            <a:gd name="adj1" fmla="val 18900000"/>
            <a:gd name="adj2" fmla="val 2700000"/>
            <a:gd name="adj3" fmla="val 31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18D8-D76D-4DE8-AEF0-5FE0A693D852}">
      <dsp:nvSpPr>
        <dsp:cNvPr id="0" name=""/>
        <dsp:cNvSpPr/>
      </dsp:nvSpPr>
      <dsp:spPr>
        <a:xfrm>
          <a:off x="482237" y="319977"/>
          <a:ext cx="7675477" cy="64036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Giới thiệu bài toán</a:t>
          </a:r>
          <a:endParaRPr lang="en-US" sz="3300" kern="1200" dirty="0">
            <a:latin typeface="Times New Roman" panose="02020603050405020304" pitchFamily="18" charset="0"/>
            <a:cs typeface="Times New Roman" panose="02020603050405020304" pitchFamily="18" charset="0"/>
          </a:endParaRPr>
        </a:p>
      </dsp:txBody>
      <dsp:txXfrm>
        <a:off x="482237" y="319977"/>
        <a:ext cx="7675477" cy="640365"/>
      </dsp:txXfrm>
    </dsp:sp>
    <dsp:sp modelId="{2A3FDAED-8A61-4FA3-9DEC-4352F0A75BA7}">
      <dsp:nvSpPr>
        <dsp:cNvPr id="0" name=""/>
        <dsp:cNvSpPr/>
      </dsp:nvSpPr>
      <dsp:spPr>
        <a:xfrm>
          <a:off x="82009" y="239932"/>
          <a:ext cx="800456" cy="80045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5554A-1941-6846-A22C-D8DD6BC151BD}">
      <dsp:nvSpPr>
        <dsp:cNvPr id="0" name=""/>
        <dsp:cNvSpPr/>
      </dsp:nvSpPr>
      <dsp:spPr>
        <a:xfrm>
          <a:off x="941104" y="1280218"/>
          <a:ext cx="7216610" cy="640365"/>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Mô hình</a:t>
          </a:r>
          <a:endParaRPr lang="en-US" sz="3300" kern="1200" dirty="0">
            <a:latin typeface="Times New Roman" panose="02020603050405020304" pitchFamily="18" charset="0"/>
            <a:cs typeface="Times New Roman" panose="02020603050405020304" pitchFamily="18" charset="0"/>
          </a:endParaRPr>
        </a:p>
      </dsp:txBody>
      <dsp:txXfrm>
        <a:off x="941104" y="1280218"/>
        <a:ext cx="7216610" cy="640365"/>
      </dsp:txXfrm>
    </dsp:sp>
    <dsp:sp modelId="{54A9DE2D-3F59-4FB2-9F03-EF821084B6CB}">
      <dsp:nvSpPr>
        <dsp:cNvPr id="0" name=""/>
        <dsp:cNvSpPr/>
      </dsp:nvSpPr>
      <dsp:spPr>
        <a:xfrm>
          <a:off x="540876" y="1200172"/>
          <a:ext cx="800456" cy="8004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87174-05AA-B243-84E4-C4925EF61FEC}">
      <dsp:nvSpPr>
        <dsp:cNvPr id="0" name=""/>
        <dsp:cNvSpPr/>
      </dsp:nvSpPr>
      <dsp:spPr>
        <a:xfrm>
          <a:off x="1081939" y="2240458"/>
          <a:ext cx="7075774" cy="640365"/>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Cơ sở lý thuyết</a:t>
          </a:r>
          <a:endParaRPr lang="en-US" sz="3300" kern="1200" dirty="0">
            <a:latin typeface="Times New Roman" panose="02020603050405020304" pitchFamily="18" charset="0"/>
            <a:cs typeface="Times New Roman" panose="02020603050405020304" pitchFamily="18" charset="0"/>
          </a:endParaRPr>
        </a:p>
      </dsp:txBody>
      <dsp:txXfrm>
        <a:off x="1081939" y="2240458"/>
        <a:ext cx="7075774" cy="640365"/>
      </dsp:txXfrm>
    </dsp:sp>
    <dsp:sp modelId="{5F7ABC68-34B7-4F7C-A8EA-1B8372F16288}">
      <dsp:nvSpPr>
        <dsp:cNvPr id="0" name=""/>
        <dsp:cNvSpPr/>
      </dsp:nvSpPr>
      <dsp:spPr>
        <a:xfrm>
          <a:off x="681711" y="2160413"/>
          <a:ext cx="800456" cy="80045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52236E-FA5A-4851-96AD-3586A2723E9D}">
      <dsp:nvSpPr>
        <dsp:cNvPr id="0" name=""/>
        <dsp:cNvSpPr/>
      </dsp:nvSpPr>
      <dsp:spPr>
        <a:xfrm>
          <a:off x="941104" y="3200699"/>
          <a:ext cx="7216610" cy="6403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Times New Roman" panose="02020603050405020304" pitchFamily="18" charset="0"/>
              <a:cs typeface="Times New Roman" panose="02020603050405020304" pitchFamily="18" charset="0"/>
            </a:rPr>
            <a:t>Kết quả thực nghiệm</a:t>
          </a:r>
          <a:endParaRPr lang="en-US" sz="3300" kern="1200" dirty="0">
            <a:latin typeface="Times New Roman" panose="02020603050405020304" pitchFamily="18" charset="0"/>
            <a:cs typeface="Times New Roman" panose="02020603050405020304" pitchFamily="18" charset="0"/>
          </a:endParaRPr>
        </a:p>
      </dsp:txBody>
      <dsp:txXfrm>
        <a:off x="941104" y="3200699"/>
        <a:ext cx="7216610" cy="640365"/>
      </dsp:txXfrm>
    </dsp:sp>
    <dsp:sp modelId="{269A9EFD-D1C2-4ACA-9462-E4BEFB95B809}">
      <dsp:nvSpPr>
        <dsp:cNvPr id="0" name=""/>
        <dsp:cNvSpPr/>
      </dsp:nvSpPr>
      <dsp:spPr>
        <a:xfrm>
          <a:off x="540876" y="3120653"/>
          <a:ext cx="800456" cy="80045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8AF5A4-F0E3-4FCE-B399-4349B9FB00E9}">
      <dsp:nvSpPr>
        <dsp:cNvPr id="0" name=""/>
        <dsp:cNvSpPr/>
      </dsp:nvSpPr>
      <dsp:spPr>
        <a:xfrm>
          <a:off x="482237" y="4160940"/>
          <a:ext cx="7675477" cy="640365"/>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marL="0" lvl="0" indent="0" algn="l" defTabSz="1466850">
            <a:lnSpc>
              <a:spcPct val="90000"/>
            </a:lnSpc>
            <a:spcBef>
              <a:spcPct val="0"/>
            </a:spcBef>
            <a:spcAft>
              <a:spcPct val="35000"/>
            </a:spcAft>
            <a:buNone/>
          </a:pPr>
          <a:r>
            <a:rPr lang="vi-VN" sz="3300" kern="1200" dirty="0">
              <a:latin typeface="+mj-lt"/>
            </a:rPr>
            <a:t>Kết luận và hướng phát triển</a:t>
          </a:r>
          <a:endParaRPr lang="en-US" sz="3300" kern="1200" dirty="0">
            <a:latin typeface="+mj-lt"/>
          </a:endParaRPr>
        </a:p>
      </dsp:txBody>
      <dsp:txXfrm>
        <a:off x="482237" y="4160940"/>
        <a:ext cx="7675477" cy="640365"/>
      </dsp:txXfrm>
    </dsp:sp>
    <dsp:sp modelId="{E01DFDF0-91C6-443F-ABC1-D89350DFE3E7}">
      <dsp:nvSpPr>
        <dsp:cNvPr id="0" name=""/>
        <dsp:cNvSpPr/>
      </dsp:nvSpPr>
      <dsp:spPr>
        <a:xfrm>
          <a:off x="82009" y="4080894"/>
          <a:ext cx="800456" cy="80045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95CB1-E78F-4216-946B-1CA836A51BD8}">
      <dsp:nvSpPr>
        <dsp:cNvPr id="0" name=""/>
        <dsp:cNvSpPr/>
      </dsp:nvSpPr>
      <dsp:spPr>
        <a:xfrm>
          <a:off x="87358" y="444820"/>
          <a:ext cx="1044487" cy="1813304"/>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cap="none" spc="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Ảnh input</a:t>
          </a:r>
        </a:p>
      </dsp:txBody>
      <dsp:txXfrm>
        <a:off x="117950" y="475412"/>
        <a:ext cx="983303" cy="1752120"/>
      </dsp:txXfrm>
    </dsp:sp>
    <dsp:sp modelId="{D115A265-E9FA-47DB-BA21-2ED6F53E01AD}">
      <dsp:nvSpPr>
        <dsp:cNvPr id="0" name=""/>
        <dsp:cNvSpPr/>
      </dsp:nvSpPr>
      <dsp:spPr>
        <a:xfrm rot="92578">
          <a:off x="1219063" y="1240864"/>
          <a:ext cx="185037" cy="2590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219073" y="1291923"/>
        <a:ext cx="129526" cy="155420"/>
      </dsp:txXfrm>
    </dsp:sp>
    <dsp:sp modelId="{ECF77B6A-46E6-4ACF-A329-8D23137502BE}">
      <dsp:nvSpPr>
        <dsp:cNvPr id="0" name=""/>
        <dsp:cNvSpPr/>
      </dsp:nvSpPr>
      <dsp:spPr>
        <a:xfrm>
          <a:off x="1480847" y="482355"/>
          <a:ext cx="1044487" cy="1813304"/>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latin typeface="Times New Roman" pitchFamily="18" charset="0"/>
              <a:cs typeface="Times New Roman" pitchFamily="18" charset="0"/>
            </a:rPr>
            <a:t>Chuẩn</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hóa</a:t>
          </a:r>
          <a:r>
            <a:rPr lang="en-US" sz="1800" kern="1200" dirty="0">
              <a:solidFill>
                <a:schemeClr val="tx1"/>
              </a:solidFill>
              <a:latin typeface="Times New Roman" pitchFamily="18" charset="0"/>
              <a:cs typeface="Times New Roman" pitchFamily="18" charset="0"/>
            </a:rPr>
            <a:t> Gamma </a:t>
          </a:r>
          <a:r>
            <a:rPr lang="en-US" sz="1800" kern="1200" dirty="0" err="1">
              <a:solidFill>
                <a:schemeClr val="tx1"/>
              </a:solidFill>
              <a:latin typeface="Times New Roman" pitchFamily="18" charset="0"/>
              <a:cs typeface="Times New Roman" pitchFamily="18" charset="0"/>
            </a:rPr>
            <a:t>và</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màu</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sắc</a:t>
          </a:r>
          <a:endParaRPr lang="en-US" sz="1800" kern="1200" dirty="0">
            <a:solidFill>
              <a:schemeClr val="tx1"/>
            </a:solidFill>
            <a:latin typeface="Times New Roman" pitchFamily="18" charset="0"/>
            <a:cs typeface="Times New Roman" pitchFamily="18" charset="0"/>
          </a:endParaRPr>
        </a:p>
      </dsp:txBody>
      <dsp:txXfrm>
        <a:off x="1511439" y="512947"/>
        <a:ext cx="983303" cy="1752120"/>
      </dsp:txXfrm>
    </dsp:sp>
    <dsp:sp modelId="{936A53FA-9D35-48E8-8E03-7EC7A8B95106}">
      <dsp:nvSpPr>
        <dsp:cNvPr id="0" name=""/>
        <dsp:cNvSpPr/>
      </dsp:nvSpPr>
      <dsp:spPr>
        <a:xfrm rot="21558668">
          <a:off x="2626156" y="1250714"/>
          <a:ext cx="213772" cy="2590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626158" y="1302906"/>
        <a:ext cx="149640" cy="155420"/>
      </dsp:txXfrm>
    </dsp:sp>
    <dsp:sp modelId="{A0D078DE-BEB0-4D3E-BBEF-652D4FDC5A8A}">
      <dsp:nvSpPr>
        <dsp:cNvPr id="0" name=""/>
        <dsp:cNvSpPr/>
      </dsp:nvSpPr>
      <dsp:spPr>
        <a:xfrm>
          <a:off x="2928650" y="464947"/>
          <a:ext cx="1044487" cy="1813304"/>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latin typeface="Times New Roman" pitchFamily="18" charset="0"/>
              <a:cs typeface="Times New Roman" pitchFamily="18" charset="0"/>
            </a:rPr>
            <a:t>Tính</a:t>
          </a:r>
          <a:r>
            <a:rPr lang="en-US" sz="1800" kern="1200" dirty="0">
              <a:solidFill>
                <a:schemeClr val="tx1"/>
              </a:solidFill>
              <a:latin typeface="Times New Roman" pitchFamily="18" charset="0"/>
              <a:cs typeface="Times New Roman" pitchFamily="18" charset="0"/>
            </a:rPr>
            <a:t> Gradients</a:t>
          </a:r>
        </a:p>
      </dsp:txBody>
      <dsp:txXfrm>
        <a:off x="2959242" y="495539"/>
        <a:ext cx="983303" cy="1752120"/>
      </dsp:txXfrm>
    </dsp:sp>
    <dsp:sp modelId="{6C367699-5CE5-45FE-983F-EC5D4913C109}">
      <dsp:nvSpPr>
        <dsp:cNvPr id="0" name=""/>
        <dsp:cNvSpPr/>
      </dsp:nvSpPr>
      <dsp:spPr>
        <a:xfrm rot="21588874">
          <a:off x="4059388" y="1239818"/>
          <a:ext cx="182852" cy="2590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059388" y="1291713"/>
        <a:ext cx="127996" cy="155420"/>
      </dsp:txXfrm>
    </dsp:sp>
    <dsp:sp modelId="{62992955-EDAD-4DFB-ADC3-6497D8E1868A}">
      <dsp:nvSpPr>
        <dsp:cNvPr id="0" name=""/>
        <dsp:cNvSpPr/>
      </dsp:nvSpPr>
      <dsp:spPr>
        <a:xfrm>
          <a:off x="4318140" y="460450"/>
          <a:ext cx="1044487" cy="1813304"/>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itchFamily="18" charset="0"/>
              <a:cs typeface="Times New Roman" pitchFamily="18" charset="0"/>
            </a:rPr>
            <a:t>Chia </a:t>
          </a:r>
          <a:r>
            <a:rPr lang="en-US" sz="1800" kern="1200" dirty="0" err="1">
              <a:solidFill>
                <a:schemeClr val="tx1"/>
              </a:solidFill>
              <a:latin typeface="Times New Roman" pitchFamily="18" charset="0"/>
              <a:cs typeface="Times New Roman" pitchFamily="18" charset="0"/>
            </a:rPr>
            <a:t>hướng</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và</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gom</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nhóm</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đặc</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trưng</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tại</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mỗi</a:t>
          </a:r>
          <a:r>
            <a:rPr lang="en-US" sz="1800" kern="1200" dirty="0">
              <a:solidFill>
                <a:schemeClr val="tx1"/>
              </a:solidFill>
              <a:latin typeface="Times New Roman" pitchFamily="18" charset="0"/>
              <a:cs typeface="Times New Roman" pitchFamily="18" charset="0"/>
            </a:rPr>
            <a:t> cell</a:t>
          </a:r>
        </a:p>
      </dsp:txBody>
      <dsp:txXfrm>
        <a:off x="4348732" y="491042"/>
        <a:ext cx="983303" cy="1752120"/>
      </dsp:txXfrm>
    </dsp:sp>
    <dsp:sp modelId="{1C6DF395-4427-4067-9033-D4B876367927}">
      <dsp:nvSpPr>
        <dsp:cNvPr id="0" name=""/>
        <dsp:cNvSpPr/>
      </dsp:nvSpPr>
      <dsp:spPr>
        <a:xfrm rot="10071">
          <a:off x="5485274" y="1239856"/>
          <a:ext cx="260012" cy="2590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485274" y="1291548"/>
        <a:ext cx="182302" cy="155420"/>
      </dsp:txXfrm>
    </dsp:sp>
    <dsp:sp modelId="{9B573EB1-BAB3-479F-BA71-57F55D060965}">
      <dsp:nvSpPr>
        <dsp:cNvPr id="0" name=""/>
        <dsp:cNvSpPr/>
      </dsp:nvSpPr>
      <dsp:spPr>
        <a:xfrm>
          <a:off x="5853216" y="464947"/>
          <a:ext cx="1044487" cy="1813304"/>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Tính đặc trưng cho khối và chuẩn hóa</a:t>
          </a:r>
        </a:p>
      </dsp:txBody>
      <dsp:txXfrm>
        <a:off x="5883808" y="495539"/>
        <a:ext cx="983303" cy="1752120"/>
      </dsp:txXfrm>
    </dsp:sp>
    <dsp:sp modelId="{F3AB7B4B-DE5E-47EA-B774-1F8C4FEDCD0D}">
      <dsp:nvSpPr>
        <dsp:cNvPr id="0" name=""/>
        <dsp:cNvSpPr/>
      </dsp:nvSpPr>
      <dsp:spPr>
        <a:xfrm rot="21549735">
          <a:off x="6980695" y="1231946"/>
          <a:ext cx="175981" cy="2590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980698" y="1284138"/>
        <a:ext cx="123187" cy="155420"/>
      </dsp:txXfrm>
    </dsp:sp>
    <dsp:sp modelId="{6CD2A781-A35A-4735-A6C0-90445E72864B}">
      <dsp:nvSpPr>
        <dsp:cNvPr id="0" name=""/>
        <dsp:cNvSpPr/>
      </dsp:nvSpPr>
      <dsp:spPr>
        <a:xfrm>
          <a:off x="7229709" y="444820"/>
          <a:ext cx="1044487" cy="1813304"/>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latin typeface="Times New Roman" pitchFamily="18" charset="0"/>
              <a:cs typeface="Times New Roman" pitchFamily="18" charset="0"/>
            </a:rPr>
            <a:t>Tính</a:t>
          </a:r>
          <a:r>
            <a:rPr lang="en-US" sz="1800" kern="1200" dirty="0">
              <a:solidFill>
                <a:schemeClr val="tx1"/>
              </a:solidFill>
              <a:latin typeface="Times New Roman" pitchFamily="18" charset="0"/>
              <a:cs typeface="Times New Roman" pitchFamily="18" charset="0"/>
            </a:rPr>
            <a:t> Vector </a:t>
          </a:r>
          <a:r>
            <a:rPr lang="en-US" sz="1800" kern="1200" dirty="0" err="1">
              <a:solidFill>
                <a:schemeClr val="tx1"/>
              </a:solidFill>
              <a:latin typeface="Times New Roman" pitchFamily="18" charset="0"/>
              <a:cs typeface="Times New Roman" pitchFamily="18" charset="0"/>
            </a:rPr>
            <a:t>đặc</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trưng</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cho</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cửa</a:t>
          </a:r>
          <a:r>
            <a:rPr lang="en-US" sz="1800" kern="1200" dirty="0">
              <a:solidFill>
                <a:schemeClr val="tx1"/>
              </a:solidFill>
              <a:latin typeface="Times New Roman" pitchFamily="18" charset="0"/>
              <a:cs typeface="Times New Roman" pitchFamily="18" charset="0"/>
            </a:rPr>
            <a:t> </a:t>
          </a:r>
          <a:r>
            <a:rPr lang="en-US" sz="1800" kern="1200" dirty="0" err="1">
              <a:solidFill>
                <a:schemeClr val="tx1"/>
              </a:solidFill>
              <a:latin typeface="Times New Roman" pitchFamily="18" charset="0"/>
              <a:cs typeface="Times New Roman" pitchFamily="18" charset="0"/>
            </a:rPr>
            <a:t>sổ</a:t>
          </a:r>
          <a:r>
            <a:rPr lang="en-US" sz="1800" kern="1200" dirty="0">
              <a:solidFill>
                <a:schemeClr val="tx1"/>
              </a:solidFill>
              <a:latin typeface="Times New Roman" pitchFamily="18" charset="0"/>
              <a:cs typeface="Times New Roman" pitchFamily="18" charset="0"/>
            </a:rPr>
            <a:t> detector</a:t>
          </a:r>
        </a:p>
      </dsp:txBody>
      <dsp:txXfrm>
        <a:off x="7260301" y="475412"/>
        <a:ext cx="983303" cy="175212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765A-14CA-45B7-BE00-229806C1F44D}" type="datetimeFigureOut">
              <a:rPr lang="en-US" smtClean="0"/>
              <a:t>4/5/19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9CCF-B563-4907-9568-EFEA5C456742}" type="slidenum">
              <a:rPr lang="en-US" smtClean="0"/>
              <a:t>‹#›</a:t>
            </a:fld>
            <a:endParaRPr lang="en-US"/>
          </a:p>
        </p:txBody>
      </p:sp>
    </p:spTree>
    <p:extLst>
      <p:ext uri="{BB962C8B-B14F-4D97-AF65-F5344CB8AC3E}">
        <p14:creationId xmlns:p14="http://schemas.microsoft.com/office/powerpoint/2010/main" val="77662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9CCF-B563-4907-9568-EFEA5C456742}" type="slidenum">
              <a:rPr lang="en-US" smtClean="0"/>
              <a:t>1</a:t>
            </a:fld>
            <a:endParaRPr lang="en-US"/>
          </a:p>
        </p:txBody>
      </p:sp>
    </p:spTree>
    <p:extLst>
      <p:ext uri="{BB962C8B-B14F-4D97-AF65-F5344CB8AC3E}">
        <p14:creationId xmlns:p14="http://schemas.microsoft.com/office/powerpoint/2010/main" val="255082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991AF5A-9910-41DD-A133-FFDD6DBB2BEC}" type="datetime1">
              <a:rPr lang="vi-VN" smtClean="0"/>
              <a:t>05/04/2019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31076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827A03-1D7C-4B60-9555-5108E2BD2BA3}" type="datetime1">
              <a:rPr lang="vi-VN" smtClean="0"/>
              <a:t>05/04/2019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2630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8BA028C-0339-41CC-9AD0-BB0EFA10D107}" type="datetime1">
              <a:rPr lang="vi-VN" smtClean="0"/>
              <a:t>05/04/2019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143948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B7F220-0825-4B9B-9156-FF79F33775FE}" type="slidenum">
              <a:rPr lang="vi-VN" smtClean="0"/>
              <a:t>‹#›</a:t>
            </a:fld>
            <a:endParaRPr lang="vi-VN"/>
          </a:p>
        </p:txBody>
      </p:sp>
    </p:spTree>
    <p:extLst>
      <p:ext uri="{BB962C8B-B14F-4D97-AF65-F5344CB8AC3E}">
        <p14:creationId xmlns:p14="http://schemas.microsoft.com/office/powerpoint/2010/main" val="329035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100">
                <a:latin typeface="Times New Roman" panose="02020603050405020304" pitchFamily="18" charset="0"/>
                <a:cs typeface="Times New Roman" panose="02020603050405020304" pitchFamily="18" charset="0"/>
              </a:defRPr>
            </a:lvl1pPr>
            <a:lvl2pPr>
              <a:defRPr sz="195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E30B88-6042-475A-9AD8-6BFFF02E013D}" type="datetime1">
              <a:rPr lang="vi-VN" smtClean="0"/>
              <a:t>05/04/2019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25F7B-94C1-4212-9706-37EAE2176153}" type="datetime1">
              <a:rPr lang="vi-VN" smtClean="0"/>
              <a:t>05/04/2019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784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78FC2EB-DA89-4984-A3A0-96F3B61DC36E}" type="datetime1">
              <a:rPr lang="vi-VN" smtClean="0"/>
              <a:t>05/04/2019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1201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A500F14-D266-414B-A860-7461A903D090}" type="datetime1">
              <a:rPr lang="vi-VN" smtClean="0"/>
              <a:t>05/04/2019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686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Date Placeholder 2"/>
          <p:cNvSpPr>
            <a:spLocks noGrp="1"/>
          </p:cNvSpPr>
          <p:nvPr>
            <p:ph type="dt" sz="half" idx="10"/>
          </p:nvPr>
        </p:nvSpPr>
        <p:spPr/>
        <p:txBody>
          <a:bodyPr/>
          <a:lstStyle/>
          <a:p>
            <a:fld id="{01A4E0B0-1928-41A5-BD12-A82EA9ACB69E}" type="datetime1">
              <a:rPr lang="vi-VN" smtClean="0"/>
              <a:t>05/04/2019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2811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BB4A-667B-42D1-83C9-0AA7CA3F5699}" type="datetime1">
              <a:rPr lang="vi-VN" smtClean="0"/>
              <a:t>05/04/2019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1152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vi-VN"/>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802EEF-B49F-423B-945E-B503E6142287}" type="datetime1">
              <a:rPr lang="vi-VN" smtClean="0"/>
              <a:t>05/04/2019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411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E812893-65B3-42B4-9DF9-26A1CDC185EE}" type="datetime1">
              <a:rPr lang="vi-VN" smtClean="0"/>
              <a:t>05/04/2019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5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89707"/>
            <a:ext cx="8229600" cy="1143000"/>
          </a:xfrm>
          <a:prstGeom prst="rect">
            <a:avLst/>
          </a:prstGeom>
        </p:spPr>
        <p:txBody>
          <a:bodyPr vert="horz" lIns="91440" tIns="45720" rIns="91440" bIns="45720"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466265-DBBC-440C-B0F9-7F9F259790B0}" type="datetime1">
              <a:rPr lang="vi-VN" smtClean="0"/>
              <a:t>05/04/2019</a:t>
            </a:fld>
            <a:endParaRPr lang="vi-VN"/>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7F220-0825-4B9B-9156-FF79F33775FE}" type="slidenum">
              <a:rPr lang="vi-VN" smtClean="0"/>
              <a:t>‹#›</a:t>
            </a:fld>
            <a:endParaRPr lang="vi-VN"/>
          </a:p>
        </p:txBody>
      </p:sp>
      <p:grpSp>
        <p:nvGrpSpPr>
          <p:cNvPr id="7" name="Group 4"/>
          <p:cNvGrpSpPr>
            <a:grpSpLocks/>
          </p:cNvGrpSpPr>
          <p:nvPr/>
        </p:nvGrpSpPr>
        <p:grpSpPr bwMode="auto">
          <a:xfrm>
            <a:off x="0" y="0"/>
            <a:ext cx="8763000" cy="1524000"/>
            <a:chOff x="0" y="0"/>
            <a:chExt cx="5520" cy="960"/>
          </a:xfrm>
        </p:grpSpPr>
        <p:cxnSp>
          <p:nvCxnSpPr>
            <p:cNvPr id="8" name="Straight Connector 7"/>
            <p:cNvCxnSpPr/>
            <p:nvPr/>
          </p:nvCxnSpPr>
          <p:spPr>
            <a:xfrm>
              <a:off x="672" y="816"/>
              <a:ext cx="484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913" y="719"/>
              <a:ext cx="480" cy="1"/>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2" descr="logoTDT-banquy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60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sz="27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vi-V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2377130" y="89377"/>
            <a:ext cx="5829300" cy="1102519"/>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latin typeface="Times New Roman" pitchFamily="18" charset="0"/>
                <a:cs typeface="Times New Roman" pitchFamily="18" charset="0"/>
              </a:rPr>
              <a:t>TỔNG LIÊN ĐOÀN LAO ĐỘNG VIỆT NA</a:t>
            </a:r>
            <a:r>
              <a:rPr lang="vi-VN" b="1" dirty="0">
                <a:latin typeface="Times New Roman" pitchFamily="18" charset="0"/>
                <a:cs typeface="Times New Roman" pitchFamily="18" charset="0"/>
              </a:rPr>
              <a:t>M </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TRƯỜNG ĐẠI HỌC TÔN ĐỨC THẮNG</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KHOA CÔNG NGHỆ THÔNG TIN</a:t>
            </a:r>
            <a:endParaRPr lang="en-US" b="1" dirty="0">
              <a:latin typeface="Times New Roman" pitchFamily="18" charset="0"/>
              <a:cs typeface="Times New Roman" pitchFamily="18" charset="0"/>
            </a:endParaRPr>
          </a:p>
        </p:txBody>
      </p:sp>
      <p:sp>
        <p:nvSpPr>
          <p:cNvPr id="7" name="Title 1"/>
          <p:cNvSpPr txBox="1">
            <a:spLocks/>
          </p:cNvSpPr>
          <p:nvPr/>
        </p:nvSpPr>
        <p:spPr>
          <a:xfrm>
            <a:off x="835855" y="1472607"/>
            <a:ext cx="7772400" cy="1102519"/>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a:lstStyle>
          <a:p>
            <a:r>
              <a:rPr lang="vi-VN" sz="2700" dirty="0"/>
              <a:t>ĐỒ ÁN MÔN XỬ LÝ </a:t>
            </a:r>
            <a:r>
              <a:rPr lang="en-US" sz="2700" dirty="0"/>
              <a:t>ẢNH</a:t>
            </a:r>
            <a:endParaRPr lang="vi-VN" sz="2700" dirty="0"/>
          </a:p>
        </p:txBody>
      </p:sp>
      <p:sp>
        <p:nvSpPr>
          <p:cNvPr id="8" name="Rectangle 7"/>
          <p:cNvSpPr/>
          <p:nvPr/>
        </p:nvSpPr>
        <p:spPr>
          <a:xfrm>
            <a:off x="217290" y="2539833"/>
            <a:ext cx="8686799" cy="2285241"/>
          </a:xfrm>
          <a:prstGeom prst="rect">
            <a:avLst/>
          </a:prstGeom>
          <a:noFill/>
        </p:spPr>
        <p:txBody>
          <a:bodyPr wrap="square" lIns="68580" tIns="34290" rIns="68580" bIns="34290">
            <a:spAutoFit/>
          </a:bodyPr>
          <a:lstStyle/>
          <a:p>
            <a:pPr algn="ctr"/>
            <a:r>
              <a:rPr lang="vi-VN" sz="4800" b="1" dirty="0">
                <a:ln w="0"/>
                <a:solidFill>
                  <a:srgbClr val="C00000"/>
                </a:solidFill>
                <a:effectLst>
                  <a:outerShdw blurRad="38100" dist="25400" dir="5400000" algn="ctr" rotWithShape="0">
                    <a:srgbClr val="6E747A">
                      <a:alpha val="43000"/>
                    </a:srgbClr>
                  </a:outerShdw>
                </a:effectLst>
              </a:rPr>
              <a:t>TÌM HIỂU ỨNG DỤNG </a:t>
            </a:r>
          </a:p>
          <a:p>
            <a:pPr algn="ctr"/>
            <a:r>
              <a:rPr lang="vi-VN" sz="4800" b="1" dirty="0">
                <a:ln w="0"/>
                <a:solidFill>
                  <a:srgbClr val="C00000"/>
                </a:solidFill>
                <a:effectLst>
                  <a:outerShdw blurRad="38100" dist="25400" dir="5400000" algn="ctr" rotWithShape="0">
                    <a:srgbClr val="6E747A">
                      <a:alpha val="43000"/>
                    </a:srgbClr>
                  </a:outerShdw>
                </a:effectLst>
              </a:rPr>
              <a:t>NHẬN DẠNG </a:t>
            </a:r>
          </a:p>
          <a:p>
            <a:pPr algn="ctr"/>
            <a:r>
              <a:rPr lang="vi-VN" sz="4800" b="1" dirty="0">
                <a:ln w="0"/>
                <a:solidFill>
                  <a:srgbClr val="C00000"/>
                </a:solidFill>
                <a:effectLst>
                  <a:outerShdw blurRad="38100" dist="25400" dir="5400000" algn="ctr" rotWithShape="0">
                    <a:srgbClr val="6E747A">
                      <a:alpha val="43000"/>
                    </a:srgbClr>
                  </a:outerShdw>
                </a:effectLst>
              </a:rPr>
              <a:t>BIỂN BÁO GIAO THÔNG</a:t>
            </a:r>
            <a:endParaRPr lang="en-US" sz="4800" b="1" dirty="0">
              <a:ln w="0"/>
              <a:solidFill>
                <a:srgbClr val="C00000"/>
              </a:solidFill>
              <a:effectLst>
                <a:outerShdw blurRad="38100" dist="25400" dir="5400000" algn="ctr" rotWithShape="0">
                  <a:srgbClr val="6E747A">
                    <a:alpha val="43000"/>
                  </a:srgbClr>
                </a:outerShdw>
              </a:effectLst>
            </a:endParaRPr>
          </a:p>
        </p:txBody>
      </p:sp>
      <p:sp>
        <p:nvSpPr>
          <p:cNvPr id="9" name="Subtitle 2"/>
          <p:cNvSpPr>
            <a:spLocks noGrp="1"/>
          </p:cNvSpPr>
          <p:nvPr/>
        </p:nvSpPr>
        <p:spPr bwMode="auto">
          <a:xfrm>
            <a:off x="4155372" y="5249030"/>
            <a:ext cx="4910082" cy="147245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100" b="1" dirty="0">
                <a:solidFill>
                  <a:schemeClr val="tx1"/>
                </a:solidFill>
              </a:rPr>
              <a:t>GVHD: </a:t>
            </a:r>
            <a:r>
              <a:rPr lang="vi-VN" sz="2100" b="1" dirty="0">
                <a:solidFill>
                  <a:schemeClr val="tx1"/>
                </a:solidFill>
              </a:rPr>
              <a:t>      </a:t>
            </a:r>
            <a:r>
              <a:rPr lang="en-US" sz="2100" dirty="0">
                <a:solidFill>
                  <a:schemeClr val="tx1"/>
                </a:solidFill>
              </a:rPr>
              <a:t>TS.</a:t>
            </a:r>
            <a:r>
              <a:rPr lang="vi-VN" sz="2100" dirty="0">
                <a:solidFill>
                  <a:schemeClr val="tx1"/>
                </a:solidFill>
              </a:rPr>
              <a:t> </a:t>
            </a:r>
            <a:r>
              <a:rPr lang="en-US" sz="2100" dirty="0">
                <a:solidFill>
                  <a:schemeClr val="tx1"/>
                </a:solidFill>
              </a:rPr>
              <a:t>PHẠM VĂN HUY</a:t>
            </a:r>
          </a:p>
          <a:p>
            <a:pPr algn="r"/>
            <a:r>
              <a:rPr lang="en-US" sz="2100" b="1" dirty="0" err="1">
                <a:solidFill>
                  <a:schemeClr val="tx1"/>
                </a:solidFill>
              </a:rPr>
              <a:t>Thực</a:t>
            </a:r>
            <a:r>
              <a:rPr lang="en-US" sz="2100" b="1" dirty="0">
                <a:solidFill>
                  <a:schemeClr val="tx1"/>
                </a:solidFill>
              </a:rPr>
              <a:t> </a:t>
            </a:r>
            <a:r>
              <a:rPr lang="en-US" sz="2100" b="1" dirty="0" err="1">
                <a:solidFill>
                  <a:schemeClr val="tx1"/>
                </a:solidFill>
              </a:rPr>
              <a:t>hiện</a:t>
            </a:r>
            <a:r>
              <a:rPr lang="en-US" sz="2100" b="1" dirty="0">
                <a:solidFill>
                  <a:schemeClr val="tx1"/>
                </a:solidFill>
              </a:rPr>
              <a:t>:   </a:t>
            </a:r>
            <a:r>
              <a:rPr lang="en-US" sz="2100" dirty="0">
                <a:solidFill>
                  <a:schemeClr val="tx1"/>
                </a:solidFill>
              </a:rPr>
              <a:t>HỒNG QUANG VINH</a:t>
            </a:r>
            <a:endParaRPr lang="en-US" sz="2100" i="1" dirty="0">
              <a:solidFill>
                <a:schemeClr val="tx1"/>
              </a:solidFill>
            </a:endParaRPr>
          </a:p>
          <a:p>
            <a:pPr algn="r">
              <a:tabLst>
                <a:tab pos="1482292" algn="l"/>
              </a:tabLst>
            </a:pPr>
            <a:r>
              <a:rPr lang="en-US" sz="2100" i="1" dirty="0">
                <a:solidFill>
                  <a:schemeClr val="tx1"/>
                </a:solidFill>
              </a:rPr>
              <a:t>	</a:t>
            </a:r>
            <a:r>
              <a:rPr lang="en-US" sz="2100" dirty="0">
                <a:solidFill>
                  <a:schemeClr val="tx1"/>
                </a:solidFill>
              </a:rPr>
              <a:t>NGUYỄN ĐẠI THỊNH</a:t>
            </a:r>
            <a:endParaRPr lang="vi-VN" sz="2100" dirty="0">
              <a:solidFill>
                <a:schemeClr val="tx1"/>
              </a:solidFill>
            </a:endParaRPr>
          </a:p>
        </p:txBody>
      </p:sp>
      <p:sp>
        <p:nvSpPr>
          <p:cNvPr id="2" name="Slide Number Placeholder 1"/>
          <p:cNvSpPr>
            <a:spLocks noGrp="1"/>
          </p:cNvSpPr>
          <p:nvPr>
            <p:ph type="sldNum" sz="quarter" idx="12"/>
          </p:nvPr>
        </p:nvSpPr>
        <p:spPr/>
        <p:txBody>
          <a:bodyPr/>
          <a:lstStyle/>
          <a:p>
            <a:fld id="{20B7F220-0825-4B9B-9156-FF79F33775FE}" type="slidenum">
              <a:rPr lang="vi-VN" smtClean="0"/>
              <a:t>1</a:t>
            </a:fld>
            <a:endParaRPr lang="vi-VN"/>
          </a:p>
        </p:txBody>
      </p:sp>
    </p:spTree>
    <p:extLst>
      <p:ext uri="{BB962C8B-B14F-4D97-AF65-F5344CB8AC3E}">
        <p14:creationId xmlns:p14="http://schemas.microsoft.com/office/powerpoint/2010/main" val="166047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HISTOGRAM OF GRADIENT (HOG)</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10</a:t>
            </a:fld>
            <a:endParaRPr lang="vi-VN"/>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3029" y="1933590"/>
            <a:ext cx="1857143" cy="1467055"/>
          </a:xfrm>
          <a:prstGeom prst="rect">
            <a:avLst/>
          </a:prstGeom>
          <a:noFill/>
          <a:ln w="9525">
            <a:solidFill>
              <a:schemeClr val="tx1"/>
            </a:solidFill>
            <a:miter lim="800000"/>
            <a:headEnd/>
            <a:tailEnd/>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029" y="4001528"/>
            <a:ext cx="2838054" cy="2097740"/>
          </a:xfrm>
          <a:prstGeom prst="rect">
            <a:avLst/>
          </a:prstGeom>
          <a:noFill/>
          <a:ln w="9525">
            <a:solidFill>
              <a:schemeClr val="tx1"/>
            </a:solidFill>
            <a:miter lim="800000"/>
            <a:headEnd/>
            <a:tailEnd/>
          </a:ln>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5663" y="1627094"/>
            <a:ext cx="5061137" cy="4472174"/>
          </a:xfrm>
          <a:prstGeom prst="rect">
            <a:avLst/>
          </a:prstGeom>
          <a:noFill/>
          <a:ln w="9525">
            <a:solidFill>
              <a:schemeClr val="tx1"/>
            </a:solidFill>
            <a:miter lim="800000"/>
            <a:headEnd/>
            <a:tailEnd/>
          </a:ln>
        </p:spPr>
      </p:pic>
      <p:sp>
        <p:nvSpPr>
          <p:cNvPr id="8" name="TextBox 7"/>
          <p:cNvSpPr txBox="1"/>
          <p:nvPr/>
        </p:nvSpPr>
        <p:spPr>
          <a:xfrm>
            <a:off x="0" y="3475200"/>
            <a:ext cx="308010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cell</a:t>
            </a:r>
          </a:p>
        </p:txBody>
      </p:sp>
      <p:sp>
        <p:nvSpPr>
          <p:cNvPr id="9" name="TextBox 8"/>
          <p:cNvSpPr txBox="1"/>
          <p:nvPr/>
        </p:nvSpPr>
        <p:spPr>
          <a:xfrm>
            <a:off x="0" y="6285424"/>
            <a:ext cx="308010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50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SUPPORT VECTOR MANCHINE – SVM</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11</a:t>
            </a:fld>
            <a:endParaRPr lang="vi-VN"/>
          </a:p>
        </p:txBody>
      </p:sp>
      <p:sp>
        <p:nvSpPr>
          <p:cNvPr id="5" name="Content Placeholder 2"/>
          <p:cNvSpPr>
            <a:spLocks noGrp="1"/>
          </p:cNvSpPr>
          <p:nvPr>
            <p:ph idx="1"/>
          </p:nvPr>
        </p:nvSpPr>
        <p:spPr/>
        <p:txBody>
          <a:bodyPr>
            <a:normAutofit/>
          </a:bodyPr>
          <a:lstStyle/>
          <a:p>
            <a:pPr marL="0" indent="0" algn="just">
              <a:buNone/>
            </a:pPr>
            <a:r>
              <a:rPr lang="vi-VN" dirty="0">
                <a:latin typeface="Times New Roman" panose="02020603050405020304" pitchFamily="18" charset="0"/>
                <a:cs typeface="Times New Roman" panose="02020603050405020304" pitchFamily="18" charset="0"/>
              </a:rPr>
              <a:t>Cho trước một tập huấn luyện, được biểu diễn trong không gian vector,</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đó mỗi tài liệu là 1 điểm, phương pháp này tìm ra một siêu phẳng f tốt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nhất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ó thể chia các điểm trên không gian này thành 2 lớp riêng biệt tương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là lớp "+" và lớp "-".</a:t>
            </a:r>
            <a:endParaRPr lang="en-US"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00741"/>
            <a:ext cx="4679576" cy="3857259"/>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576" y="3610400"/>
            <a:ext cx="4007224" cy="2783268"/>
          </a:xfrm>
          <a:prstGeom prst="rect">
            <a:avLst/>
          </a:prstGeom>
          <a:ln>
            <a:solidFill>
              <a:schemeClr val="tx1"/>
            </a:solidFill>
          </a:ln>
        </p:spPr>
      </p:pic>
    </p:spTree>
    <p:extLst>
      <p:ext uri="{BB962C8B-B14F-4D97-AF65-F5344CB8AC3E}">
        <p14:creationId xmlns:p14="http://schemas.microsoft.com/office/powerpoint/2010/main" val="109703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F220-0825-4B9B-9156-FF79F33775FE}" type="slidenum">
              <a:rPr lang="vi-VN" smtClean="0"/>
              <a:t>12</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10" name="Content Placeholder 2"/>
          <p:cNvSpPr txBox="1">
            <a:spLocks/>
          </p:cNvSpPr>
          <p:nvPr/>
        </p:nvSpPr>
        <p:spPr>
          <a:xfrm>
            <a:off x="-725288" y="1332707"/>
            <a:ext cx="9144000" cy="1532796"/>
          </a:xfrm>
          <a:prstGeom prst="rect">
            <a:avLst/>
          </a:prstGeom>
        </p:spPr>
        <p:txBody>
          <a:bodyPr vert="horz" lIns="91440" tIns="45720" rIns="91440" bIns="45720" rtlCol="0">
            <a:no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4" algn="just"/>
            <a:r>
              <a:rPr lang="vi-VN" sz="2100" dirty="0"/>
              <a:t>Trong SVM, đường phân lớp tốt nhất chính là đường có khoảng cách margin</a:t>
            </a:r>
            <a:r>
              <a:rPr lang="en-US" sz="2100" dirty="0"/>
              <a:t> </a:t>
            </a:r>
            <a:r>
              <a:rPr lang="vi-VN" sz="2100" dirty="0"/>
              <a:t>lớn nhất (tức là sẽ tồn tại rất nhiều đường phân cách xoay theo các Phương</a:t>
            </a:r>
            <a:r>
              <a:rPr lang="en-US" sz="2100" dirty="0"/>
              <a:t> </a:t>
            </a:r>
            <a:r>
              <a:rPr lang="vi-VN" sz="2100" dirty="0"/>
              <a:t>khác nhau, và ta chọn ra đường phân cách mà có khoảng cách margin là lớn</a:t>
            </a:r>
            <a:r>
              <a:rPr lang="en-US" sz="2100" dirty="0"/>
              <a:t> </a:t>
            </a:r>
            <a:r>
              <a:rPr lang="vi-VN" sz="2100" dirty="0"/>
              <a:t>nhất)</a:t>
            </a:r>
            <a:endParaRPr lang="en-US" sz="21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5579"/>
            <a:ext cx="9144000" cy="3610703"/>
          </a:xfrm>
          <a:prstGeom prst="rect">
            <a:avLst/>
          </a:prstGeom>
        </p:spPr>
      </p:pic>
    </p:spTree>
    <p:extLst>
      <p:ext uri="{BB962C8B-B14F-4D97-AF65-F5344CB8AC3E}">
        <p14:creationId xmlns:p14="http://schemas.microsoft.com/office/powerpoint/2010/main" val="361121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13</a:t>
            </a:fld>
            <a:endParaRPr lang="vi-VN"/>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6"/>
            <a:ext cx="8229600" cy="4793462"/>
          </a:xfrm>
          <a:prstGeom prst="rect">
            <a:avLst/>
          </a:prstGeom>
          <a:noFill/>
          <a:ln w="9525">
            <a:noFill/>
            <a:miter lim="800000"/>
            <a:headEnd/>
            <a:tailEnd/>
          </a:ln>
        </p:spPr>
      </p:pic>
      <p:sp>
        <p:nvSpPr>
          <p:cNvPr id="6" name="Title 1"/>
          <p:cNvSpPr>
            <a:spLocks noGrp="1"/>
          </p:cNvSpPr>
          <p:nvPr>
            <p:ph type="title"/>
          </p:nvPr>
        </p:nvSpPr>
        <p:spPr/>
        <p:txBody>
          <a:bodyPr/>
          <a:lstStyle/>
          <a:p>
            <a:r>
              <a:rPr lang="vi-VN" dirty="0"/>
              <a:t>SUPPORT VECTOR MANCHINE – SVM</a:t>
            </a:r>
            <a:endParaRPr lang="en-US" dirty="0"/>
          </a:p>
        </p:txBody>
      </p:sp>
    </p:spTree>
    <p:extLst>
      <p:ext uri="{BB962C8B-B14F-4D97-AF65-F5344CB8AC3E}">
        <p14:creationId xmlns:p14="http://schemas.microsoft.com/office/powerpoint/2010/main" val="383692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Xử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phi </a:t>
            </a:r>
            <a:r>
              <a:rPr lang="en-US" dirty="0" err="1"/>
              <a:t>tuyến</a:t>
            </a:r>
            <a:r>
              <a:rPr lang="en-US" dirty="0"/>
              <a:t>:</a:t>
            </a:r>
          </a:p>
        </p:txBody>
      </p:sp>
      <p:sp>
        <p:nvSpPr>
          <p:cNvPr id="4" name="Slide Number Placeholder 3"/>
          <p:cNvSpPr>
            <a:spLocks noGrp="1"/>
          </p:cNvSpPr>
          <p:nvPr>
            <p:ph type="sldNum" sz="quarter" idx="12"/>
          </p:nvPr>
        </p:nvSpPr>
        <p:spPr/>
        <p:txBody>
          <a:bodyPr/>
          <a:lstStyle/>
          <a:p>
            <a:fld id="{20B7F220-0825-4B9B-9156-FF79F33775FE}" type="slidenum">
              <a:rPr lang="vi-VN" smtClean="0"/>
              <a:t>14</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7" name="Content Placeholder 2"/>
          <p:cNvSpPr txBox="1">
            <a:spLocks/>
          </p:cNvSpPr>
          <p:nvPr/>
        </p:nvSpPr>
        <p:spPr>
          <a:xfrm>
            <a:off x="5200898" y="2741038"/>
            <a:ext cx="3955724" cy="365263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vi-VN" dirty="0"/>
              <a:t>Trên thực tế có những tập huấn luyện không được phân chia rõ</a:t>
            </a:r>
            <a:r>
              <a:rPr lang="en-US" dirty="0"/>
              <a:t> </a:t>
            </a:r>
            <a:r>
              <a:rPr lang="vi-VN" dirty="0"/>
              <a:t>ràng, và</a:t>
            </a:r>
            <a:r>
              <a:rPr lang="en-US" dirty="0"/>
              <a:t> </a:t>
            </a:r>
            <a:r>
              <a:rPr lang="vi-VN" dirty="0"/>
              <a:t>không thể sử dụng</a:t>
            </a:r>
            <a:r>
              <a:rPr lang="en-US" dirty="0"/>
              <a:t> </a:t>
            </a:r>
            <a:r>
              <a:rPr lang="vi-VN" dirty="0"/>
              <a:t>phương pháp tuyến tính để ph</a:t>
            </a:r>
            <a:r>
              <a:rPr lang="en-US" dirty="0"/>
              <a:t>â</a:t>
            </a:r>
            <a:r>
              <a:rPr lang="vi-VN" dirty="0"/>
              <a:t>n</a:t>
            </a:r>
            <a:r>
              <a:rPr lang="en-US" dirty="0"/>
              <a:t> </a:t>
            </a:r>
            <a:r>
              <a:rPr lang="vi-VN" dirty="0"/>
              <a:t>chia ra thành các miền</a:t>
            </a:r>
            <a:r>
              <a:rPr lang="en-US" dirty="0"/>
              <a:t> </a:t>
            </a:r>
            <a:r>
              <a:rPr lang="en-US" dirty="0" err="1"/>
              <a:t>khác</a:t>
            </a:r>
            <a:r>
              <a:rPr lang="en-US" dirty="0"/>
              <a:t> </a:t>
            </a:r>
            <a:r>
              <a:rPr lang="en-US" dirty="0" err="1"/>
              <a:t>nhau</a:t>
            </a:r>
            <a:r>
              <a:rPr lang="vi-VN" dirty="0"/>
              <a:t>. Nếu không có SVM</a:t>
            </a:r>
            <a:r>
              <a:rPr lang="en-US" dirty="0"/>
              <a:t>,</a:t>
            </a:r>
            <a:r>
              <a:rPr lang="vi-VN" dirty="0"/>
              <a:t> sẽ rất khó giải quyết vấn đề này</a:t>
            </a:r>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4447"/>
            <a:ext cx="5200898" cy="4209221"/>
          </a:xfrm>
          <a:prstGeom prst="rect">
            <a:avLst/>
          </a:prstGeom>
        </p:spPr>
      </p:pic>
    </p:spTree>
    <p:extLst>
      <p:ext uri="{BB962C8B-B14F-4D97-AF65-F5344CB8AC3E}">
        <p14:creationId xmlns:p14="http://schemas.microsoft.com/office/powerpoint/2010/main" val="153588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F220-0825-4B9B-9156-FF79F33775FE}" type="slidenum">
              <a:rPr lang="vi-VN" smtClean="0"/>
              <a:t>15</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6" name="Content Placeholder 2"/>
          <p:cNvSpPr txBox="1">
            <a:spLocks/>
          </p:cNvSpPr>
          <p:nvPr/>
        </p:nvSpPr>
        <p:spPr>
          <a:xfrm>
            <a:off x="4641574" y="1889308"/>
            <a:ext cx="4502426" cy="234315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n-US" dirty="0" err="1"/>
              <a:t>Bằng</a:t>
            </a:r>
            <a:r>
              <a:rPr lang="en-US" dirty="0"/>
              <a:t> </a:t>
            </a:r>
            <a:r>
              <a:rPr lang="en-US" dirty="0" err="1"/>
              <a:t>các</a:t>
            </a:r>
            <a:r>
              <a:rPr lang="en-US" dirty="0"/>
              <a:t> </a:t>
            </a:r>
            <a:r>
              <a:rPr lang="en-US" dirty="0" err="1"/>
              <a:t>hàm</a:t>
            </a:r>
            <a:r>
              <a:rPr lang="en-US" dirty="0"/>
              <a:t> kernel, </a:t>
            </a:r>
            <a:r>
              <a:rPr lang="vi-VN" dirty="0"/>
              <a:t>SVM tìm cách ánh xạ tập các điểm trên không gian đặc trưng ban đầu(có n</a:t>
            </a:r>
            <a:r>
              <a:rPr lang="en-US" dirty="0"/>
              <a:t> </a:t>
            </a:r>
            <a:r>
              <a:rPr lang="vi-VN" dirty="0"/>
              <a:t>chiều) ra 1 không gian đặc trưng mới có số chiều lớn hơn( m chiều) mà không</a:t>
            </a:r>
            <a:r>
              <a:rPr lang="en-US" dirty="0"/>
              <a:t> </a:t>
            </a:r>
            <a:r>
              <a:rPr lang="vi-VN" dirty="0"/>
              <a:t>thay đổi tính chất.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1332707"/>
            <a:ext cx="3684187" cy="2899752"/>
          </a:xfrm>
          <a:prstGeom prst="rect">
            <a:avLst/>
          </a:prstGeom>
        </p:spPr>
      </p:pic>
      <p:sp>
        <p:nvSpPr>
          <p:cNvPr id="8" name="Content Placeholder 2"/>
          <p:cNvSpPr txBox="1">
            <a:spLocks/>
          </p:cNvSpPr>
          <p:nvPr/>
        </p:nvSpPr>
        <p:spPr>
          <a:xfrm>
            <a:off x="4671391" y="4514849"/>
            <a:ext cx="4472609" cy="234315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vi-VN" dirty="0"/>
              <a:t>Sau đó, SVM dùng một siêu phẳng (hyperplane) (m-1 chiều) để cắt không</a:t>
            </a:r>
            <a:r>
              <a:rPr lang="en-US" dirty="0"/>
              <a:t> </a:t>
            </a:r>
            <a:r>
              <a:rPr lang="vi-VN" dirty="0"/>
              <a:t>gian vừa được ánh xạ theo lý thuyết SVM tuyến tính.</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6" y="4232459"/>
            <a:ext cx="3303408" cy="2625541"/>
          </a:xfrm>
          <a:prstGeom prst="rect">
            <a:avLst/>
          </a:prstGeom>
        </p:spPr>
      </p:pic>
    </p:spTree>
    <p:extLst>
      <p:ext uri="{BB962C8B-B14F-4D97-AF65-F5344CB8AC3E}">
        <p14:creationId xmlns:p14="http://schemas.microsoft.com/office/powerpoint/2010/main" val="274192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PHƯƠNG PHÁP ĐÁN</a:t>
            </a:r>
            <a:r>
              <a:rPr lang="en-US" dirty="0"/>
              <a:t>H</a:t>
            </a:r>
            <a:r>
              <a:rPr lang="vi-VN" dirty="0"/>
              <a:t> GIÁ</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30185"/>
                <a:ext cx="8229600" cy="2285994"/>
              </a:xfrm>
            </p:spPr>
            <p:txBody>
              <a:bodyPr>
                <a:normAutofit lnSpcReduction="10000"/>
              </a:bodyPr>
              <a:lstStyle/>
              <a:p>
                <a:r>
                  <a:rPr lang="vi-VN" dirty="0"/>
                  <a:t>Bài toán được đánh giá dựa trên công thứ sau đây</a:t>
                </a:r>
                <a:r>
                  <a:rPr lang="en-US" dirty="0"/>
                  <a:t>:</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Độ </m:t>
                      </m:r>
                      <m:r>
                        <m:rPr>
                          <m:sty m:val="p"/>
                        </m:rPr>
                        <a:rPr lang="en-US">
                          <a:latin typeface="Cambria Math" panose="02040503050406030204" pitchFamily="18" charset="0"/>
                        </a:rPr>
                        <m:t>ch</m:t>
                      </m:r>
                      <m:r>
                        <a:rPr lang="en-US">
                          <a:latin typeface="Cambria Math" panose="02040503050406030204" pitchFamily="18" charset="0"/>
                        </a:rPr>
                        <m:t>í</m:t>
                      </m:r>
                      <m:r>
                        <m:rPr>
                          <m:sty m:val="p"/>
                        </m:rPr>
                        <a:rPr lang="en-US">
                          <a:latin typeface="Cambria Math" panose="02040503050406030204" pitchFamily="18" charset="0"/>
                        </a:rPr>
                        <m:t>nh</m:t>
                      </m:r>
                      <m:r>
                        <a:rPr lang="en-US">
                          <a:latin typeface="Cambria Math" panose="02040503050406030204" pitchFamily="18" charset="0"/>
                        </a:rPr>
                        <m:t> </m:t>
                      </m:r>
                      <m:r>
                        <m:rPr>
                          <m:sty m:val="p"/>
                        </m:rPr>
                        <a:rPr lang="en-US">
                          <a:latin typeface="Cambria Math" panose="02040503050406030204" pitchFamily="18" charset="0"/>
                        </a:rPr>
                        <m:t>x</m:t>
                      </m:r>
                      <m:r>
                        <a:rPr lang="en-US">
                          <a:latin typeface="Cambria Math" panose="02040503050406030204" pitchFamily="18" charset="0"/>
                        </a:rPr>
                        <m:t>á</m:t>
                      </m:r>
                      <m:r>
                        <m:rPr>
                          <m:sty m:val="p"/>
                        </m:rPr>
                        <a:rPr lang="en-US">
                          <a:latin typeface="Cambria Math" panose="02040503050406030204" pitchFamily="18" charset="0"/>
                        </a:rPr>
                        <m:t>c</m:t>
                      </m:r>
                      <m:r>
                        <a:rPr lang="en-US">
                          <a:latin typeface="Cambria Math" panose="02040503050406030204" pitchFamily="18" charset="0"/>
                        </a:rPr>
                        <m:t> </m:t>
                      </m:r>
                      <m:d>
                        <m:dPr>
                          <m:ctrlPr>
                            <a:rPr lang="en-US" i="1">
                              <a:latin typeface="Cambria Math" panose="02040503050406030204" pitchFamily="18" charset="0"/>
                            </a:rPr>
                          </m:ctrlPr>
                        </m:dPr>
                        <m:e>
                          <m:r>
                            <a:rPr lang="en-US">
                              <a:latin typeface="Cambria Math" panose="02040503050406030204" pitchFamily="18" charset="0"/>
                            </a:rPr>
                            <m:t>%</m:t>
                          </m:r>
                        </m:e>
                      </m:d>
                      <m:r>
                        <a:rPr lang="en-US">
                          <a:latin typeface="Cambria Math" panose="02040503050406030204" pitchFamily="18" charset="0"/>
                        </a:rPr>
                        <m:t>= </m:t>
                      </m:r>
                      <m:f>
                        <m:fPr>
                          <m:ctrlPr>
                            <a:rPr lang="en-US" i="1">
                              <a:latin typeface="Cambria Math" panose="02040503050406030204" pitchFamily="18" charset="0"/>
                            </a:rPr>
                          </m:ctrlPr>
                        </m:fPr>
                        <m:num>
                          <m:r>
                            <m:rPr>
                              <m:sty m:val="p"/>
                            </m:rPr>
                            <a:rPr lang="en-US">
                              <a:latin typeface="Cambria Math" panose="02040503050406030204" pitchFamily="18" charset="0"/>
                            </a:rPr>
                            <m:t>S</m:t>
                          </m:r>
                          <m:r>
                            <a:rPr lang="en-US">
                              <a:latin typeface="Cambria Math" panose="02040503050406030204" pitchFamily="18" charset="0"/>
                            </a:rPr>
                            <m:t>ố </m:t>
                          </m:r>
                          <m:r>
                            <m:rPr>
                              <m:sty m:val="p"/>
                            </m:rPr>
                            <a:rPr lang="en-US">
                              <a:latin typeface="Cambria Math" panose="02040503050406030204" pitchFamily="18" charset="0"/>
                            </a:rPr>
                            <m:t>l</m:t>
                          </m:r>
                          <m:r>
                            <a:rPr lang="en-US">
                              <a:latin typeface="Cambria Math" panose="02040503050406030204" pitchFamily="18" charset="0"/>
                            </a:rPr>
                            <m:t>ượ</m:t>
                          </m:r>
                          <m:r>
                            <m:rPr>
                              <m:sty m:val="p"/>
                            </m:rPr>
                            <a:rPr lang="en-US">
                              <a:latin typeface="Cambria Math" panose="02040503050406030204" pitchFamily="18" charset="0"/>
                            </a:rPr>
                            <m:t>ng</m:t>
                          </m:r>
                          <m:r>
                            <a:rPr lang="en-US">
                              <a:latin typeface="Cambria Math" panose="02040503050406030204" pitchFamily="18" charset="0"/>
                            </a:rPr>
                            <m:t> ả</m:t>
                          </m:r>
                          <m:r>
                            <m:rPr>
                              <m:sty m:val="p"/>
                            </m:rPr>
                            <a:rPr lang="en-US">
                              <a:latin typeface="Cambria Math" panose="02040503050406030204" pitchFamily="18" charset="0"/>
                            </a:rPr>
                            <m:t>nh</m:t>
                          </m:r>
                          <m:r>
                            <a:rPr lang="en-US">
                              <a:latin typeface="Cambria Math" panose="02040503050406030204" pitchFamily="18" charset="0"/>
                            </a:rPr>
                            <m:t> đú</m:t>
                          </m:r>
                          <m:r>
                            <m:rPr>
                              <m:sty m:val="p"/>
                            </m:rPr>
                            <a:rPr lang="en-US">
                              <a:latin typeface="Cambria Math" panose="02040503050406030204" pitchFamily="18" charset="0"/>
                            </a:rPr>
                            <m:t>ng</m:t>
                          </m:r>
                          <m:r>
                            <a:rPr lang="en-US">
                              <a:latin typeface="Cambria Math" panose="02040503050406030204" pitchFamily="18" charset="0"/>
                            </a:rPr>
                            <m:t> × 100%</m:t>
                          </m:r>
                        </m:num>
                        <m:den>
                          <m:r>
                            <m:rPr>
                              <m:sty m:val="p"/>
                            </m:rPr>
                            <a:rPr lang="en-US">
                              <a:latin typeface="Cambria Math" panose="02040503050406030204" pitchFamily="18" charset="0"/>
                            </a:rPr>
                            <m:t>T</m:t>
                          </m:r>
                          <m:r>
                            <a:rPr lang="en-US">
                              <a:latin typeface="Cambria Math" panose="02040503050406030204" pitchFamily="18" charset="0"/>
                            </a:rPr>
                            <m:t>ổ</m:t>
                          </m:r>
                          <m:r>
                            <m:rPr>
                              <m:sty m:val="p"/>
                            </m:rPr>
                            <a:rPr lang="en-US">
                              <a:latin typeface="Cambria Math" panose="02040503050406030204" pitchFamily="18" charset="0"/>
                            </a:rPr>
                            <m:t>ng</m:t>
                          </m:r>
                          <m:r>
                            <a:rPr lang="en-US">
                              <a:latin typeface="Cambria Math" panose="02040503050406030204" pitchFamily="18" charset="0"/>
                            </a:rPr>
                            <m:t> </m:t>
                          </m:r>
                          <m:r>
                            <m:rPr>
                              <m:sty m:val="p"/>
                            </m:rPr>
                            <a:rPr lang="en-US">
                              <a:latin typeface="Cambria Math" panose="02040503050406030204" pitchFamily="18" charset="0"/>
                            </a:rPr>
                            <m:t>s</m:t>
                          </m:r>
                          <m:r>
                            <a:rPr lang="en-US">
                              <a:latin typeface="Cambria Math" panose="02040503050406030204" pitchFamily="18" charset="0"/>
                            </a:rPr>
                            <m:t>ố </m:t>
                          </m:r>
                          <m:r>
                            <m:rPr>
                              <m:sty m:val="p"/>
                            </m:rPr>
                            <a:rPr lang="en-US">
                              <a:latin typeface="Cambria Math" panose="02040503050406030204" pitchFamily="18" charset="0"/>
                            </a:rPr>
                            <m:t>l</m:t>
                          </m:r>
                          <m:r>
                            <a:rPr lang="en-US">
                              <a:latin typeface="Cambria Math" panose="02040503050406030204" pitchFamily="18" charset="0"/>
                            </a:rPr>
                            <m:t>ượ</m:t>
                          </m:r>
                          <m:r>
                            <m:rPr>
                              <m:sty m:val="p"/>
                            </m:rPr>
                            <a:rPr lang="en-US">
                              <a:latin typeface="Cambria Math" panose="02040503050406030204" pitchFamily="18" charset="0"/>
                            </a:rPr>
                            <m:t>ng</m:t>
                          </m:r>
                          <m:r>
                            <a:rPr lang="en-US">
                              <a:latin typeface="Cambria Math" panose="02040503050406030204" pitchFamily="18" charset="0"/>
                            </a:rPr>
                            <m:t> ả</m:t>
                          </m:r>
                          <m:r>
                            <m:rPr>
                              <m:sty m:val="p"/>
                            </m:rPr>
                            <a:rPr lang="en-US">
                              <a:latin typeface="Cambria Math" panose="02040503050406030204" pitchFamily="18" charset="0"/>
                            </a:rPr>
                            <m:t>nh</m:t>
                          </m:r>
                        </m:den>
                      </m:f>
                    </m:oMath>
                  </m:oMathPara>
                </a14:m>
                <a:endParaRPr lang="vi-VN" dirty="0"/>
              </a:p>
              <a:p>
                <a:pPr lvl="0"/>
                <a:r>
                  <a:rPr lang="vi-VN" dirty="0"/>
                  <a:t>Phương pháp chạy thuật toán là kiểm tra chéo (cross validation):</a:t>
                </a:r>
                <a:r>
                  <a:rPr lang="en-US" dirty="0"/>
                  <a:t> </a:t>
                </a:r>
                <a:r>
                  <a:rPr lang="en-US" dirty="0" err="1"/>
                  <a:t>chạy</a:t>
                </a:r>
                <a:r>
                  <a:rPr lang="en-US" dirty="0"/>
                  <a:t> 10 </a:t>
                </a:r>
                <a:r>
                  <a:rPr lang="en-US" dirty="0" err="1"/>
                  <a:t>lần</a:t>
                </a:r>
                <a:r>
                  <a:rPr lang="en-US" dirty="0"/>
                  <a:t> </a:t>
                </a:r>
                <a:r>
                  <a:rPr lang="en-US" dirty="0" err="1"/>
                  <a:t>với</a:t>
                </a:r>
                <a:r>
                  <a:rPr lang="en-US" dirty="0"/>
                  <a:t> </a:t>
                </a:r>
                <a:r>
                  <a:rPr lang="en-US" dirty="0" err="1"/>
                  <a:t>mỗi</a:t>
                </a:r>
                <a:r>
                  <a:rPr lang="en-US" dirty="0"/>
                  <a:t> </a:t>
                </a:r>
                <a:r>
                  <a:rPr lang="en-US" dirty="0" err="1"/>
                  <a:t>lần</a:t>
                </a:r>
                <a:r>
                  <a:rPr lang="en-US" dirty="0"/>
                  <a:t> </a:t>
                </a:r>
                <a:r>
                  <a:rPr lang="en-US" dirty="0" err="1"/>
                  <a:t>tập</a:t>
                </a:r>
                <a:r>
                  <a:rPr lang="en-US" dirty="0"/>
                  <a:t> </a:t>
                </a:r>
                <a:r>
                  <a:rPr lang="en-US" dirty="0" err="1"/>
                  <a:t>huấn</a:t>
                </a:r>
                <a:r>
                  <a:rPr lang="en-US" dirty="0"/>
                  <a:t> </a:t>
                </a:r>
                <a:r>
                  <a:rPr lang="en-US" dirty="0" err="1"/>
                  <a:t>luyện</a:t>
                </a:r>
                <a:r>
                  <a:rPr lang="en-US" dirty="0"/>
                  <a:t>(70% </a:t>
                </a:r>
                <a:r>
                  <a:rPr lang="en-US" dirty="0" err="1"/>
                  <a:t>số</a:t>
                </a:r>
                <a:r>
                  <a:rPr lang="en-US" dirty="0"/>
                  <a:t> </a:t>
                </a:r>
                <a:r>
                  <a:rPr lang="en-US" dirty="0" err="1"/>
                  <a:t>lượng</a:t>
                </a:r>
                <a:r>
                  <a:rPr lang="en-US" dirty="0"/>
                  <a:t> </a:t>
                </a:r>
                <a:r>
                  <a:rPr lang="en-US" dirty="0" err="1"/>
                  <a:t>ảnh</a:t>
                </a:r>
                <a:r>
                  <a:rPr lang="en-US" dirty="0"/>
                  <a:t>) </a:t>
                </a:r>
                <a:r>
                  <a:rPr lang="en-US" dirty="0" err="1"/>
                  <a:t>và</a:t>
                </a:r>
                <a:r>
                  <a:rPr lang="en-US" dirty="0"/>
                  <a:t> </a:t>
                </a:r>
                <a:r>
                  <a:rPr lang="vi-VN" dirty="0"/>
                  <a:t>tập ảnh kiểm tra </a:t>
                </a:r>
                <a:r>
                  <a:rPr lang="en-US" dirty="0"/>
                  <a:t>(30% </a:t>
                </a:r>
                <a:r>
                  <a:rPr lang="en-US" dirty="0" err="1"/>
                  <a:t>số</a:t>
                </a:r>
                <a:r>
                  <a:rPr lang="en-US" dirty="0"/>
                  <a:t> </a:t>
                </a:r>
                <a:r>
                  <a:rPr lang="en-US" dirty="0" err="1"/>
                  <a:t>lượng</a:t>
                </a:r>
                <a:r>
                  <a:rPr lang="en-US" dirty="0"/>
                  <a:t> </a:t>
                </a:r>
                <a:r>
                  <a:rPr lang="en-US" dirty="0" err="1"/>
                  <a:t>ảnh</a:t>
                </a:r>
                <a:r>
                  <a:rPr lang="en-US" dirty="0"/>
                  <a:t>) </a:t>
                </a:r>
                <a:r>
                  <a:rPr lang="en-US" dirty="0" err="1"/>
                  <a:t>là</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tránh</a:t>
                </a:r>
                <a:r>
                  <a:rPr lang="en-US" dirty="0"/>
                  <a:t> </a:t>
                </a:r>
                <a:r>
                  <a:rPr lang="en-US" dirty="0" err="1"/>
                  <a:t>trường</a:t>
                </a:r>
                <a:r>
                  <a:rPr lang="en-US" dirty="0"/>
                  <a:t> </a:t>
                </a:r>
                <a:r>
                  <a:rPr lang="en-US" dirty="0" err="1"/>
                  <a:t>hợp</a:t>
                </a:r>
                <a:r>
                  <a:rPr lang="en-US" dirty="0"/>
                  <a:t> </a:t>
                </a:r>
                <a:r>
                  <a:rPr lang="en-US" dirty="0" err="1"/>
                  <a:t>quá</a:t>
                </a:r>
                <a:r>
                  <a:rPr lang="en-US" dirty="0"/>
                  <a:t> </a:t>
                </a:r>
                <a:r>
                  <a:rPr lang="en-US" dirty="0" err="1"/>
                  <a:t>khớp</a:t>
                </a:r>
                <a:r>
                  <a:rPr lang="en-US" dirty="0"/>
                  <a:t> </a:t>
                </a:r>
                <a:r>
                  <a:rPr lang="en-US" dirty="0" err="1"/>
                  <a:t>dữ</a:t>
                </a:r>
                <a:r>
                  <a:rPr lang="en-US" dirty="0"/>
                  <a:t> </a:t>
                </a:r>
                <a:r>
                  <a:rPr lang="en-US" dirty="0" err="1"/>
                  <a:t>liệu</a:t>
                </a:r>
                <a:r>
                  <a:rPr lang="en-US" dirty="0"/>
                  <a:t> (over-fitting).</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30185"/>
                <a:ext cx="8229600" cy="2285994"/>
              </a:xfrm>
              <a:blipFill rotWithShape="0">
                <a:blip r:embed="rId2"/>
                <a:stretch>
                  <a:fillRect l="-741" t="-3200" b="-48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B7F220-0825-4B9B-9156-FF79F33775FE}" type="slidenum">
              <a:rPr lang="vi-VN" smtClean="0"/>
              <a:t>16</a:t>
            </a:fld>
            <a:endParaRPr lang="vi-VN"/>
          </a:p>
        </p:txBody>
      </p:sp>
      <p:graphicFrame>
        <p:nvGraphicFramePr>
          <p:cNvPr id="5" name="Table 4"/>
          <p:cNvGraphicFramePr>
            <a:graphicFrameLocks noGrp="1"/>
          </p:cNvGraphicFramePr>
          <p:nvPr>
            <p:extLst>
              <p:ext uri="{D42A27DB-BD31-4B8C-83A1-F6EECF244321}">
                <p14:modId xmlns:p14="http://schemas.microsoft.com/office/powerpoint/2010/main" val="1588946059"/>
              </p:ext>
            </p:extLst>
          </p:nvPr>
        </p:nvGraphicFramePr>
        <p:xfrm>
          <a:off x="457200" y="3732520"/>
          <a:ext cx="1528482" cy="2988963"/>
        </p:xfrm>
        <a:graphic>
          <a:graphicData uri="http://schemas.openxmlformats.org/drawingml/2006/table">
            <a:tbl>
              <a:tblPr firstRow="1" bandRow="1">
                <a:tableStyleId>{5940675A-B579-460E-94D1-54222C63F5DA}</a:tableStyleId>
              </a:tblPr>
              <a:tblGrid>
                <a:gridCol w="1528482">
                  <a:extLst>
                    <a:ext uri="{9D8B030D-6E8A-4147-A177-3AD203B41FA5}">
                      <a16:colId xmlns:a16="http://schemas.microsoft.com/office/drawing/2014/main" val="20000"/>
                    </a:ext>
                  </a:extLst>
                </a:gridCol>
              </a:tblGrid>
              <a:tr h="239680">
                <a:tc>
                  <a:txBody>
                    <a:bodyPr/>
                    <a:lstStyle/>
                    <a:p>
                      <a:pPr algn="ctr"/>
                      <a:r>
                        <a:rPr lang="vi-VN" dirty="0"/>
                        <a:t>1</a:t>
                      </a:r>
                      <a:endParaRPr lang="en-US" dirty="0"/>
                    </a:p>
                  </a:txBody>
                  <a:tcPr/>
                </a:tc>
                <a:extLst>
                  <a:ext uri="{0D108BD9-81ED-4DB2-BD59-A6C34878D82A}">
                    <a16:rowId xmlns:a16="http://schemas.microsoft.com/office/drawing/2014/main" val="10000"/>
                  </a:ext>
                </a:extLst>
              </a:tr>
              <a:tr h="299087">
                <a:tc>
                  <a:txBody>
                    <a:bodyPr/>
                    <a:lstStyle/>
                    <a:p>
                      <a:pPr algn="ctr"/>
                      <a:r>
                        <a:rPr lang="vi-VN" dirty="0"/>
                        <a:t>2</a:t>
                      </a:r>
                      <a:endParaRPr lang="en-US" dirty="0"/>
                    </a:p>
                  </a:txBody>
                  <a:tcPr/>
                </a:tc>
                <a:extLst>
                  <a:ext uri="{0D108BD9-81ED-4DB2-BD59-A6C34878D82A}">
                    <a16:rowId xmlns:a16="http://schemas.microsoft.com/office/drawing/2014/main" val="10001"/>
                  </a:ext>
                </a:extLst>
              </a:tr>
              <a:tr h="299087">
                <a:tc>
                  <a:txBody>
                    <a:bodyPr/>
                    <a:lstStyle/>
                    <a:p>
                      <a:pPr algn="ctr"/>
                      <a:r>
                        <a:rPr lang="vi-VN" dirty="0"/>
                        <a:t>3</a:t>
                      </a:r>
                      <a:endParaRPr lang="en-US" dirty="0"/>
                    </a:p>
                  </a:txBody>
                  <a:tcPr/>
                </a:tc>
                <a:extLst>
                  <a:ext uri="{0D108BD9-81ED-4DB2-BD59-A6C34878D82A}">
                    <a16:rowId xmlns:a16="http://schemas.microsoft.com/office/drawing/2014/main" val="10002"/>
                  </a:ext>
                </a:extLst>
              </a:tr>
              <a:tr h="299087">
                <a:tc>
                  <a:txBody>
                    <a:bodyPr/>
                    <a:lstStyle/>
                    <a:p>
                      <a:pPr algn="ctr"/>
                      <a:r>
                        <a:rPr lang="vi-VN" dirty="0"/>
                        <a:t>4</a:t>
                      </a:r>
                      <a:endParaRPr lang="en-US" dirty="0"/>
                    </a:p>
                  </a:txBody>
                  <a:tcPr/>
                </a:tc>
                <a:extLst>
                  <a:ext uri="{0D108BD9-81ED-4DB2-BD59-A6C34878D82A}">
                    <a16:rowId xmlns:a16="http://schemas.microsoft.com/office/drawing/2014/main" val="10003"/>
                  </a:ext>
                </a:extLst>
              </a:tr>
              <a:tr h="299087">
                <a:tc>
                  <a:txBody>
                    <a:bodyPr/>
                    <a:lstStyle/>
                    <a:p>
                      <a:pPr algn="ctr"/>
                      <a:r>
                        <a:rPr lang="vi-VN" dirty="0"/>
                        <a:t>5</a:t>
                      </a:r>
                      <a:endParaRPr lang="en-US" dirty="0"/>
                    </a:p>
                  </a:txBody>
                  <a:tcPr/>
                </a:tc>
                <a:extLst>
                  <a:ext uri="{0D108BD9-81ED-4DB2-BD59-A6C34878D82A}">
                    <a16:rowId xmlns:a16="http://schemas.microsoft.com/office/drawing/2014/main" val="10004"/>
                  </a:ext>
                </a:extLst>
              </a:tr>
              <a:tr h="299087">
                <a:tc>
                  <a:txBody>
                    <a:bodyPr/>
                    <a:lstStyle/>
                    <a:p>
                      <a:pPr algn="ctr"/>
                      <a:r>
                        <a:rPr lang="vi-VN" dirty="0"/>
                        <a:t>6</a:t>
                      </a:r>
                      <a:endParaRPr lang="en-US" dirty="0"/>
                    </a:p>
                  </a:txBody>
                  <a:tcPr/>
                </a:tc>
                <a:extLst>
                  <a:ext uri="{0D108BD9-81ED-4DB2-BD59-A6C34878D82A}">
                    <a16:rowId xmlns:a16="http://schemas.microsoft.com/office/drawing/2014/main" val="10005"/>
                  </a:ext>
                </a:extLst>
              </a:tr>
              <a:tr h="299087">
                <a:tc>
                  <a:txBody>
                    <a:bodyPr/>
                    <a:lstStyle/>
                    <a:p>
                      <a:pPr algn="ctr"/>
                      <a:r>
                        <a:rPr lang="vi-VN" dirty="0"/>
                        <a:t>7</a:t>
                      </a:r>
                      <a:endParaRPr lang="en-US" dirty="0"/>
                    </a:p>
                  </a:txBody>
                  <a:tcPr/>
                </a:tc>
                <a:extLst>
                  <a:ext uri="{0D108BD9-81ED-4DB2-BD59-A6C34878D82A}">
                    <a16:rowId xmlns:a16="http://schemas.microsoft.com/office/drawing/2014/main" val="10006"/>
                  </a:ext>
                </a:extLst>
              </a:tr>
              <a:tr h="299087">
                <a:tc>
                  <a:txBody>
                    <a:bodyPr/>
                    <a:lstStyle/>
                    <a:p>
                      <a:pPr algn="ctr"/>
                      <a:r>
                        <a:rPr lang="vi-VN" dirty="0"/>
                        <a:t>8</a:t>
                      </a:r>
                      <a:endParaRPr lang="en-US" dirty="0"/>
                    </a:p>
                  </a:txBody>
                  <a:tcPr/>
                </a:tc>
                <a:extLst>
                  <a:ext uri="{0D108BD9-81ED-4DB2-BD59-A6C34878D82A}">
                    <a16:rowId xmlns:a16="http://schemas.microsoft.com/office/drawing/2014/main" val="10007"/>
                  </a:ext>
                </a:extLst>
              </a:tr>
              <a:tr h="299087">
                <a:tc>
                  <a:txBody>
                    <a:bodyPr/>
                    <a:lstStyle/>
                    <a:p>
                      <a:pPr algn="ctr"/>
                      <a:r>
                        <a:rPr lang="vi-VN" dirty="0"/>
                        <a:t>9</a:t>
                      </a:r>
                      <a:endParaRPr lang="en-US" dirty="0"/>
                    </a:p>
                  </a:txBody>
                  <a:tcPr/>
                </a:tc>
                <a:extLst>
                  <a:ext uri="{0D108BD9-81ED-4DB2-BD59-A6C34878D82A}">
                    <a16:rowId xmlns:a16="http://schemas.microsoft.com/office/drawing/2014/main" val="10008"/>
                  </a:ext>
                </a:extLst>
              </a:tr>
              <a:tr h="299087">
                <a:tc>
                  <a:txBody>
                    <a:bodyPr/>
                    <a:lstStyle/>
                    <a:p>
                      <a:pPr algn="ctr"/>
                      <a:r>
                        <a:rPr lang="vi-VN" dirty="0"/>
                        <a:t>10</a:t>
                      </a:r>
                      <a:endParaRPr lang="en-US" dirty="0"/>
                    </a:p>
                  </a:txBody>
                  <a:tcPr/>
                </a:tc>
                <a:extLst>
                  <a:ext uri="{0D108BD9-81ED-4DB2-BD59-A6C34878D82A}">
                    <a16:rowId xmlns:a16="http://schemas.microsoft.com/office/drawing/2014/main" val="10009"/>
                  </a:ext>
                </a:extLst>
              </a:tr>
            </a:tbl>
          </a:graphicData>
        </a:graphic>
      </p:graphicFrame>
      <p:sp>
        <p:nvSpPr>
          <p:cNvPr id="6" name="TextBox 5"/>
          <p:cNvSpPr txBox="1"/>
          <p:nvPr/>
        </p:nvSpPr>
        <p:spPr>
          <a:xfrm>
            <a:off x="2606488" y="3813657"/>
            <a:ext cx="6414247" cy="286232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Bộ 1: tập huấn luyện (1,2,3,4,5,6,7), tập kiểm tra (8,9,10). </a:t>
            </a:r>
          </a:p>
          <a:p>
            <a:r>
              <a:rPr lang="vi-VN" dirty="0">
                <a:latin typeface="Times New Roman" panose="02020603050405020304" pitchFamily="18" charset="0"/>
                <a:cs typeface="Times New Roman" panose="02020603050405020304" pitchFamily="18" charset="0"/>
              </a:rPr>
              <a:t>Bộ 2: tập huấn luyện (4,5,6,7,8,9,10), tập kiểm tra (1,2,3).</a:t>
            </a:r>
          </a:p>
          <a:p>
            <a:r>
              <a:rPr lang="vi-VN" dirty="0">
                <a:latin typeface="Times New Roman" panose="02020603050405020304" pitchFamily="18" charset="0"/>
                <a:cs typeface="Times New Roman" panose="02020603050405020304" pitchFamily="18" charset="0"/>
              </a:rPr>
              <a:t>Bộ 3: tập huấn luyện (1,2,3,4,5,7,8), tập kiểm tra (4,5,6).</a:t>
            </a:r>
          </a:p>
          <a:p>
            <a:r>
              <a:rPr lang="vi-VN" dirty="0">
                <a:latin typeface="Times New Roman" panose="02020603050405020304" pitchFamily="18" charset="0"/>
                <a:cs typeface="Times New Roman" panose="02020603050405020304" pitchFamily="18" charset="0"/>
              </a:rPr>
              <a:t>Bộ 4: tập huấn luyện (2,3,4,5,6,8,10), tập kiểm tra (1,7,9).</a:t>
            </a:r>
          </a:p>
          <a:p>
            <a:r>
              <a:rPr lang="vi-VN" dirty="0">
                <a:latin typeface="Times New Roman" panose="02020603050405020304" pitchFamily="18" charset="0"/>
                <a:cs typeface="Times New Roman" panose="02020603050405020304" pitchFamily="18" charset="0"/>
              </a:rPr>
              <a:t>Bộ 5: tập huấn luyện (2,3,5,6,7,9,10), tập kiểm tra (1,4,8).</a:t>
            </a:r>
          </a:p>
          <a:p>
            <a:r>
              <a:rPr lang="vi-VN" dirty="0">
                <a:latin typeface="Times New Roman" panose="02020603050405020304" pitchFamily="18" charset="0"/>
                <a:cs typeface="Times New Roman" panose="02020603050405020304" pitchFamily="18" charset="0"/>
              </a:rPr>
              <a:t>Bộ 6: tập huấn luyện (1,3,4,6,7,8,10), tập kiểm tra (2,5,9).</a:t>
            </a:r>
          </a:p>
          <a:p>
            <a:r>
              <a:rPr lang="vi-VN" dirty="0">
                <a:latin typeface="Times New Roman" panose="02020603050405020304" pitchFamily="18" charset="0"/>
                <a:cs typeface="Times New Roman" panose="02020603050405020304" pitchFamily="18" charset="0"/>
              </a:rPr>
              <a:t>Bộ 7: tập huấn luyện (1,2,4,5,7,8,9), tập kiểm tra (3,6,10).</a:t>
            </a:r>
          </a:p>
          <a:p>
            <a:r>
              <a:rPr lang="vi-VN" dirty="0">
                <a:latin typeface="Times New Roman" panose="02020603050405020304" pitchFamily="18" charset="0"/>
                <a:cs typeface="Times New Roman" panose="02020603050405020304" pitchFamily="18" charset="0"/>
              </a:rPr>
              <a:t>Bộ 8: tập huấn luyện (2,3,4,7,8,9,10), tập kiểm tra (1,5,6).</a:t>
            </a:r>
          </a:p>
          <a:p>
            <a:r>
              <a:rPr lang="vi-VN" dirty="0">
                <a:latin typeface="Times New Roman" panose="02020603050405020304" pitchFamily="18" charset="0"/>
                <a:cs typeface="Times New Roman" panose="02020603050405020304" pitchFamily="18" charset="0"/>
              </a:rPr>
              <a:t>Bộ 9: tập huấn luyện (1,3,4,5,7,8,10), tập kiểm tra (2,6,9).</a:t>
            </a:r>
          </a:p>
          <a:p>
            <a:r>
              <a:rPr lang="vi-VN" dirty="0">
                <a:latin typeface="Times New Roman" panose="02020603050405020304" pitchFamily="18" charset="0"/>
                <a:cs typeface="Times New Roman" panose="02020603050405020304" pitchFamily="18" charset="0"/>
              </a:rPr>
              <a:t>Bộ 10: tập huấn luyện (1,2,4,6,7,9,10), tập kiểm tra (3,5,8).</a:t>
            </a:r>
          </a:p>
        </p:txBody>
      </p:sp>
    </p:spTree>
    <p:extLst>
      <p:ext uri="{BB962C8B-B14F-4D97-AF65-F5344CB8AC3E}">
        <p14:creationId xmlns:p14="http://schemas.microsoft.com/office/powerpoint/2010/main" val="325984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KẾT QUẢ THỰC NGHIỆM</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17</a:t>
            </a:fld>
            <a:endParaRPr lang="vi-VN"/>
          </a:p>
        </p:txBody>
      </p:sp>
      <p:sp>
        <p:nvSpPr>
          <p:cNvPr id="3" name="Content Placeholder 2">
            <a:extLst>
              <a:ext uri="{FF2B5EF4-FFF2-40B4-BE49-F238E27FC236}">
                <a16:creationId xmlns:a16="http://schemas.microsoft.com/office/drawing/2014/main" id="{9BBF2863-BD9E-DF47-8BE1-A1A3D46CDE37}"/>
              </a:ext>
            </a:extLst>
          </p:cNvPr>
          <p:cNvSpPr>
            <a:spLocks noGrp="1"/>
          </p:cNvSpPr>
          <p:nvPr>
            <p:ph idx="1"/>
          </p:nvPr>
        </p:nvSpPr>
        <p:spPr/>
        <p:txBody>
          <a:bodyPr/>
          <a:lstStyle/>
          <a:p>
            <a:r>
              <a:rPr lang="en-US" dirty="0" err="1"/>
              <a:t>Tổng</a:t>
            </a:r>
            <a:r>
              <a:rPr lang="en-US" dirty="0"/>
              <a:t> </a:t>
            </a:r>
            <a:r>
              <a:rPr lang="en-US" dirty="0" err="1"/>
              <a:t>số</a:t>
            </a:r>
            <a:r>
              <a:rPr lang="en-US" dirty="0"/>
              <a:t> </a:t>
            </a:r>
            <a:r>
              <a:rPr lang="en-US" dirty="0" err="1"/>
              <a:t>tập</a:t>
            </a:r>
            <a:r>
              <a:rPr lang="en-US" dirty="0"/>
              <a:t> </a:t>
            </a:r>
            <a:r>
              <a:rPr lang="en-US" dirty="0" err="1"/>
              <a:t>huấn</a:t>
            </a:r>
            <a:r>
              <a:rPr lang="en-US" dirty="0"/>
              <a:t> </a:t>
            </a:r>
            <a:r>
              <a:rPr lang="en-US" dirty="0" err="1"/>
              <a:t>luyện</a:t>
            </a:r>
            <a:r>
              <a:rPr lang="en-US" dirty="0"/>
              <a:t>: 1464</a:t>
            </a:r>
          </a:p>
          <a:p>
            <a:r>
              <a:rPr lang="en-US" dirty="0" err="1"/>
              <a:t>Tổng</a:t>
            </a:r>
            <a:r>
              <a:rPr lang="en-US" dirty="0"/>
              <a:t> </a:t>
            </a:r>
            <a:r>
              <a:rPr lang="en-US" dirty="0" err="1"/>
              <a:t>số</a:t>
            </a:r>
            <a:r>
              <a:rPr lang="en-US" dirty="0"/>
              <a:t> </a:t>
            </a:r>
            <a:r>
              <a:rPr lang="en-US" dirty="0" err="1"/>
              <a:t>tập</a:t>
            </a:r>
            <a:r>
              <a:rPr lang="en-US" dirty="0"/>
              <a:t> </a:t>
            </a:r>
            <a:r>
              <a:rPr lang="en-US" dirty="0" err="1"/>
              <a:t>kiểm</a:t>
            </a:r>
            <a:r>
              <a:rPr lang="en-US" dirty="0"/>
              <a:t> </a:t>
            </a:r>
            <a:r>
              <a:rPr lang="en-US" dirty="0" err="1"/>
              <a:t>tra</a:t>
            </a:r>
            <a:r>
              <a:rPr lang="en-US" dirty="0"/>
              <a:t>: 1099</a:t>
            </a:r>
          </a:p>
          <a:p>
            <a:r>
              <a:rPr lang="en-US" dirty="0" err="1"/>
              <a:t>Kết</a:t>
            </a:r>
            <a:r>
              <a:rPr lang="en-US" dirty="0"/>
              <a:t> </a:t>
            </a:r>
            <a:r>
              <a:rPr lang="en-US" dirty="0" err="1"/>
              <a:t>quả</a:t>
            </a:r>
            <a:r>
              <a:rPr lang="en-US" dirty="0"/>
              <a:t>:</a:t>
            </a:r>
          </a:p>
        </p:txBody>
      </p:sp>
      <p:graphicFrame>
        <p:nvGraphicFramePr>
          <p:cNvPr id="6" name="Table 5">
            <a:extLst>
              <a:ext uri="{FF2B5EF4-FFF2-40B4-BE49-F238E27FC236}">
                <a16:creationId xmlns:a16="http://schemas.microsoft.com/office/drawing/2014/main" id="{F2EB5C83-ED2D-904F-9193-84FDA4AA1F23}"/>
              </a:ext>
            </a:extLst>
          </p:cNvPr>
          <p:cNvGraphicFramePr>
            <a:graphicFrameLocks noGrp="1"/>
          </p:cNvGraphicFramePr>
          <p:nvPr>
            <p:extLst>
              <p:ext uri="{D42A27DB-BD31-4B8C-83A1-F6EECF244321}">
                <p14:modId xmlns:p14="http://schemas.microsoft.com/office/powerpoint/2010/main" val="120650797"/>
              </p:ext>
            </p:extLst>
          </p:nvPr>
        </p:nvGraphicFramePr>
        <p:xfrm>
          <a:off x="3284963" y="2890544"/>
          <a:ext cx="2574074" cy="3235625"/>
        </p:xfrm>
        <a:graphic>
          <a:graphicData uri="http://schemas.openxmlformats.org/drawingml/2006/table">
            <a:tbl>
              <a:tblPr firstRow="1" bandRow="1">
                <a:tableStyleId>{5C22544A-7EE6-4342-B048-85BDC9FD1C3A}</a:tableStyleId>
              </a:tblPr>
              <a:tblGrid>
                <a:gridCol w="1287037">
                  <a:extLst>
                    <a:ext uri="{9D8B030D-6E8A-4147-A177-3AD203B41FA5}">
                      <a16:colId xmlns:a16="http://schemas.microsoft.com/office/drawing/2014/main" val="3196285585"/>
                    </a:ext>
                  </a:extLst>
                </a:gridCol>
                <a:gridCol w="1287037">
                  <a:extLst>
                    <a:ext uri="{9D8B030D-6E8A-4147-A177-3AD203B41FA5}">
                      <a16:colId xmlns:a16="http://schemas.microsoft.com/office/drawing/2014/main" val="2222386569"/>
                    </a:ext>
                  </a:extLst>
                </a:gridCol>
              </a:tblGrid>
              <a:tr h="531301">
                <a:tc>
                  <a:txBody>
                    <a:bodyPr/>
                    <a:lstStyle/>
                    <a:p>
                      <a:pPr algn="ctr"/>
                      <a:r>
                        <a:rPr lang="en-US" sz="1600" dirty="0" err="1">
                          <a:solidFill>
                            <a:schemeClr val="bg1"/>
                          </a:solidFill>
                          <a:latin typeface="Times New Roman" panose="02020603050405020304" pitchFamily="18" charset="0"/>
                          <a:cs typeface="Times New Roman" panose="02020603050405020304" pitchFamily="18" charset="0"/>
                        </a:rPr>
                        <a:t>Số</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lần</a:t>
                      </a:r>
                      <a:endParaRPr lang="en-US"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err="1">
                          <a:solidFill>
                            <a:schemeClr val="bg1"/>
                          </a:solidFill>
                          <a:latin typeface="Times New Roman" panose="02020603050405020304" pitchFamily="18" charset="0"/>
                          <a:cs typeface="Times New Roman" panose="02020603050405020304" pitchFamily="18" charset="0"/>
                        </a:rPr>
                        <a:t>Tỉ</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lệ</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đúng</a:t>
                      </a:r>
                      <a:endParaRPr lang="en-US"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93047"/>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1</a:t>
                      </a:r>
                    </a:p>
                    <a:p>
                      <a:pPr algn="ct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96.65%</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9974629"/>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97.85%</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3175795"/>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97.85% </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9936741"/>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98.32%</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0737177"/>
                  </a:ext>
                </a:extLst>
              </a:tr>
              <a:tr h="531301">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98.31%</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5416336"/>
                  </a:ext>
                </a:extLst>
              </a:tr>
            </a:tbl>
          </a:graphicData>
        </a:graphic>
      </p:graphicFrame>
    </p:spTree>
    <p:extLst>
      <p:ext uri="{BB962C8B-B14F-4D97-AF65-F5344CB8AC3E}">
        <p14:creationId xmlns:p14="http://schemas.microsoft.com/office/powerpoint/2010/main" val="4191991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KẾT LUẬN</a:t>
            </a:r>
            <a:endParaRPr lang="en-US" dirty="0"/>
          </a:p>
        </p:txBody>
      </p:sp>
      <p:sp>
        <p:nvSpPr>
          <p:cNvPr id="3" name="Content Placeholder 2"/>
          <p:cNvSpPr>
            <a:spLocks noGrp="1"/>
          </p:cNvSpPr>
          <p:nvPr>
            <p:ph idx="1"/>
          </p:nvPr>
        </p:nvSpPr>
        <p:spPr/>
        <p:txBody>
          <a:bodyPr>
            <a:normAutofit lnSpcReduction="10000"/>
          </a:bodyPr>
          <a:lstStyle/>
          <a:p>
            <a:pPr algn="just"/>
            <a:r>
              <a:rPr lang="vi-VN" sz="2800" dirty="0"/>
              <a:t>Hạn chế:</a:t>
            </a:r>
            <a:endParaRPr lang="en-US" sz="2800" dirty="0"/>
          </a:p>
          <a:p>
            <a:pPr lvl="1" algn="just"/>
            <a:r>
              <a:rPr lang="vi-VN" sz="2400" dirty="0"/>
              <a:t>Bộ dữ liệu về biển báo vẫn chưa đầy đủ.</a:t>
            </a:r>
          </a:p>
          <a:p>
            <a:pPr lvl="1" algn="just"/>
            <a:endParaRPr lang="en-US" sz="2400" dirty="0"/>
          </a:p>
          <a:p>
            <a:pPr lvl="1" algn="just"/>
            <a:r>
              <a:rPr lang="en-US" sz="2400" dirty="0" err="1"/>
              <a:t>Tốc</a:t>
            </a:r>
            <a:r>
              <a:rPr lang="en-US" sz="2400" dirty="0"/>
              <a:t> </a:t>
            </a:r>
            <a:r>
              <a:rPr lang="en-US" sz="2400" dirty="0" err="1"/>
              <a:t>độ</a:t>
            </a:r>
            <a:r>
              <a:rPr lang="en-US" sz="2400" dirty="0"/>
              <a:t> </a:t>
            </a:r>
            <a:r>
              <a:rPr lang="en-US" sz="2400" dirty="0" err="1"/>
              <a:t>xử</a:t>
            </a:r>
            <a:r>
              <a:rPr lang="en-US" sz="2400" dirty="0"/>
              <a:t> </a:t>
            </a:r>
            <a:r>
              <a:rPr lang="en-US" sz="2400" dirty="0" err="1"/>
              <a:t>lý</a:t>
            </a:r>
            <a:r>
              <a:rPr lang="en-US" sz="2400" dirty="0"/>
              <a:t> </a:t>
            </a:r>
            <a:r>
              <a:rPr lang="en-US" sz="2400" dirty="0" err="1"/>
              <a:t>không</a:t>
            </a:r>
            <a:r>
              <a:rPr lang="en-US" sz="2400" dirty="0"/>
              <a:t> </a:t>
            </a:r>
            <a:r>
              <a:rPr lang="en-US" sz="2400" dirty="0" err="1"/>
              <a:t>đạt</a:t>
            </a:r>
            <a:r>
              <a:rPr lang="en-US" sz="2400" dirty="0"/>
              <a:t> </a:t>
            </a:r>
            <a:r>
              <a:rPr lang="en-US" sz="2400" dirty="0" err="1"/>
              <a:t>thời</a:t>
            </a:r>
            <a:r>
              <a:rPr lang="en-US" sz="2400" dirty="0"/>
              <a:t> </a:t>
            </a:r>
            <a:r>
              <a:rPr lang="en-US" sz="2400" dirty="0" err="1"/>
              <a:t>gian</a:t>
            </a:r>
            <a:r>
              <a:rPr lang="en-US" sz="2400" dirty="0"/>
              <a:t> </a:t>
            </a:r>
            <a:r>
              <a:rPr lang="en-US" sz="2400" dirty="0" err="1"/>
              <a:t>thực</a:t>
            </a:r>
            <a:r>
              <a:rPr lang="en-US" sz="2400" dirty="0"/>
              <a:t> do chi </a:t>
            </a:r>
            <a:r>
              <a:rPr lang="en-US" sz="2400" dirty="0" err="1"/>
              <a:t>phí</a:t>
            </a:r>
            <a:r>
              <a:rPr lang="en-US" sz="2400" dirty="0"/>
              <a:t> </a:t>
            </a:r>
            <a:r>
              <a:rPr lang="en-US" sz="2400" dirty="0" err="1"/>
              <a:t>trong</a:t>
            </a:r>
            <a:r>
              <a:rPr lang="en-US" sz="2400" dirty="0"/>
              <a:t> </a:t>
            </a:r>
            <a:r>
              <a:rPr lang="en-US" sz="2400" dirty="0" err="1"/>
              <a:t>việc</a:t>
            </a:r>
            <a:r>
              <a:rPr lang="en-US" sz="2400" dirty="0"/>
              <a:t> </a:t>
            </a:r>
            <a:r>
              <a:rPr lang="en-US" sz="2400" dirty="0" err="1"/>
              <a:t>tính</a:t>
            </a:r>
            <a:r>
              <a:rPr lang="en-US" sz="2400" dirty="0"/>
              <a:t> </a:t>
            </a:r>
            <a:r>
              <a:rPr lang="en-US" sz="2400" dirty="0" err="1"/>
              <a:t>toán</a:t>
            </a:r>
            <a:r>
              <a:rPr lang="en-US" sz="2400" dirty="0"/>
              <a:t> HOG, SVM </a:t>
            </a:r>
            <a:r>
              <a:rPr lang="en-US" sz="2400" dirty="0" err="1"/>
              <a:t>là</a:t>
            </a:r>
            <a:r>
              <a:rPr lang="en-US" sz="2400" dirty="0"/>
              <a:t> </a:t>
            </a:r>
            <a:r>
              <a:rPr lang="en-US" sz="2400" dirty="0" err="1"/>
              <a:t>tương</a:t>
            </a:r>
            <a:r>
              <a:rPr lang="en-US" sz="2400" dirty="0"/>
              <a:t> </a:t>
            </a:r>
            <a:r>
              <a:rPr lang="en-US" sz="2400" dirty="0" err="1"/>
              <a:t>đối</a:t>
            </a:r>
            <a:r>
              <a:rPr lang="en-US" sz="2400" dirty="0"/>
              <a:t> </a:t>
            </a:r>
            <a:r>
              <a:rPr lang="en-US" sz="2400" dirty="0" err="1"/>
              <a:t>lớn</a:t>
            </a:r>
            <a:r>
              <a:rPr lang="en-US" sz="2400" dirty="0"/>
              <a:t>.</a:t>
            </a:r>
          </a:p>
          <a:p>
            <a:pPr lvl="1" algn="just"/>
            <a:endParaRPr lang="en-US" sz="2400" dirty="0"/>
          </a:p>
          <a:p>
            <a:pPr lvl="1" algn="just"/>
            <a:r>
              <a:rPr lang="en-US" sz="2400" dirty="0"/>
              <a:t>SVM </a:t>
            </a:r>
            <a:r>
              <a:rPr lang="en-US" sz="2400" dirty="0" err="1"/>
              <a:t>phụ</a:t>
            </a:r>
            <a:r>
              <a:rPr lang="en-US" sz="2400" dirty="0"/>
              <a:t> </a:t>
            </a:r>
            <a:r>
              <a:rPr lang="en-US" sz="2400" dirty="0" err="1"/>
              <a:t>thuộc</a:t>
            </a:r>
            <a:r>
              <a:rPr lang="en-US" sz="2400" dirty="0"/>
              <a:t> </a:t>
            </a:r>
            <a:r>
              <a:rPr lang="en-US" sz="2400" dirty="0" err="1"/>
              <a:t>rất</a:t>
            </a:r>
            <a:r>
              <a:rPr lang="en-US" sz="2400" dirty="0"/>
              <a:t> </a:t>
            </a:r>
            <a:r>
              <a:rPr lang="en-US" sz="2400" dirty="0" err="1"/>
              <a:t>nhiều</a:t>
            </a:r>
            <a:r>
              <a:rPr lang="en-US" sz="2400" dirty="0"/>
              <a:t> </a:t>
            </a:r>
            <a:r>
              <a:rPr lang="en-US" sz="2400" dirty="0" err="1"/>
              <a:t>vào</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huấn</a:t>
            </a:r>
            <a:r>
              <a:rPr lang="en-US" sz="2400" dirty="0"/>
              <a:t> </a:t>
            </a:r>
            <a:r>
              <a:rPr lang="en-US" sz="2400" dirty="0" err="1"/>
              <a:t>luyện</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này</a:t>
            </a:r>
            <a:r>
              <a:rPr lang="en-US" sz="2400" dirty="0"/>
              <a:t> </a:t>
            </a:r>
            <a:r>
              <a:rPr lang="en-US" sz="2400" dirty="0" err="1"/>
              <a:t>phải</a:t>
            </a:r>
            <a:r>
              <a:rPr lang="en-US" sz="2400" dirty="0"/>
              <a:t> </a:t>
            </a:r>
            <a:r>
              <a:rPr lang="en-US" sz="2400" dirty="0" err="1"/>
              <a:t>thu</a:t>
            </a:r>
            <a:r>
              <a:rPr lang="en-US" sz="2400" dirty="0"/>
              <a:t> </a:t>
            </a:r>
            <a:r>
              <a:rPr lang="en-US" sz="2400" dirty="0" err="1"/>
              <a:t>thập</a:t>
            </a:r>
            <a:r>
              <a:rPr lang="en-US" sz="2400" dirty="0"/>
              <a:t> </a:t>
            </a:r>
            <a:r>
              <a:rPr lang="en-US" sz="2400" dirty="0" err="1"/>
              <a:t>đủ</a:t>
            </a:r>
            <a:r>
              <a:rPr lang="en-US" sz="2400" dirty="0"/>
              <a:t> </a:t>
            </a:r>
            <a:r>
              <a:rPr lang="en-US" sz="2400" dirty="0" err="1"/>
              <a:t>lớn</a:t>
            </a:r>
            <a:r>
              <a:rPr lang="en-US" sz="2400" dirty="0"/>
              <a:t> </a:t>
            </a:r>
            <a:r>
              <a:rPr lang="en-US" sz="2400" dirty="0" err="1"/>
              <a:t>và</a:t>
            </a:r>
            <a:r>
              <a:rPr lang="en-US" sz="2400" dirty="0"/>
              <a:t> </a:t>
            </a:r>
            <a:r>
              <a:rPr lang="en-US" sz="2400" dirty="0" err="1"/>
              <a:t>khách</a:t>
            </a:r>
            <a:r>
              <a:rPr lang="en-US" sz="2400" dirty="0"/>
              <a:t> </a:t>
            </a:r>
            <a:r>
              <a:rPr lang="en-US" sz="2400" dirty="0" err="1"/>
              <a:t>quan</a:t>
            </a:r>
            <a:r>
              <a:rPr lang="en-US" sz="2400" dirty="0"/>
              <a:t>. </a:t>
            </a:r>
          </a:p>
          <a:p>
            <a:pPr lvl="1" algn="just"/>
            <a:endParaRPr lang="en-US" sz="2400" dirty="0"/>
          </a:p>
          <a:p>
            <a:pPr lvl="1" algn="just"/>
            <a:r>
              <a:rPr lang="en-US" sz="2400" dirty="0" err="1"/>
              <a:t>Ngoài</a:t>
            </a:r>
            <a:r>
              <a:rPr lang="en-US" sz="2400" dirty="0"/>
              <a:t> </a:t>
            </a:r>
            <a:r>
              <a:rPr lang="en-US" sz="2400" dirty="0" err="1"/>
              <a:t>ra</a:t>
            </a:r>
            <a:r>
              <a:rPr lang="en-US" sz="2400" dirty="0"/>
              <a:t>, </a:t>
            </a:r>
            <a:r>
              <a:rPr lang="en-US" sz="2400" dirty="0" err="1"/>
              <a:t>việc</a:t>
            </a:r>
            <a:r>
              <a:rPr lang="en-US" sz="2400" dirty="0"/>
              <a:t> </a:t>
            </a:r>
            <a:r>
              <a:rPr lang="en-US" sz="2400" dirty="0" err="1"/>
              <a:t>nhận</a:t>
            </a:r>
            <a:r>
              <a:rPr lang="en-US" sz="2400" dirty="0"/>
              <a:t> </a:t>
            </a:r>
            <a:r>
              <a:rPr lang="en-US" sz="2400" dirty="0" err="1"/>
              <a:t>diện</a:t>
            </a:r>
            <a:r>
              <a:rPr lang="en-US" sz="2400" dirty="0"/>
              <a:t> </a:t>
            </a:r>
            <a:r>
              <a:rPr lang="en-US" sz="2400" dirty="0" err="1"/>
              <a:t>biển</a:t>
            </a:r>
            <a:r>
              <a:rPr lang="en-US" sz="2400" dirty="0"/>
              <a:t> </a:t>
            </a:r>
            <a:r>
              <a:rPr lang="en-US" sz="2400" dirty="0" err="1"/>
              <a:t>báo</a:t>
            </a:r>
            <a:r>
              <a:rPr lang="en-US" sz="2400" dirty="0"/>
              <a:t> </a:t>
            </a:r>
            <a:r>
              <a:rPr lang="en-US" sz="2400" dirty="0" err="1"/>
              <a:t>còn</a:t>
            </a:r>
            <a:r>
              <a:rPr lang="en-US" sz="2400" dirty="0"/>
              <a:t> </a:t>
            </a:r>
            <a:r>
              <a:rPr lang="en-US" sz="2400" dirty="0" err="1"/>
              <a:t>bị</a:t>
            </a:r>
            <a:r>
              <a:rPr lang="en-US" sz="2400" dirty="0"/>
              <a:t> </a:t>
            </a:r>
            <a:r>
              <a:rPr lang="en-US" sz="2400" dirty="0" err="1"/>
              <a:t>ảnh</a:t>
            </a:r>
            <a:r>
              <a:rPr lang="en-US" sz="2400" dirty="0"/>
              <a:t> </a:t>
            </a:r>
            <a:r>
              <a:rPr lang="en-US" sz="2400" dirty="0" err="1"/>
              <a:t>hưởng</a:t>
            </a:r>
            <a:r>
              <a:rPr lang="en-US" sz="2400" dirty="0"/>
              <a:t> </a:t>
            </a:r>
            <a:r>
              <a:rPr lang="en-US" sz="2400" dirty="0" err="1"/>
              <a:t>rất</a:t>
            </a:r>
            <a:r>
              <a:rPr lang="en-US" sz="2400" dirty="0"/>
              <a:t> </a:t>
            </a:r>
            <a:r>
              <a:rPr lang="en-US" sz="2400" dirty="0" err="1"/>
              <a:t>nhiều</a:t>
            </a:r>
            <a:r>
              <a:rPr lang="en-US" sz="2400" dirty="0"/>
              <a:t> </a:t>
            </a:r>
            <a:r>
              <a:rPr lang="en-US" sz="2400" dirty="0" err="1"/>
              <a:t>bởi</a:t>
            </a:r>
            <a:r>
              <a:rPr lang="en-US" sz="2400" dirty="0"/>
              <a:t> background </a:t>
            </a:r>
            <a:r>
              <a:rPr lang="en-US" sz="2400" dirty="0" err="1"/>
              <a:t>phía</a:t>
            </a:r>
            <a:r>
              <a:rPr lang="en-US" sz="2400" dirty="0"/>
              <a:t> </a:t>
            </a:r>
            <a:r>
              <a:rPr lang="en-US" sz="2400" dirty="0" err="1"/>
              <a:t>sau</a:t>
            </a:r>
            <a:r>
              <a:rPr lang="en-US" sz="2400"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18</a:t>
            </a:fld>
            <a:endParaRPr lang="vi-VN"/>
          </a:p>
        </p:txBody>
      </p:sp>
    </p:spTree>
    <p:extLst>
      <p:ext uri="{BB962C8B-B14F-4D97-AF65-F5344CB8AC3E}">
        <p14:creationId xmlns:p14="http://schemas.microsoft.com/office/powerpoint/2010/main" val="340262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HƯỚNG PHÁT TRIỂN</a:t>
            </a:r>
          </a:p>
        </p:txBody>
      </p:sp>
      <p:sp>
        <p:nvSpPr>
          <p:cNvPr id="3" name="Content Placeholder 2"/>
          <p:cNvSpPr>
            <a:spLocks noGrp="1"/>
          </p:cNvSpPr>
          <p:nvPr>
            <p:ph idx="1"/>
          </p:nvPr>
        </p:nvSpPr>
        <p:spPr/>
        <p:txBody>
          <a:bodyPr>
            <a:normAutofit/>
          </a:bodyPr>
          <a:lstStyle/>
          <a:p>
            <a:pPr marL="0" lvl="0" indent="0" algn="just">
              <a:buNone/>
            </a:pPr>
            <a:endParaRPr lang="en-US" sz="2400" dirty="0"/>
          </a:p>
          <a:p>
            <a:pPr lvl="0" algn="just"/>
            <a:r>
              <a:rPr lang="en-US" sz="2400" dirty="0" err="1"/>
              <a:t>Huấn</a:t>
            </a:r>
            <a:r>
              <a:rPr lang="en-US" sz="2400" dirty="0"/>
              <a:t> </a:t>
            </a:r>
            <a:r>
              <a:rPr lang="en-US" sz="2400" dirty="0" err="1"/>
              <a:t>luyện</a:t>
            </a:r>
            <a:r>
              <a:rPr lang="en-US" sz="2400" dirty="0"/>
              <a:t> </a:t>
            </a:r>
            <a:r>
              <a:rPr lang="en-US" sz="2400" dirty="0" err="1"/>
              <a:t>với</a:t>
            </a:r>
            <a:r>
              <a:rPr lang="en-US" sz="2400" dirty="0"/>
              <a:t> </a:t>
            </a:r>
            <a:r>
              <a:rPr lang="en-US" sz="2400" dirty="0" err="1"/>
              <a:t>một</a:t>
            </a:r>
            <a:r>
              <a:rPr lang="en-US" sz="2400" dirty="0"/>
              <a:t> </a:t>
            </a:r>
            <a:r>
              <a:rPr lang="en-US" sz="2400" dirty="0" err="1"/>
              <a:t>tập</a:t>
            </a:r>
            <a:r>
              <a:rPr lang="en-US" sz="2400" dirty="0"/>
              <a:t> </a:t>
            </a:r>
            <a:r>
              <a:rPr lang="en-US" sz="2400" dirty="0" err="1"/>
              <a:t>mẫu</a:t>
            </a:r>
            <a:r>
              <a:rPr lang="en-US" sz="2400" dirty="0"/>
              <a:t> </a:t>
            </a:r>
            <a:r>
              <a:rPr lang="en-US" sz="2400" dirty="0" err="1"/>
              <a:t>lớn</a:t>
            </a:r>
            <a:r>
              <a:rPr lang="en-US" sz="2400" dirty="0"/>
              <a:t> </a:t>
            </a:r>
            <a:r>
              <a:rPr lang="en-US" sz="2400" dirty="0" err="1"/>
              <a:t>hơn</a:t>
            </a:r>
            <a:r>
              <a:rPr lang="en-US" sz="2400" dirty="0"/>
              <a:t> </a:t>
            </a:r>
            <a:r>
              <a:rPr lang="en-US" sz="2400" dirty="0" err="1"/>
              <a:t>để</a:t>
            </a:r>
            <a:r>
              <a:rPr lang="en-US" sz="2400" dirty="0"/>
              <a:t> </a:t>
            </a:r>
            <a:r>
              <a:rPr lang="en-US" sz="2400" dirty="0" err="1"/>
              <a:t>nâng</a:t>
            </a:r>
            <a:r>
              <a:rPr lang="en-US" sz="2400" dirty="0"/>
              <a:t> </a:t>
            </a:r>
            <a:r>
              <a:rPr lang="en-US" sz="2400" dirty="0" err="1"/>
              <a:t>cao</a:t>
            </a:r>
            <a:r>
              <a:rPr lang="en-US" sz="2400" dirty="0"/>
              <a:t> </a:t>
            </a:r>
            <a:r>
              <a:rPr lang="en-US" sz="2400" dirty="0" err="1"/>
              <a:t>khả</a:t>
            </a:r>
            <a:r>
              <a:rPr lang="en-US" sz="2400" dirty="0"/>
              <a:t> </a:t>
            </a:r>
            <a:r>
              <a:rPr lang="en-US" sz="2400" dirty="0" err="1"/>
              <a:t>năng</a:t>
            </a:r>
            <a:r>
              <a:rPr lang="en-US" sz="2400" dirty="0"/>
              <a:t> </a:t>
            </a:r>
            <a:r>
              <a:rPr lang="en-US" sz="2400" dirty="0" err="1"/>
              <a:t>nhận</a:t>
            </a:r>
            <a:r>
              <a:rPr lang="en-US" sz="2400" dirty="0"/>
              <a:t> </a:t>
            </a:r>
            <a:r>
              <a:rPr lang="en-US" sz="2400" dirty="0" err="1"/>
              <a:t>dạng</a:t>
            </a:r>
            <a:r>
              <a:rPr lang="en-US" sz="2400" dirty="0"/>
              <a:t> </a:t>
            </a:r>
            <a:r>
              <a:rPr lang="en-US" sz="2400" dirty="0" err="1"/>
              <a:t>đối</a:t>
            </a:r>
            <a:r>
              <a:rPr lang="en-US" sz="2400" dirty="0"/>
              <a:t> </a:t>
            </a:r>
            <a:r>
              <a:rPr lang="en-US" sz="2400" dirty="0" err="1"/>
              <a:t>tượng</a:t>
            </a:r>
            <a:r>
              <a:rPr lang="en-US" sz="2400" dirty="0"/>
              <a:t> </a:t>
            </a:r>
            <a:r>
              <a:rPr lang="en-US" sz="2400" dirty="0" err="1"/>
              <a:t>của</a:t>
            </a:r>
            <a:r>
              <a:rPr lang="en-US" sz="2400" dirty="0"/>
              <a:t> </a:t>
            </a:r>
            <a:r>
              <a:rPr lang="en-US" sz="2400" dirty="0" err="1"/>
              <a:t>chương</a:t>
            </a:r>
            <a:r>
              <a:rPr lang="en-US" sz="2400" dirty="0"/>
              <a:t> </a:t>
            </a:r>
            <a:r>
              <a:rPr lang="en-US" sz="2400" dirty="0" err="1"/>
              <a:t>trình</a:t>
            </a:r>
            <a:r>
              <a:rPr lang="en-US" sz="2400" dirty="0"/>
              <a:t>, </a:t>
            </a:r>
            <a:r>
              <a:rPr lang="en-US" sz="2400" dirty="0" err="1"/>
              <a:t>tăng</a:t>
            </a:r>
            <a:r>
              <a:rPr lang="en-US" sz="2400" dirty="0"/>
              <a:t> </a:t>
            </a:r>
            <a:r>
              <a:rPr lang="en-US" sz="2400" dirty="0" err="1"/>
              <a:t>tỉ</a:t>
            </a:r>
            <a:r>
              <a:rPr lang="en-US" sz="2400" dirty="0"/>
              <a:t> </a:t>
            </a:r>
            <a:r>
              <a:rPr lang="en-US" sz="2400" dirty="0" err="1"/>
              <a:t>lệ</a:t>
            </a:r>
            <a:r>
              <a:rPr lang="en-US" sz="2400" dirty="0"/>
              <a:t> </a:t>
            </a:r>
            <a:r>
              <a:rPr lang="en-US" sz="2400" dirty="0" err="1"/>
              <a:t>chính</a:t>
            </a:r>
            <a:r>
              <a:rPr lang="en-US" sz="2400" dirty="0"/>
              <a:t> </a:t>
            </a:r>
            <a:r>
              <a:rPr lang="en-US" sz="2400" dirty="0" err="1"/>
              <a:t>xác</a:t>
            </a:r>
            <a:r>
              <a:rPr lang="en-US" sz="2400" dirty="0"/>
              <a:t>.</a:t>
            </a:r>
            <a:endParaRPr lang="vi-VN" sz="2400" dirty="0"/>
          </a:p>
          <a:p>
            <a:pPr lvl="0" algn="just"/>
            <a:endParaRPr lang="en-US" sz="2400" dirty="0"/>
          </a:p>
          <a:p>
            <a:pPr lvl="0" algn="just"/>
            <a:r>
              <a:rPr lang="en-US" sz="2400" dirty="0" err="1"/>
              <a:t>Khắc</a:t>
            </a:r>
            <a:r>
              <a:rPr lang="en-US" sz="2400" dirty="0"/>
              <a:t> </a:t>
            </a:r>
            <a:r>
              <a:rPr lang="en-US" sz="2400" dirty="0" err="1"/>
              <a:t>phục</a:t>
            </a:r>
            <a:r>
              <a:rPr lang="en-US" sz="2400" dirty="0"/>
              <a:t> </a:t>
            </a:r>
            <a:r>
              <a:rPr lang="en-US" sz="2400" dirty="0" err="1"/>
              <a:t>được</a:t>
            </a:r>
            <a:r>
              <a:rPr lang="en-US" sz="2400" dirty="0"/>
              <a:t> </a:t>
            </a:r>
            <a:r>
              <a:rPr lang="en-US" sz="2400" dirty="0" err="1"/>
              <a:t>sai</a:t>
            </a:r>
            <a:r>
              <a:rPr lang="en-US" sz="2400" dirty="0"/>
              <a:t> </a:t>
            </a:r>
            <a:r>
              <a:rPr lang="en-US" sz="2400" dirty="0" err="1"/>
              <a:t>sót</a:t>
            </a:r>
            <a:r>
              <a:rPr lang="en-US" sz="2400" dirty="0"/>
              <a:t> do </a:t>
            </a:r>
            <a:r>
              <a:rPr lang="en-US" sz="2400" dirty="0" err="1"/>
              <a:t>ảnh</a:t>
            </a:r>
            <a:r>
              <a:rPr lang="en-US" sz="2400" dirty="0"/>
              <a:t> </a:t>
            </a:r>
            <a:r>
              <a:rPr lang="en-US" sz="2400" dirty="0" err="1"/>
              <a:t>hưởng</a:t>
            </a:r>
            <a:r>
              <a:rPr lang="en-US" sz="2400" dirty="0"/>
              <a:t> </a:t>
            </a:r>
            <a:r>
              <a:rPr lang="en-US" sz="2400" dirty="0" err="1"/>
              <a:t>từ</a:t>
            </a:r>
            <a:r>
              <a:rPr lang="en-US" sz="2400" dirty="0"/>
              <a:t> </a:t>
            </a:r>
            <a:r>
              <a:rPr lang="en-US" sz="2400" dirty="0" err="1"/>
              <a:t>điều</a:t>
            </a:r>
            <a:r>
              <a:rPr lang="en-US" sz="2400" dirty="0"/>
              <a:t> </a:t>
            </a:r>
            <a:r>
              <a:rPr lang="en-US" sz="2400" dirty="0" err="1"/>
              <a:t>kiện</a:t>
            </a:r>
            <a:r>
              <a:rPr lang="en-US" sz="2400" dirty="0"/>
              <a:t> </a:t>
            </a:r>
            <a:r>
              <a:rPr lang="en-US" sz="2400" dirty="0" err="1"/>
              <a:t>ánh</a:t>
            </a:r>
            <a:r>
              <a:rPr lang="en-US" sz="2400" dirty="0"/>
              <a:t> </a:t>
            </a:r>
            <a:r>
              <a:rPr lang="en-US" sz="2400" dirty="0" err="1"/>
              <a:t>sáng</a:t>
            </a:r>
            <a:r>
              <a:rPr lang="en-US" sz="2400" dirty="0"/>
              <a:t> </a:t>
            </a:r>
            <a:r>
              <a:rPr lang="en-US" sz="2400" dirty="0" err="1"/>
              <a:t>và</a:t>
            </a:r>
            <a:r>
              <a:rPr lang="en-US" sz="2400" dirty="0"/>
              <a:t> </a:t>
            </a:r>
            <a:r>
              <a:rPr lang="en-US" sz="2400" dirty="0" err="1"/>
              <a:t>nền</a:t>
            </a:r>
            <a:r>
              <a:rPr lang="en-US" sz="2400" dirty="0"/>
              <a:t> </a:t>
            </a:r>
            <a:r>
              <a:rPr lang="en-US" sz="2400" dirty="0" err="1"/>
              <a:t>phức</a:t>
            </a:r>
            <a:r>
              <a:rPr lang="en-US" sz="2400" dirty="0"/>
              <a:t> </a:t>
            </a:r>
            <a:r>
              <a:rPr lang="en-US" sz="2400" dirty="0" err="1"/>
              <a:t>tạp</a:t>
            </a:r>
            <a:r>
              <a:rPr lang="en-US" sz="2400" dirty="0"/>
              <a:t>.</a:t>
            </a:r>
            <a:endParaRPr lang="vi-VN" sz="2400" dirty="0"/>
          </a:p>
          <a:p>
            <a:pPr lvl="0" algn="just"/>
            <a:endParaRPr lang="en-US" sz="2400" dirty="0"/>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19</a:t>
            </a:fld>
            <a:endParaRPr lang="vi-VN"/>
          </a:p>
        </p:txBody>
      </p:sp>
    </p:spTree>
    <p:extLst>
      <p:ext uri="{BB962C8B-B14F-4D97-AF65-F5344CB8AC3E}">
        <p14:creationId xmlns:p14="http://schemas.microsoft.com/office/powerpoint/2010/main" val="170570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MỤC LỤC</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6197240"/>
              </p:ext>
            </p:extLst>
          </p:nvPr>
        </p:nvGraphicFramePr>
        <p:xfrm>
          <a:off x="457200" y="1600200"/>
          <a:ext cx="8229600" cy="5121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20B7F220-0825-4B9B-9156-FF79F33775FE}" type="slidenum">
              <a:rPr lang="vi-VN" smtClean="0"/>
              <a:t>2</a:t>
            </a:fld>
            <a:endParaRPr lang="vi-VN"/>
          </a:p>
        </p:txBody>
      </p:sp>
    </p:spTree>
    <p:extLst>
      <p:ext uri="{BB962C8B-B14F-4D97-AF65-F5344CB8AC3E}">
        <p14:creationId xmlns:p14="http://schemas.microsoft.com/office/powerpoint/2010/main" val="152114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TÀI LIỆU THAM KHẢO</a:t>
            </a:r>
            <a:endParaRPr lang="en-US" dirty="0"/>
          </a:p>
        </p:txBody>
      </p:sp>
      <p:sp>
        <p:nvSpPr>
          <p:cNvPr id="3" name="Content Placeholder 2"/>
          <p:cNvSpPr>
            <a:spLocks noGrp="1"/>
          </p:cNvSpPr>
          <p:nvPr>
            <p:ph idx="1"/>
          </p:nvPr>
        </p:nvSpPr>
        <p:spPr/>
        <p:txBody>
          <a:bodyPr/>
          <a:lstStyle/>
          <a:p>
            <a:pPr algn="just"/>
            <a:r>
              <a:rPr lang="vi-VN" dirty="0">
                <a:latin typeface="+mj-lt"/>
              </a:rPr>
              <a:t>Tiếng Việt</a:t>
            </a:r>
          </a:p>
          <a:p>
            <a:pPr marL="342891" lvl="1" indent="0" algn="just">
              <a:buNone/>
            </a:pPr>
            <a:r>
              <a:rPr lang="vi-VN" dirty="0">
                <a:latin typeface="+mj-lt"/>
              </a:rPr>
              <a:t>[2] </a:t>
            </a:r>
            <a:r>
              <a:rPr lang="en-US" dirty="0" err="1">
                <a:ea typeface="Tahoma" panose="020B0604030504040204" pitchFamily="34" charset="0"/>
              </a:rPr>
              <a:t>Phát</a:t>
            </a:r>
            <a:r>
              <a:rPr lang="en-US" dirty="0">
                <a:ea typeface="Tahoma" panose="020B0604030504040204" pitchFamily="34" charset="0"/>
              </a:rPr>
              <a:t> </a:t>
            </a:r>
            <a:r>
              <a:rPr lang="en-US" dirty="0" err="1">
                <a:ea typeface="Tahoma" panose="020B0604030504040204" pitchFamily="34" charset="0"/>
              </a:rPr>
              <a:t>hiện</a:t>
            </a:r>
            <a:r>
              <a:rPr lang="en-US" dirty="0">
                <a:ea typeface="Tahoma" panose="020B0604030504040204" pitchFamily="34" charset="0"/>
              </a:rPr>
              <a:t> </a:t>
            </a:r>
            <a:r>
              <a:rPr lang="en-US" dirty="0" err="1">
                <a:ea typeface="Tahoma" panose="020B0604030504040204" pitchFamily="34" charset="0"/>
              </a:rPr>
              <a:t>và</a:t>
            </a:r>
            <a:r>
              <a:rPr lang="en-US" dirty="0">
                <a:ea typeface="Tahoma" panose="020B0604030504040204" pitchFamily="34" charset="0"/>
              </a:rPr>
              <a:t> </a:t>
            </a:r>
            <a:r>
              <a:rPr lang="en-US" dirty="0" err="1">
                <a:ea typeface="Tahoma" panose="020B0604030504040204" pitchFamily="34" charset="0"/>
              </a:rPr>
              <a:t>nhận</a:t>
            </a:r>
            <a:r>
              <a:rPr lang="en-US" dirty="0">
                <a:ea typeface="Tahoma" panose="020B0604030504040204" pitchFamily="34" charset="0"/>
              </a:rPr>
              <a:t> </a:t>
            </a:r>
            <a:r>
              <a:rPr lang="en-US" dirty="0" err="1">
                <a:ea typeface="Tahoma" panose="020B0604030504040204" pitchFamily="34" charset="0"/>
              </a:rPr>
              <a:t>dạng</a:t>
            </a:r>
            <a:r>
              <a:rPr lang="en-US" dirty="0">
                <a:ea typeface="Tahoma" panose="020B0604030504040204" pitchFamily="34" charset="0"/>
              </a:rPr>
              <a:t> </a:t>
            </a:r>
            <a:r>
              <a:rPr lang="en-US" dirty="0" err="1">
                <a:ea typeface="Tahoma" panose="020B0604030504040204" pitchFamily="34" charset="0"/>
              </a:rPr>
              <a:t>biển</a:t>
            </a:r>
            <a:r>
              <a:rPr lang="en-US" dirty="0">
                <a:ea typeface="Tahoma" panose="020B0604030504040204" pitchFamily="34" charset="0"/>
              </a:rPr>
              <a:t> </a:t>
            </a:r>
            <a:r>
              <a:rPr lang="en-US" dirty="0" err="1">
                <a:ea typeface="Tahoma" panose="020B0604030504040204" pitchFamily="34" charset="0"/>
              </a:rPr>
              <a:t>báo</a:t>
            </a:r>
            <a:r>
              <a:rPr lang="en-US" dirty="0">
                <a:ea typeface="Tahoma" panose="020B0604030504040204" pitchFamily="34" charset="0"/>
              </a:rPr>
              <a:t> </a:t>
            </a:r>
            <a:r>
              <a:rPr lang="en-US" dirty="0" err="1">
                <a:ea typeface="Tahoma" panose="020B0604030504040204" pitchFamily="34" charset="0"/>
              </a:rPr>
              <a:t>giao</a:t>
            </a:r>
            <a:r>
              <a:rPr lang="en-US" dirty="0">
                <a:ea typeface="Tahoma" panose="020B0604030504040204" pitchFamily="34" charset="0"/>
              </a:rPr>
              <a:t> </a:t>
            </a:r>
            <a:r>
              <a:rPr lang="en-US" dirty="0" err="1">
                <a:ea typeface="Tahoma" panose="020B0604030504040204" pitchFamily="34" charset="0"/>
              </a:rPr>
              <a:t>thông</a:t>
            </a:r>
            <a:r>
              <a:rPr lang="en-US" dirty="0">
                <a:ea typeface="Tahoma" panose="020B0604030504040204" pitchFamily="34" charset="0"/>
              </a:rPr>
              <a:t> </a:t>
            </a:r>
            <a:r>
              <a:rPr lang="en-US" dirty="0" err="1">
                <a:ea typeface="Tahoma" panose="020B0604030504040204" pitchFamily="34" charset="0"/>
              </a:rPr>
              <a:t>đường</a:t>
            </a:r>
            <a:r>
              <a:rPr lang="en-US" dirty="0">
                <a:ea typeface="Tahoma" panose="020B0604030504040204" pitchFamily="34" charset="0"/>
              </a:rPr>
              <a:t> </a:t>
            </a:r>
            <a:r>
              <a:rPr lang="en-US" dirty="0" err="1">
                <a:ea typeface="Tahoma" panose="020B0604030504040204" pitchFamily="34" charset="0"/>
              </a:rPr>
              <a:t>bộ</a:t>
            </a:r>
            <a:r>
              <a:rPr lang="vi-VN" dirty="0">
                <a:ea typeface="Tahoma" panose="020B0604030504040204" pitchFamily="34" charset="0"/>
              </a:rPr>
              <a:t> - </a:t>
            </a:r>
            <a:r>
              <a:rPr lang="en-US" dirty="0" err="1">
                <a:ea typeface="Tahoma" panose="020B0604030504040204" pitchFamily="34" charset="0"/>
              </a:rPr>
              <a:t>Trương</a:t>
            </a:r>
            <a:r>
              <a:rPr lang="en-US" dirty="0">
                <a:ea typeface="Tahoma" panose="020B0604030504040204" pitchFamily="34" charset="0"/>
              </a:rPr>
              <a:t> </a:t>
            </a:r>
            <a:r>
              <a:rPr lang="en-US" dirty="0" err="1">
                <a:ea typeface="Tahoma" panose="020B0604030504040204" pitchFamily="34" charset="0"/>
              </a:rPr>
              <a:t>Quốc</a:t>
            </a:r>
            <a:r>
              <a:rPr lang="en-US" dirty="0">
                <a:ea typeface="Tahoma" panose="020B0604030504040204" pitchFamily="34" charset="0"/>
              </a:rPr>
              <a:t> </a:t>
            </a:r>
            <a:r>
              <a:rPr lang="en-US" dirty="0" err="1">
                <a:ea typeface="Tahoma" panose="020B0604030504040204" pitchFamily="34" charset="0"/>
              </a:rPr>
              <a:t>Bảo</a:t>
            </a:r>
            <a:r>
              <a:rPr lang="en-US" dirty="0">
                <a:ea typeface="Tahoma" panose="020B0604030504040204" pitchFamily="34" charset="0"/>
              </a:rPr>
              <a:t>, </a:t>
            </a:r>
            <a:r>
              <a:rPr lang="en-US" dirty="0" err="1">
                <a:ea typeface="Tahoma" panose="020B0604030504040204" pitchFamily="34" charset="0"/>
              </a:rPr>
              <a:t>Trương</a:t>
            </a:r>
            <a:r>
              <a:rPr lang="en-US" dirty="0">
                <a:ea typeface="Tahoma" panose="020B0604030504040204" pitchFamily="34" charset="0"/>
              </a:rPr>
              <a:t> </a:t>
            </a:r>
            <a:r>
              <a:rPr lang="en-US" dirty="0" err="1">
                <a:ea typeface="Tahoma" panose="020B0604030504040204" pitchFamily="34" charset="0"/>
              </a:rPr>
              <a:t>Hùng</a:t>
            </a:r>
            <a:r>
              <a:rPr lang="en-US" dirty="0">
                <a:ea typeface="Tahoma" panose="020B0604030504040204" pitchFamily="34" charset="0"/>
              </a:rPr>
              <a:t> Chen </a:t>
            </a:r>
            <a:r>
              <a:rPr lang="en-US" dirty="0" err="1">
                <a:ea typeface="Tahoma" panose="020B0604030504040204" pitchFamily="34" charset="0"/>
              </a:rPr>
              <a:t>và</a:t>
            </a:r>
            <a:r>
              <a:rPr lang="en-US" dirty="0">
                <a:ea typeface="Tahoma" panose="020B0604030504040204" pitchFamily="34" charset="0"/>
              </a:rPr>
              <a:t> </a:t>
            </a:r>
            <a:r>
              <a:rPr lang="en-US" dirty="0" err="1">
                <a:ea typeface="Tahoma" panose="020B0604030504040204" pitchFamily="34" charset="0"/>
              </a:rPr>
              <a:t>Trương</a:t>
            </a:r>
            <a:r>
              <a:rPr lang="en-US" dirty="0">
                <a:ea typeface="Tahoma" panose="020B0604030504040204" pitchFamily="34" charset="0"/>
              </a:rPr>
              <a:t> </a:t>
            </a:r>
            <a:r>
              <a:rPr lang="en-US" dirty="0" err="1">
                <a:ea typeface="Tahoma" panose="020B0604030504040204" pitchFamily="34" charset="0"/>
              </a:rPr>
              <a:t>Quốc</a:t>
            </a:r>
            <a:r>
              <a:rPr lang="en-US" dirty="0">
                <a:ea typeface="Tahoma" panose="020B0604030504040204" pitchFamily="34" charset="0"/>
              </a:rPr>
              <a:t> </a:t>
            </a:r>
            <a:r>
              <a:rPr lang="en-US" dirty="0" err="1">
                <a:ea typeface="Tahoma" panose="020B0604030504040204" pitchFamily="34" charset="0"/>
              </a:rPr>
              <a:t>Định</a:t>
            </a:r>
            <a:r>
              <a:rPr lang="en-US" dirty="0">
                <a:ea typeface="Tahoma" panose="020B0604030504040204" pitchFamily="34" charset="0"/>
              </a:rPr>
              <a:t>.</a:t>
            </a:r>
            <a:endParaRPr lang="vi-VN" dirty="0">
              <a:ea typeface="Tahoma" panose="020B0604030504040204" pitchFamily="34" charset="0"/>
            </a:endParaRPr>
          </a:p>
          <a:p>
            <a:pPr marL="342891" lvl="1" indent="0" algn="just">
              <a:buNone/>
            </a:pPr>
            <a:br>
              <a:rPr lang="en-US" dirty="0">
                <a:latin typeface="+mj-lt"/>
              </a:rPr>
            </a:br>
            <a:br>
              <a:rPr lang="en-US" dirty="0">
                <a:latin typeface="+mj-lt"/>
              </a:rPr>
            </a:br>
            <a:endParaRPr lang="en-US" dirty="0">
              <a:latin typeface="+mj-lt"/>
            </a:endParaRPr>
          </a:p>
          <a:p>
            <a:pPr lvl="1" algn="just"/>
            <a:endParaRPr lang="en-US" dirty="0">
              <a:latin typeface="+mj-lt"/>
            </a:endParaRPr>
          </a:p>
        </p:txBody>
      </p:sp>
      <p:sp>
        <p:nvSpPr>
          <p:cNvPr id="4" name="Slide Number Placeholder 3"/>
          <p:cNvSpPr>
            <a:spLocks noGrp="1"/>
          </p:cNvSpPr>
          <p:nvPr>
            <p:ph type="sldNum" sz="quarter" idx="12"/>
          </p:nvPr>
        </p:nvSpPr>
        <p:spPr/>
        <p:txBody>
          <a:bodyPr/>
          <a:lstStyle/>
          <a:p>
            <a:fld id="{20B7F220-0825-4B9B-9156-FF79F33775FE}" type="slidenum">
              <a:rPr lang="vi-VN" smtClean="0"/>
              <a:t>20</a:t>
            </a:fld>
            <a:endParaRPr lang="vi-VN"/>
          </a:p>
        </p:txBody>
      </p:sp>
    </p:spTree>
    <p:extLst>
      <p:ext uri="{BB962C8B-B14F-4D97-AF65-F5344CB8AC3E}">
        <p14:creationId xmlns:p14="http://schemas.microsoft.com/office/powerpoint/2010/main" val="25866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GIỚI THIỆU BÀI TOÁN</a:t>
            </a:r>
            <a:endParaRPr lang="en-US" b="1" dirty="0"/>
          </a:p>
        </p:txBody>
      </p:sp>
      <p:sp>
        <p:nvSpPr>
          <p:cNvPr id="4" name="Slide Number Placeholder 3"/>
          <p:cNvSpPr>
            <a:spLocks noGrp="1"/>
          </p:cNvSpPr>
          <p:nvPr>
            <p:ph type="sldNum" sz="quarter" idx="12"/>
          </p:nvPr>
        </p:nvSpPr>
        <p:spPr/>
        <p:txBody>
          <a:bodyPr/>
          <a:lstStyle/>
          <a:p>
            <a:fld id="{20B7F220-0825-4B9B-9156-FF79F33775FE}" type="slidenum">
              <a:rPr lang="vi-VN" smtClean="0"/>
              <a:t>3</a:t>
            </a:fld>
            <a:endParaRPr lang="vi-VN"/>
          </a:p>
        </p:txBody>
      </p:sp>
      <p:grpSp>
        <p:nvGrpSpPr>
          <p:cNvPr id="62" name="Group 61"/>
          <p:cNvGrpSpPr/>
          <p:nvPr/>
        </p:nvGrpSpPr>
        <p:grpSpPr>
          <a:xfrm>
            <a:off x="172888" y="1408364"/>
            <a:ext cx="9060759" cy="4947994"/>
            <a:chOff x="138953" y="1408364"/>
            <a:chExt cx="9060759" cy="4947994"/>
          </a:xfrm>
        </p:grpSpPr>
        <p:sp>
          <p:nvSpPr>
            <p:cNvPr id="51" name="TextBox 50"/>
            <p:cNvSpPr txBox="1"/>
            <p:nvPr/>
          </p:nvSpPr>
          <p:spPr>
            <a:xfrm>
              <a:off x="7882112" y="1667291"/>
              <a:ext cx="1317600" cy="369332"/>
            </a:xfrm>
            <a:prstGeom prst="rect">
              <a:avLst/>
            </a:prstGeom>
            <a:noFill/>
          </p:spPr>
          <p:txBody>
            <a:bodyPr wrap="square" rtlCol="0">
              <a:spAutoFit/>
            </a:bodyPr>
            <a:lstStyle/>
            <a:p>
              <a:r>
                <a:rPr lang="vi-VN" dirty="0">
                  <a:latin typeface="+mj-lt"/>
                  <a:cs typeface="Times New Roman" panose="02020603050405020304" pitchFamily="18" charset="0"/>
                </a:rPr>
                <a:t>Nghiên cứu</a:t>
              </a:r>
              <a:endParaRPr lang="en-US" dirty="0">
                <a:latin typeface="+mj-lt"/>
                <a:cs typeface="Times New Roman" panose="02020603050405020304" pitchFamily="18" charset="0"/>
              </a:endParaRPr>
            </a:p>
          </p:txBody>
        </p:sp>
        <p:grpSp>
          <p:nvGrpSpPr>
            <p:cNvPr id="61" name="Group 60"/>
            <p:cNvGrpSpPr/>
            <p:nvPr/>
          </p:nvGrpSpPr>
          <p:grpSpPr>
            <a:xfrm>
              <a:off x="138953" y="1408364"/>
              <a:ext cx="8781071" cy="4947994"/>
              <a:chOff x="125506" y="1427112"/>
              <a:chExt cx="8781071" cy="4947994"/>
            </a:xfrm>
          </p:grpSpPr>
          <p:sp>
            <p:nvSpPr>
              <p:cNvPr id="6" name="Rectangle 5"/>
              <p:cNvSpPr/>
              <p:nvPr/>
            </p:nvSpPr>
            <p:spPr>
              <a:xfrm>
                <a:off x="1066800" y="1718725"/>
                <a:ext cx="2348754" cy="3781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rPr>
                  <a:t>Nhận dạng đối tượng</a:t>
                </a:r>
                <a:endParaRPr lang="en-US" dirty="0">
                  <a:latin typeface="+mj-lt"/>
                </a:endParaRPr>
              </a:p>
            </p:txBody>
          </p:sp>
          <p:sp>
            <p:nvSpPr>
              <p:cNvPr id="7" name="Rectangle 6"/>
              <p:cNvSpPr/>
              <p:nvPr/>
            </p:nvSpPr>
            <p:spPr>
              <a:xfrm>
                <a:off x="125506" y="2685607"/>
                <a:ext cx="1757082" cy="2674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cs typeface="Times New Roman" panose="02020603050405020304" pitchFamily="18" charset="0"/>
                  </a:rPr>
                  <a:t>Người</a:t>
                </a:r>
                <a:endParaRPr lang="en-US" dirty="0">
                  <a:latin typeface="+mj-lt"/>
                  <a:cs typeface="Times New Roman" panose="02020603050405020304" pitchFamily="18" charset="0"/>
                </a:endParaRPr>
              </a:p>
            </p:txBody>
          </p:sp>
          <p:sp>
            <p:nvSpPr>
              <p:cNvPr id="8" name="Rectangle 7"/>
              <p:cNvSpPr/>
              <p:nvPr/>
            </p:nvSpPr>
            <p:spPr>
              <a:xfrm>
                <a:off x="2731994" y="2699338"/>
                <a:ext cx="1757082" cy="2809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cs typeface="Times New Roman" panose="02020603050405020304" pitchFamily="18" charset="0"/>
                  </a:rPr>
                  <a:t>Đồ vật</a:t>
                </a:r>
                <a:endParaRPr lang="en-US" dirty="0">
                  <a:latin typeface="+mj-lt"/>
                  <a:cs typeface="Times New Roman" panose="02020603050405020304" pitchFamily="18" charset="0"/>
                </a:endParaRPr>
              </a:p>
            </p:txBody>
          </p:sp>
          <p:cxnSp>
            <p:nvCxnSpPr>
              <p:cNvPr id="9" name="Straight Arrow Connector 8"/>
              <p:cNvCxnSpPr>
                <a:stCxn id="6" idx="2"/>
              </p:cNvCxnSpPr>
              <p:nvPr/>
            </p:nvCxnSpPr>
            <p:spPr>
              <a:xfrm flipH="1">
                <a:off x="564777" y="2096826"/>
                <a:ext cx="1676400" cy="603676"/>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0" name="Straight Arrow Connector 9"/>
              <p:cNvCxnSpPr>
                <a:stCxn id="6" idx="2"/>
                <a:endCxn id="8" idx="0"/>
              </p:cNvCxnSpPr>
              <p:nvPr/>
            </p:nvCxnSpPr>
            <p:spPr>
              <a:xfrm>
                <a:off x="2241177" y="2096826"/>
                <a:ext cx="1369358" cy="602512"/>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11" name="Rectangle 10"/>
              <p:cNvSpPr/>
              <p:nvPr/>
            </p:nvSpPr>
            <p:spPr>
              <a:xfrm>
                <a:off x="640977" y="3218236"/>
                <a:ext cx="1241611"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Cử chỉ</a:t>
                </a:r>
                <a:endParaRPr lang="en-US" dirty="0">
                  <a:latin typeface="+mj-lt"/>
                </a:endParaRPr>
              </a:p>
            </p:txBody>
          </p:sp>
          <p:sp>
            <p:nvSpPr>
              <p:cNvPr id="12" name="Rectangle 11"/>
              <p:cNvSpPr/>
              <p:nvPr/>
            </p:nvSpPr>
            <p:spPr>
              <a:xfrm>
                <a:off x="640976" y="3873284"/>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rPr>
                  <a:t>Khuôn mặt</a:t>
                </a:r>
                <a:endParaRPr lang="en-US" dirty="0">
                  <a:latin typeface="+mj-lt"/>
                </a:endParaRPr>
              </a:p>
            </p:txBody>
          </p:sp>
          <p:sp>
            <p:nvSpPr>
              <p:cNvPr id="13" name="Rectangle 12"/>
              <p:cNvSpPr/>
              <p:nvPr/>
            </p:nvSpPr>
            <p:spPr>
              <a:xfrm>
                <a:off x="640976" y="4528332"/>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Bàn tay</a:t>
                </a:r>
                <a:endParaRPr lang="en-US" dirty="0">
                  <a:latin typeface="+mj-lt"/>
                </a:endParaRPr>
              </a:p>
            </p:txBody>
          </p:sp>
          <p:sp>
            <p:nvSpPr>
              <p:cNvPr id="14" name="Rectangle 13"/>
              <p:cNvSpPr/>
              <p:nvPr/>
            </p:nvSpPr>
            <p:spPr>
              <a:xfrm>
                <a:off x="640976" y="5247386"/>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Giới tính</a:t>
                </a:r>
                <a:endParaRPr lang="en-US" dirty="0">
                  <a:latin typeface="+mj-lt"/>
                </a:endParaRPr>
              </a:p>
            </p:txBody>
          </p:sp>
          <p:sp>
            <p:nvSpPr>
              <p:cNvPr id="15" name="Rectangle 14"/>
              <p:cNvSpPr/>
              <p:nvPr/>
            </p:nvSpPr>
            <p:spPr>
              <a:xfrm>
                <a:off x="640976" y="5966440"/>
                <a:ext cx="1241612"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v.v ...</a:t>
                </a:r>
                <a:endParaRPr lang="en-US" dirty="0">
                  <a:latin typeface="+mj-lt"/>
                </a:endParaRPr>
              </a:p>
            </p:txBody>
          </p:sp>
          <p:cxnSp>
            <p:nvCxnSpPr>
              <p:cNvPr id="16" name="Straight Connector 15"/>
              <p:cNvCxnSpPr>
                <a:stCxn id="7" idx="1"/>
              </p:cNvCxnSpPr>
              <p:nvPr/>
            </p:nvCxnSpPr>
            <p:spPr>
              <a:xfrm>
                <a:off x="125506" y="2819357"/>
                <a:ext cx="0" cy="3373423"/>
              </a:xfrm>
              <a:prstGeom prst="line">
                <a:avLst/>
              </a:prstGeom>
            </p:spPr>
            <p:style>
              <a:lnRef idx="2">
                <a:schemeClr val="accent1"/>
              </a:lnRef>
              <a:fillRef idx="1">
                <a:schemeClr val="lt1"/>
              </a:fillRef>
              <a:effectRef idx="0">
                <a:schemeClr val="accent1"/>
              </a:effectRef>
              <a:fontRef idx="minor">
                <a:schemeClr val="dk1"/>
              </a:fontRef>
            </p:style>
          </p:cxnSp>
          <p:cxnSp>
            <p:nvCxnSpPr>
              <p:cNvPr id="17" name="Straight Arrow Connector 16"/>
              <p:cNvCxnSpPr>
                <a:endCxn id="11" idx="1"/>
              </p:cNvCxnSpPr>
              <p:nvPr/>
            </p:nvCxnSpPr>
            <p:spPr>
              <a:xfrm>
                <a:off x="125506" y="3413195"/>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Straight Arrow Connector 17"/>
              <p:cNvCxnSpPr/>
              <p:nvPr/>
            </p:nvCxnSpPr>
            <p:spPr>
              <a:xfrm>
                <a:off x="125506" y="4059283"/>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9" name="Straight Arrow Connector 18"/>
              <p:cNvCxnSpPr/>
              <p:nvPr/>
            </p:nvCxnSpPr>
            <p:spPr>
              <a:xfrm>
                <a:off x="125506" y="4723291"/>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0" name="Straight Arrow Connector 19"/>
              <p:cNvCxnSpPr/>
              <p:nvPr/>
            </p:nvCxnSpPr>
            <p:spPr>
              <a:xfrm>
                <a:off x="125506" y="5442345"/>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Straight Arrow Connector 20"/>
              <p:cNvCxnSpPr/>
              <p:nvPr/>
            </p:nvCxnSpPr>
            <p:spPr>
              <a:xfrm>
                <a:off x="125506" y="6192780"/>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2" name="Rectangle 21"/>
              <p:cNvSpPr/>
              <p:nvPr/>
            </p:nvSpPr>
            <p:spPr>
              <a:xfrm>
                <a:off x="3236258" y="3218236"/>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Biển báo giao thông</a:t>
                </a:r>
                <a:endParaRPr lang="en-US" dirty="0">
                  <a:latin typeface="+mj-lt"/>
                </a:endParaRPr>
              </a:p>
            </p:txBody>
          </p:sp>
          <p:sp>
            <p:nvSpPr>
              <p:cNvPr id="23" name="Rectangle 22"/>
              <p:cNvSpPr/>
              <p:nvPr/>
            </p:nvSpPr>
            <p:spPr>
              <a:xfrm>
                <a:off x="3236256" y="3873284"/>
                <a:ext cx="2079811"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Biển số xe</a:t>
                </a:r>
                <a:endParaRPr lang="en-US" dirty="0">
                  <a:latin typeface="+mj-lt"/>
                </a:endParaRPr>
              </a:p>
            </p:txBody>
          </p:sp>
          <p:sp>
            <p:nvSpPr>
              <p:cNvPr id="24" name="Rectangle 23"/>
              <p:cNvSpPr/>
              <p:nvPr/>
            </p:nvSpPr>
            <p:spPr>
              <a:xfrm>
                <a:off x="3236257" y="4528332"/>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Nhãn hiệu</a:t>
                </a:r>
                <a:endParaRPr lang="en-US" dirty="0">
                  <a:latin typeface="+mj-lt"/>
                </a:endParaRPr>
              </a:p>
            </p:txBody>
          </p:sp>
          <p:sp>
            <p:nvSpPr>
              <p:cNvPr id="25" name="Rectangle 24"/>
              <p:cNvSpPr/>
              <p:nvPr/>
            </p:nvSpPr>
            <p:spPr>
              <a:xfrm>
                <a:off x="3236257" y="5247386"/>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latin typeface="Times New Roman" panose="02020603050405020304" pitchFamily="18" charset="0"/>
                    <a:cs typeface="Times New Roman" panose="02020603050405020304" pitchFamily="18" charset="0"/>
                  </a:rPr>
                  <a:t>Sách</a:t>
                </a:r>
                <a:endParaRPr lang="en-US" dirty="0">
                  <a:latin typeface="Times New Roman" panose="02020603050405020304" pitchFamily="18" charset="0"/>
                  <a:cs typeface="Times New Roman" panose="02020603050405020304" pitchFamily="18" charset="0"/>
                </a:endParaRPr>
              </a:p>
            </p:txBody>
          </p:sp>
          <p:sp>
            <p:nvSpPr>
              <p:cNvPr id="26" name="Rectangle 25"/>
              <p:cNvSpPr/>
              <p:nvPr/>
            </p:nvSpPr>
            <p:spPr>
              <a:xfrm>
                <a:off x="3236257" y="5966440"/>
                <a:ext cx="2079810" cy="3899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dirty="0">
                    <a:latin typeface="+mj-lt"/>
                  </a:rPr>
                  <a:t>v.v ...</a:t>
                </a:r>
                <a:endParaRPr lang="en-US" dirty="0">
                  <a:latin typeface="+mj-lt"/>
                </a:endParaRPr>
              </a:p>
            </p:txBody>
          </p:sp>
          <p:cxnSp>
            <p:nvCxnSpPr>
              <p:cNvPr id="27" name="Straight Connector 26"/>
              <p:cNvCxnSpPr>
                <a:stCxn id="8" idx="1"/>
              </p:cNvCxnSpPr>
              <p:nvPr/>
            </p:nvCxnSpPr>
            <p:spPr>
              <a:xfrm>
                <a:off x="2731994" y="2839811"/>
                <a:ext cx="6724" cy="3337690"/>
              </a:xfrm>
              <a:prstGeom prst="line">
                <a:avLst/>
              </a:prstGeom>
            </p:spPr>
            <p:style>
              <a:lnRef idx="2">
                <a:schemeClr val="accent1"/>
              </a:lnRef>
              <a:fillRef idx="1">
                <a:schemeClr val="lt1"/>
              </a:fillRef>
              <a:effectRef idx="0">
                <a:schemeClr val="accent1"/>
              </a:effectRef>
              <a:fontRef idx="minor">
                <a:schemeClr val="dk1"/>
              </a:fontRef>
            </p:style>
          </p:cxnSp>
          <p:cxnSp>
            <p:nvCxnSpPr>
              <p:cNvPr id="28" name="Straight Arrow Connector 27"/>
              <p:cNvCxnSpPr>
                <a:endCxn id="22" idx="1"/>
              </p:cNvCxnSpPr>
              <p:nvPr/>
            </p:nvCxnSpPr>
            <p:spPr>
              <a:xfrm flipV="1">
                <a:off x="2738718" y="3413195"/>
                <a:ext cx="497540" cy="13443"/>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9" name="Straight Arrow Connector 28"/>
              <p:cNvCxnSpPr/>
              <p:nvPr/>
            </p:nvCxnSpPr>
            <p:spPr>
              <a:xfrm>
                <a:off x="2720787" y="4059283"/>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30" name="Straight Arrow Connector 29"/>
              <p:cNvCxnSpPr/>
              <p:nvPr/>
            </p:nvCxnSpPr>
            <p:spPr>
              <a:xfrm>
                <a:off x="2720787" y="4723291"/>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31" name="Straight Arrow Connector 30"/>
              <p:cNvCxnSpPr/>
              <p:nvPr/>
            </p:nvCxnSpPr>
            <p:spPr>
              <a:xfrm>
                <a:off x="2720787" y="5442345"/>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32" name="Straight Arrow Connector 31"/>
              <p:cNvCxnSpPr/>
              <p:nvPr/>
            </p:nvCxnSpPr>
            <p:spPr>
              <a:xfrm>
                <a:off x="2738718" y="6177501"/>
                <a:ext cx="51547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39" name="Flowchart: Connector 38"/>
              <p:cNvSpPr/>
              <p:nvPr/>
            </p:nvSpPr>
            <p:spPr>
              <a:xfrm>
                <a:off x="6459071" y="2820125"/>
                <a:ext cx="1528482" cy="14148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atin typeface="+mj-lt"/>
                  </a:rPr>
                  <a:t>Thông tin biển báo </a:t>
                </a:r>
                <a:endParaRPr lang="en-US" dirty="0">
                  <a:latin typeface="+mj-lt"/>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35" y="4633715"/>
                <a:ext cx="1362641" cy="1227342"/>
              </a:xfrm>
              <a:prstGeom prst="rect">
                <a:avLst/>
              </a:prstGeom>
              <a:ln>
                <a:solidFill>
                  <a:schemeClr val="tx1"/>
                </a:solidFill>
              </a:ln>
            </p:spPr>
          </p:pic>
          <p:sp>
            <p:nvSpPr>
              <p:cNvPr id="41" name="TextBox 40"/>
              <p:cNvSpPr txBox="1"/>
              <p:nvPr/>
            </p:nvSpPr>
            <p:spPr>
              <a:xfrm>
                <a:off x="5602935" y="6005774"/>
                <a:ext cx="1385609" cy="369332"/>
              </a:xfrm>
              <a:prstGeom prst="rect">
                <a:avLst/>
              </a:prstGeom>
              <a:noFill/>
            </p:spPr>
            <p:txBody>
              <a:bodyPr wrap="square" rtlCol="0">
                <a:spAutoFit/>
              </a:bodyPr>
              <a:lstStyle/>
              <a:p>
                <a:pPr algn="ctr"/>
                <a:r>
                  <a:rPr lang="vi-VN" dirty="0">
                    <a:latin typeface="+mj-lt"/>
                  </a:rPr>
                  <a:t>Giao thông </a:t>
                </a:r>
                <a:endParaRPr lang="en-US" dirty="0">
                  <a:latin typeface="+mj-lt"/>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0968" y="4633457"/>
                <a:ext cx="1318631" cy="1227600"/>
              </a:xfrm>
              <a:prstGeom prst="rect">
                <a:avLst/>
              </a:prstGeom>
              <a:ln>
                <a:solidFill>
                  <a:schemeClr val="tx1"/>
                </a:solidFill>
              </a:ln>
            </p:spPr>
          </p:pic>
          <p:sp>
            <p:nvSpPr>
              <p:cNvPr id="44" name="TextBox 43"/>
              <p:cNvSpPr txBox="1"/>
              <p:nvPr/>
            </p:nvSpPr>
            <p:spPr>
              <a:xfrm>
                <a:off x="7520968" y="5996400"/>
                <a:ext cx="1385609" cy="369332"/>
              </a:xfrm>
              <a:prstGeom prst="rect">
                <a:avLst/>
              </a:prstGeom>
              <a:noFill/>
            </p:spPr>
            <p:txBody>
              <a:bodyPr wrap="square" rtlCol="0">
                <a:spAutoFit/>
              </a:bodyPr>
              <a:lstStyle/>
              <a:p>
                <a:pPr algn="ctr"/>
                <a:r>
                  <a:rPr lang="vi-VN" dirty="0">
                    <a:latin typeface="+mj-lt"/>
                  </a:rPr>
                  <a:t>Học tập</a:t>
                </a:r>
                <a:endParaRPr lang="en-US" dirty="0">
                  <a:latin typeface="+mj-lt"/>
                </a:endParaRPr>
              </a:p>
            </p:txBody>
          </p:sp>
          <p:cxnSp>
            <p:nvCxnSpPr>
              <p:cNvPr id="46" name="Straight Arrow Connector 45"/>
              <p:cNvCxnSpPr>
                <a:stCxn id="39" idx="3"/>
                <a:endCxn id="40" idx="0"/>
              </p:cNvCxnSpPr>
              <p:nvPr/>
            </p:nvCxnSpPr>
            <p:spPr>
              <a:xfrm flipH="1">
                <a:off x="6284256" y="4027761"/>
                <a:ext cx="398656" cy="60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5"/>
                <a:endCxn id="43" idx="0"/>
              </p:cNvCxnSpPr>
              <p:nvPr/>
            </p:nvCxnSpPr>
            <p:spPr>
              <a:xfrm>
                <a:off x="7763712" y="4027761"/>
                <a:ext cx="416572" cy="60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5316067" y="3224214"/>
                <a:ext cx="1143004" cy="35539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mj-lt"/>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12" y="1427112"/>
                <a:ext cx="1317600" cy="873626"/>
              </a:xfrm>
              <a:prstGeom prst="rect">
                <a:avLst/>
              </a:prstGeom>
              <a:ln>
                <a:solidFill>
                  <a:schemeClr val="tx1"/>
                </a:solidFill>
              </a:ln>
            </p:spPr>
          </p:pic>
          <p:cxnSp>
            <p:nvCxnSpPr>
              <p:cNvPr id="53" name="Straight Arrow Connector 52"/>
              <p:cNvCxnSpPr>
                <a:stCxn id="39" idx="0"/>
                <a:endCxn id="50" idx="2"/>
              </p:cNvCxnSpPr>
              <p:nvPr/>
            </p:nvCxnSpPr>
            <p:spPr>
              <a:xfrm flipV="1">
                <a:off x="7223312" y="2300738"/>
                <a:ext cx="0" cy="51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7192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BÀI TOÁN </a:t>
            </a:r>
            <a:r>
              <a:rPr lang="vi-VN" dirty="0"/>
              <a:t>PHẢI GIẢI QUYẾT</a:t>
            </a:r>
            <a:endParaRPr lang="en-US" b="1" dirty="0"/>
          </a:p>
        </p:txBody>
      </p:sp>
      <p:sp>
        <p:nvSpPr>
          <p:cNvPr id="4" name="Slide Number Placeholder 3"/>
          <p:cNvSpPr>
            <a:spLocks noGrp="1"/>
          </p:cNvSpPr>
          <p:nvPr>
            <p:ph type="sldNum" sz="quarter" idx="12"/>
          </p:nvPr>
        </p:nvSpPr>
        <p:spPr/>
        <p:txBody>
          <a:bodyPr/>
          <a:lstStyle/>
          <a:p>
            <a:fld id="{20B7F220-0825-4B9B-9156-FF79F33775FE}" type="slidenum">
              <a:rPr lang="vi-VN" smtClean="0"/>
              <a:t>4</a:t>
            </a:fld>
            <a:endParaRPr lang="vi-VN"/>
          </a:p>
        </p:txBody>
      </p:sp>
      <p:sp>
        <p:nvSpPr>
          <p:cNvPr id="57" name="Content Placeholder 2"/>
          <p:cNvSpPr>
            <a:spLocks noGrp="1"/>
          </p:cNvSpPr>
          <p:nvPr>
            <p:ph idx="1"/>
          </p:nvPr>
        </p:nvSpPr>
        <p:spPr>
          <a:xfrm>
            <a:off x="457200" y="1613653"/>
            <a:ext cx="8229600" cy="4525963"/>
          </a:xfrm>
        </p:spPr>
        <p:txBody>
          <a:bodyPr>
            <a:normAutofit/>
          </a:bodyPr>
          <a:lstStyle/>
          <a:p>
            <a:pPr algn="just"/>
            <a:r>
              <a:rPr lang="en-US" sz="2800" dirty="0"/>
              <a:t>Thu </a:t>
            </a:r>
            <a:r>
              <a:rPr lang="en-US" sz="2800" dirty="0" err="1"/>
              <a:t>thập</a:t>
            </a:r>
            <a:r>
              <a:rPr lang="vi-VN" sz="2800" dirty="0"/>
              <a:t> bộ cơ sở dữ liệu về biển báo </a:t>
            </a:r>
            <a:r>
              <a:rPr lang="en-US" sz="2800" dirty="0" err="1"/>
              <a:t>giao</a:t>
            </a:r>
            <a:r>
              <a:rPr lang="en-US" sz="2800" dirty="0"/>
              <a:t> </a:t>
            </a:r>
            <a:r>
              <a:rPr lang="en-US" sz="2800" dirty="0" err="1"/>
              <a:t>thông</a:t>
            </a:r>
            <a:endParaRPr lang="en-US" sz="2800" dirty="0"/>
          </a:p>
          <a:p>
            <a:pPr algn="just"/>
            <a:endParaRPr lang="en-US" sz="2800" dirty="0"/>
          </a:p>
          <a:p>
            <a:pPr algn="just"/>
            <a:r>
              <a:rPr lang="en-US" sz="2800" dirty="0" err="1"/>
              <a:t>Phân</a:t>
            </a:r>
            <a:r>
              <a:rPr lang="en-US" sz="2800" dirty="0"/>
              <a:t> </a:t>
            </a:r>
            <a:r>
              <a:rPr lang="en-US" sz="2800" dirty="0" err="1"/>
              <a:t>tích</a:t>
            </a:r>
            <a:r>
              <a:rPr lang="en-US" sz="2800" dirty="0"/>
              <a:t> </a:t>
            </a:r>
            <a:r>
              <a:rPr lang="en-US" sz="2800" dirty="0" err="1"/>
              <a:t>các</a:t>
            </a:r>
            <a:r>
              <a:rPr lang="vi-VN" sz="2800" dirty="0"/>
              <a:t> phương pháp rút trích đặc trưng hiệu quả cho bài toán nhận dạng biển bá</a:t>
            </a:r>
            <a:r>
              <a:rPr lang="en-US" sz="2800" dirty="0"/>
              <a:t>o</a:t>
            </a:r>
          </a:p>
          <a:p>
            <a:pPr marL="0" indent="0" algn="just">
              <a:buNone/>
            </a:pPr>
            <a:endParaRPr lang="vi-VN" sz="2800" dirty="0"/>
          </a:p>
          <a:p>
            <a:pPr algn="just"/>
            <a:r>
              <a:rPr lang="en-US" sz="2800" dirty="0" err="1"/>
              <a:t>Hiện</a:t>
            </a:r>
            <a:r>
              <a:rPr lang="en-US" sz="2800" dirty="0"/>
              <a:t> </a:t>
            </a:r>
            <a:r>
              <a:rPr lang="en-US" sz="2800" dirty="0" err="1"/>
              <a:t>thực</a:t>
            </a:r>
            <a:r>
              <a:rPr lang="vi-VN" sz="2800" dirty="0"/>
              <a:t> các giải thuật</a:t>
            </a:r>
            <a:r>
              <a:rPr lang="en-US" sz="2800" dirty="0"/>
              <a:t> </a:t>
            </a:r>
            <a:r>
              <a:rPr lang="en-US" sz="2800" dirty="0" err="1"/>
              <a:t>thích</a:t>
            </a:r>
            <a:r>
              <a:rPr lang="en-US" sz="2800" dirty="0"/>
              <a:t> </a:t>
            </a:r>
            <a:r>
              <a:rPr lang="en-US" sz="2800" dirty="0" err="1"/>
              <a:t>hợp</a:t>
            </a:r>
            <a:r>
              <a:rPr lang="vi-VN" sz="2800" dirty="0"/>
              <a:t> trên bộ cơ sở dữ liệu t</a:t>
            </a:r>
            <a:r>
              <a:rPr lang="en-US" sz="2800" dirty="0" err="1"/>
              <a:t>hu</a:t>
            </a:r>
            <a:r>
              <a:rPr lang="en-US" sz="2800" dirty="0"/>
              <a:t> </a:t>
            </a:r>
            <a:r>
              <a:rPr lang="en-US" sz="2800" dirty="0" err="1"/>
              <a:t>thập</a:t>
            </a:r>
            <a:r>
              <a:rPr lang="en-US" sz="2800" dirty="0"/>
              <a:t> </a:t>
            </a:r>
            <a:r>
              <a:rPr lang="en-US" sz="2800" dirty="0" err="1"/>
              <a:t>được</a:t>
            </a:r>
            <a:r>
              <a:rPr lang="vi-VN" sz="2800" dirty="0"/>
              <a:t>.</a:t>
            </a:r>
            <a:endParaRPr lang="en-US" sz="2800" dirty="0"/>
          </a:p>
        </p:txBody>
      </p:sp>
    </p:spTree>
    <p:extLst>
      <p:ext uri="{BB962C8B-B14F-4D97-AF65-F5344CB8AC3E}">
        <p14:creationId xmlns:p14="http://schemas.microsoft.com/office/powerpoint/2010/main" val="133258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 SỞ DỮ LIỆU</a:t>
            </a:r>
            <a:endParaRPr lang="en-US" dirty="0"/>
          </a:p>
        </p:txBody>
      </p:sp>
      <p:sp>
        <p:nvSpPr>
          <p:cNvPr id="3" name="Content Placeholder 2"/>
          <p:cNvSpPr>
            <a:spLocks noGrp="1"/>
          </p:cNvSpPr>
          <p:nvPr>
            <p:ph idx="1"/>
          </p:nvPr>
        </p:nvSpPr>
        <p:spPr/>
        <p:txBody>
          <a:bodyPr/>
          <a:lstStyle/>
          <a:p>
            <a:pPr lvl="0"/>
            <a:r>
              <a:rPr lang="vi-VN" dirty="0"/>
              <a:t>Sử dụng bộ dữ liệu từ nguồn tham khảo</a:t>
            </a:r>
          </a:p>
        </p:txBody>
      </p:sp>
      <p:sp>
        <p:nvSpPr>
          <p:cNvPr id="4" name="Slide Number Placeholder 3"/>
          <p:cNvSpPr>
            <a:spLocks noGrp="1"/>
          </p:cNvSpPr>
          <p:nvPr>
            <p:ph type="sldNum" sz="quarter" idx="12"/>
          </p:nvPr>
        </p:nvSpPr>
        <p:spPr/>
        <p:txBody>
          <a:bodyPr/>
          <a:lstStyle/>
          <a:p>
            <a:fld id="{20B7F220-0825-4B9B-9156-FF79F33775FE}" type="slidenum">
              <a:rPr lang="vi-VN" smtClean="0"/>
              <a:t>5</a:t>
            </a:fld>
            <a:endParaRPr lang="vi-VN"/>
          </a:p>
        </p:txBody>
      </p:sp>
    </p:spTree>
    <p:extLst>
      <p:ext uri="{BB962C8B-B14F-4D97-AF65-F5344CB8AC3E}">
        <p14:creationId xmlns:p14="http://schemas.microsoft.com/office/powerpoint/2010/main" val="226854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HÌNH</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6</a:t>
            </a:fld>
            <a:endParaRPr lang="vi-VN"/>
          </a:p>
        </p:txBody>
      </p:sp>
      <p:sp>
        <p:nvSpPr>
          <p:cNvPr id="6" name="Parallelogram 5">
            <a:extLst>
              <a:ext uri="{FF2B5EF4-FFF2-40B4-BE49-F238E27FC236}">
                <a16:creationId xmlns:a16="http://schemas.microsoft.com/office/drawing/2014/main" id="{2009E749-E7B1-B546-B839-63BCE564601C}"/>
              </a:ext>
            </a:extLst>
          </p:cNvPr>
          <p:cNvSpPr/>
          <p:nvPr/>
        </p:nvSpPr>
        <p:spPr>
          <a:xfrm>
            <a:off x="437133" y="1666165"/>
            <a:ext cx="2419437" cy="783101"/>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ảnh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(Image Input)</a:t>
            </a:r>
          </a:p>
        </p:txBody>
      </p:sp>
      <p:sp>
        <p:nvSpPr>
          <p:cNvPr id="7" name="Rectangle 6">
            <a:extLst>
              <a:ext uri="{FF2B5EF4-FFF2-40B4-BE49-F238E27FC236}">
                <a16:creationId xmlns:a16="http://schemas.microsoft.com/office/drawing/2014/main" id="{E5A78545-0DFC-C54D-A1F0-4F0366DD1A39}"/>
              </a:ext>
            </a:extLst>
          </p:cNvPr>
          <p:cNvSpPr/>
          <p:nvPr/>
        </p:nvSpPr>
        <p:spPr>
          <a:xfrm>
            <a:off x="277007" y="5145612"/>
            <a:ext cx="2579563" cy="13332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7BFF70-26D6-D249-96AD-0DBEDAA392FF}"/>
              </a:ext>
            </a:extLst>
          </p:cNvPr>
          <p:cNvSpPr/>
          <p:nvPr/>
        </p:nvSpPr>
        <p:spPr>
          <a:xfrm>
            <a:off x="3663788" y="5117295"/>
            <a:ext cx="2809348" cy="133324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9423BB-A303-7C47-A1D5-FDF617508F3C}"/>
              </a:ext>
            </a:extLst>
          </p:cNvPr>
          <p:cNvSpPr/>
          <p:nvPr/>
        </p:nvSpPr>
        <p:spPr>
          <a:xfrm>
            <a:off x="7280354" y="3927194"/>
            <a:ext cx="1426513" cy="25455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70FAD6-C3C1-5F4C-9FA6-BC5902040AAC}"/>
              </a:ext>
            </a:extLst>
          </p:cNvPr>
          <p:cNvSpPr/>
          <p:nvPr/>
        </p:nvSpPr>
        <p:spPr>
          <a:xfrm>
            <a:off x="6924909" y="1658043"/>
            <a:ext cx="2133600" cy="8662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3298E93F-66AD-554A-BCC4-732E615E3446}"/>
              </a:ext>
            </a:extLst>
          </p:cNvPr>
          <p:cNvSpPr/>
          <p:nvPr/>
        </p:nvSpPr>
        <p:spPr>
          <a:xfrm>
            <a:off x="1420089" y="2571769"/>
            <a:ext cx="245327" cy="254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C9794B-B300-4642-B4A8-740CB02B684C}"/>
              </a:ext>
            </a:extLst>
          </p:cNvPr>
          <p:cNvSpPr/>
          <p:nvPr/>
        </p:nvSpPr>
        <p:spPr>
          <a:xfrm>
            <a:off x="1806498" y="5210309"/>
            <a:ext cx="934315" cy="83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60000"/>
                    <a:lumOff val="40000"/>
                  </a:schemeClr>
                </a:solidFill>
                <a:latin typeface="Times New Roman" panose="02020603050405020304" pitchFamily="18" charset="0"/>
                <a:cs typeface="Times New Roman" panose="02020603050405020304" pitchFamily="18" charset="0"/>
              </a:rPr>
              <a:t>Bộ</a:t>
            </a: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dirty="0" err="1">
                <a:solidFill>
                  <a:schemeClr val="tx2">
                    <a:lumMod val="60000"/>
                    <a:lumOff val="40000"/>
                  </a:schemeClr>
                </a:solidFill>
                <a:latin typeface="Times New Roman" panose="02020603050405020304" pitchFamily="18" charset="0"/>
                <a:cs typeface="Times New Roman" panose="02020603050405020304" pitchFamily="18" charset="0"/>
              </a:rPr>
              <a:t>lọc</a:t>
            </a: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 Gaussian</a:t>
            </a:r>
            <a:b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(Gaussian Filter)</a:t>
            </a:r>
          </a:p>
        </p:txBody>
      </p:sp>
      <p:sp>
        <p:nvSpPr>
          <p:cNvPr id="22" name="TextBox 21">
            <a:extLst>
              <a:ext uri="{FF2B5EF4-FFF2-40B4-BE49-F238E27FC236}">
                <a16:creationId xmlns:a16="http://schemas.microsoft.com/office/drawing/2014/main" id="{3A0FBCE7-3D0E-5C40-BB26-64DF33DDF515}"/>
              </a:ext>
            </a:extLst>
          </p:cNvPr>
          <p:cNvSpPr txBox="1"/>
          <p:nvPr/>
        </p:nvSpPr>
        <p:spPr>
          <a:xfrm>
            <a:off x="437133" y="6048581"/>
            <a:ext cx="2187924" cy="307777"/>
          </a:xfrm>
          <a:prstGeom prst="rect">
            <a:avLst/>
          </a:prstGeom>
          <a:noFill/>
        </p:spPr>
        <p:txBody>
          <a:bodyPr wrap="square" rtlCol="0">
            <a:spAutoFit/>
          </a:bodyPr>
          <a:lstStyle/>
          <a:p>
            <a:pPr algn="ctr"/>
            <a:r>
              <a:rPr lang="en-US" sz="1400" dirty="0" err="1">
                <a:solidFill>
                  <a:schemeClr val="bg1"/>
                </a:solidFill>
                <a:latin typeface="Times New Roman" panose="02020603050405020304" pitchFamily="18" charset="0"/>
                <a:cs typeface="Times New Roman" panose="02020603050405020304" pitchFamily="18" charset="0"/>
              </a:rPr>
              <a:t>Tiền</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xử</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lý</a:t>
            </a:r>
            <a:r>
              <a:rPr lang="en-US" sz="1400" dirty="0">
                <a:solidFill>
                  <a:schemeClr val="bg1"/>
                </a:solidFill>
                <a:latin typeface="Times New Roman" panose="02020603050405020304" pitchFamily="18" charset="0"/>
                <a:cs typeface="Times New Roman" panose="02020603050405020304" pitchFamily="18" charset="0"/>
              </a:rPr>
              <a:t> (Preprocessing)</a:t>
            </a:r>
          </a:p>
        </p:txBody>
      </p:sp>
      <p:sp>
        <p:nvSpPr>
          <p:cNvPr id="23" name="TextBox 22">
            <a:extLst>
              <a:ext uri="{FF2B5EF4-FFF2-40B4-BE49-F238E27FC236}">
                <a16:creationId xmlns:a16="http://schemas.microsoft.com/office/drawing/2014/main" id="{B938BDB8-E798-8949-834D-56852D8761D0}"/>
              </a:ext>
            </a:extLst>
          </p:cNvPr>
          <p:cNvSpPr txBox="1"/>
          <p:nvPr/>
        </p:nvSpPr>
        <p:spPr>
          <a:xfrm>
            <a:off x="3802566" y="5199957"/>
            <a:ext cx="2519121" cy="523220"/>
          </a:xfrm>
          <a:prstGeom prst="rect">
            <a:avLst/>
          </a:prstGeom>
          <a:noFill/>
        </p:spPr>
        <p:txBody>
          <a:bodyPr wrap="square" rtlCol="0">
            <a:spAutoFit/>
          </a:bodyPr>
          <a:lstStyle/>
          <a:p>
            <a:pPr algn="ctr"/>
            <a:r>
              <a:rPr lang="en-US" sz="1400" dirty="0" err="1">
                <a:solidFill>
                  <a:schemeClr val="bg1"/>
                </a:solidFill>
                <a:latin typeface="Times New Roman" panose="02020603050405020304" pitchFamily="18" charset="0"/>
                <a:cs typeface="Times New Roman" panose="02020603050405020304" pitchFamily="18" charset="0"/>
              </a:rPr>
              <a:t>Rút</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trích</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đặc</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trưng</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(Feature Extraction)</a:t>
            </a:r>
          </a:p>
        </p:txBody>
      </p:sp>
      <p:sp>
        <p:nvSpPr>
          <p:cNvPr id="24" name="Rectangle 23">
            <a:extLst>
              <a:ext uri="{FF2B5EF4-FFF2-40B4-BE49-F238E27FC236}">
                <a16:creationId xmlns:a16="http://schemas.microsoft.com/office/drawing/2014/main" id="{676B004C-C592-004D-984E-30C14BB7E363}"/>
              </a:ext>
            </a:extLst>
          </p:cNvPr>
          <p:cNvSpPr/>
          <p:nvPr/>
        </p:nvSpPr>
        <p:spPr>
          <a:xfrm>
            <a:off x="3932471" y="5761586"/>
            <a:ext cx="2259309" cy="573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60000"/>
                    <a:lumOff val="40000"/>
                  </a:schemeClr>
                </a:solidFill>
                <a:latin typeface="Times New Roman" panose="02020603050405020304" pitchFamily="18" charset="0"/>
                <a:cs typeface="Times New Roman" panose="02020603050405020304" pitchFamily="18" charset="0"/>
              </a:rPr>
              <a:t>Histogram of Oriented Gradient (HOG)</a:t>
            </a:r>
          </a:p>
        </p:txBody>
      </p:sp>
      <p:sp>
        <p:nvSpPr>
          <p:cNvPr id="25" name="Down Arrow 24">
            <a:extLst>
              <a:ext uri="{FF2B5EF4-FFF2-40B4-BE49-F238E27FC236}">
                <a16:creationId xmlns:a16="http://schemas.microsoft.com/office/drawing/2014/main" id="{9D29B096-D857-FA4E-81AD-49E931B20720}"/>
              </a:ext>
            </a:extLst>
          </p:cNvPr>
          <p:cNvSpPr/>
          <p:nvPr/>
        </p:nvSpPr>
        <p:spPr>
          <a:xfrm rot="16200000">
            <a:off x="3129397" y="5572820"/>
            <a:ext cx="245327" cy="523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82A4B45C-9EA9-6541-B2BC-55E9A805E496}"/>
              </a:ext>
            </a:extLst>
          </p:cNvPr>
          <p:cNvSpPr/>
          <p:nvPr/>
        </p:nvSpPr>
        <p:spPr>
          <a:xfrm rot="16200000">
            <a:off x="6750861" y="5550625"/>
            <a:ext cx="245327" cy="523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AA13CD-DA2A-BE46-B838-F8172281C20C}"/>
              </a:ext>
            </a:extLst>
          </p:cNvPr>
          <p:cNvSpPr/>
          <p:nvPr/>
        </p:nvSpPr>
        <p:spPr>
          <a:xfrm>
            <a:off x="7492690" y="4040198"/>
            <a:ext cx="1001839" cy="1077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60000"/>
                    <a:lumOff val="40000"/>
                  </a:schemeClr>
                </a:solidFill>
                <a:latin typeface="Times New Roman" panose="02020603050405020304" pitchFamily="18" charset="0"/>
                <a:cs typeface="Times New Roman" panose="02020603050405020304" pitchFamily="18" charset="0"/>
              </a:rPr>
              <a:t>Support Vector Machine (SVM)</a:t>
            </a:r>
          </a:p>
        </p:txBody>
      </p:sp>
      <p:sp>
        <p:nvSpPr>
          <p:cNvPr id="28" name="TextBox 27">
            <a:extLst>
              <a:ext uri="{FF2B5EF4-FFF2-40B4-BE49-F238E27FC236}">
                <a16:creationId xmlns:a16="http://schemas.microsoft.com/office/drawing/2014/main" id="{A01F36A5-1C9F-0142-88E6-DD95FBE63DA9}"/>
              </a:ext>
            </a:extLst>
          </p:cNvPr>
          <p:cNvSpPr txBox="1"/>
          <p:nvPr/>
        </p:nvSpPr>
        <p:spPr>
          <a:xfrm>
            <a:off x="7421200" y="5328391"/>
            <a:ext cx="1144818" cy="738664"/>
          </a:xfrm>
          <a:prstGeom prst="rect">
            <a:avLst/>
          </a:prstGeom>
          <a:noFill/>
        </p:spPr>
        <p:txBody>
          <a:bodyPr wrap="square" rtlCol="0">
            <a:spAutoFit/>
          </a:bodyPr>
          <a:lstStyle/>
          <a:p>
            <a:pPr algn="ctr"/>
            <a:r>
              <a:rPr lang="en-US" sz="1400" dirty="0" err="1">
                <a:solidFill>
                  <a:schemeClr val="bg1"/>
                </a:solidFill>
                <a:latin typeface="Times New Roman" panose="02020603050405020304" pitchFamily="18" charset="0"/>
                <a:cs typeface="Times New Roman" panose="02020603050405020304" pitchFamily="18" charset="0"/>
              </a:rPr>
              <a:t>Phân</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lớp</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dữ</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liệu</a:t>
            </a:r>
            <a:r>
              <a:rPr lang="en-US" sz="1400" dirty="0">
                <a:solidFill>
                  <a:schemeClr val="bg1"/>
                </a:solidFill>
                <a:latin typeface="Times New Roman" panose="02020603050405020304" pitchFamily="18" charset="0"/>
                <a:cs typeface="Times New Roman" panose="02020603050405020304" pitchFamily="18" charset="0"/>
              </a:rPr>
              <a:t> (Classifier)</a:t>
            </a:r>
          </a:p>
        </p:txBody>
      </p:sp>
      <p:sp>
        <p:nvSpPr>
          <p:cNvPr id="29" name="Down Arrow 28">
            <a:extLst>
              <a:ext uri="{FF2B5EF4-FFF2-40B4-BE49-F238E27FC236}">
                <a16:creationId xmlns:a16="http://schemas.microsoft.com/office/drawing/2014/main" id="{614EAD9B-0628-6A43-ACAE-64FC37F99A94}"/>
              </a:ext>
            </a:extLst>
          </p:cNvPr>
          <p:cNvSpPr/>
          <p:nvPr/>
        </p:nvSpPr>
        <p:spPr>
          <a:xfrm rot="10800000">
            <a:off x="7869046" y="2699484"/>
            <a:ext cx="245326" cy="1062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2EE69BA-915F-0A45-8E60-D0D823B82BDE}"/>
              </a:ext>
            </a:extLst>
          </p:cNvPr>
          <p:cNvSpPr txBox="1"/>
          <p:nvPr/>
        </p:nvSpPr>
        <p:spPr>
          <a:xfrm>
            <a:off x="6989116" y="1777784"/>
            <a:ext cx="1983034" cy="523220"/>
          </a:xfrm>
          <a:prstGeom prst="rect">
            <a:avLst/>
          </a:prstGeom>
          <a:noFill/>
        </p:spPr>
        <p:txBody>
          <a:bodyPr wrap="square" rtlCol="0">
            <a:spAutoFit/>
          </a:bodyPr>
          <a:lstStyle/>
          <a:p>
            <a:pPr algn="ctr"/>
            <a:r>
              <a:rPr lang="en-US" sz="1400" dirty="0" err="1">
                <a:solidFill>
                  <a:schemeClr val="bg1"/>
                </a:solidFill>
                <a:latin typeface="Times New Roman" panose="02020603050405020304" pitchFamily="18" charset="0"/>
                <a:cs typeface="Times New Roman" panose="02020603050405020304" pitchFamily="18" charset="0"/>
              </a:rPr>
              <a:t>Kết</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quả</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sau</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khi</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phân</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lớp</a:t>
            </a:r>
            <a:r>
              <a:rPr lang="en-US" sz="1400" dirty="0">
                <a:solidFill>
                  <a:schemeClr val="bg1"/>
                </a:solidFill>
                <a:latin typeface="Times New Roman" panose="02020603050405020304" pitchFamily="18" charset="0"/>
                <a:cs typeface="Times New Roman" panose="02020603050405020304" pitchFamily="18" charset="0"/>
              </a:rPr>
              <a:t> (Result)</a:t>
            </a:r>
          </a:p>
        </p:txBody>
      </p:sp>
      <p:sp>
        <p:nvSpPr>
          <p:cNvPr id="31" name="Rectangle 30">
            <a:extLst>
              <a:ext uri="{FF2B5EF4-FFF2-40B4-BE49-F238E27FC236}">
                <a16:creationId xmlns:a16="http://schemas.microsoft.com/office/drawing/2014/main" id="{EEBF5340-76C7-3047-A176-0C6B92D23023}"/>
              </a:ext>
            </a:extLst>
          </p:cNvPr>
          <p:cNvSpPr/>
          <p:nvPr/>
        </p:nvSpPr>
        <p:spPr>
          <a:xfrm>
            <a:off x="389162" y="5199957"/>
            <a:ext cx="934315" cy="83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2">
                    <a:lumMod val="60000"/>
                    <a:lumOff val="40000"/>
                  </a:schemeClr>
                </a:solidFill>
                <a:latin typeface="Times New Roman" panose="02020603050405020304" pitchFamily="18" charset="0"/>
                <a:cs typeface="Times New Roman" panose="02020603050405020304" pitchFamily="18" charset="0"/>
              </a:rPr>
              <a:t>Thay</a:t>
            </a: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dirty="0" err="1">
                <a:solidFill>
                  <a:schemeClr val="tx2">
                    <a:lumMod val="60000"/>
                    <a:lumOff val="40000"/>
                  </a:schemeClr>
                </a:solidFill>
                <a:latin typeface="Times New Roman" panose="02020603050405020304" pitchFamily="18" charset="0"/>
                <a:cs typeface="Times New Roman" panose="02020603050405020304" pitchFamily="18" charset="0"/>
              </a:rPr>
              <a:t>đổi</a:t>
            </a: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dirty="0" err="1">
                <a:solidFill>
                  <a:schemeClr val="tx2">
                    <a:lumMod val="60000"/>
                    <a:lumOff val="40000"/>
                  </a:schemeClr>
                </a:solidFill>
                <a:latin typeface="Times New Roman" panose="02020603050405020304" pitchFamily="18" charset="0"/>
                <a:cs typeface="Times New Roman" panose="02020603050405020304" pitchFamily="18" charset="0"/>
              </a:rPr>
              <a:t>kích</a:t>
            </a: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200" dirty="0" err="1">
                <a:solidFill>
                  <a:schemeClr val="tx2">
                    <a:lumMod val="60000"/>
                    <a:lumOff val="40000"/>
                  </a:schemeClr>
                </a:solidFill>
                <a:latin typeface="Times New Roman" panose="02020603050405020304" pitchFamily="18" charset="0"/>
                <a:cs typeface="Times New Roman" panose="02020603050405020304" pitchFamily="18" charset="0"/>
              </a:rPr>
              <a:t>thước</a:t>
            </a:r>
            <a:r>
              <a:rPr lang="en-US" sz="1200" dirty="0">
                <a:solidFill>
                  <a:schemeClr val="tx2">
                    <a:lumMod val="60000"/>
                    <a:lumOff val="40000"/>
                  </a:schemeClr>
                </a:solidFill>
                <a:latin typeface="Times New Roman" panose="02020603050405020304" pitchFamily="18" charset="0"/>
                <a:cs typeface="Times New Roman" panose="02020603050405020304" pitchFamily="18" charset="0"/>
              </a:rPr>
              <a:t> (Resize Image)</a:t>
            </a:r>
          </a:p>
        </p:txBody>
      </p:sp>
      <p:sp>
        <p:nvSpPr>
          <p:cNvPr id="32" name="Down Arrow 31">
            <a:extLst>
              <a:ext uri="{FF2B5EF4-FFF2-40B4-BE49-F238E27FC236}">
                <a16:creationId xmlns:a16="http://schemas.microsoft.com/office/drawing/2014/main" id="{28CD97A2-BDF2-5940-BA0D-A63BAFBF8723}"/>
              </a:ext>
            </a:extLst>
          </p:cNvPr>
          <p:cNvSpPr/>
          <p:nvPr/>
        </p:nvSpPr>
        <p:spPr>
          <a:xfrm rot="16200000">
            <a:off x="1504031" y="5504332"/>
            <a:ext cx="173312" cy="341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70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TẢ MÔ HÌNH</a:t>
            </a:r>
            <a:endParaRPr lang="en-US" dirty="0"/>
          </a:p>
        </p:txBody>
      </p:sp>
      <p:sp>
        <p:nvSpPr>
          <p:cNvPr id="3" name="Content Placeholder 2"/>
          <p:cNvSpPr>
            <a:spLocks noGrp="1"/>
          </p:cNvSpPr>
          <p:nvPr>
            <p:ph idx="1"/>
          </p:nvPr>
        </p:nvSpPr>
        <p:spPr/>
        <p:txBody>
          <a:bodyPr>
            <a:normAutofit/>
          </a:bodyPr>
          <a:lstStyle/>
          <a:p>
            <a:r>
              <a:rPr lang="vi-VN" dirty="0"/>
              <a:t>Tiền xử lý:</a:t>
            </a:r>
          </a:p>
          <a:p>
            <a:pPr lvl="1" algn="just"/>
            <a:r>
              <a:rPr lang="vi-VN" sz="2000" dirty="0"/>
              <a:t>Đưa ảnh về kích thước 64x64 pixel.</a:t>
            </a:r>
          </a:p>
          <a:p>
            <a:pPr lvl="1" algn="just"/>
            <a:r>
              <a:rPr lang="vi-VN" sz="2000" dirty="0"/>
              <a:t>Áp </a:t>
            </a:r>
            <a:r>
              <a:rPr lang="en-US" sz="2000" dirty="0" err="1"/>
              <a:t>dụng</a:t>
            </a:r>
            <a:r>
              <a:rPr lang="en-US" sz="2000" dirty="0"/>
              <a:t> </a:t>
            </a:r>
            <a:r>
              <a:rPr lang="en-US" sz="2000" dirty="0" err="1"/>
              <a:t>để</a:t>
            </a:r>
            <a:r>
              <a:rPr lang="en-US" sz="2000" dirty="0"/>
              <a:t> </a:t>
            </a:r>
            <a:r>
              <a:rPr lang="en-US" sz="2000" dirty="0" err="1"/>
              <a:t>cải</a:t>
            </a:r>
            <a:r>
              <a:rPr lang="en-US" sz="2000" dirty="0"/>
              <a:t> </a:t>
            </a:r>
            <a:r>
              <a:rPr lang="en-US" sz="2000" dirty="0" err="1"/>
              <a:t>thiện</a:t>
            </a:r>
            <a:r>
              <a:rPr lang="en-US" sz="2000" dirty="0"/>
              <a:t> </a:t>
            </a:r>
            <a:r>
              <a:rPr lang="en-US" sz="2000" dirty="0" err="1"/>
              <a:t>khả</a:t>
            </a:r>
            <a:r>
              <a:rPr lang="en-US" sz="2000" dirty="0"/>
              <a:t> </a:t>
            </a:r>
            <a:r>
              <a:rPr lang="en-US" sz="2000" dirty="0" err="1"/>
              <a:t>năng</a:t>
            </a:r>
            <a:r>
              <a:rPr lang="en-US" sz="2000" dirty="0"/>
              <a:t> </a:t>
            </a:r>
            <a:r>
              <a:rPr lang="en-US" sz="2000" dirty="0" err="1"/>
              <a:t>nhận</a:t>
            </a:r>
            <a:r>
              <a:rPr lang="en-US" sz="2000" dirty="0"/>
              <a:t> </a:t>
            </a:r>
            <a:r>
              <a:rPr lang="en-US" sz="2000" dirty="0" err="1"/>
              <a:t>dạng</a:t>
            </a:r>
            <a:r>
              <a:rPr lang="en-US" sz="2000" dirty="0"/>
              <a:t> </a:t>
            </a:r>
            <a:r>
              <a:rPr lang="en-US" sz="2000" dirty="0" err="1"/>
              <a:t>hình</a:t>
            </a:r>
            <a:r>
              <a:rPr lang="en-US" sz="2000" dirty="0"/>
              <a:t> </a:t>
            </a:r>
            <a:r>
              <a:rPr lang="en-US" sz="2000" dirty="0" err="1"/>
              <a:t>ảnh</a:t>
            </a:r>
            <a:r>
              <a:rPr lang="en-US" sz="2000" dirty="0"/>
              <a:t>, ở </a:t>
            </a:r>
            <a:r>
              <a:rPr lang="en-US" sz="2000" dirty="0" err="1"/>
              <a:t>bước</a:t>
            </a:r>
            <a:r>
              <a:rPr lang="en-US" sz="2000" dirty="0"/>
              <a:t> </a:t>
            </a:r>
            <a:r>
              <a:rPr lang="en-US" sz="2000" dirty="0" err="1"/>
              <a:t>này</a:t>
            </a:r>
            <a:r>
              <a:rPr lang="en-US" sz="2000" dirty="0"/>
              <a:t> </a:t>
            </a:r>
            <a:r>
              <a:rPr lang="en-US" sz="2000" dirty="0" err="1"/>
              <a:t>sử</a:t>
            </a:r>
            <a:r>
              <a:rPr lang="en-US" sz="2000" dirty="0"/>
              <a:t> </a:t>
            </a:r>
            <a:r>
              <a:rPr lang="en-US" sz="2000" dirty="0" err="1"/>
              <a:t>dụng</a:t>
            </a:r>
            <a:r>
              <a:rPr lang="en-US" sz="2000" dirty="0"/>
              <a:t> </a:t>
            </a:r>
            <a:r>
              <a:rPr lang="en-US" sz="2000" dirty="0" err="1"/>
              <a:t>giải</a:t>
            </a:r>
            <a:r>
              <a:rPr lang="en-US" sz="2000" dirty="0"/>
              <a:t> </a:t>
            </a:r>
            <a:r>
              <a:rPr lang="en-US" sz="2000" dirty="0" err="1"/>
              <a:t>thuật</a:t>
            </a:r>
            <a:r>
              <a:rPr lang="en-US" sz="2000" dirty="0"/>
              <a:t> </a:t>
            </a:r>
            <a:r>
              <a:rPr lang="vi-VN" sz="2000" dirty="0"/>
              <a:t>Gaussian để khử nhiễu cho ảnh.</a:t>
            </a:r>
          </a:p>
          <a:p>
            <a:pPr lvl="1" algn="just"/>
            <a:endParaRPr lang="en-US" sz="1800" dirty="0"/>
          </a:p>
          <a:p>
            <a:r>
              <a:rPr lang="vi-VN" dirty="0"/>
              <a:t> Rút trích đặc trưng:</a:t>
            </a:r>
          </a:p>
          <a:p>
            <a:pPr lvl="1"/>
            <a:r>
              <a:rPr lang="vi-VN" sz="2000" dirty="0"/>
              <a:t>Sử dụng giải thuật Histogram of oriented gradients (HOG) để rút trích đặc trưng..</a:t>
            </a:r>
            <a:endParaRPr lang="en-US" sz="2000" dirty="0"/>
          </a:p>
          <a:p>
            <a:pPr lvl="1"/>
            <a:endParaRPr lang="vi-VN" dirty="0"/>
          </a:p>
          <a:p>
            <a:pPr lvl="1"/>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7</a:t>
            </a:fld>
            <a:endParaRPr lang="vi-VN"/>
          </a:p>
        </p:txBody>
      </p:sp>
    </p:spTree>
    <p:extLst>
      <p:ext uri="{BB962C8B-B14F-4D97-AF65-F5344CB8AC3E}">
        <p14:creationId xmlns:p14="http://schemas.microsoft.com/office/powerpoint/2010/main" val="158791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TẢ MÔ HÌNH</a:t>
            </a:r>
            <a:endParaRPr lang="en-US" dirty="0"/>
          </a:p>
        </p:txBody>
      </p:sp>
      <p:sp>
        <p:nvSpPr>
          <p:cNvPr id="3" name="Content Placeholder 2"/>
          <p:cNvSpPr>
            <a:spLocks noGrp="1"/>
          </p:cNvSpPr>
          <p:nvPr>
            <p:ph idx="1"/>
          </p:nvPr>
        </p:nvSpPr>
        <p:spPr>
          <a:xfrm>
            <a:off x="457200" y="1581551"/>
            <a:ext cx="8229600" cy="4525963"/>
          </a:xfrm>
        </p:spPr>
        <p:txBody>
          <a:bodyPr/>
          <a:lstStyle/>
          <a:p>
            <a:r>
              <a:rPr lang="vi-VN" dirty="0"/>
              <a:t>Phân lớp dữ liệu:</a:t>
            </a:r>
          </a:p>
          <a:p>
            <a:pPr lvl="1"/>
            <a:r>
              <a:rPr lang="en-US" dirty="0" err="1"/>
              <a:t>Sử</a:t>
            </a:r>
            <a:r>
              <a:rPr lang="en-US" dirty="0"/>
              <a:t> </a:t>
            </a:r>
            <a:r>
              <a:rPr lang="en-US" dirty="0" err="1"/>
              <a:t>dụng</a:t>
            </a:r>
            <a:r>
              <a:rPr lang="en-US" dirty="0"/>
              <a:t> </a:t>
            </a:r>
            <a:r>
              <a:rPr lang="en-US" dirty="0" err="1"/>
              <a:t>các</a:t>
            </a:r>
            <a:r>
              <a:rPr lang="en-US" dirty="0"/>
              <a:t> </a:t>
            </a:r>
            <a:r>
              <a:rPr lang="en-US" dirty="0" err="1"/>
              <a:t>véc</a:t>
            </a:r>
            <a:r>
              <a:rPr lang="en-US" dirty="0"/>
              <a:t> </a:t>
            </a:r>
            <a:r>
              <a:rPr lang="en-US" dirty="0" err="1"/>
              <a:t>tơ</a:t>
            </a:r>
            <a:r>
              <a:rPr lang="en-US" dirty="0"/>
              <a:t> </a:t>
            </a:r>
            <a:r>
              <a:rPr lang="en-US" dirty="0" err="1"/>
              <a:t>đặc</a:t>
            </a:r>
            <a:r>
              <a:rPr lang="en-US" dirty="0"/>
              <a:t> </a:t>
            </a:r>
            <a:r>
              <a:rPr lang="en-US" dirty="0" err="1"/>
              <a:t>trưng</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bởi</a:t>
            </a:r>
            <a:r>
              <a:rPr lang="en-US" dirty="0"/>
              <a:t> </a:t>
            </a:r>
            <a:r>
              <a:rPr lang="en-US" dirty="0" err="1"/>
              <a:t>rút</a:t>
            </a:r>
            <a:r>
              <a:rPr lang="en-US" dirty="0"/>
              <a:t> </a:t>
            </a:r>
            <a:r>
              <a:rPr lang="en-US" dirty="0" err="1"/>
              <a:t>trích</a:t>
            </a:r>
            <a:r>
              <a:rPr lang="en-US" dirty="0"/>
              <a:t> </a:t>
            </a:r>
            <a:r>
              <a:rPr lang="en-US" dirty="0" err="1"/>
              <a:t>đặc</a:t>
            </a:r>
            <a:r>
              <a:rPr lang="en-US" dirty="0"/>
              <a:t> </a:t>
            </a:r>
            <a:r>
              <a:rPr lang="en-US" dirty="0" err="1"/>
              <a:t>trưng</a:t>
            </a:r>
            <a:r>
              <a:rPr lang="en-US" dirty="0"/>
              <a:t> </a:t>
            </a:r>
            <a:r>
              <a:rPr lang="en-US" dirty="0" err="1"/>
              <a:t>gán</a:t>
            </a:r>
            <a:r>
              <a:rPr lang="en-US" dirty="0"/>
              <a:t> </a:t>
            </a:r>
            <a:r>
              <a:rPr lang="en-US" dirty="0" err="1"/>
              <a:t>đối</a:t>
            </a:r>
            <a:r>
              <a:rPr lang="en-US" dirty="0"/>
              <a:t> </a:t>
            </a:r>
            <a:r>
              <a:rPr lang="en-US" dirty="0" err="1"/>
              <a:t>tượng</a:t>
            </a:r>
            <a:r>
              <a:rPr lang="en-US" dirty="0"/>
              <a:t> </a:t>
            </a:r>
            <a:r>
              <a:rPr lang="en-US" dirty="0" err="1"/>
              <a:t>vào</a:t>
            </a:r>
            <a:r>
              <a:rPr lang="en-US" dirty="0"/>
              <a:t> </a:t>
            </a:r>
            <a:r>
              <a:rPr lang="en-US" dirty="0" err="1"/>
              <a:t>một</a:t>
            </a:r>
            <a:r>
              <a:rPr lang="en-US" dirty="0"/>
              <a:t> </a:t>
            </a:r>
            <a:r>
              <a:rPr lang="en-US" dirty="0" err="1"/>
              <a:t>loại</a:t>
            </a:r>
            <a:r>
              <a:rPr lang="en-US" dirty="0"/>
              <a:t>.</a:t>
            </a:r>
          </a:p>
        </p:txBody>
      </p:sp>
      <p:sp>
        <p:nvSpPr>
          <p:cNvPr id="4" name="Slide Number Placeholder 3"/>
          <p:cNvSpPr>
            <a:spLocks noGrp="1"/>
          </p:cNvSpPr>
          <p:nvPr>
            <p:ph type="sldNum" sz="quarter" idx="12"/>
          </p:nvPr>
        </p:nvSpPr>
        <p:spPr/>
        <p:txBody>
          <a:bodyPr/>
          <a:lstStyle/>
          <a:p>
            <a:fld id="{20B7F220-0825-4B9B-9156-FF79F33775FE}" type="slidenum">
              <a:rPr lang="vi-VN" smtClean="0"/>
              <a:t>8</a:t>
            </a:fld>
            <a:endParaRPr lang="vi-V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13547" y="3570717"/>
            <a:ext cx="7516905" cy="2661219"/>
          </a:xfrm>
          <a:prstGeom prst="rect">
            <a:avLst/>
          </a:prstGeom>
          <a:ln>
            <a:solidFill>
              <a:schemeClr val="tx1"/>
            </a:solidFill>
          </a:ln>
        </p:spPr>
      </p:pic>
    </p:spTree>
    <p:extLst>
      <p:ext uri="{BB962C8B-B14F-4D97-AF65-F5344CB8AC3E}">
        <p14:creationId xmlns:p14="http://schemas.microsoft.com/office/powerpoint/2010/main" val="404356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CƠ SỞ LÝ THUYẾT</a:t>
            </a:r>
            <a:r>
              <a:rPr lang="vi-VN" dirty="0"/>
              <a:t> – HISTOGRAM OF GRADIENT (HOG)</a:t>
            </a:r>
            <a:endParaRPr lang="en-US" dirty="0"/>
          </a:p>
        </p:txBody>
      </p:sp>
      <p:sp>
        <p:nvSpPr>
          <p:cNvPr id="3" name="Content Placeholder 2"/>
          <p:cNvSpPr>
            <a:spLocks noGrp="1"/>
          </p:cNvSpPr>
          <p:nvPr>
            <p:ph idx="1"/>
          </p:nvPr>
        </p:nvSpPr>
        <p:spPr/>
        <p:txBody>
          <a:bodyPr/>
          <a:lstStyle/>
          <a:p>
            <a:pPr algn="just"/>
            <a:r>
              <a:rPr lang="vi-VN" dirty="0"/>
              <a:t>Ý tưởng chính trong đặt trưng HOG là hình dạng và trạng thái của đối tượng có thể được đặc trưng bằng sự phân bố về độ biến thiên màu sắc và hướng của cạnh. Đặc trưng HOG được tính trên cả một vùng.</a:t>
            </a:r>
          </a:p>
        </p:txBody>
      </p:sp>
      <p:sp>
        <p:nvSpPr>
          <p:cNvPr id="4" name="Slide Number Placeholder 3"/>
          <p:cNvSpPr>
            <a:spLocks noGrp="1"/>
          </p:cNvSpPr>
          <p:nvPr>
            <p:ph type="sldNum" sz="quarter" idx="12"/>
          </p:nvPr>
        </p:nvSpPr>
        <p:spPr/>
        <p:txBody>
          <a:bodyPr/>
          <a:lstStyle/>
          <a:p>
            <a:fld id="{20B7F220-0825-4B9B-9156-FF79F33775FE}" type="slidenum">
              <a:rPr lang="vi-VN" smtClean="0"/>
              <a:t>9</a:t>
            </a:fld>
            <a:endParaRPr lang="vi-VN"/>
          </a:p>
        </p:txBody>
      </p:sp>
      <p:graphicFrame>
        <p:nvGraphicFramePr>
          <p:cNvPr id="5" name="Diagram 4"/>
          <p:cNvGraphicFramePr/>
          <p:nvPr>
            <p:extLst>
              <p:ext uri="{D42A27DB-BD31-4B8C-83A1-F6EECF244321}">
                <p14:modId xmlns:p14="http://schemas.microsoft.com/office/powerpoint/2010/main" val="2343011602"/>
              </p:ext>
            </p:extLst>
          </p:nvPr>
        </p:nvGraphicFramePr>
        <p:xfrm>
          <a:off x="457200" y="2999677"/>
          <a:ext cx="8364071"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840840"/>
      </p:ext>
    </p:extLst>
  </p:cSld>
  <p:clrMapOvr>
    <a:masterClrMapping/>
  </p:clrMapOvr>
</p:sld>
</file>

<file path=ppt/theme/theme1.xml><?xml version="1.0" encoding="utf-8"?>
<a:theme xmlns:a="http://schemas.openxmlformats.org/drawingml/2006/main" name="ThemeTD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TDT" id="{7FBF2D66-0AE2-4E89-937D-1D810BAF016B}" vid="{A882BC36-1AB8-4F26-83DE-148B0E5913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ThemeTDT</Template>
  <TotalTime>7105</TotalTime>
  <Words>1175</Words>
  <Application>Microsoft Macintosh PowerPoint</Application>
  <PresentationFormat>On-screen Show (4:3)</PresentationFormat>
  <Paragraphs>162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Times New Roman</vt:lpstr>
      <vt:lpstr>ThemeTDT</vt:lpstr>
      <vt:lpstr>PowerPoint Presentation</vt:lpstr>
      <vt:lpstr>MỤC LỤC</vt:lpstr>
      <vt:lpstr>GIỚI THIỆU BÀI TOÁN</vt:lpstr>
      <vt:lpstr>CÁC BÀI TOÁN PHẢI GIẢI QUYẾT</vt:lpstr>
      <vt:lpstr>CƠ SỞ DỮ LIỆU</vt:lpstr>
      <vt:lpstr>MÔ HÌNH</vt:lpstr>
      <vt:lpstr>MÔ TẢ MÔ HÌNH</vt:lpstr>
      <vt:lpstr>MÔ TẢ MÔ HÌNH</vt:lpstr>
      <vt:lpstr>CƠ SỞ LÝ THUYẾT – HISTOGRAM OF GRADIENT (HOG)</vt:lpstr>
      <vt:lpstr>HISTOGRAM OF GRADIENT (HOG)</vt:lpstr>
      <vt:lpstr>SUPPORT VECTOR MANCHINE – SVM</vt:lpstr>
      <vt:lpstr>SUPPORT VECTOR MANCHINE – SVM</vt:lpstr>
      <vt:lpstr>SUPPORT VECTOR MANCHINE – SVM</vt:lpstr>
      <vt:lpstr>SUPPORT VECTOR MANCHINE – SVM</vt:lpstr>
      <vt:lpstr>SUPPORT VECTOR MANCHINE – SVM</vt:lpstr>
      <vt:lpstr>PHƯƠNG PHÁP ĐÁNH GIÁ</vt:lpstr>
      <vt:lpstr>KẾT QUẢ THỰC NGHIỆM</vt:lpstr>
      <vt:lpstr>KẾT LUẬN</vt:lpstr>
      <vt:lpstr>HƯỚNG PHÁT TRIỂN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Vinh</dc:creator>
  <cp:lastModifiedBy>Thịnh Nguyễn</cp:lastModifiedBy>
  <cp:revision>527</cp:revision>
  <dcterms:created xsi:type="dcterms:W3CDTF">2015-09-13T11:23:10Z</dcterms:created>
  <dcterms:modified xsi:type="dcterms:W3CDTF">2019-04-06T00:54:53Z</dcterms:modified>
</cp:coreProperties>
</file>