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32"/>
  </p:notesMasterIdLst>
  <p:sldIdLst>
    <p:sldId id="256" r:id="rId2"/>
    <p:sldId id="258" r:id="rId3"/>
    <p:sldId id="488" r:id="rId4"/>
    <p:sldId id="260" r:id="rId5"/>
    <p:sldId id="489" r:id="rId6"/>
    <p:sldId id="490" r:id="rId7"/>
    <p:sldId id="491" r:id="rId8"/>
    <p:sldId id="492" r:id="rId9"/>
    <p:sldId id="493" r:id="rId10"/>
    <p:sldId id="494" r:id="rId11"/>
    <p:sldId id="495" r:id="rId12"/>
    <p:sldId id="480" r:id="rId13"/>
    <p:sldId id="485" r:id="rId14"/>
    <p:sldId id="486" r:id="rId15"/>
    <p:sldId id="464" r:id="rId16"/>
    <p:sldId id="487" r:id="rId17"/>
    <p:sldId id="465" r:id="rId18"/>
    <p:sldId id="283" r:id="rId19"/>
    <p:sldId id="305" r:id="rId20"/>
    <p:sldId id="311" r:id="rId21"/>
    <p:sldId id="306" r:id="rId22"/>
    <p:sldId id="307" r:id="rId23"/>
    <p:sldId id="498" r:id="rId24"/>
    <p:sldId id="499" r:id="rId25"/>
    <p:sldId id="500" r:id="rId26"/>
    <p:sldId id="496" r:id="rId27"/>
    <p:sldId id="497" r:id="rId28"/>
    <p:sldId id="481" r:id="rId29"/>
    <p:sldId id="501" r:id="rId30"/>
    <p:sldId id="502" r:id="rId31"/>
  </p:sldIdLst>
  <p:sldSz cx="9144000" cy="6858000" type="screen4x3"/>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83" autoAdjust="0"/>
    <p:restoredTop sz="69709"/>
  </p:normalViewPr>
  <p:slideViewPr>
    <p:cSldViewPr snapToGrid="0">
      <p:cViewPr varScale="1">
        <p:scale>
          <a:sx n="52" d="100"/>
          <a:sy n="52" d="100"/>
        </p:scale>
        <p:origin x="1680" y="6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98134B-60A1-4F26-A7CB-8467F9F97642}" type="doc">
      <dgm:prSet loTypeId="urn:microsoft.com/office/officeart/2008/layout/VerticalCurvedList" loCatId="list" qsTypeId="urn:microsoft.com/office/officeart/2005/8/quickstyle/simple2" qsCatId="simple" csTypeId="urn:microsoft.com/office/officeart/2005/8/colors/colorful1" csCatId="colorful" phldr="1"/>
      <dgm:spPr/>
      <dgm:t>
        <a:bodyPr/>
        <a:lstStyle/>
        <a:p>
          <a:endParaRPr lang="en-US"/>
        </a:p>
      </dgm:t>
    </dgm:pt>
    <dgm:pt modelId="{C21EBF25-71D4-DD4B-9FE6-E9B571AD4B95}">
      <dgm:prSet/>
      <dgm:spPr/>
      <dgm:t>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endParaRPr lang="en-US" dirty="0">
            <a:latin typeface="Times New Roman" panose="02020603050405020304" pitchFamily="18" charset="0"/>
            <a:cs typeface="Times New Roman" panose="02020603050405020304" pitchFamily="18" charset="0"/>
          </a:endParaRPr>
        </a:p>
      </dgm:t>
    </dgm:pt>
    <dgm:pt modelId="{D49B00F9-81AC-AB41-B568-CE64D462EC09}" type="parTrans" cxnId="{1D477A07-C0E4-0547-810B-64118E773D5B}">
      <dgm:prSet/>
      <dgm:spPr/>
      <dgm:t>
        <a:bodyPr/>
        <a:lstStyle/>
        <a:p>
          <a:endParaRPr lang="en-US"/>
        </a:p>
      </dgm:t>
    </dgm:pt>
    <dgm:pt modelId="{8426892F-499A-AC45-9498-29E8CD052D4D}" type="sibTrans" cxnId="{1D477A07-C0E4-0547-810B-64118E773D5B}">
      <dgm:prSet/>
      <dgm:spPr/>
      <dgm:t>
        <a:bodyPr/>
        <a:lstStyle/>
        <a:p>
          <a:endParaRPr lang="en-US"/>
        </a:p>
      </dgm:t>
    </dgm:pt>
    <dgm:pt modelId="{A1BD229C-7D7B-7A4C-ADFC-601BA4B319DE}">
      <dgm:prSet/>
      <dgm:spPr/>
      <dgm:t>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dgm:t>
    </dgm:pt>
    <dgm:pt modelId="{EECC69FE-CC4D-AE4E-9C71-05A58408AB4F}" type="parTrans" cxnId="{A207D2CB-5633-C845-B0D8-068EB785A44C}">
      <dgm:prSet/>
      <dgm:spPr/>
      <dgm:t>
        <a:bodyPr/>
        <a:lstStyle/>
        <a:p>
          <a:endParaRPr lang="en-US"/>
        </a:p>
      </dgm:t>
    </dgm:pt>
    <dgm:pt modelId="{9E3F45DE-2755-CA49-962B-9A8EE6635C5A}" type="sibTrans" cxnId="{A207D2CB-5633-C845-B0D8-068EB785A44C}">
      <dgm:prSet/>
      <dgm:spPr/>
      <dgm:t>
        <a:bodyPr/>
        <a:lstStyle/>
        <a:p>
          <a:endParaRPr lang="en-US"/>
        </a:p>
      </dgm:t>
    </dgm:pt>
    <dgm:pt modelId="{CBBD5463-87D1-B54D-AD09-6B908B4B7467}">
      <dgm:prSet/>
      <dgm:spPr/>
      <dgm:t>
        <a:bodyPr/>
        <a:lstStyle/>
        <a:p>
          <a:r>
            <a:rPr lang="en-US" dirty="0" err="1"/>
            <a:t>Mô</a:t>
          </a:r>
          <a:r>
            <a:rPr lang="en-US" dirty="0"/>
            <a:t> </a:t>
          </a:r>
          <a:r>
            <a:rPr lang="en-US" dirty="0" err="1"/>
            <a:t>hình</a:t>
          </a:r>
          <a:r>
            <a:rPr lang="en-US" dirty="0"/>
            <a:t> </a:t>
          </a:r>
          <a:r>
            <a:rPr lang="en-US" dirty="0" err="1"/>
            <a:t>áp</a:t>
          </a:r>
          <a:r>
            <a:rPr lang="en-US" dirty="0"/>
            <a:t> </a:t>
          </a:r>
          <a:r>
            <a:rPr lang="en-US" dirty="0" err="1"/>
            <a:t>dụng</a:t>
          </a:r>
          <a:endParaRPr lang="en-US" dirty="0"/>
        </a:p>
      </dgm:t>
    </dgm:pt>
    <dgm:pt modelId="{5CF1FB85-CBAE-2544-A33B-A5BF4C295152}" type="parTrans" cxnId="{3D8CF482-B9FF-3B4D-8E94-1FB5B0346C29}">
      <dgm:prSet/>
      <dgm:spPr/>
      <dgm:t>
        <a:bodyPr/>
        <a:lstStyle/>
        <a:p>
          <a:endParaRPr lang="en-US"/>
        </a:p>
      </dgm:t>
    </dgm:pt>
    <dgm:pt modelId="{67DA7622-5755-3F40-A4D3-FE87990D1E5B}" type="sibTrans" cxnId="{3D8CF482-B9FF-3B4D-8E94-1FB5B0346C29}">
      <dgm:prSet/>
      <dgm:spPr/>
      <dgm:t>
        <a:bodyPr/>
        <a:lstStyle/>
        <a:p>
          <a:endParaRPr lang="en-US"/>
        </a:p>
      </dgm:t>
    </dgm:pt>
    <dgm:pt modelId="{3859551D-9AFA-D246-B7A8-2B63A40AC9B7}">
      <dgm:prSet/>
      <dgm:spPr/>
      <dgm:t>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dgm:t>
    </dgm:pt>
    <dgm:pt modelId="{0015BCDA-B263-9C43-B984-DB9280CB9C21}" type="parTrans" cxnId="{C7213F21-0B6D-6845-85B7-592616E09C69}">
      <dgm:prSet/>
      <dgm:spPr/>
      <dgm:t>
        <a:bodyPr/>
        <a:lstStyle/>
        <a:p>
          <a:endParaRPr lang="en-US"/>
        </a:p>
      </dgm:t>
    </dgm:pt>
    <dgm:pt modelId="{D29B27A6-5539-D249-A16D-90839F73D037}" type="sibTrans" cxnId="{C7213F21-0B6D-6845-85B7-592616E09C69}">
      <dgm:prSet/>
      <dgm:spPr/>
      <dgm:t>
        <a:bodyPr/>
        <a:lstStyle/>
        <a:p>
          <a:endParaRPr lang="en-US"/>
        </a:p>
      </dgm:t>
    </dgm:pt>
    <dgm:pt modelId="{2A3996BE-9A79-BF40-81E5-EAC2B007887E}">
      <dgm:prSet/>
      <dgm:spPr/>
      <dgm:t>
        <a:bodyPr/>
        <a:lstStyle/>
        <a:p>
          <a:r>
            <a:rPr lang="en-US" dirty="0" err="1"/>
            <a:t>Tổng</a:t>
          </a:r>
          <a:r>
            <a:rPr lang="en-US" dirty="0"/>
            <a:t> </a:t>
          </a:r>
          <a:r>
            <a:rPr lang="en-US" dirty="0" err="1"/>
            <a:t>kết</a:t>
          </a:r>
          <a:endParaRPr lang="en-US" dirty="0"/>
        </a:p>
      </dgm:t>
    </dgm:pt>
    <dgm:pt modelId="{F826BAFF-69AA-2049-9B90-BEBE51DA44B4}" type="parTrans" cxnId="{576AD080-2CEC-BC49-B9FB-D637196D0DBF}">
      <dgm:prSet/>
      <dgm:spPr/>
      <dgm:t>
        <a:bodyPr/>
        <a:lstStyle/>
        <a:p>
          <a:endParaRPr lang="en-US"/>
        </a:p>
      </dgm:t>
    </dgm:pt>
    <dgm:pt modelId="{31FEFA25-50B3-A842-8AD5-3754FE87C133}" type="sibTrans" cxnId="{576AD080-2CEC-BC49-B9FB-D637196D0DBF}">
      <dgm:prSet/>
      <dgm:spPr/>
      <dgm:t>
        <a:bodyPr/>
        <a:lstStyle/>
        <a:p>
          <a:endParaRPr lang="en-US"/>
        </a:p>
      </dgm:t>
    </dgm:pt>
    <dgm:pt modelId="{B2A9F47D-D1E9-416D-80C3-BDDB9110BD4F}" type="pres">
      <dgm:prSet presAssocID="{BA98134B-60A1-4F26-A7CB-8467F9F97642}" presName="Name0" presStyleCnt="0">
        <dgm:presLayoutVars>
          <dgm:chMax val="7"/>
          <dgm:chPref val="7"/>
          <dgm:dir/>
        </dgm:presLayoutVars>
      </dgm:prSet>
      <dgm:spPr/>
      <dgm:t>
        <a:bodyPr/>
        <a:lstStyle/>
        <a:p>
          <a:endParaRPr lang="en-US"/>
        </a:p>
      </dgm:t>
    </dgm:pt>
    <dgm:pt modelId="{FB9753EE-2A6A-4D6C-9E8A-66C23339591D}" type="pres">
      <dgm:prSet presAssocID="{BA98134B-60A1-4F26-A7CB-8467F9F97642}" presName="Name1" presStyleCnt="0"/>
      <dgm:spPr/>
    </dgm:pt>
    <dgm:pt modelId="{56F301E7-95A3-41C7-BF57-409F69B21DDD}" type="pres">
      <dgm:prSet presAssocID="{BA98134B-60A1-4F26-A7CB-8467F9F97642}" presName="cycle" presStyleCnt="0"/>
      <dgm:spPr/>
    </dgm:pt>
    <dgm:pt modelId="{FBA0292D-2161-415C-957D-C14086D18540}" type="pres">
      <dgm:prSet presAssocID="{BA98134B-60A1-4F26-A7CB-8467F9F97642}" presName="srcNode" presStyleLbl="node1" presStyleIdx="0" presStyleCnt="5"/>
      <dgm:spPr/>
    </dgm:pt>
    <dgm:pt modelId="{9F81315D-EF7A-41E5-98DA-299F6ED41334}" type="pres">
      <dgm:prSet presAssocID="{BA98134B-60A1-4F26-A7CB-8467F9F97642}" presName="conn" presStyleLbl="parChTrans1D2" presStyleIdx="0" presStyleCnt="1"/>
      <dgm:spPr/>
      <dgm:t>
        <a:bodyPr/>
        <a:lstStyle/>
        <a:p>
          <a:endParaRPr lang="en-US"/>
        </a:p>
      </dgm:t>
    </dgm:pt>
    <dgm:pt modelId="{A6E26CA2-3F72-421C-AE89-F3209DFDF95B}" type="pres">
      <dgm:prSet presAssocID="{BA98134B-60A1-4F26-A7CB-8467F9F97642}" presName="extraNode" presStyleLbl="node1" presStyleIdx="0" presStyleCnt="5"/>
      <dgm:spPr/>
    </dgm:pt>
    <dgm:pt modelId="{49A7C1FA-EADE-4D37-8AD7-65B6EE5DA1C2}" type="pres">
      <dgm:prSet presAssocID="{BA98134B-60A1-4F26-A7CB-8467F9F97642}" presName="dstNode" presStyleLbl="node1" presStyleIdx="0" presStyleCnt="5"/>
      <dgm:spPr/>
    </dgm:pt>
    <dgm:pt modelId="{5FA065F9-8948-A148-AB8F-23032679CABC}" type="pres">
      <dgm:prSet presAssocID="{C21EBF25-71D4-DD4B-9FE6-E9B571AD4B95}" presName="text_1" presStyleLbl="node1" presStyleIdx="0" presStyleCnt="5">
        <dgm:presLayoutVars>
          <dgm:bulletEnabled val="1"/>
        </dgm:presLayoutVars>
      </dgm:prSet>
      <dgm:spPr/>
      <dgm:t>
        <a:bodyPr/>
        <a:lstStyle/>
        <a:p>
          <a:endParaRPr lang="en-US"/>
        </a:p>
      </dgm:t>
    </dgm:pt>
    <dgm:pt modelId="{41D52635-A5AB-7A48-9E83-AC6894D68015}" type="pres">
      <dgm:prSet presAssocID="{C21EBF25-71D4-DD4B-9FE6-E9B571AD4B95}" presName="accent_1" presStyleCnt="0"/>
      <dgm:spPr/>
    </dgm:pt>
    <dgm:pt modelId="{7E67ABD7-E05C-314F-9F8F-988D5891A424}" type="pres">
      <dgm:prSet presAssocID="{C21EBF25-71D4-DD4B-9FE6-E9B571AD4B95}" presName="accentRepeatNode" presStyleLbl="solidFgAcc1" presStyleIdx="0" presStyleCnt="5"/>
      <dgm:spPr/>
    </dgm:pt>
    <dgm:pt modelId="{4CF0EB8F-2CC6-D84D-B2F4-C0FC5B42ADBF}" type="pres">
      <dgm:prSet presAssocID="{A1BD229C-7D7B-7A4C-ADFC-601BA4B319DE}" presName="text_2" presStyleLbl="node1" presStyleIdx="1" presStyleCnt="5">
        <dgm:presLayoutVars>
          <dgm:bulletEnabled val="1"/>
        </dgm:presLayoutVars>
      </dgm:prSet>
      <dgm:spPr/>
      <dgm:t>
        <a:bodyPr/>
        <a:lstStyle/>
        <a:p>
          <a:endParaRPr lang="en-US"/>
        </a:p>
      </dgm:t>
    </dgm:pt>
    <dgm:pt modelId="{FBEB64C1-ADDB-AD4F-BCA2-3EB93B38B064}" type="pres">
      <dgm:prSet presAssocID="{A1BD229C-7D7B-7A4C-ADFC-601BA4B319DE}" presName="accent_2" presStyleCnt="0"/>
      <dgm:spPr/>
    </dgm:pt>
    <dgm:pt modelId="{4833FF16-1F0E-C94E-B88F-DDBCF00A4E31}" type="pres">
      <dgm:prSet presAssocID="{A1BD229C-7D7B-7A4C-ADFC-601BA4B319DE}" presName="accentRepeatNode" presStyleLbl="solidFgAcc1" presStyleIdx="1" presStyleCnt="5"/>
      <dgm:spPr/>
    </dgm:pt>
    <dgm:pt modelId="{B10CB58D-BFBA-A247-A3DE-11B621F28EE1}" type="pres">
      <dgm:prSet presAssocID="{CBBD5463-87D1-B54D-AD09-6B908B4B7467}" presName="text_3" presStyleLbl="node1" presStyleIdx="2" presStyleCnt="5">
        <dgm:presLayoutVars>
          <dgm:bulletEnabled val="1"/>
        </dgm:presLayoutVars>
      </dgm:prSet>
      <dgm:spPr/>
      <dgm:t>
        <a:bodyPr/>
        <a:lstStyle/>
        <a:p>
          <a:endParaRPr lang="en-US"/>
        </a:p>
      </dgm:t>
    </dgm:pt>
    <dgm:pt modelId="{B8CBA01E-9DE4-4540-B8AE-588A7DA23BD5}" type="pres">
      <dgm:prSet presAssocID="{CBBD5463-87D1-B54D-AD09-6B908B4B7467}" presName="accent_3" presStyleCnt="0"/>
      <dgm:spPr/>
    </dgm:pt>
    <dgm:pt modelId="{E9E6CE52-2F26-EC42-A8C7-11BBC9C3B80D}" type="pres">
      <dgm:prSet presAssocID="{CBBD5463-87D1-B54D-AD09-6B908B4B7467}" presName="accentRepeatNode" presStyleLbl="solidFgAcc1" presStyleIdx="2" presStyleCnt="5"/>
      <dgm:spPr/>
    </dgm:pt>
    <dgm:pt modelId="{D9EEC830-3FBF-9C42-927F-0DC252A0BE89}" type="pres">
      <dgm:prSet presAssocID="{3859551D-9AFA-D246-B7A8-2B63A40AC9B7}" presName="text_4" presStyleLbl="node1" presStyleIdx="3" presStyleCnt="5">
        <dgm:presLayoutVars>
          <dgm:bulletEnabled val="1"/>
        </dgm:presLayoutVars>
      </dgm:prSet>
      <dgm:spPr/>
      <dgm:t>
        <a:bodyPr/>
        <a:lstStyle/>
        <a:p>
          <a:endParaRPr lang="en-US"/>
        </a:p>
      </dgm:t>
    </dgm:pt>
    <dgm:pt modelId="{842425F2-8C5A-CC4E-AB2F-015198F424BB}" type="pres">
      <dgm:prSet presAssocID="{3859551D-9AFA-D246-B7A8-2B63A40AC9B7}" presName="accent_4" presStyleCnt="0"/>
      <dgm:spPr/>
    </dgm:pt>
    <dgm:pt modelId="{8B266B68-A6E2-904C-9ECF-9B6B92933E9D}" type="pres">
      <dgm:prSet presAssocID="{3859551D-9AFA-D246-B7A8-2B63A40AC9B7}" presName="accentRepeatNode" presStyleLbl="solidFgAcc1" presStyleIdx="3" presStyleCnt="5"/>
      <dgm:spPr/>
    </dgm:pt>
    <dgm:pt modelId="{8B73E0DF-EA3B-5B43-BFCA-584FD0B00EA1}" type="pres">
      <dgm:prSet presAssocID="{2A3996BE-9A79-BF40-81E5-EAC2B007887E}" presName="text_5" presStyleLbl="node1" presStyleIdx="4" presStyleCnt="5">
        <dgm:presLayoutVars>
          <dgm:bulletEnabled val="1"/>
        </dgm:presLayoutVars>
      </dgm:prSet>
      <dgm:spPr/>
      <dgm:t>
        <a:bodyPr/>
        <a:lstStyle/>
        <a:p>
          <a:endParaRPr lang="en-US"/>
        </a:p>
      </dgm:t>
    </dgm:pt>
    <dgm:pt modelId="{BCC76A86-1595-9E48-B8F1-DAD7128CF355}" type="pres">
      <dgm:prSet presAssocID="{2A3996BE-9A79-BF40-81E5-EAC2B007887E}" presName="accent_5" presStyleCnt="0"/>
      <dgm:spPr/>
    </dgm:pt>
    <dgm:pt modelId="{6FDC54F0-11E6-8A41-9292-ADC067F530CB}" type="pres">
      <dgm:prSet presAssocID="{2A3996BE-9A79-BF40-81E5-EAC2B007887E}" presName="accentRepeatNode" presStyleLbl="solidFgAcc1" presStyleIdx="4" presStyleCnt="5"/>
      <dgm:spPr/>
    </dgm:pt>
  </dgm:ptLst>
  <dgm:cxnLst>
    <dgm:cxn modelId="{3D8CF482-B9FF-3B4D-8E94-1FB5B0346C29}" srcId="{BA98134B-60A1-4F26-A7CB-8467F9F97642}" destId="{CBBD5463-87D1-B54D-AD09-6B908B4B7467}" srcOrd="2" destOrd="0" parTransId="{5CF1FB85-CBAE-2544-A33B-A5BF4C295152}" sibTransId="{67DA7622-5755-3F40-A4D3-FE87990D1E5B}"/>
    <dgm:cxn modelId="{98CA21E8-F147-0C4C-9D78-AF34DD12EF81}" type="presOf" srcId="{CBBD5463-87D1-B54D-AD09-6B908B4B7467}" destId="{B10CB58D-BFBA-A247-A3DE-11B621F28EE1}" srcOrd="0" destOrd="0" presId="urn:microsoft.com/office/officeart/2008/layout/VerticalCurvedList"/>
    <dgm:cxn modelId="{56A34B78-119E-8E48-AD81-01068B375A53}" type="presOf" srcId="{3859551D-9AFA-D246-B7A8-2B63A40AC9B7}" destId="{D9EEC830-3FBF-9C42-927F-0DC252A0BE89}" srcOrd="0" destOrd="0" presId="urn:microsoft.com/office/officeart/2008/layout/VerticalCurvedList"/>
    <dgm:cxn modelId="{A207D2CB-5633-C845-B0D8-068EB785A44C}" srcId="{BA98134B-60A1-4F26-A7CB-8467F9F97642}" destId="{A1BD229C-7D7B-7A4C-ADFC-601BA4B319DE}" srcOrd="1" destOrd="0" parTransId="{EECC69FE-CC4D-AE4E-9C71-05A58408AB4F}" sibTransId="{9E3F45DE-2755-CA49-962B-9A8EE6635C5A}"/>
    <dgm:cxn modelId="{A9E150F6-3DBB-4245-92A5-4D9853EE0EF4}" type="presOf" srcId="{A1BD229C-7D7B-7A4C-ADFC-601BA4B319DE}" destId="{4CF0EB8F-2CC6-D84D-B2F4-C0FC5B42ADBF}" srcOrd="0" destOrd="0" presId="urn:microsoft.com/office/officeart/2008/layout/VerticalCurvedList"/>
    <dgm:cxn modelId="{079B66DC-2614-4C73-BA9C-3438E09CEBC7}" type="presOf" srcId="{BA98134B-60A1-4F26-A7CB-8467F9F97642}" destId="{B2A9F47D-D1E9-416D-80C3-BDDB9110BD4F}" srcOrd="0" destOrd="0" presId="urn:microsoft.com/office/officeart/2008/layout/VerticalCurvedList"/>
    <dgm:cxn modelId="{F263F118-5024-E949-9B73-7DE204892950}" type="presOf" srcId="{2A3996BE-9A79-BF40-81E5-EAC2B007887E}" destId="{8B73E0DF-EA3B-5B43-BFCA-584FD0B00EA1}" srcOrd="0" destOrd="0" presId="urn:microsoft.com/office/officeart/2008/layout/VerticalCurvedList"/>
    <dgm:cxn modelId="{1D477A07-C0E4-0547-810B-64118E773D5B}" srcId="{BA98134B-60A1-4F26-A7CB-8467F9F97642}" destId="{C21EBF25-71D4-DD4B-9FE6-E9B571AD4B95}" srcOrd="0" destOrd="0" parTransId="{D49B00F9-81AC-AB41-B568-CE64D462EC09}" sibTransId="{8426892F-499A-AC45-9498-29E8CD052D4D}"/>
    <dgm:cxn modelId="{1D76B779-01E0-514C-8DEF-4F29E25E5740}" type="presOf" srcId="{8426892F-499A-AC45-9498-29E8CD052D4D}" destId="{9F81315D-EF7A-41E5-98DA-299F6ED41334}" srcOrd="0" destOrd="0" presId="urn:microsoft.com/office/officeart/2008/layout/VerticalCurvedList"/>
    <dgm:cxn modelId="{C7213F21-0B6D-6845-85B7-592616E09C69}" srcId="{BA98134B-60A1-4F26-A7CB-8467F9F97642}" destId="{3859551D-9AFA-D246-B7A8-2B63A40AC9B7}" srcOrd="3" destOrd="0" parTransId="{0015BCDA-B263-9C43-B984-DB9280CB9C21}" sibTransId="{D29B27A6-5539-D249-A16D-90839F73D037}"/>
    <dgm:cxn modelId="{2286D4C7-F003-0A48-9882-3FCCACA97554}" type="presOf" srcId="{C21EBF25-71D4-DD4B-9FE6-E9B571AD4B95}" destId="{5FA065F9-8948-A148-AB8F-23032679CABC}" srcOrd="0" destOrd="0" presId="urn:microsoft.com/office/officeart/2008/layout/VerticalCurvedList"/>
    <dgm:cxn modelId="{576AD080-2CEC-BC49-B9FB-D637196D0DBF}" srcId="{BA98134B-60A1-4F26-A7CB-8467F9F97642}" destId="{2A3996BE-9A79-BF40-81E5-EAC2B007887E}" srcOrd="4" destOrd="0" parTransId="{F826BAFF-69AA-2049-9B90-BEBE51DA44B4}" sibTransId="{31FEFA25-50B3-A842-8AD5-3754FE87C133}"/>
    <dgm:cxn modelId="{396B11F9-30AE-724A-A875-2330EA3A158D}" type="presParOf" srcId="{B2A9F47D-D1E9-416D-80C3-BDDB9110BD4F}" destId="{FB9753EE-2A6A-4D6C-9E8A-66C23339591D}" srcOrd="0" destOrd="0" presId="urn:microsoft.com/office/officeart/2008/layout/VerticalCurvedList"/>
    <dgm:cxn modelId="{F89727E8-9780-BD4D-A54D-B0ECDA28E3A4}" type="presParOf" srcId="{FB9753EE-2A6A-4D6C-9E8A-66C23339591D}" destId="{56F301E7-95A3-41C7-BF57-409F69B21DDD}" srcOrd="0" destOrd="0" presId="urn:microsoft.com/office/officeart/2008/layout/VerticalCurvedList"/>
    <dgm:cxn modelId="{A7830498-15DA-0944-B5AB-B7629B85212A}" type="presParOf" srcId="{56F301E7-95A3-41C7-BF57-409F69B21DDD}" destId="{FBA0292D-2161-415C-957D-C14086D18540}" srcOrd="0" destOrd="0" presId="urn:microsoft.com/office/officeart/2008/layout/VerticalCurvedList"/>
    <dgm:cxn modelId="{E3FEF0F1-4AF5-C647-A9A6-90EDAE7B01C7}" type="presParOf" srcId="{56F301E7-95A3-41C7-BF57-409F69B21DDD}" destId="{9F81315D-EF7A-41E5-98DA-299F6ED41334}" srcOrd="1" destOrd="0" presId="urn:microsoft.com/office/officeart/2008/layout/VerticalCurvedList"/>
    <dgm:cxn modelId="{6DA500A0-2841-3D45-8446-4B285EA38FDB}" type="presParOf" srcId="{56F301E7-95A3-41C7-BF57-409F69B21DDD}" destId="{A6E26CA2-3F72-421C-AE89-F3209DFDF95B}" srcOrd="2" destOrd="0" presId="urn:microsoft.com/office/officeart/2008/layout/VerticalCurvedList"/>
    <dgm:cxn modelId="{CD90B2C7-78EA-744A-AE03-50C729F422DE}" type="presParOf" srcId="{56F301E7-95A3-41C7-BF57-409F69B21DDD}" destId="{49A7C1FA-EADE-4D37-8AD7-65B6EE5DA1C2}" srcOrd="3" destOrd="0" presId="urn:microsoft.com/office/officeart/2008/layout/VerticalCurvedList"/>
    <dgm:cxn modelId="{0042B44A-0D3D-DD4B-B499-83875B191909}" type="presParOf" srcId="{FB9753EE-2A6A-4D6C-9E8A-66C23339591D}" destId="{5FA065F9-8948-A148-AB8F-23032679CABC}" srcOrd="1" destOrd="0" presId="urn:microsoft.com/office/officeart/2008/layout/VerticalCurvedList"/>
    <dgm:cxn modelId="{3B046507-A4AA-E04D-8B25-896441CF3084}" type="presParOf" srcId="{FB9753EE-2A6A-4D6C-9E8A-66C23339591D}" destId="{41D52635-A5AB-7A48-9E83-AC6894D68015}" srcOrd="2" destOrd="0" presId="urn:microsoft.com/office/officeart/2008/layout/VerticalCurvedList"/>
    <dgm:cxn modelId="{D1B20481-A751-6247-956A-2F922BF42EDD}" type="presParOf" srcId="{41D52635-A5AB-7A48-9E83-AC6894D68015}" destId="{7E67ABD7-E05C-314F-9F8F-988D5891A424}" srcOrd="0" destOrd="0" presId="urn:microsoft.com/office/officeart/2008/layout/VerticalCurvedList"/>
    <dgm:cxn modelId="{FE0C7608-4066-AE4B-BDC5-28F6EC2CC56B}" type="presParOf" srcId="{FB9753EE-2A6A-4D6C-9E8A-66C23339591D}" destId="{4CF0EB8F-2CC6-D84D-B2F4-C0FC5B42ADBF}" srcOrd="3" destOrd="0" presId="urn:microsoft.com/office/officeart/2008/layout/VerticalCurvedList"/>
    <dgm:cxn modelId="{E2B704C0-EBE1-BE48-B56C-CF667BF21A98}" type="presParOf" srcId="{FB9753EE-2A6A-4D6C-9E8A-66C23339591D}" destId="{FBEB64C1-ADDB-AD4F-BCA2-3EB93B38B064}" srcOrd="4" destOrd="0" presId="urn:microsoft.com/office/officeart/2008/layout/VerticalCurvedList"/>
    <dgm:cxn modelId="{FA03C2E1-F690-5348-9F06-685B69C2A6F3}" type="presParOf" srcId="{FBEB64C1-ADDB-AD4F-BCA2-3EB93B38B064}" destId="{4833FF16-1F0E-C94E-B88F-DDBCF00A4E31}" srcOrd="0" destOrd="0" presId="urn:microsoft.com/office/officeart/2008/layout/VerticalCurvedList"/>
    <dgm:cxn modelId="{D2D040B0-590F-484C-876E-AE478C4D072D}" type="presParOf" srcId="{FB9753EE-2A6A-4D6C-9E8A-66C23339591D}" destId="{B10CB58D-BFBA-A247-A3DE-11B621F28EE1}" srcOrd="5" destOrd="0" presId="urn:microsoft.com/office/officeart/2008/layout/VerticalCurvedList"/>
    <dgm:cxn modelId="{A7A71AF5-9408-3A44-B1D2-56143933CDC1}" type="presParOf" srcId="{FB9753EE-2A6A-4D6C-9E8A-66C23339591D}" destId="{B8CBA01E-9DE4-4540-B8AE-588A7DA23BD5}" srcOrd="6" destOrd="0" presId="urn:microsoft.com/office/officeart/2008/layout/VerticalCurvedList"/>
    <dgm:cxn modelId="{715C374C-27D7-D24F-91D0-AA94A0DD9767}" type="presParOf" srcId="{B8CBA01E-9DE4-4540-B8AE-588A7DA23BD5}" destId="{E9E6CE52-2F26-EC42-A8C7-11BBC9C3B80D}" srcOrd="0" destOrd="0" presId="urn:microsoft.com/office/officeart/2008/layout/VerticalCurvedList"/>
    <dgm:cxn modelId="{41BC8A9E-7DA7-D34B-BE7A-BC2923EF2693}" type="presParOf" srcId="{FB9753EE-2A6A-4D6C-9E8A-66C23339591D}" destId="{D9EEC830-3FBF-9C42-927F-0DC252A0BE89}" srcOrd="7" destOrd="0" presId="urn:microsoft.com/office/officeart/2008/layout/VerticalCurvedList"/>
    <dgm:cxn modelId="{96CBFF1A-DDF5-7541-BA35-0B3E55ADD87F}" type="presParOf" srcId="{FB9753EE-2A6A-4D6C-9E8A-66C23339591D}" destId="{842425F2-8C5A-CC4E-AB2F-015198F424BB}" srcOrd="8" destOrd="0" presId="urn:microsoft.com/office/officeart/2008/layout/VerticalCurvedList"/>
    <dgm:cxn modelId="{B10AAE0F-2907-BC4D-9853-02878B255440}" type="presParOf" srcId="{842425F2-8C5A-CC4E-AB2F-015198F424BB}" destId="{8B266B68-A6E2-904C-9ECF-9B6B92933E9D}" srcOrd="0" destOrd="0" presId="urn:microsoft.com/office/officeart/2008/layout/VerticalCurvedList"/>
    <dgm:cxn modelId="{5D69AEC3-D92A-EA48-B107-FB0B01AD3423}" type="presParOf" srcId="{FB9753EE-2A6A-4D6C-9E8A-66C23339591D}" destId="{8B73E0DF-EA3B-5B43-BFCA-584FD0B00EA1}" srcOrd="9" destOrd="0" presId="urn:microsoft.com/office/officeart/2008/layout/VerticalCurvedList"/>
    <dgm:cxn modelId="{54C1E846-99E9-C64B-AB0F-A2280B2AC371}" type="presParOf" srcId="{FB9753EE-2A6A-4D6C-9E8A-66C23339591D}" destId="{BCC76A86-1595-9E48-B8F1-DAD7128CF355}" srcOrd="10" destOrd="0" presId="urn:microsoft.com/office/officeart/2008/layout/VerticalCurvedList"/>
    <dgm:cxn modelId="{30949122-7069-1F4F-89FF-843714D7C723}" type="presParOf" srcId="{BCC76A86-1595-9E48-B8F1-DAD7128CF355}" destId="{6FDC54F0-11E6-8A41-9292-ADC067F530C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A2AA01-E7BE-C740-9D56-AC7B1FEEC551}"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BA611A30-FC33-7147-A2B0-2DD6012068BB}">
      <dgm:prSet phldrT="[Text]"/>
      <dgm:spPr/>
      <dgm:t>
        <a:bodyPr/>
        <a:lstStyle/>
        <a:p>
          <a:r>
            <a:rPr lang="en-US" dirty="0"/>
            <a:t>Information extraction</a:t>
          </a:r>
        </a:p>
      </dgm:t>
    </dgm:pt>
    <dgm:pt modelId="{C1971145-2DB3-F14C-B4FD-90A4C1F255C8}" type="parTrans" cxnId="{B737721A-1600-8640-B604-B9D8CECE0809}">
      <dgm:prSet/>
      <dgm:spPr/>
      <dgm:t>
        <a:bodyPr/>
        <a:lstStyle/>
        <a:p>
          <a:endParaRPr lang="en-US"/>
        </a:p>
      </dgm:t>
    </dgm:pt>
    <dgm:pt modelId="{34057562-C768-4F45-9BFB-4747A98F40FF}" type="sibTrans" cxnId="{B737721A-1600-8640-B604-B9D8CECE0809}">
      <dgm:prSet/>
      <dgm:spPr/>
      <dgm:t>
        <a:bodyPr/>
        <a:lstStyle/>
        <a:p>
          <a:endParaRPr lang="en-US"/>
        </a:p>
      </dgm:t>
    </dgm:pt>
    <dgm:pt modelId="{986AC5E1-82D8-0041-A88F-D621790C4125}">
      <dgm:prSet phldrT="[Text]"/>
      <dgm:spPr/>
      <dgm:t>
        <a:bodyPr/>
        <a:lstStyle/>
        <a:p>
          <a:r>
            <a:rPr lang="en-US" dirty="0"/>
            <a:t>Document classification</a:t>
          </a:r>
        </a:p>
      </dgm:t>
    </dgm:pt>
    <dgm:pt modelId="{14AAECC4-8DB4-2243-ADAF-E0A30331757D}" type="parTrans" cxnId="{61076D67-3C6E-7544-9F06-5BC326440F32}">
      <dgm:prSet/>
      <dgm:spPr/>
      <dgm:t>
        <a:bodyPr/>
        <a:lstStyle/>
        <a:p>
          <a:endParaRPr lang="en-US"/>
        </a:p>
      </dgm:t>
    </dgm:pt>
    <dgm:pt modelId="{D383D9BE-EDC5-CA40-BA5D-E995B8536FB9}" type="sibTrans" cxnId="{61076D67-3C6E-7544-9F06-5BC326440F32}">
      <dgm:prSet/>
      <dgm:spPr/>
      <dgm:t>
        <a:bodyPr/>
        <a:lstStyle/>
        <a:p>
          <a:endParaRPr lang="en-US"/>
        </a:p>
      </dgm:t>
    </dgm:pt>
    <dgm:pt modelId="{635005A1-1D31-5A4A-9B69-1786E59B85FD}">
      <dgm:prSet phldrT="[Text]"/>
      <dgm:spPr/>
      <dgm:t>
        <a:bodyPr/>
        <a:lstStyle/>
        <a:p>
          <a:r>
            <a:rPr lang="en-US" dirty="0"/>
            <a:t>Cross language processing</a:t>
          </a:r>
        </a:p>
      </dgm:t>
    </dgm:pt>
    <dgm:pt modelId="{F7573AD7-CCF6-314D-A421-37D1F2BCCD0C}" type="parTrans" cxnId="{4E386EF9-323D-8E4E-BF50-A10E4C44AC30}">
      <dgm:prSet/>
      <dgm:spPr/>
      <dgm:t>
        <a:bodyPr/>
        <a:lstStyle/>
        <a:p>
          <a:endParaRPr lang="en-US"/>
        </a:p>
      </dgm:t>
    </dgm:pt>
    <dgm:pt modelId="{54683694-B688-2244-9768-EB2213FE1CB1}" type="sibTrans" cxnId="{4E386EF9-323D-8E4E-BF50-A10E4C44AC30}">
      <dgm:prSet/>
      <dgm:spPr/>
      <dgm:t>
        <a:bodyPr/>
        <a:lstStyle/>
        <a:p>
          <a:endParaRPr lang="en-US"/>
        </a:p>
      </dgm:t>
    </dgm:pt>
    <dgm:pt modelId="{30E0909B-00BA-A24C-9B43-90BCE359D126}">
      <dgm:prSet phldrT="[Text]"/>
      <dgm:spPr/>
      <dgm:t>
        <a:bodyPr/>
        <a:lstStyle/>
        <a:p>
          <a:r>
            <a:rPr lang="en-US" dirty="0"/>
            <a:t>Computer human interaction</a:t>
          </a:r>
        </a:p>
      </dgm:t>
    </dgm:pt>
    <dgm:pt modelId="{AFC707C8-DB8B-434B-808C-41111A11FD76}" type="parTrans" cxnId="{6039CA9A-2D8F-C74F-AA18-A822913EC219}">
      <dgm:prSet/>
      <dgm:spPr/>
      <dgm:t>
        <a:bodyPr/>
        <a:lstStyle/>
        <a:p>
          <a:endParaRPr lang="en-US"/>
        </a:p>
      </dgm:t>
    </dgm:pt>
    <dgm:pt modelId="{000DE6ED-6C48-8F4E-BEA3-DDB0549DDFA9}" type="sibTrans" cxnId="{6039CA9A-2D8F-C74F-AA18-A822913EC219}">
      <dgm:prSet/>
      <dgm:spPr/>
      <dgm:t>
        <a:bodyPr/>
        <a:lstStyle/>
        <a:p>
          <a:endParaRPr lang="en-US"/>
        </a:p>
      </dgm:t>
    </dgm:pt>
    <dgm:pt modelId="{DAFCB3A9-E0EA-FB47-BBAC-2E3EC0DC6BA1}">
      <dgm:prSet phldrT="[Text]"/>
      <dgm:spPr/>
      <dgm:t>
        <a:bodyPr/>
        <a:lstStyle/>
        <a:p>
          <a:r>
            <a:rPr lang="en-US" dirty="0"/>
            <a:t>Text generation</a:t>
          </a:r>
        </a:p>
      </dgm:t>
    </dgm:pt>
    <dgm:pt modelId="{0B38F034-D7C4-6D46-8D5D-2A20CEB18938}" type="parTrans" cxnId="{0DCE3969-178C-534F-9A5D-D904F88A3207}">
      <dgm:prSet/>
      <dgm:spPr/>
      <dgm:t>
        <a:bodyPr/>
        <a:lstStyle/>
        <a:p>
          <a:endParaRPr lang="en-US"/>
        </a:p>
      </dgm:t>
    </dgm:pt>
    <dgm:pt modelId="{5F7A0659-F313-984A-B290-DD5C9CB29E91}" type="sibTrans" cxnId="{0DCE3969-178C-534F-9A5D-D904F88A3207}">
      <dgm:prSet/>
      <dgm:spPr/>
      <dgm:t>
        <a:bodyPr/>
        <a:lstStyle/>
        <a:p>
          <a:endParaRPr lang="en-US"/>
        </a:p>
      </dgm:t>
    </dgm:pt>
    <dgm:pt modelId="{EEF559A3-028E-2542-AAB3-BB9F5418F46F}">
      <dgm:prSet phldrT="[Text]"/>
      <dgm:spPr/>
      <dgm:t>
        <a:bodyPr/>
        <a:lstStyle/>
        <a:p>
          <a:r>
            <a:rPr lang="en-US" dirty="0"/>
            <a:t>Information retrieval</a:t>
          </a:r>
        </a:p>
      </dgm:t>
    </dgm:pt>
    <dgm:pt modelId="{033A64D7-A19C-2A40-AEDE-2B4B2E2ADBC6}" type="parTrans" cxnId="{8FFC111B-78D1-E34A-BAD8-E770E59EE9CC}">
      <dgm:prSet/>
      <dgm:spPr/>
      <dgm:t>
        <a:bodyPr/>
        <a:lstStyle/>
        <a:p>
          <a:endParaRPr lang="en-US"/>
        </a:p>
      </dgm:t>
    </dgm:pt>
    <dgm:pt modelId="{2635FBA8-B525-5C46-87A6-AEDE70216B2B}" type="sibTrans" cxnId="{8FFC111B-78D1-E34A-BAD8-E770E59EE9CC}">
      <dgm:prSet/>
      <dgm:spPr/>
      <dgm:t>
        <a:bodyPr/>
        <a:lstStyle/>
        <a:p>
          <a:endParaRPr lang="en-US"/>
        </a:p>
      </dgm:t>
    </dgm:pt>
    <dgm:pt modelId="{C9192B3F-CFAD-394A-8788-2E88EBF624A1}" type="pres">
      <dgm:prSet presAssocID="{C5A2AA01-E7BE-C740-9D56-AC7B1FEEC551}" presName="Name0" presStyleCnt="0">
        <dgm:presLayoutVars>
          <dgm:chMax val="7"/>
          <dgm:chPref val="7"/>
          <dgm:dir/>
        </dgm:presLayoutVars>
      </dgm:prSet>
      <dgm:spPr/>
      <dgm:t>
        <a:bodyPr/>
        <a:lstStyle/>
        <a:p>
          <a:endParaRPr lang="en-US"/>
        </a:p>
      </dgm:t>
    </dgm:pt>
    <dgm:pt modelId="{92DC7197-FAAD-7B4D-B453-A58B7F3352AD}" type="pres">
      <dgm:prSet presAssocID="{C5A2AA01-E7BE-C740-9D56-AC7B1FEEC551}" presName="Name1" presStyleCnt="0"/>
      <dgm:spPr/>
    </dgm:pt>
    <dgm:pt modelId="{4CE20C4B-D3C7-004F-8E7E-762E28CE7915}" type="pres">
      <dgm:prSet presAssocID="{C5A2AA01-E7BE-C740-9D56-AC7B1FEEC551}" presName="cycle" presStyleCnt="0"/>
      <dgm:spPr/>
    </dgm:pt>
    <dgm:pt modelId="{27EC01F2-86D5-B741-A3C2-C78907703A42}" type="pres">
      <dgm:prSet presAssocID="{C5A2AA01-E7BE-C740-9D56-AC7B1FEEC551}" presName="srcNode" presStyleLbl="node1" presStyleIdx="0" presStyleCnt="6"/>
      <dgm:spPr/>
    </dgm:pt>
    <dgm:pt modelId="{35B46D45-D434-2841-A331-82ABC8E8D926}" type="pres">
      <dgm:prSet presAssocID="{C5A2AA01-E7BE-C740-9D56-AC7B1FEEC551}" presName="conn" presStyleLbl="parChTrans1D2" presStyleIdx="0" presStyleCnt="1"/>
      <dgm:spPr/>
      <dgm:t>
        <a:bodyPr/>
        <a:lstStyle/>
        <a:p>
          <a:endParaRPr lang="en-US"/>
        </a:p>
      </dgm:t>
    </dgm:pt>
    <dgm:pt modelId="{59E77C57-5A0F-824D-AEBC-32CEDF9E5B1E}" type="pres">
      <dgm:prSet presAssocID="{C5A2AA01-E7BE-C740-9D56-AC7B1FEEC551}" presName="extraNode" presStyleLbl="node1" presStyleIdx="0" presStyleCnt="6"/>
      <dgm:spPr/>
    </dgm:pt>
    <dgm:pt modelId="{64D37DFD-C3B4-7B48-A792-1CBCF2954E6C}" type="pres">
      <dgm:prSet presAssocID="{C5A2AA01-E7BE-C740-9D56-AC7B1FEEC551}" presName="dstNode" presStyleLbl="node1" presStyleIdx="0" presStyleCnt="6"/>
      <dgm:spPr/>
    </dgm:pt>
    <dgm:pt modelId="{BFDECD34-1A59-8F41-83C3-A5C7D1D09541}" type="pres">
      <dgm:prSet presAssocID="{BA611A30-FC33-7147-A2B0-2DD6012068BB}" presName="text_1" presStyleLbl="node1" presStyleIdx="0" presStyleCnt="6">
        <dgm:presLayoutVars>
          <dgm:bulletEnabled val="1"/>
        </dgm:presLayoutVars>
      </dgm:prSet>
      <dgm:spPr/>
      <dgm:t>
        <a:bodyPr/>
        <a:lstStyle/>
        <a:p>
          <a:endParaRPr lang="en-US"/>
        </a:p>
      </dgm:t>
    </dgm:pt>
    <dgm:pt modelId="{BCBF8F4D-B45C-DF4C-A067-D8D554EC426D}" type="pres">
      <dgm:prSet presAssocID="{BA611A30-FC33-7147-A2B0-2DD6012068BB}" presName="accent_1" presStyleCnt="0"/>
      <dgm:spPr/>
    </dgm:pt>
    <dgm:pt modelId="{E841E05E-3C30-6842-A281-C6EFB870DF85}" type="pres">
      <dgm:prSet presAssocID="{BA611A30-FC33-7147-A2B0-2DD6012068BB}" presName="accentRepeatNode" presStyleLbl="solidFgAcc1" presStyleIdx="0" presStyleCnt="6"/>
      <dgm:spPr/>
    </dgm:pt>
    <dgm:pt modelId="{831AD4BD-16FD-2147-94D5-AACBAC27963D}" type="pres">
      <dgm:prSet presAssocID="{986AC5E1-82D8-0041-A88F-D621790C4125}" presName="text_2" presStyleLbl="node1" presStyleIdx="1" presStyleCnt="6">
        <dgm:presLayoutVars>
          <dgm:bulletEnabled val="1"/>
        </dgm:presLayoutVars>
      </dgm:prSet>
      <dgm:spPr/>
      <dgm:t>
        <a:bodyPr/>
        <a:lstStyle/>
        <a:p>
          <a:endParaRPr lang="en-US"/>
        </a:p>
      </dgm:t>
    </dgm:pt>
    <dgm:pt modelId="{B5003DE6-EA89-CE45-838E-6F54224CB40D}" type="pres">
      <dgm:prSet presAssocID="{986AC5E1-82D8-0041-A88F-D621790C4125}" presName="accent_2" presStyleCnt="0"/>
      <dgm:spPr/>
    </dgm:pt>
    <dgm:pt modelId="{3A0B4DF6-123D-584C-88CC-C1422D06B60C}" type="pres">
      <dgm:prSet presAssocID="{986AC5E1-82D8-0041-A88F-D621790C4125}" presName="accentRepeatNode" presStyleLbl="solidFgAcc1" presStyleIdx="1" presStyleCnt="6"/>
      <dgm:spPr/>
    </dgm:pt>
    <dgm:pt modelId="{668902E0-DE8A-0A4E-A75F-04B8BADC1455}" type="pres">
      <dgm:prSet presAssocID="{635005A1-1D31-5A4A-9B69-1786E59B85FD}" presName="text_3" presStyleLbl="node1" presStyleIdx="2" presStyleCnt="6">
        <dgm:presLayoutVars>
          <dgm:bulletEnabled val="1"/>
        </dgm:presLayoutVars>
      </dgm:prSet>
      <dgm:spPr/>
      <dgm:t>
        <a:bodyPr/>
        <a:lstStyle/>
        <a:p>
          <a:endParaRPr lang="en-US"/>
        </a:p>
      </dgm:t>
    </dgm:pt>
    <dgm:pt modelId="{244593DF-9FB7-F546-B15E-40FAD72E045A}" type="pres">
      <dgm:prSet presAssocID="{635005A1-1D31-5A4A-9B69-1786E59B85FD}" presName="accent_3" presStyleCnt="0"/>
      <dgm:spPr/>
    </dgm:pt>
    <dgm:pt modelId="{3FD5E0AF-7D9A-EA4B-8B0A-A1918478692A}" type="pres">
      <dgm:prSet presAssocID="{635005A1-1D31-5A4A-9B69-1786E59B85FD}" presName="accentRepeatNode" presStyleLbl="solidFgAcc1" presStyleIdx="2" presStyleCnt="6"/>
      <dgm:spPr/>
    </dgm:pt>
    <dgm:pt modelId="{F75C80F3-AFE1-974F-88EE-D4563D76B9BC}" type="pres">
      <dgm:prSet presAssocID="{30E0909B-00BA-A24C-9B43-90BCE359D126}" presName="text_4" presStyleLbl="node1" presStyleIdx="3" presStyleCnt="6">
        <dgm:presLayoutVars>
          <dgm:bulletEnabled val="1"/>
        </dgm:presLayoutVars>
      </dgm:prSet>
      <dgm:spPr/>
      <dgm:t>
        <a:bodyPr/>
        <a:lstStyle/>
        <a:p>
          <a:endParaRPr lang="en-US"/>
        </a:p>
      </dgm:t>
    </dgm:pt>
    <dgm:pt modelId="{E27060C6-E4E5-EE4C-8CE3-BE024355C3BE}" type="pres">
      <dgm:prSet presAssocID="{30E0909B-00BA-A24C-9B43-90BCE359D126}" presName="accent_4" presStyleCnt="0"/>
      <dgm:spPr/>
    </dgm:pt>
    <dgm:pt modelId="{B3A75C21-FFA1-424A-8B31-905FF650E583}" type="pres">
      <dgm:prSet presAssocID="{30E0909B-00BA-A24C-9B43-90BCE359D126}" presName="accentRepeatNode" presStyleLbl="solidFgAcc1" presStyleIdx="3" presStyleCnt="6"/>
      <dgm:spPr/>
    </dgm:pt>
    <dgm:pt modelId="{9490B024-91A9-084A-980D-A89B2BD52652}" type="pres">
      <dgm:prSet presAssocID="{DAFCB3A9-E0EA-FB47-BBAC-2E3EC0DC6BA1}" presName="text_5" presStyleLbl="node1" presStyleIdx="4" presStyleCnt="6">
        <dgm:presLayoutVars>
          <dgm:bulletEnabled val="1"/>
        </dgm:presLayoutVars>
      </dgm:prSet>
      <dgm:spPr/>
      <dgm:t>
        <a:bodyPr/>
        <a:lstStyle/>
        <a:p>
          <a:endParaRPr lang="en-US"/>
        </a:p>
      </dgm:t>
    </dgm:pt>
    <dgm:pt modelId="{2E4A415F-8C39-5E46-9B22-7BDD0EB23302}" type="pres">
      <dgm:prSet presAssocID="{DAFCB3A9-E0EA-FB47-BBAC-2E3EC0DC6BA1}" presName="accent_5" presStyleCnt="0"/>
      <dgm:spPr/>
    </dgm:pt>
    <dgm:pt modelId="{BC928A3D-C58B-E141-A930-038BD7F887FD}" type="pres">
      <dgm:prSet presAssocID="{DAFCB3A9-E0EA-FB47-BBAC-2E3EC0DC6BA1}" presName="accentRepeatNode" presStyleLbl="solidFgAcc1" presStyleIdx="4" presStyleCnt="6"/>
      <dgm:spPr/>
    </dgm:pt>
    <dgm:pt modelId="{A1FB8879-B4FD-2F42-824C-10C2220466F5}" type="pres">
      <dgm:prSet presAssocID="{EEF559A3-028E-2542-AAB3-BB9F5418F46F}" presName="text_6" presStyleLbl="node1" presStyleIdx="5" presStyleCnt="6">
        <dgm:presLayoutVars>
          <dgm:bulletEnabled val="1"/>
        </dgm:presLayoutVars>
      </dgm:prSet>
      <dgm:spPr/>
      <dgm:t>
        <a:bodyPr/>
        <a:lstStyle/>
        <a:p>
          <a:endParaRPr lang="en-US"/>
        </a:p>
      </dgm:t>
    </dgm:pt>
    <dgm:pt modelId="{52B53617-9967-DE44-A254-7A01DA007EBB}" type="pres">
      <dgm:prSet presAssocID="{EEF559A3-028E-2542-AAB3-BB9F5418F46F}" presName="accent_6" presStyleCnt="0"/>
      <dgm:spPr/>
    </dgm:pt>
    <dgm:pt modelId="{4903482A-AD51-3740-A194-584E9AD211BE}" type="pres">
      <dgm:prSet presAssocID="{EEF559A3-028E-2542-AAB3-BB9F5418F46F}" presName="accentRepeatNode" presStyleLbl="solidFgAcc1" presStyleIdx="5" presStyleCnt="6"/>
      <dgm:spPr/>
    </dgm:pt>
  </dgm:ptLst>
  <dgm:cxnLst>
    <dgm:cxn modelId="{4E386EF9-323D-8E4E-BF50-A10E4C44AC30}" srcId="{C5A2AA01-E7BE-C740-9D56-AC7B1FEEC551}" destId="{635005A1-1D31-5A4A-9B69-1786E59B85FD}" srcOrd="2" destOrd="0" parTransId="{F7573AD7-CCF6-314D-A421-37D1F2BCCD0C}" sibTransId="{54683694-B688-2244-9768-EB2213FE1CB1}"/>
    <dgm:cxn modelId="{B737721A-1600-8640-B604-B9D8CECE0809}" srcId="{C5A2AA01-E7BE-C740-9D56-AC7B1FEEC551}" destId="{BA611A30-FC33-7147-A2B0-2DD6012068BB}" srcOrd="0" destOrd="0" parTransId="{C1971145-2DB3-F14C-B4FD-90A4C1F255C8}" sibTransId="{34057562-C768-4F45-9BFB-4747A98F40FF}"/>
    <dgm:cxn modelId="{39E2674C-1F72-0D41-9A71-09D41FA6D567}" type="presOf" srcId="{30E0909B-00BA-A24C-9B43-90BCE359D126}" destId="{F75C80F3-AFE1-974F-88EE-D4563D76B9BC}" srcOrd="0" destOrd="0" presId="urn:microsoft.com/office/officeart/2008/layout/VerticalCurvedList"/>
    <dgm:cxn modelId="{82752DD1-3308-DF42-A2B4-965A7E0C83EB}" type="presOf" srcId="{C5A2AA01-E7BE-C740-9D56-AC7B1FEEC551}" destId="{C9192B3F-CFAD-394A-8788-2E88EBF624A1}" srcOrd="0" destOrd="0" presId="urn:microsoft.com/office/officeart/2008/layout/VerticalCurvedList"/>
    <dgm:cxn modelId="{C893FFD2-DA4A-BF47-930D-0E7DB0D9972F}" type="presOf" srcId="{BA611A30-FC33-7147-A2B0-2DD6012068BB}" destId="{BFDECD34-1A59-8F41-83C3-A5C7D1D09541}" srcOrd="0" destOrd="0" presId="urn:microsoft.com/office/officeart/2008/layout/VerticalCurvedList"/>
    <dgm:cxn modelId="{0DCE3969-178C-534F-9A5D-D904F88A3207}" srcId="{C5A2AA01-E7BE-C740-9D56-AC7B1FEEC551}" destId="{DAFCB3A9-E0EA-FB47-BBAC-2E3EC0DC6BA1}" srcOrd="4" destOrd="0" parTransId="{0B38F034-D7C4-6D46-8D5D-2A20CEB18938}" sibTransId="{5F7A0659-F313-984A-B290-DD5C9CB29E91}"/>
    <dgm:cxn modelId="{7E1F4DF6-F2D2-DE49-924D-F731DDE67355}" type="presOf" srcId="{EEF559A3-028E-2542-AAB3-BB9F5418F46F}" destId="{A1FB8879-B4FD-2F42-824C-10C2220466F5}" srcOrd="0" destOrd="0" presId="urn:microsoft.com/office/officeart/2008/layout/VerticalCurvedList"/>
    <dgm:cxn modelId="{CD00A492-C80B-174C-A9A8-4856DA5FBF01}" type="presOf" srcId="{34057562-C768-4F45-9BFB-4747A98F40FF}" destId="{35B46D45-D434-2841-A331-82ABC8E8D926}" srcOrd="0" destOrd="0" presId="urn:microsoft.com/office/officeart/2008/layout/VerticalCurvedList"/>
    <dgm:cxn modelId="{6039CA9A-2D8F-C74F-AA18-A822913EC219}" srcId="{C5A2AA01-E7BE-C740-9D56-AC7B1FEEC551}" destId="{30E0909B-00BA-A24C-9B43-90BCE359D126}" srcOrd="3" destOrd="0" parTransId="{AFC707C8-DB8B-434B-808C-41111A11FD76}" sibTransId="{000DE6ED-6C48-8F4E-BEA3-DDB0549DDFA9}"/>
    <dgm:cxn modelId="{B6471275-F553-BA48-A1D3-A88DD4323E81}" type="presOf" srcId="{635005A1-1D31-5A4A-9B69-1786E59B85FD}" destId="{668902E0-DE8A-0A4E-A75F-04B8BADC1455}" srcOrd="0" destOrd="0" presId="urn:microsoft.com/office/officeart/2008/layout/VerticalCurvedList"/>
    <dgm:cxn modelId="{8FFC111B-78D1-E34A-BAD8-E770E59EE9CC}" srcId="{C5A2AA01-E7BE-C740-9D56-AC7B1FEEC551}" destId="{EEF559A3-028E-2542-AAB3-BB9F5418F46F}" srcOrd="5" destOrd="0" parTransId="{033A64D7-A19C-2A40-AEDE-2B4B2E2ADBC6}" sibTransId="{2635FBA8-B525-5C46-87A6-AEDE70216B2B}"/>
    <dgm:cxn modelId="{6C0F4F86-E738-BC4B-AEDE-043F72008BA0}" type="presOf" srcId="{DAFCB3A9-E0EA-FB47-BBAC-2E3EC0DC6BA1}" destId="{9490B024-91A9-084A-980D-A89B2BD52652}" srcOrd="0" destOrd="0" presId="urn:microsoft.com/office/officeart/2008/layout/VerticalCurvedList"/>
    <dgm:cxn modelId="{04E5CEFB-1FE4-F149-890E-109F03453903}" type="presOf" srcId="{986AC5E1-82D8-0041-A88F-D621790C4125}" destId="{831AD4BD-16FD-2147-94D5-AACBAC27963D}" srcOrd="0" destOrd="0" presId="urn:microsoft.com/office/officeart/2008/layout/VerticalCurvedList"/>
    <dgm:cxn modelId="{61076D67-3C6E-7544-9F06-5BC326440F32}" srcId="{C5A2AA01-E7BE-C740-9D56-AC7B1FEEC551}" destId="{986AC5E1-82D8-0041-A88F-D621790C4125}" srcOrd="1" destOrd="0" parTransId="{14AAECC4-8DB4-2243-ADAF-E0A30331757D}" sibTransId="{D383D9BE-EDC5-CA40-BA5D-E995B8536FB9}"/>
    <dgm:cxn modelId="{63A7A605-5164-B043-A084-571AC923B486}" type="presParOf" srcId="{C9192B3F-CFAD-394A-8788-2E88EBF624A1}" destId="{92DC7197-FAAD-7B4D-B453-A58B7F3352AD}" srcOrd="0" destOrd="0" presId="urn:microsoft.com/office/officeart/2008/layout/VerticalCurvedList"/>
    <dgm:cxn modelId="{BCB1A5ED-36A3-1941-BCF9-A2074786B84C}" type="presParOf" srcId="{92DC7197-FAAD-7B4D-B453-A58B7F3352AD}" destId="{4CE20C4B-D3C7-004F-8E7E-762E28CE7915}" srcOrd="0" destOrd="0" presId="urn:microsoft.com/office/officeart/2008/layout/VerticalCurvedList"/>
    <dgm:cxn modelId="{38E26822-1806-4E48-86FD-727925CA5A24}" type="presParOf" srcId="{4CE20C4B-D3C7-004F-8E7E-762E28CE7915}" destId="{27EC01F2-86D5-B741-A3C2-C78907703A42}" srcOrd="0" destOrd="0" presId="urn:microsoft.com/office/officeart/2008/layout/VerticalCurvedList"/>
    <dgm:cxn modelId="{4378C853-0013-194C-BFB2-AF93328E50A3}" type="presParOf" srcId="{4CE20C4B-D3C7-004F-8E7E-762E28CE7915}" destId="{35B46D45-D434-2841-A331-82ABC8E8D926}" srcOrd="1" destOrd="0" presId="urn:microsoft.com/office/officeart/2008/layout/VerticalCurvedList"/>
    <dgm:cxn modelId="{001D9613-1BCF-1D45-9E35-D982E4F2276C}" type="presParOf" srcId="{4CE20C4B-D3C7-004F-8E7E-762E28CE7915}" destId="{59E77C57-5A0F-824D-AEBC-32CEDF9E5B1E}" srcOrd="2" destOrd="0" presId="urn:microsoft.com/office/officeart/2008/layout/VerticalCurvedList"/>
    <dgm:cxn modelId="{B7DAEC3E-8EDE-6044-B217-90419D4592E2}" type="presParOf" srcId="{4CE20C4B-D3C7-004F-8E7E-762E28CE7915}" destId="{64D37DFD-C3B4-7B48-A792-1CBCF2954E6C}" srcOrd="3" destOrd="0" presId="urn:microsoft.com/office/officeart/2008/layout/VerticalCurvedList"/>
    <dgm:cxn modelId="{A513F8DD-BDD1-2E40-87AC-CD5B4D7CE9FB}" type="presParOf" srcId="{92DC7197-FAAD-7B4D-B453-A58B7F3352AD}" destId="{BFDECD34-1A59-8F41-83C3-A5C7D1D09541}" srcOrd="1" destOrd="0" presId="urn:microsoft.com/office/officeart/2008/layout/VerticalCurvedList"/>
    <dgm:cxn modelId="{728EF7A3-1352-E744-8162-C30D745B4028}" type="presParOf" srcId="{92DC7197-FAAD-7B4D-B453-A58B7F3352AD}" destId="{BCBF8F4D-B45C-DF4C-A067-D8D554EC426D}" srcOrd="2" destOrd="0" presId="urn:microsoft.com/office/officeart/2008/layout/VerticalCurvedList"/>
    <dgm:cxn modelId="{FFC1156C-7488-B44C-A0C4-67E7A7973307}" type="presParOf" srcId="{BCBF8F4D-B45C-DF4C-A067-D8D554EC426D}" destId="{E841E05E-3C30-6842-A281-C6EFB870DF85}" srcOrd="0" destOrd="0" presId="urn:microsoft.com/office/officeart/2008/layout/VerticalCurvedList"/>
    <dgm:cxn modelId="{5291C3D4-224D-0B49-A3AF-FD6597C8C18E}" type="presParOf" srcId="{92DC7197-FAAD-7B4D-B453-A58B7F3352AD}" destId="{831AD4BD-16FD-2147-94D5-AACBAC27963D}" srcOrd="3" destOrd="0" presId="urn:microsoft.com/office/officeart/2008/layout/VerticalCurvedList"/>
    <dgm:cxn modelId="{BF74D8D9-4F50-AC41-8B78-3FA5FF4FD3D0}" type="presParOf" srcId="{92DC7197-FAAD-7B4D-B453-A58B7F3352AD}" destId="{B5003DE6-EA89-CE45-838E-6F54224CB40D}" srcOrd="4" destOrd="0" presId="urn:microsoft.com/office/officeart/2008/layout/VerticalCurvedList"/>
    <dgm:cxn modelId="{89DC2465-A7A0-EB42-A132-87F2AFA19478}" type="presParOf" srcId="{B5003DE6-EA89-CE45-838E-6F54224CB40D}" destId="{3A0B4DF6-123D-584C-88CC-C1422D06B60C}" srcOrd="0" destOrd="0" presId="urn:microsoft.com/office/officeart/2008/layout/VerticalCurvedList"/>
    <dgm:cxn modelId="{FFFAFC40-0115-9048-A8D0-1F11CC163AC7}" type="presParOf" srcId="{92DC7197-FAAD-7B4D-B453-A58B7F3352AD}" destId="{668902E0-DE8A-0A4E-A75F-04B8BADC1455}" srcOrd="5" destOrd="0" presId="urn:microsoft.com/office/officeart/2008/layout/VerticalCurvedList"/>
    <dgm:cxn modelId="{060C8E1E-194B-8F43-938D-D29EE8E41084}" type="presParOf" srcId="{92DC7197-FAAD-7B4D-B453-A58B7F3352AD}" destId="{244593DF-9FB7-F546-B15E-40FAD72E045A}" srcOrd="6" destOrd="0" presId="urn:microsoft.com/office/officeart/2008/layout/VerticalCurvedList"/>
    <dgm:cxn modelId="{A08B98E0-DB2F-1248-8221-5E9CFDC8A480}" type="presParOf" srcId="{244593DF-9FB7-F546-B15E-40FAD72E045A}" destId="{3FD5E0AF-7D9A-EA4B-8B0A-A1918478692A}" srcOrd="0" destOrd="0" presId="urn:microsoft.com/office/officeart/2008/layout/VerticalCurvedList"/>
    <dgm:cxn modelId="{97C9CA7F-951D-D642-ADB7-40D1F868A06B}" type="presParOf" srcId="{92DC7197-FAAD-7B4D-B453-A58B7F3352AD}" destId="{F75C80F3-AFE1-974F-88EE-D4563D76B9BC}" srcOrd="7" destOrd="0" presId="urn:microsoft.com/office/officeart/2008/layout/VerticalCurvedList"/>
    <dgm:cxn modelId="{D1EC298A-267B-AF41-AE59-8C15F87A074E}" type="presParOf" srcId="{92DC7197-FAAD-7B4D-B453-A58B7F3352AD}" destId="{E27060C6-E4E5-EE4C-8CE3-BE024355C3BE}" srcOrd="8" destOrd="0" presId="urn:microsoft.com/office/officeart/2008/layout/VerticalCurvedList"/>
    <dgm:cxn modelId="{388B83E8-7F85-DE45-B2DE-E4576B9BF292}" type="presParOf" srcId="{E27060C6-E4E5-EE4C-8CE3-BE024355C3BE}" destId="{B3A75C21-FFA1-424A-8B31-905FF650E583}" srcOrd="0" destOrd="0" presId="urn:microsoft.com/office/officeart/2008/layout/VerticalCurvedList"/>
    <dgm:cxn modelId="{516CB452-FBA7-A84A-B9E1-82E7AD5C9ECC}" type="presParOf" srcId="{92DC7197-FAAD-7B4D-B453-A58B7F3352AD}" destId="{9490B024-91A9-084A-980D-A89B2BD52652}" srcOrd="9" destOrd="0" presId="urn:microsoft.com/office/officeart/2008/layout/VerticalCurvedList"/>
    <dgm:cxn modelId="{935AEE85-6902-9B42-B611-4DE0D105EE29}" type="presParOf" srcId="{92DC7197-FAAD-7B4D-B453-A58B7F3352AD}" destId="{2E4A415F-8C39-5E46-9B22-7BDD0EB23302}" srcOrd="10" destOrd="0" presId="urn:microsoft.com/office/officeart/2008/layout/VerticalCurvedList"/>
    <dgm:cxn modelId="{A01A6E05-4E87-5B48-81F3-D7FC48E476F7}" type="presParOf" srcId="{2E4A415F-8C39-5E46-9B22-7BDD0EB23302}" destId="{BC928A3D-C58B-E141-A930-038BD7F887FD}" srcOrd="0" destOrd="0" presId="urn:microsoft.com/office/officeart/2008/layout/VerticalCurvedList"/>
    <dgm:cxn modelId="{E213AD07-6EA2-444B-A4A6-DB0D1EC2D0A0}" type="presParOf" srcId="{92DC7197-FAAD-7B4D-B453-A58B7F3352AD}" destId="{A1FB8879-B4FD-2F42-824C-10C2220466F5}" srcOrd="11" destOrd="0" presId="urn:microsoft.com/office/officeart/2008/layout/VerticalCurvedList"/>
    <dgm:cxn modelId="{1B93E406-677B-4D4B-AE96-72988D534EB0}" type="presParOf" srcId="{92DC7197-FAAD-7B4D-B453-A58B7F3352AD}" destId="{52B53617-9967-DE44-A254-7A01DA007EBB}" srcOrd="12" destOrd="0" presId="urn:microsoft.com/office/officeart/2008/layout/VerticalCurvedList"/>
    <dgm:cxn modelId="{29C97543-8004-074A-AF46-FF36572CF2D2}" type="presParOf" srcId="{52B53617-9967-DE44-A254-7A01DA007EBB}" destId="{4903482A-AD51-3740-A194-584E9AD211B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1315D-EF7A-41E5-98DA-299F6ED41334}">
      <dsp:nvSpPr>
        <dsp:cNvPr id="0" name=""/>
        <dsp:cNvSpPr/>
      </dsp:nvSpPr>
      <dsp:spPr>
        <a:xfrm>
          <a:off x="-5790526" y="-886260"/>
          <a:ext cx="6893804" cy="6893804"/>
        </a:xfrm>
        <a:prstGeom prst="blockArc">
          <a:avLst>
            <a:gd name="adj1" fmla="val 18900000"/>
            <a:gd name="adj2" fmla="val 2700000"/>
            <a:gd name="adj3" fmla="val 313"/>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A065F9-8948-A148-AB8F-23032679CABC}">
      <dsp:nvSpPr>
        <dsp:cNvPr id="0" name=""/>
        <dsp:cNvSpPr/>
      </dsp:nvSpPr>
      <dsp:spPr>
        <a:xfrm>
          <a:off x="482237" y="319977"/>
          <a:ext cx="7675477" cy="640365"/>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lvl="0" algn="l" defTabSz="1466850">
            <a:lnSpc>
              <a:spcPct val="90000"/>
            </a:lnSpc>
            <a:spcBef>
              <a:spcPct val="0"/>
            </a:spcBef>
            <a:spcAft>
              <a:spcPct val="35000"/>
            </a:spcAft>
          </a:pPr>
          <a:r>
            <a:rPr lang="en-US" sz="3300" kern="1200" dirty="0" err="1">
              <a:latin typeface="Times New Roman" panose="02020603050405020304" pitchFamily="18" charset="0"/>
              <a:cs typeface="Times New Roman" panose="02020603050405020304" pitchFamily="18" charset="0"/>
            </a:rPr>
            <a:t>Giới</a:t>
          </a:r>
          <a:r>
            <a:rPr lang="en-US" sz="3300" kern="1200" dirty="0">
              <a:latin typeface="Times New Roman" panose="02020603050405020304" pitchFamily="18" charset="0"/>
              <a:cs typeface="Times New Roman" panose="02020603050405020304" pitchFamily="18" charset="0"/>
            </a:rPr>
            <a:t> </a:t>
          </a:r>
          <a:r>
            <a:rPr lang="en-US" sz="3300" kern="1200" dirty="0" err="1">
              <a:latin typeface="Times New Roman" panose="02020603050405020304" pitchFamily="18" charset="0"/>
              <a:cs typeface="Times New Roman" panose="02020603050405020304" pitchFamily="18" charset="0"/>
            </a:rPr>
            <a:t>thiệu</a:t>
          </a:r>
          <a:endParaRPr lang="en-US" sz="3300" kern="1200" dirty="0">
            <a:latin typeface="Times New Roman" panose="02020603050405020304" pitchFamily="18" charset="0"/>
            <a:cs typeface="Times New Roman" panose="02020603050405020304" pitchFamily="18" charset="0"/>
          </a:endParaRPr>
        </a:p>
      </dsp:txBody>
      <dsp:txXfrm>
        <a:off x="482237" y="319977"/>
        <a:ext cx="7675477" cy="640365"/>
      </dsp:txXfrm>
    </dsp:sp>
    <dsp:sp modelId="{7E67ABD7-E05C-314F-9F8F-988D5891A424}">
      <dsp:nvSpPr>
        <dsp:cNvPr id="0" name=""/>
        <dsp:cNvSpPr/>
      </dsp:nvSpPr>
      <dsp:spPr>
        <a:xfrm>
          <a:off x="82009" y="239932"/>
          <a:ext cx="800456" cy="800456"/>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F0EB8F-2CC6-D84D-B2F4-C0FC5B42ADBF}">
      <dsp:nvSpPr>
        <dsp:cNvPr id="0" name=""/>
        <dsp:cNvSpPr/>
      </dsp:nvSpPr>
      <dsp:spPr>
        <a:xfrm>
          <a:off x="941104" y="1280218"/>
          <a:ext cx="7216610" cy="640365"/>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lvl="0" algn="l" defTabSz="1466850">
            <a:lnSpc>
              <a:spcPct val="90000"/>
            </a:lnSpc>
            <a:spcBef>
              <a:spcPct val="0"/>
            </a:spcBef>
            <a:spcAft>
              <a:spcPct val="35000"/>
            </a:spcAft>
          </a:pPr>
          <a:r>
            <a:rPr lang="en-US" sz="3300" kern="1200" dirty="0" err="1"/>
            <a:t>Cơ</a:t>
          </a:r>
          <a:r>
            <a:rPr lang="en-US" sz="3300" kern="1200" dirty="0"/>
            <a:t> </a:t>
          </a:r>
          <a:r>
            <a:rPr lang="en-US" sz="3300" kern="1200" dirty="0" err="1"/>
            <a:t>sở</a:t>
          </a:r>
          <a:r>
            <a:rPr lang="en-US" sz="3300" kern="1200" dirty="0"/>
            <a:t> </a:t>
          </a:r>
          <a:r>
            <a:rPr lang="en-US" sz="3300" kern="1200" dirty="0" err="1"/>
            <a:t>lý</a:t>
          </a:r>
          <a:r>
            <a:rPr lang="en-US" sz="3300" kern="1200" dirty="0"/>
            <a:t> </a:t>
          </a:r>
          <a:r>
            <a:rPr lang="en-US" sz="3300" kern="1200" dirty="0" err="1"/>
            <a:t>thuyết</a:t>
          </a:r>
          <a:endParaRPr lang="en-US" sz="3300" kern="1200" dirty="0"/>
        </a:p>
      </dsp:txBody>
      <dsp:txXfrm>
        <a:off x="941104" y="1280218"/>
        <a:ext cx="7216610" cy="640365"/>
      </dsp:txXfrm>
    </dsp:sp>
    <dsp:sp modelId="{4833FF16-1F0E-C94E-B88F-DDBCF00A4E31}">
      <dsp:nvSpPr>
        <dsp:cNvPr id="0" name=""/>
        <dsp:cNvSpPr/>
      </dsp:nvSpPr>
      <dsp:spPr>
        <a:xfrm>
          <a:off x="540876" y="1200172"/>
          <a:ext cx="800456" cy="8004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0CB58D-BFBA-A247-A3DE-11B621F28EE1}">
      <dsp:nvSpPr>
        <dsp:cNvPr id="0" name=""/>
        <dsp:cNvSpPr/>
      </dsp:nvSpPr>
      <dsp:spPr>
        <a:xfrm>
          <a:off x="1081939" y="2240458"/>
          <a:ext cx="7075774" cy="640365"/>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lvl="0" algn="l" defTabSz="1466850">
            <a:lnSpc>
              <a:spcPct val="90000"/>
            </a:lnSpc>
            <a:spcBef>
              <a:spcPct val="0"/>
            </a:spcBef>
            <a:spcAft>
              <a:spcPct val="35000"/>
            </a:spcAft>
          </a:pPr>
          <a:r>
            <a:rPr lang="en-US" sz="3300" kern="1200" dirty="0" err="1"/>
            <a:t>Mô</a:t>
          </a:r>
          <a:r>
            <a:rPr lang="en-US" sz="3300" kern="1200" dirty="0"/>
            <a:t> </a:t>
          </a:r>
          <a:r>
            <a:rPr lang="en-US" sz="3300" kern="1200" dirty="0" err="1"/>
            <a:t>hình</a:t>
          </a:r>
          <a:r>
            <a:rPr lang="en-US" sz="3300" kern="1200" dirty="0"/>
            <a:t> </a:t>
          </a:r>
          <a:r>
            <a:rPr lang="en-US" sz="3300" kern="1200" dirty="0" err="1"/>
            <a:t>áp</a:t>
          </a:r>
          <a:r>
            <a:rPr lang="en-US" sz="3300" kern="1200" dirty="0"/>
            <a:t> </a:t>
          </a:r>
          <a:r>
            <a:rPr lang="en-US" sz="3300" kern="1200" dirty="0" err="1"/>
            <a:t>dụng</a:t>
          </a:r>
          <a:endParaRPr lang="en-US" sz="3300" kern="1200" dirty="0"/>
        </a:p>
      </dsp:txBody>
      <dsp:txXfrm>
        <a:off x="1081939" y="2240458"/>
        <a:ext cx="7075774" cy="640365"/>
      </dsp:txXfrm>
    </dsp:sp>
    <dsp:sp modelId="{E9E6CE52-2F26-EC42-A8C7-11BBC9C3B80D}">
      <dsp:nvSpPr>
        <dsp:cNvPr id="0" name=""/>
        <dsp:cNvSpPr/>
      </dsp:nvSpPr>
      <dsp:spPr>
        <a:xfrm>
          <a:off x="681711" y="2160413"/>
          <a:ext cx="800456" cy="800456"/>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EEC830-3FBF-9C42-927F-0DC252A0BE89}">
      <dsp:nvSpPr>
        <dsp:cNvPr id="0" name=""/>
        <dsp:cNvSpPr/>
      </dsp:nvSpPr>
      <dsp:spPr>
        <a:xfrm>
          <a:off x="941104" y="3200699"/>
          <a:ext cx="7216610" cy="640365"/>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lvl="0" algn="l" defTabSz="1466850">
            <a:lnSpc>
              <a:spcPct val="90000"/>
            </a:lnSpc>
            <a:spcBef>
              <a:spcPct val="0"/>
            </a:spcBef>
            <a:spcAft>
              <a:spcPct val="35000"/>
            </a:spcAft>
          </a:pPr>
          <a:r>
            <a:rPr lang="en-US" sz="3300" kern="1200" dirty="0" err="1"/>
            <a:t>Kết</a:t>
          </a:r>
          <a:r>
            <a:rPr lang="en-US" sz="3300" kern="1200" dirty="0"/>
            <a:t> </a:t>
          </a:r>
          <a:r>
            <a:rPr lang="en-US" sz="3300" kern="1200" dirty="0" err="1"/>
            <a:t>quả</a:t>
          </a:r>
          <a:r>
            <a:rPr lang="en-US" sz="3300" kern="1200" dirty="0"/>
            <a:t> </a:t>
          </a:r>
          <a:r>
            <a:rPr lang="en-US" sz="3300" kern="1200" dirty="0" err="1"/>
            <a:t>thực</a:t>
          </a:r>
          <a:r>
            <a:rPr lang="en-US" sz="3300" kern="1200" dirty="0"/>
            <a:t> </a:t>
          </a:r>
          <a:r>
            <a:rPr lang="en-US" sz="3300" kern="1200" dirty="0" err="1"/>
            <a:t>nghiệm</a:t>
          </a:r>
          <a:endParaRPr lang="en-US" sz="3300" kern="1200" dirty="0"/>
        </a:p>
      </dsp:txBody>
      <dsp:txXfrm>
        <a:off x="941104" y="3200699"/>
        <a:ext cx="7216610" cy="640365"/>
      </dsp:txXfrm>
    </dsp:sp>
    <dsp:sp modelId="{8B266B68-A6E2-904C-9ECF-9B6B92933E9D}">
      <dsp:nvSpPr>
        <dsp:cNvPr id="0" name=""/>
        <dsp:cNvSpPr/>
      </dsp:nvSpPr>
      <dsp:spPr>
        <a:xfrm>
          <a:off x="540876" y="3120653"/>
          <a:ext cx="800456" cy="800456"/>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73E0DF-EA3B-5B43-BFCA-584FD0B00EA1}">
      <dsp:nvSpPr>
        <dsp:cNvPr id="0" name=""/>
        <dsp:cNvSpPr/>
      </dsp:nvSpPr>
      <dsp:spPr>
        <a:xfrm>
          <a:off x="482237" y="4160940"/>
          <a:ext cx="7675477" cy="640365"/>
        </a:xfrm>
        <a:prstGeom prst="rect">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08290" tIns="83820" rIns="83820" bIns="83820" numCol="1" spcCol="1270" anchor="ctr" anchorCtr="0">
          <a:noAutofit/>
        </a:bodyPr>
        <a:lstStyle/>
        <a:p>
          <a:pPr lvl="0" algn="l" defTabSz="1466850">
            <a:lnSpc>
              <a:spcPct val="90000"/>
            </a:lnSpc>
            <a:spcBef>
              <a:spcPct val="0"/>
            </a:spcBef>
            <a:spcAft>
              <a:spcPct val="35000"/>
            </a:spcAft>
          </a:pPr>
          <a:r>
            <a:rPr lang="en-US" sz="3300" kern="1200" dirty="0" err="1"/>
            <a:t>Tổng</a:t>
          </a:r>
          <a:r>
            <a:rPr lang="en-US" sz="3300" kern="1200" dirty="0"/>
            <a:t> </a:t>
          </a:r>
          <a:r>
            <a:rPr lang="en-US" sz="3300" kern="1200" dirty="0" err="1"/>
            <a:t>kết</a:t>
          </a:r>
          <a:endParaRPr lang="en-US" sz="3300" kern="1200" dirty="0"/>
        </a:p>
      </dsp:txBody>
      <dsp:txXfrm>
        <a:off x="482237" y="4160940"/>
        <a:ext cx="7675477" cy="640365"/>
      </dsp:txXfrm>
    </dsp:sp>
    <dsp:sp modelId="{6FDC54F0-11E6-8A41-9292-ADC067F530CB}">
      <dsp:nvSpPr>
        <dsp:cNvPr id="0" name=""/>
        <dsp:cNvSpPr/>
      </dsp:nvSpPr>
      <dsp:spPr>
        <a:xfrm>
          <a:off x="82009" y="4080894"/>
          <a:ext cx="800456" cy="800456"/>
        </a:xfrm>
        <a:prstGeom prst="ellipse">
          <a:avLst/>
        </a:prstGeom>
        <a:solidFill>
          <a:schemeClr val="lt1">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B46D45-D434-2841-A331-82ABC8E8D926}">
      <dsp:nvSpPr>
        <dsp:cNvPr id="0" name=""/>
        <dsp:cNvSpPr/>
      </dsp:nvSpPr>
      <dsp:spPr>
        <a:xfrm>
          <a:off x="-5607327" y="-858409"/>
          <a:ext cx="6676177" cy="6676177"/>
        </a:xfrm>
        <a:prstGeom prst="blockArc">
          <a:avLst>
            <a:gd name="adj1" fmla="val 18900000"/>
            <a:gd name="adj2" fmla="val 2700000"/>
            <a:gd name="adj3" fmla="val 32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DECD34-1A59-8F41-83C3-A5C7D1D09541}">
      <dsp:nvSpPr>
        <dsp:cNvPr id="0" name=""/>
        <dsp:cNvSpPr/>
      </dsp:nvSpPr>
      <dsp:spPr>
        <a:xfrm>
          <a:off x="398339" y="261159"/>
          <a:ext cx="3986222"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Information extraction</a:t>
          </a:r>
        </a:p>
      </dsp:txBody>
      <dsp:txXfrm>
        <a:off x="398339" y="261159"/>
        <a:ext cx="3986222" cy="522121"/>
      </dsp:txXfrm>
    </dsp:sp>
    <dsp:sp modelId="{E841E05E-3C30-6842-A281-C6EFB870DF85}">
      <dsp:nvSpPr>
        <dsp:cNvPr id="0" name=""/>
        <dsp:cNvSpPr/>
      </dsp:nvSpPr>
      <dsp:spPr>
        <a:xfrm>
          <a:off x="72013" y="195894"/>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1AD4BD-16FD-2147-94D5-AACBAC27963D}">
      <dsp:nvSpPr>
        <dsp:cNvPr id="0" name=""/>
        <dsp:cNvSpPr/>
      </dsp:nvSpPr>
      <dsp:spPr>
        <a:xfrm>
          <a:off x="827820" y="1044242"/>
          <a:ext cx="3556742"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Document classification</a:t>
          </a:r>
        </a:p>
      </dsp:txBody>
      <dsp:txXfrm>
        <a:off x="827820" y="1044242"/>
        <a:ext cx="3556742" cy="522121"/>
      </dsp:txXfrm>
    </dsp:sp>
    <dsp:sp modelId="{3A0B4DF6-123D-584C-88CC-C1422D06B60C}">
      <dsp:nvSpPr>
        <dsp:cNvPr id="0" name=""/>
        <dsp:cNvSpPr/>
      </dsp:nvSpPr>
      <dsp:spPr>
        <a:xfrm>
          <a:off x="501494" y="978977"/>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8902E0-DE8A-0A4E-A75F-04B8BADC1455}">
      <dsp:nvSpPr>
        <dsp:cNvPr id="0" name=""/>
        <dsp:cNvSpPr/>
      </dsp:nvSpPr>
      <dsp:spPr>
        <a:xfrm>
          <a:off x="1024210" y="1827325"/>
          <a:ext cx="3360351"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Cross language processing</a:t>
          </a:r>
        </a:p>
      </dsp:txBody>
      <dsp:txXfrm>
        <a:off x="1024210" y="1827325"/>
        <a:ext cx="3360351" cy="522121"/>
      </dsp:txXfrm>
    </dsp:sp>
    <dsp:sp modelId="{3FD5E0AF-7D9A-EA4B-8B0A-A1918478692A}">
      <dsp:nvSpPr>
        <dsp:cNvPr id="0" name=""/>
        <dsp:cNvSpPr/>
      </dsp:nvSpPr>
      <dsp:spPr>
        <a:xfrm>
          <a:off x="697884" y="1762059"/>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C80F3-AFE1-974F-88EE-D4563D76B9BC}">
      <dsp:nvSpPr>
        <dsp:cNvPr id="0" name=""/>
        <dsp:cNvSpPr/>
      </dsp:nvSpPr>
      <dsp:spPr>
        <a:xfrm>
          <a:off x="1024210" y="2609911"/>
          <a:ext cx="3360351"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Computer human interaction</a:t>
          </a:r>
        </a:p>
      </dsp:txBody>
      <dsp:txXfrm>
        <a:off x="1024210" y="2609911"/>
        <a:ext cx="3360351" cy="522121"/>
      </dsp:txXfrm>
    </dsp:sp>
    <dsp:sp modelId="{B3A75C21-FFA1-424A-8B31-905FF650E583}">
      <dsp:nvSpPr>
        <dsp:cNvPr id="0" name=""/>
        <dsp:cNvSpPr/>
      </dsp:nvSpPr>
      <dsp:spPr>
        <a:xfrm>
          <a:off x="697884" y="2544646"/>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0B024-91A9-084A-980D-A89B2BD52652}">
      <dsp:nvSpPr>
        <dsp:cNvPr id="0" name=""/>
        <dsp:cNvSpPr/>
      </dsp:nvSpPr>
      <dsp:spPr>
        <a:xfrm>
          <a:off x="827820" y="3392994"/>
          <a:ext cx="3556742"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Text generation</a:t>
          </a:r>
        </a:p>
      </dsp:txBody>
      <dsp:txXfrm>
        <a:off x="827820" y="3392994"/>
        <a:ext cx="3556742" cy="522121"/>
      </dsp:txXfrm>
    </dsp:sp>
    <dsp:sp modelId="{BC928A3D-C58B-E141-A930-038BD7F887FD}">
      <dsp:nvSpPr>
        <dsp:cNvPr id="0" name=""/>
        <dsp:cNvSpPr/>
      </dsp:nvSpPr>
      <dsp:spPr>
        <a:xfrm>
          <a:off x="501494" y="3327729"/>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FB8879-B4FD-2F42-824C-10C2220466F5}">
      <dsp:nvSpPr>
        <dsp:cNvPr id="0" name=""/>
        <dsp:cNvSpPr/>
      </dsp:nvSpPr>
      <dsp:spPr>
        <a:xfrm>
          <a:off x="398339" y="4176076"/>
          <a:ext cx="3986222" cy="52212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4434" tIns="48260" rIns="48260" bIns="48260" numCol="1" spcCol="1270" anchor="ctr" anchorCtr="0">
          <a:noAutofit/>
        </a:bodyPr>
        <a:lstStyle/>
        <a:p>
          <a:pPr lvl="0" algn="l" defTabSz="844550">
            <a:lnSpc>
              <a:spcPct val="90000"/>
            </a:lnSpc>
            <a:spcBef>
              <a:spcPct val="0"/>
            </a:spcBef>
            <a:spcAft>
              <a:spcPct val="35000"/>
            </a:spcAft>
          </a:pPr>
          <a:r>
            <a:rPr lang="en-US" sz="1900" kern="1200" dirty="0"/>
            <a:t>Information retrieval</a:t>
          </a:r>
        </a:p>
      </dsp:txBody>
      <dsp:txXfrm>
        <a:off x="398339" y="4176076"/>
        <a:ext cx="3986222" cy="522121"/>
      </dsp:txXfrm>
    </dsp:sp>
    <dsp:sp modelId="{4903482A-AD51-3740-A194-584E9AD211BE}">
      <dsp:nvSpPr>
        <dsp:cNvPr id="0" name=""/>
        <dsp:cNvSpPr/>
      </dsp:nvSpPr>
      <dsp:spPr>
        <a:xfrm>
          <a:off x="72013" y="4110811"/>
          <a:ext cx="652651" cy="65265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765A-14CA-45B7-BE00-229806C1F44D}" type="datetimeFigureOut">
              <a:rPr lang="en-US" smtClean="0"/>
              <a:t>11/21/2019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F9CCF-B563-4907-9568-EFEA5C456742}" type="slidenum">
              <a:rPr lang="en-US" smtClean="0"/>
              <a:t>‹#›</a:t>
            </a:fld>
            <a:endParaRPr lang="en-US"/>
          </a:p>
        </p:txBody>
      </p:sp>
    </p:spTree>
    <p:extLst>
      <p:ext uri="{BB962C8B-B14F-4D97-AF65-F5344CB8AC3E}">
        <p14:creationId xmlns:p14="http://schemas.microsoft.com/office/powerpoint/2010/main" val="776624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1</a:t>
            </a:fld>
            <a:endParaRPr lang="en-US"/>
          </a:p>
        </p:txBody>
      </p:sp>
    </p:spTree>
    <p:extLst>
      <p:ext uri="{BB962C8B-B14F-4D97-AF65-F5344CB8AC3E}">
        <p14:creationId xmlns:p14="http://schemas.microsoft.com/office/powerpoint/2010/main" val="2550826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28</a:t>
            </a:fld>
            <a:endParaRPr lang="en-US"/>
          </a:p>
        </p:txBody>
      </p:sp>
    </p:spTree>
    <p:extLst>
      <p:ext uri="{BB962C8B-B14F-4D97-AF65-F5344CB8AC3E}">
        <p14:creationId xmlns:p14="http://schemas.microsoft.com/office/powerpoint/2010/main" val="588073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2</a:t>
            </a:fld>
            <a:endParaRPr lang="en-US"/>
          </a:p>
        </p:txBody>
      </p:sp>
    </p:spTree>
    <p:extLst>
      <p:ext uri="{BB962C8B-B14F-4D97-AF65-F5344CB8AC3E}">
        <p14:creationId xmlns:p14="http://schemas.microsoft.com/office/powerpoint/2010/main" val="4096261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err="1"/>
              <a:t>Trong</a:t>
            </a:r>
            <a:r>
              <a:rPr lang="en-US" dirty="0"/>
              <a:t> </a:t>
            </a:r>
            <a:r>
              <a:rPr lang="en-US" dirty="0" err="1"/>
              <a:t>thời</a:t>
            </a:r>
            <a:r>
              <a:rPr lang="en-US" dirty="0"/>
              <a:t> </a:t>
            </a:r>
            <a:r>
              <a:rPr lang="en-US" dirty="0" err="1"/>
              <a:t>đại</a:t>
            </a:r>
            <a:r>
              <a:rPr lang="en-US" dirty="0"/>
              <a:t> </a:t>
            </a:r>
            <a:r>
              <a:rPr lang="en-US" dirty="0" err="1"/>
              <a:t>ngày</a:t>
            </a:r>
            <a:r>
              <a:rPr lang="en-US" dirty="0"/>
              <a:t> nay, </a:t>
            </a:r>
            <a:r>
              <a:rPr lang="en-US" dirty="0" err="1"/>
              <a:t>lượng</a:t>
            </a:r>
            <a:r>
              <a:rPr lang="en-US" dirty="0"/>
              <a:t> </a:t>
            </a:r>
            <a:r>
              <a:rPr lang="en-US" dirty="0" err="1"/>
              <a:t>thông</a:t>
            </a:r>
            <a:r>
              <a:rPr lang="en-US" dirty="0"/>
              <a:t> tin </a:t>
            </a:r>
            <a:r>
              <a:rPr lang="en-US" dirty="0" err="1"/>
              <a:t>truy</a:t>
            </a:r>
            <a:r>
              <a:rPr lang="en-US" dirty="0"/>
              <a:t> </a:t>
            </a:r>
            <a:r>
              <a:rPr lang="en-US" dirty="0" err="1"/>
              <a:t>cập</a:t>
            </a:r>
            <a:r>
              <a:rPr lang="en-US" dirty="0"/>
              <a:t> </a:t>
            </a:r>
            <a:r>
              <a:rPr lang="en-US" dirty="0" err="1"/>
              <a:t>hằng</a:t>
            </a:r>
            <a:r>
              <a:rPr lang="en-US" dirty="0"/>
              <a:t> </a:t>
            </a:r>
            <a:r>
              <a:rPr lang="en-US" dirty="0" err="1"/>
              <a:t>ngày</a:t>
            </a:r>
            <a:r>
              <a:rPr lang="en-US" dirty="0"/>
              <a:t> </a:t>
            </a:r>
            <a:r>
              <a:rPr lang="en-US" dirty="0" err="1"/>
              <a:t>cực</a:t>
            </a:r>
            <a:r>
              <a:rPr lang="en-US" dirty="0"/>
              <a:t> </a:t>
            </a:r>
            <a:r>
              <a:rPr lang="en-US" dirty="0" err="1"/>
              <a:t>kì</a:t>
            </a:r>
            <a:r>
              <a:rPr lang="en-US" dirty="0"/>
              <a:t> </a:t>
            </a:r>
            <a:r>
              <a:rPr lang="en-US" dirty="0" err="1"/>
              <a:t>lớn</a:t>
            </a:r>
            <a:r>
              <a:rPr lang="en-US" dirty="0"/>
              <a:t>, </a:t>
            </a:r>
            <a:r>
              <a:rPr lang="en-US" dirty="0" err="1"/>
              <a:t>dẫn</a:t>
            </a:r>
            <a:r>
              <a:rPr lang="en-US" dirty="0"/>
              <a:t> </a:t>
            </a:r>
            <a:r>
              <a:rPr lang="en-US" dirty="0" err="1"/>
              <a:t>đến</a:t>
            </a:r>
            <a:r>
              <a:rPr lang="en-US" dirty="0"/>
              <a:t> </a:t>
            </a:r>
            <a:r>
              <a:rPr lang="en-US" dirty="0" err="1"/>
              <a:t>có</a:t>
            </a:r>
            <a:r>
              <a:rPr lang="en-US" dirty="0"/>
              <a:t> </a:t>
            </a:r>
            <a:r>
              <a:rPr lang="en-US" dirty="0" err="1"/>
              <a:t>rất</a:t>
            </a:r>
            <a:r>
              <a:rPr lang="en-US" dirty="0"/>
              <a:t> </a:t>
            </a:r>
            <a:r>
              <a:rPr lang="en-US" dirty="0" err="1"/>
              <a:t>nhiều</a:t>
            </a:r>
            <a:r>
              <a:rPr lang="en-US" dirty="0"/>
              <a:t> </a:t>
            </a:r>
            <a:r>
              <a:rPr lang="en-US" dirty="0" err="1"/>
              <a:t>dữ</a:t>
            </a:r>
            <a:r>
              <a:rPr lang="en-US" dirty="0"/>
              <a:t> </a:t>
            </a:r>
            <a:r>
              <a:rPr lang="en-US" dirty="0" err="1"/>
              <a:t>liệu</a:t>
            </a:r>
            <a:r>
              <a:rPr lang="en-US" dirty="0"/>
              <a:t> </a:t>
            </a:r>
            <a:r>
              <a:rPr lang="en-US" dirty="0" err="1"/>
              <a:t>văn</a:t>
            </a:r>
            <a:r>
              <a:rPr lang="en-US" dirty="0"/>
              <a:t> </a:t>
            </a:r>
            <a:r>
              <a:rPr lang="en-US" dirty="0" err="1"/>
              <a:t>bản</a:t>
            </a:r>
            <a:r>
              <a:rPr lang="en-US" dirty="0"/>
              <a:t> </a:t>
            </a:r>
            <a:r>
              <a:rPr lang="en-US" dirty="0" err="1"/>
              <a:t>được</a:t>
            </a:r>
            <a:r>
              <a:rPr lang="en-US" dirty="0"/>
              <a:t> </a:t>
            </a:r>
            <a:r>
              <a:rPr lang="en-US" dirty="0" err="1"/>
              <a:t>rút</a:t>
            </a:r>
            <a:r>
              <a:rPr lang="en-US" dirty="0"/>
              <a:t> </a:t>
            </a:r>
            <a:r>
              <a:rPr lang="en-US" dirty="0" err="1"/>
              <a:t>trích</a:t>
            </a:r>
            <a:r>
              <a:rPr lang="en-US" dirty="0"/>
              <a:t> </a:t>
            </a:r>
            <a:r>
              <a:rPr lang="en-US" dirty="0" err="1"/>
              <a:t>được</a:t>
            </a:r>
            <a:r>
              <a:rPr lang="en-US" dirty="0"/>
              <a:t> </a:t>
            </a:r>
            <a:r>
              <a:rPr lang="en-US" dirty="0" err="1"/>
              <a:t>xử</a:t>
            </a:r>
            <a:r>
              <a:rPr lang="en-US" dirty="0"/>
              <a:t> </a:t>
            </a:r>
            <a:r>
              <a:rPr lang="en-US" dirty="0" err="1"/>
              <a:t>lý</a:t>
            </a:r>
            <a:r>
              <a:rPr lang="en-US" dirty="0"/>
              <a:t> </a:t>
            </a:r>
            <a:r>
              <a:rPr lang="en-US" dirty="0" err="1"/>
              <a:t>hằng</a:t>
            </a:r>
            <a:r>
              <a:rPr lang="en-US" dirty="0"/>
              <a:t> </a:t>
            </a:r>
            <a:r>
              <a:rPr lang="en-US" dirty="0" err="1"/>
              <a:t>ngày</a:t>
            </a:r>
            <a:r>
              <a:rPr lang="en-US" dirty="0"/>
              <a:t>.</a:t>
            </a:r>
          </a:p>
          <a:p>
            <a:pPr lvl="1"/>
            <a:r>
              <a:rPr lang="en-US" dirty="0" err="1"/>
              <a:t>Để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thông</a:t>
            </a:r>
            <a:r>
              <a:rPr lang="en-US" dirty="0"/>
              <a:t> tin </a:t>
            </a:r>
            <a:r>
              <a:rPr lang="en-US" dirty="0" err="1"/>
              <a:t>này</a:t>
            </a:r>
            <a:r>
              <a:rPr lang="en-US" dirty="0"/>
              <a:t> </a:t>
            </a:r>
            <a:r>
              <a:rPr lang="en-US" dirty="0" err="1"/>
              <a:t>nếu</a:t>
            </a:r>
            <a:r>
              <a:rPr lang="en-US" dirty="0"/>
              <a:t> </a:t>
            </a:r>
            <a:r>
              <a:rPr lang="en-US" dirty="0" err="1"/>
              <a:t>dùng</a:t>
            </a:r>
            <a:r>
              <a:rPr lang="en-US" dirty="0"/>
              <a:t> </a:t>
            </a:r>
            <a:r>
              <a:rPr lang="en-US" dirty="0" err="1"/>
              <a:t>cách</a:t>
            </a:r>
            <a:r>
              <a:rPr lang="en-US" dirty="0"/>
              <a:t> </a:t>
            </a:r>
            <a:r>
              <a:rPr lang="en-US" dirty="0" err="1"/>
              <a:t>thủ</a:t>
            </a:r>
            <a:r>
              <a:rPr lang="en-US" dirty="0"/>
              <a:t> </a:t>
            </a:r>
            <a:r>
              <a:rPr lang="en-US" dirty="0" err="1"/>
              <a:t>công</a:t>
            </a:r>
            <a:r>
              <a:rPr lang="en-US" dirty="0"/>
              <a:t> </a:t>
            </a:r>
            <a:r>
              <a:rPr lang="en-US" dirty="0" err="1"/>
              <a:t>thì</a:t>
            </a:r>
            <a:r>
              <a:rPr lang="en-US" dirty="0"/>
              <a:t> </a:t>
            </a:r>
            <a:r>
              <a:rPr lang="en-US" dirty="0" err="1"/>
              <a:t>cần</a:t>
            </a:r>
            <a:r>
              <a:rPr lang="en-US" dirty="0"/>
              <a:t> </a:t>
            </a:r>
            <a:r>
              <a:rPr lang="en-US" dirty="0" err="1"/>
              <a:t>rất</a:t>
            </a:r>
            <a:r>
              <a:rPr lang="en-US" dirty="0"/>
              <a:t> </a:t>
            </a:r>
            <a:r>
              <a:rPr lang="en-US" dirty="0" err="1"/>
              <a:t>nhiều</a:t>
            </a:r>
            <a:r>
              <a:rPr lang="en-US" dirty="0"/>
              <a:t> </a:t>
            </a:r>
            <a:r>
              <a:rPr lang="en-US" dirty="0" err="1"/>
              <a:t>công</a:t>
            </a:r>
            <a:r>
              <a:rPr lang="en-US" dirty="0"/>
              <a:t> </a:t>
            </a:r>
            <a:r>
              <a:rPr lang="en-US" dirty="0" err="1"/>
              <a:t>sức</a:t>
            </a:r>
            <a:r>
              <a:rPr lang="en-US" dirty="0"/>
              <a:t> </a:t>
            </a:r>
            <a:r>
              <a:rPr lang="en-US" dirty="0" err="1"/>
              <a:t>của</a:t>
            </a:r>
            <a:r>
              <a:rPr lang="en-US" dirty="0"/>
              <a:t> con </a:t>
            </a:r>
            <a:r>
              <a:rPr lang="en-US" dirty="0" err="1"/>
              <a:t>người</a:t>
            </a:r>
            <a:r>
              <a:rPr lang="en-US" dirty="0"/>
              <a:t> </a:t>
            </a:r>
            <a:r>
              <a:rPr lang="en-US" dirty="0" err="1"/>
              <a:t>để</a:t>
            </a:r>
            <a:r>
              <a:rPr lang="en-US" dirty="0"/>
              <a:t> </a:t>
            </a:r>
            <a:r>
              <a:rPr lang="en-US" dirty="0" err="1"/>
              <a:t>xử</a:t>
            </a:r>
            <a:r>
              <a:rPr lang="en-US" dirty="0"/>
              <a:t> </a:t>
            </a:r>
            <a:r>
              <a:rPr lang="en-US" dirty="0" err="1"/>
              <a:t>lý</a:t>
            </a:r>
            <a:r>
              <a:rPr lang="en-US" dirty="0"/>
              <a:t>.</a:t>
            </a:r>
          </a:p>
          <a:p>
            <a:pPr lvl="2"/>
            <a:r>
              <a:rPr lang="en-US" dirty="0" err="1"/>
              <a:t>Ví</a:t>
            </a:r>
            <a:r>
              <a:rPr lang="en-US" dirty="0"/>
              <a:t> </a:t>
            </a:r>
            <a:r>
              <a:rPr lang="en-US" dirty="0" err="1"/>
              <a:t>dụ</a:t>
            </a:r>
            <a:r>
              <a:rPr lang="en-US" dirty="0"/>
              <a:t> </a:t>
            </a:r>
            <a:r>
              <a:rPr lang="en-US" dirty="0" err="1"/>
              <a:t>như</a:t>
            </a:r>
            <a:r>
              <a:rPr lang="en-US" dirty="0"/>
              <a:t> </a:t>
            </a:r>
          </a:p>
          <a:p>
            <a:pPr lvl="3"/>
            <a:r>
              <a:rPr lang="en-US" dirty="0"/>
              <a:t>He is smart = He is a wise man.</a:t>
            </a:r>
          </a:p>
          <a:p>
            <a:pPr lvl="3"/>
            <a:r>
              <a:rPr lang="en-US" dirty="0"/>
              <a:t>Someone is travelling countryside = He is travelling to a village.</a:t>
            </a:r>
          </a:p>
          <a:p>
            <a:pPr lvl="3"/>
            <a:r>
              <a:rPr lang="en-US" dirty="0"/>
              <a:t>She is cooking a dessert = Pudding is being cooked.</a:t>
            </a:r>
          </a:p>
          <a:p>
            <a:pPr lvl="3"/>
            <a:r>
              <a:rPr lang="en-US" dirty="0"/>
              <a:t>Microsoft to acquire </a:t>
            </a:r>
            <a:r>
              <a:rPr lang="en-US" dirty="0" err="1"/>
              <a:t>Linkedin</a:t>
            </a:r>
            <a:r>
              <a:rPr lang="en-US" dirty="0"/>
              <a:t> ≠ </a:t>
            </a:r>
            <a:r>
              <a:rPr lang="en-US" dirty="0" err="1"/>
              <a:t>Linkedin</a:t>
            </a:r>
            <a:r>
              <a:rPr lang="en-US" dirty="0"/>
              <a:t> to acquire </a:t>
            </a:r>
            <a:r>
              <a:rPr lang="en-US" dirty="0" err="1"/>
              <a:t>microsoft</a:t>
            </a:r>
            <a:endParaRPr lang="en-US" dirty="0"/>
          </a:p>
          <a:p>
            <a:pPr lvl="1"/>
            <a:r>
              <a:rPr lang="en-US" dirty="0" err="1"/>
              <a:t>Áp</a:t>
            </a:r>
            <a:r>
              <a:rPr lang="en-US" dirty="0"/>
              <a:t> </a:t>
            </a:r>
            <a:r>
              <a:rPr lang="en-US" dirty="0" err="1"/>
              <a:t>dụng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toán</a:t>
            </a:r>
            <a:r>
              <a:rPr lang="en-US" dirty="0"/>
              <a:t> </a:t>
            </a:r>
            <a:r>
              <a:rPr lang="en-US" dirty="0" err="1"/>
              <a:t>học</a:t>
            </a:r>
            <a:r>
              <a:rPr lang="en-US" dirty="0"/>
              <a:t> </a:t>
            </a:r>
            <a:r>
              <a:rPr lang="en-US" dirty="0" err="1"/>
              <a:t>máy</a:t>
            </a:r>
            <a:r>
              <a:rPr lang="en-US" dirty="0"/>
              <a:t> </a:t>
            </a:r>
            <a:r>
              <a:rPr lang="en-US" dirty="0" err="1"/>
              <a:t>để</a:t>
            </a:r>
            <a:r>
              <a:rPr lang="en-US" dirty="0"/>
              <a:t> </a:t>
            </a:r>
            <a:r>
              <a:rPr lang="en-US" dirty="0" err="1"/>
              <a:t>đo</a:t>
            </a:r>
            <a:r>
              <a:rPr lang="en-US" dirty="0"/>
              <a:t> </a:t>
            </a:r>
            <a:r>
              <a:rPr lang="en-US" dirty="0" err="1"/>
              <a:t>lường</a:t>
            </a:r>
            <a:r>
              <a:rPr lang="en-US" dirty="0"/>
              <a:t> </a:t>
            </a:r>
            <a:r>
              <a:rPr lang="en-US" dirty="0" err="1"/>
              <a:t>sự</a:t>
            </a:r>
            <a:r>
              <a:rPr lang="en-US" dirty="0"/>
              <a:t> </a:t>
            </a:r>
            <a:r>
              <a:rPr lang="en-US" dirty="0" err="1"/>
              <a:t>tương</a:t>
            </a:r>
            <a:r>
              <a:rPr lang="en-US" dirty="0"/>
              <a:t> </a:t>
            </a:r>
            <a:r>
              <a:rPr lang="en-US" dirty="0" err="1"/>
              <a:t>đồng</a:t>
            </a:r>
            <a:r>
              <a:rPr lang="en-US" dirty="0"/>
              <a:t> </a:t>
            </a:r>
            <a:r>
              <a:rPr lang="en-US" dirty="0" err="1"/>
              <a:t>thông</a:t>
            </a:r>
            <a:r>
              <a:rPr lang="en-US" dirty="0"/>
              <a:t> tin </a:t>
            </a:r>
            <a:r>
              <a:rPr lang="en-US" dirty="0" err="1"/>
              <a:t>của</a:t>
            </a:r>
            <a:r>
              <a:rPr lang="en-US" dirty="0"/>
              <a:t> </a:t>
            </a:r>
            <a:r>
              <a:rPr lang="en-US" dirty="0" err="1"/>
              <a:t>từ</a:t>
            </a:r>
            <a:r>
              <a:rPr lang="en-US" dirty="0"/>
              <a:t>, </a:t>
            </a:r>
            <a:r>
              <a:rPr lang="en-US" dirty="0" err="1"/>
              <a:t>câu</a:t>
            </a:r>
            <a:r>
              <a:rPr lang="en-US" dirty="0"/>
              <a:t>.</a:t>
            </a:r>
          </a:p>
          <a:p>
            <a:pPr lvl="1"/>
            <a:r>
              <a:rPr lang="en-US" dirty="0" err="1"/>
              <a:t>Một</a:t>
            </a:r>
            <a:r>
              <a:rPr lang="en-US" dirty="0"/>
              <a:t> </a:t>
            </a:r>
            <a:r>
              <a:rPr lang="en-US" dirty="0" err="1"/>
              <a:t>trong</a:t>
            </a:r>
            <a:r>
              <a:rPr lang="en-US" dirty="0"/>
              <a:t> </a:t>
            </a:r>
            <a:r>
              <a:rPr lang="en-US" dirty="0" err="1"/>
              <a:t>những</a:t>
            </a:r>
            <a:r>
              <a:rPr lang="en-US" dirty="0"/>
              <a:t> </a:t>
            </a:r>
            <a:r>
              <a:rPr lang="en-US" dirty="0" err="1"/>
              <a:t>cách</a:t>
            </a:r>
            <a:r>
              <a:rPr lang="en-US" dirty="0"/>
              <a:t> </a:t>
            </a:r>
            <a:r>
              <a:rPr lang="en-US" dirty="0" err="1"/>
              <a:t>tiếp</a:t>
            </a:r>
            <a:r>
              <a:rPr lang="en-US" dirty="0"/>
              <a:t> </a:t>
            </a:r>
            <a:r>
              <a:rPr lang="en-US" dirty="0" err="1"/>
              <a:t>cận</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bài</a:t>
            </a:r>
            <a:r>
              <a:rPr lang="en-US" dirty="0"/>
              <a:t> </a:t>
            </a:r>
            <a:r>
              <a:rPr lang="en-US" dirty="0" err="1"/>
              <a:t>toán</a:t>
            </a:r>
            <a:r>
              <a:rPr lang="en-US" dirty="0"/>
              <a:t> </a:t>
            </a:r>
            <a:r>
              <a:rPr lang="en-US" dirty="0" err="1"/>
              <a:t>là</a:t>
            </a:r>
            <a:r>
              <a:rPr lang="en-US" dirty="0"/>
              <a:t> </a:t>
            </a:r>
            <a:r>
              <a:rPr lang="en-US" dirty="0" err="1"/>
              <a:t>tính</a:t>
            </a:r>
            <a:r>
              <a:rPr lang="en-US" dirty="0"/>
              <a:t> </a:t>
            </a:r>
            <a:r>
              <a:rPr lang="en-US" dirty="0" err="1"/>
              <a:t>toán</a:t>
            </a:r>
            <a:r>
              <a:rPr lang="en-US" dirty="0"/>
              <a:t> </a:t>
            </a:r>
            <a:r>
              <a:rPr lang="en-US" dirty="0" err="1"/>
              <a:t>dựa</a:t>
            </a:r>
            <a:r>
              <a:rPr lang="en-US" dirty="0"/>
              <a:t> </a:t>
            </a:r>
            <a:r>
              <a:rPr lang="en-US" dirty="0" err="1"/>
              <a:t>trên</a:t>
            </a:r>
            <a:r>
              <a:rPr lang="en-US" dirty="0"/>
              <a:t> </a:t>
            </a:r>
            <a:r>
              <a:rPr lang="en-US" dirty="0" err="1"/>
              <a:t>từ</a:t>
            </a:r>
            <a:r>
              <a:rPr lang="en-US" dirty="0"/>
              <a:t> </a:t>
            </a:r>
            <a:r>
              <a:rPr lang="en-US" dirty="0" err="1"/>
              <a:t>trong</a:t>
            </a:r>
            <a:r>
              <a:rPr lang="en-US" dirty="0"/>
              <a:t> </a:t>
            </a:r>
            <a:r>
              <a:rPr lang="en-US" dirty="0" err="1"/>
              <a:t>câu</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các</a:t>
            </a:r>
            <a:r>
              <a:rPr lang="en-US" dirty="0"/>
              <a:t> </a:t>
            </a:r>
            <a:r>
              <a:rPr lang="en-US" dirty="0" err="1"/>
              <a:t>câu</a:t>
            </a:r>
            <a:r>
              <a:rPr lang="en-US" dirty="0"/>
              <a:t> </a:t>
            </a:r>
            <a:r>
              <a:rPr lang="en-US" dirty="0" err="1"/>
              <a:t>có</a:t>
            </a:r>
            <a:r>
              <a:rPr lang="en-US" dirty="0"/>
              <a:t> </a:t>
            </a:r>
            <a:r>
              <a:rPr lang="en-US" dirty="0" err="1"/>
              <a:t>cùng</a:t>
            </a:r>
            <a:r>
              <a:rPr lang="en-US" dirty="0"/>
              <a:t> </a:t>
            </a:r>
            <a:r>
              <a:rPr lang="en-US" dirty="0" err="1"/>
              <a:t>những</a:t>
            </a:r>
            <a:r>
              <a:rPr lang="en-US" dirty="0"/>
              <a:t> </a:t>
            </a:r>
            <a:r>
              <a:rPr lang="en-US" dirty="0" err="1"/>
              <a:t>thông</a:t>
            </a:r>
            <a:r>
              <a:rPr lang="en-US" dirty="0"/>
              <a:t> tin </a:t>
            </a:r>
            <a:r>
              <a:rPr lang="en-US" dirty="0" err="1"/>
              <a:t>tương</a:t>
            </a:r>
            <a:r>
              <a:rPr lang="en-US" dirty="0"/>
              <a:t> </a:t>
            </a:r>
            <a:r>
              <a:rPr lang="en-US" dirty="0" err="1"/>
              <a:t>đồng</a:t>
            </a:r>
            <a:r>
              <a:rPr lang="en-US" dirty="0"/>
              <a:t> </a:t>
            </a:r>
            <a:r>
              <a:rPr lang="en-US" dirty="0" err="1"/>
              <a:t>nhau</a:t>
            </a:r>
            <a:r>
              <a:rPr lang="en-US" dirty="0"/>
              <a:t> hay </a:t>
            </a:r>
            <a:r>
              <a:rPr lang="en-US" dirty="0" err="1"/>
              <a:t>không</a:t>
            </a:r>
            <a:r>
              <a:rPr lang="en-US" dirty="0"/>
              <a:t>. </a:t>
            </a:r>
          </a:p>
          <a:p>
            <a:endParaRPr lang="en-US" dirty="0"/>
          </a:p>
        </p:txBody>
      </p:sp>
      <p:sp>
        <p:nvSpPr>
          <p:cNvPr id="4" name="Slide Number Placeholder 3"/>
          <p:cNvSpPr>
            <a:spLocks noGrp="1"/>
          </p:cNvSpPr>
          <p:nvPr>
            <p:ph type="sldNum" sz="quarter" idx="10"/>
          </p:nvPr>
        </p:nvSpPr>
        <p:spPr/>
        <p:txBody>
          <a:bodyPr/>
          <a:lstStyle/>
          <a:p>
            <a:fld id="{661F9CCF-B563-4907-9568-EFEA5C456742}" type="slidenum">
              <a:rPr lang="en-US" smtClean="0"/>
              <a:t>3</a:t>
            </a:fld>
            <a:endParaRPr lang="en-US"/>
          </a:p>
        </p:txBody>
      </p:sp>
    </p:spTree>
    <p:extLst>
      <p:ext uri="{BB962C8B-B14F-4D97-AF65-F5344CB8AC3E}">
        <p14:creationId xmlns:p14="http://schemas.microsoft.com/office/powerpoint/2010/main" val="2929791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5</a:t>
            </a:fld>
            <a:endParaRPr lang="en-US"/>
          </a:p>
        </p:txBody>
      </p:sp>
    </p:spTree>
    <p:extLst>
      <p:ext uri="{BB962C8B-B14F-4D97-AF65-F5344CB8AC3E}">
        <p14:creationId xmlns:p14="http://schemas.microsoft.com/office/powerpoint/2010/main" val="3385342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10</a:t>
            </a:fld>
            <a:endParaRPr lang="en-US"/>
          </a:p>
        </p:txBody>
      </p:sp>
    </p:spTree>
    <p:extLst>
      <p:ext uri="{BB962C8B-B14F-4D97-AF65-F5344CB8AC3E}">
        <p14:creationId xmlns:p14="http://schemas.microsoft.com/office/powerpoint/2010/main" val="257733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12</a:t>
            </a:fld>
            <a:endParaRPr lang="en-US"/>
          </a:p>
        </p:txBody>
      </p:sp>
    </p:spTree>
    <p:extLst>
      <p:ext uri="{BB962C8B-B14F-4D97-AF65-F5344CB8AC3E}">
        <p14:creationId xmlns:p14="http://schemas.microsoft.com/office/powerpoint/2010/main" val="3661375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Việc</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rất</a:t>
            </a:r>
            <a:r>
              <a:rPr lang="en-US" dirty="0"/>
              <a:t> </a:t>
            </a:r>
            <a:r>
              <a:rPr lang="en-US" dirty="0" err="1"/>
              <a:t>khó</a:t>
            </a:r>
            <a:r>
              <a:rPr lang="en-US" dirty="0"/>
              <a:t> </a:t>
            </a:r>
            <a:r>
              <a:rPr lang="en-US" dirty="0" err="1"/>
              <a:t>cho</a:t>
            </a:r>
            <a:r>
              <a:rPr lang="en-US" dirty="0"/>
              <a:t> </a:t>
            </a:r>
            <a:r>
              <a:rPr lang="en-US" dirty="0" err="1"/>
              <a:t>máy</a:t>
            </a:r>
            <a:r>
              <a:rPr lang="en-US" dirty="0"/>
              <a:t> </a:t>
            </a:r>
            <a:r>
              <a:rPr lang="en-US" dirty="0" err="1"/>
              <a:t>tính</a:t>
            </a:r>
            <a:r>
              <a:rPr lang="en-US" dirty="0"/>
              <a:t>. </a:t>
            </a:r>
            <a:r>
              <a:rPr lang="en-US" dirty="0" err="1"/>
              <a:t>Thay</a:t>
            </a:r>
            <a:r>
              <a:rPr lang="en-US" dirty="0"/>
              <a:t> </a:t>
            </a:r>
            <a:r>
              <a:rPr lang="en-US" dirty="0" err="1"/>
              <a:t>vào</a:t>
            </a:r>
            <a:r>
              <a:rPr lang="en-US" dirty="0"/>
              <a:t> </a:t>
            </a:r>
            <a:r>
              <a:rPr lang="en-US" dirty="0" err="1"/>
              <a:t>đó</a:t>
            </a:r>
            <a:r>
              <a:rPr lang="en-US" dirty="0"/>
              <a:t>, ta </a:t>
            </a:r>
            <a:r>
              <a:rPr lang="en-US" dirty="0" err="1"/>
              <a:t>cần</a:t>
            </a:r>
            <a:r>
              <a:rPr lang="en-US" dirty="0"/>
              <a:t> </a:t>
            </a:r>
            <a:r>
              <a:rPr lang="en-US" dirty="0" err="1"/>
              <a:t>chuyển</a:t>
            </a:r>
            <a:r>
              <a:rPr lang="en-US" dirty="0"/>
              <a:t> </a:t>
            </a:r>
            <a:r>
              <a:rPr lang="en-US" dirty="0" err="1"/>
              <a:t>dữ</a:t>
            </a:r>
            <a:r>
              <a:rPr lang="en-US" dirty="0"/>
              <a:t> </a:t>
            </a:r>
            <a:r>
              <a:rPr lang="en-US" dirty="0" err="1"/>
              <a:t>liệu</a:t>
            </a:r>
            <a:r>
              <a:rPr lang="en-US" dirty="0"/>
              <a:t> </a:t>
            </a:r>
            <a:r>
              <a:rPr lang="en-US" dirty="0" err="1"/>
              <a:t>dạng</a:t>
            </a:r>
            <a:r>
              <a:rPr lang="en-US" dirty="0"/>
              <a:t> </a:t>
            </a:r>
            <a:r>
              <a:rPr lang="en-US" dirty="0" err="1"/>
              <a:t>chữ</a:t>
            </a:r>
            <a:r>
              <a:rPr lang="en-US" dirty="0"/>
              <a:t> </a:t>
            </a:r>
            <a:r>
              <a:rPr lang="en-US" dirty="0" err="1"/>
              <a:t>thành</a:t>
            </a:r>
            <a:r>
              <a:rPr lang="en-US" dirty="0"/>
              <a:t> </a:t>
            </a:r>
            <a:r>
              <a:rPr lang="en-US" dirty="0" err="1"/>
              <a:t>dữ</a:t>
            </a:r>
            <a:r>
              <a:rPr lang="en-US" dirty="0"/>
              <a:t> </a:t>
            </a:r>
            <a:r>
              <a:rPr lang="en-US" dirty="0" err="1"/>
              <a:t>liệu</a:t>
            </a:r>
            <a:r>
              <a:rPr lang="en-US" dirty="0"/>
              <a:t> </a:t>
            </a:r>
            <a:r>
              <a:rPr lang="en-US" dirty="0" err="1"/>
              <a:t>số</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bằng</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Quá</a:t>
            </a:r>
            <a:r>
              <a:rPr lang="en-US" dirty="0"/>
              <a:t> </a:t>
            </a:r>
            <a:r>
              <a:rPr lang="en-US" dirty="0" err="1"/>
              <a:t>trình</a:t>
            </a:r>
            <a:r>
              <a:rPr lang="en-US" dirty="0"/>
              <a:t> mapping </a:t>
            </a:r>
            <a:r>
              <a:rPr lang="en-US" dirty="0" err="1"/>
              <a:t>dạng</a:t>
            </a:r>
            <a:r>
              <a:rPr lang="en-US" dirty="0"/>
              <a:t> </a:t>
            </a:r>
            <a:r>
              <a:rPr lang="en-US" dirty="0" err="1"/>
              <a:t>chữ</a:t>
            </a:r>
            <a:r>
              <a:rPr lang="en-US" dirty="0"/>
              <a:t> sang </a:t>
            </a:r>
            <a:r>
              <a:rPr lang="en-US" dirty="0" err="1"/>
              <a:t>số</a:t>
            </a:r>
            <a:r>
              <a:rPr lang="en-US" dirty="0"/>
              <a:t> </a:t>
            </a:r>
            <a:r>
              <a:rPr lang="en-US" dirty="0" err="1"/>
              <a:t>được</a:t>
            </a:r>
            <a:r>
              <a:rPr lang="en-US" dirty="0"/>
              <a:t> </a:t>
            </a:r>
            <a:r>
              <a:rPr lang="en-US" dirty="0" err="1"/>
              <a:t>gọi</a:t>
            </a:r>
            <a:r>
              <a:rPr lang="en-US" dirty="0"/>
              <a:t> </a:t>
            </a:r>
            <a:r>
              <a:rPr lang="en-US" dirty="0" err="1"/>
              <a:t>là</a:t>
            </a:r>
            <a:r>
              <a:rPr lang="en-US" dirty="0"/>
              <a:t> Word embedding. </a:t>
            </a:r>
            <a:r>
              <a:rPr lang="en-US" dirty="0" err="1"/>
              <a:t>Mục</a:t>
            </a:r>
            <a:r>
              <a:rPr lang="en-US" dirty="0"/>
              <a:t> </a:t>
            </a:r>
            <a:r>
              <a:rPr lang="en-US" dirty="0" err="1"/>
              <a:t>tiêu</a:t>
            </a:r>
            <a:r>
              <a:rPr lang="en-US" dirty="0"/>
              <a:t> </a:t>
            </a:r>
            <a:r>
              <a:rPr lang="en-US" dirty="0" err="1"/>
              <a:t>là</a:t>
            </a:r>
            <a:r>
              <a:rPr lang="en-US" dirty="0"/>
              <a:t> </a:t>
            </a:r>
            <a:r>
              <a:rPr lang="en-US" dirty="0" err="1"/>
              <a:t>chuyển</a:t>
            </a:r>
            <a:r>
              <a:rPr lang="en-US" dirty="0"/>
              <a:t> </a:t>
            </a:r>
            <a:r>
              <a:rPr lang="en-US" dirty="0" err="1"/>
              <a:t>các</a:t>
            </a:r>
            <a:r>
              <a:rPr lang="en-US" dirty="0"/>
              <a:t> </a:t>
            </a:r>
            <a:r>
              <a:rPr lang="en-US" dirty="0" err="1"/>
              <a:t>câu</a:t>
            </a:r>
            <a:r>
              <a:rPr lang="en-US" dirty="0"/>
              <a:t> </a:t>
            </a:r>
            <a:r>
              <a:rPr lang="en-US" dirty="0" err="1"/>
              <a:t>thành</a:t>
            </a:r>
            <a:r>
              <a:rPr lang="en-US" dirty="0"/>
              <a:t> </a:t>
            </a:r>
            <a:r>
              <a:rPr lang="en-US" dirty="0" err="1"/>
              <a:t>các</a:t>
            </a:r>
            <a:r>
              <a:rPr lang="en-US" dirty="0"/>
              <a:t> vector </a:t>
            </a:r>
            <a:r>
              <a:rPr lang="en-US" dirty="0" err="1"/>
              <a:t>số</a:t>
            </a:r>
            <a:r>
              <a:rPr lang="en-US" dirty="0"/>
              <a:t>. </a:t>
            </a:r>
            <a:r>
              <a:rPr lang="en-US" dirty="0" err="1"/>
              <a:t>Sẽ</a:t>
            </a:r>
            <a:r>
              <a:rPr lang="en-US" dirty="0"/>
              <a:t> </a:t>
            </a:r>
            <a:r>
              <a:rPr lang="en-US" dirty="0" err="1"/>
              <a:t>được</a:t>
            </a:r>
            <a:r>
              <a:rPr lang="en-US" dirty="0"/>
              <a:t> </a:t>
            </a:r>
            <a:r>
              <a:rPr lang="en-US" dirty="0" err="1"/>
              <a:t>dùng</a:t>
            </a:r>
            <a:r>
              <a:rPr lang="en-US" dirty="0"/>
              <a:t> </a:t>
            </a:r>
            <a:r>
              <a:rPr lang="en-US" dirty="0" err="1"/>
              <a:t>làm</a:t>
            </a:r>
            <a:r>
              <a:rPr lang="en-US" dirty="0"/>
              <a:t> </a:t>
            </a:r>
            <a:r>
              <a:rPr lang="en-US" dirty="0" err="1"/>
              <a:t>các</a:t>
            </a:r>
            <a:r>
              <a:rPr lang="en-US" dirty="0"/>
              <a:t> vector </a:t>
            </a:r>
            <a:r>
              <a:rPr lang="en-US" dirty="0" err="1"/>
              <a:t>đặc</a:t>
            </a:r>
            <a:r>
              <a:rPr lang="en-US" dirty="0"/>
              <a:t> </a:t>
            </a:r>
            <a:r>
              <a:rPr lang="en-US" dirty="0" err="1"/>
              <a:t>trưng</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học</a:t>
            </a:r>
            <a:r>
              <a:rPr lang="en-US" dirty="0"/>
              <a:t> </a:t>
            </a:r>
            <a:r>
              <a:rPr lang="en-US" dirty="0" err="1"/>
              <a:t>tập</a:t>
            </a:r>
            <a:r>
              <a:rPr lang="en-US" dirty="0"/>
              <a:t>.</a:t>
            </a:r>
          </a:p>
          <a:p>
            <a:r>
              <a:rPr lang="en-US" dirty="0" err="1"/>
              <a:t>Các</a:t>
            </a:r>
            <a:r>
              <a:rPr lang="en-US" dirty="0"/>
              <a:t> </a:t>
            </a:r>
            <a:r>
              <a:rPr lang="en-US" dirty="0" err="1"/>
              <a:t>quá</a:t>
            </a:r>
            <a:r>
              <a:rPr lang="en-US" dirty="0"/>
              <a:t> </a:t>
            </a:r>
            <a:r>
              <a:rPr lang="en-US" dirty="0" err="1"/>
              <a:t>trình</a:t>
            </a:r>
            <a:r>
              <a:rPr lang="en-US" dirty="0"/>
              <a:t> </a:t>
            </a:r>
            <a:r>
              <a:rPr lang="en-US" dirty="0" err="1"/>
              <a:t>ánh</a:t>
            </a:r>
            <a:r>
              <a:rPr lang="en-US" dirty="0"/>
              <a:t> </a:t>
            </a:r>
            <a:r>
              <a:rPr lang="en-US" dirty="0" err="1"/>
              <a:t>xạ</a:t>
            </a:r>
            <a:r>
              <a:rPr lang="en-US" dirty="0"/>
              <a:t> </a:t>
            </a:r>
            <a:r>
              <a:rPr lang="en-US" dirty="0" err="1"/>
              <a:t>thường</a:t>
            </a:r>
            <a:r>
              <a:rPr lang="en-US" dirty="0"/>
              <a:t> chia </a:t>
            </a:r>
            <a:r>
              <a:rPr lang="en-US" dirty="0" err="1"/>
              <a:t>làm</a:t>
            </a:r>
            <a:r>
              <a:rPr lang="en-US" dirty="0"/>
              <a:t> 2 </a:t>
            </a:r>
            <a:r>
              <a:rPr lang="en-US" dirty="0" err="1"/>
              <a:t>loại</a:t>
            </a:r>
            <a:r>
              <a:rPr lang="en-US" dirty="0"/>
              <a:t> </a:t>
            </a:r>
            <a:r>
              <a:rPr lang="en-US" dirty="0" err="1"/>
              <a:t>chính</a:t>
            </a:r>
            <a:r>
              <a:rPr lang="en-US" dirty="0"/>
              <a:t>: </a:t>
            </a:r>
            <a:r>
              <a:rPr lang="en-US" dirty="0" err="1"/>
              <a:t>Dựa</a:t>
            </a:r>
            <a:r>
              <a:rPr lang="en-US" dirty="0"/>
              <a:t> </a:t>
            </a:r>
            <a:r>
              <a:rPr lang="en-US" dirty="0" err="1"/>
              <a:t>theo</a:t>
            </a:r>
            <a:r>
              <a:rPr lang="en-US" dirty="0"/>
              <a:t> </a:t>
            </a:r>
            <a:r>
              <a:rPr lang="en-US" dirty="0" err="1"/>
              <a:t>tần</a:t>
            </a:r>
            <a:r>
              <a:rPr lang="en-US" dirty="0"/>
              <a:t> </a:t>
            </a:r>
            <a:r>
              <a:rPr lang="en-US" dirty="0" err="1"/>
              <a:t>suất</a:t>
            </a:r>
            <a:r>
              <a:rPr lang="en-US" dirty="0"/>
              <a:t> </a:t>
            </a:r>
            <a:r>
              <a:rPr lang="en-US" dirty="0" err="1"/>
              <a:t>xuất</a:t>
            </a:r>
            <a:r>
              <a:rPr lang="en-US" dirty="0"/>
              <a:t> </a:t>
            </a:r>
            <a:r>
              <a:rPr lang="en-US" dirty="0" err="1"/>
              <a:t>hiện</a:t>
            </a:r>
            <a:r>
              <a:rPr lang="en-US" dirty="0"/>
              <a:t> </a:t>
            </a:r>
            <a:r>
              <a:rPr lang="en-US" dirty="0" err="1"/>
              <a:t>hoặc</a:t>
            </a:r>
            <a:r>
              <a:rPr lang="en-US" dirty="0"/>
              <a:t> </a:t>
            </a:r>
            <a:r>
              <a:rPr lang="en-US" dirty="0" err="1"/>
              <a:t>dựa</a:t>
            </a:r>
            <a:r>
              <a:rPr lang="en-US" dirty="0"/>
              <a:t> </a:t>
            </a:r>
            <a:r>
              <a:rPr lang="en-US" dirty="0" err="1"/>
              <a:t>theo</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a:t>
            </a:r>
          </a:p>
        </p:txBody>
      </p:sp>
      <p:sp>
        <p:nvSpPr>
          <p:cNvPr id="4" name="Slide Number Placeholder 3"/>
          <p:cNvSpPr>
            <a:spLocks noGrp="1"/>
          </p:cNvSpPr>
          <p:nvPr>
            <p:ph type="sldNum" sz="quarter" idx="5"/>
          </p:nvPr>
        </p:nvSpPr>
        <p:spPr/>
        <p:txBody>
          <a:bodyPr/>
          <a:lstStyle/>
          <a:p>
            <a:fld id="{661F9CCF-B563-4907-9568-EFEA5C456742}" type="slidenum">
              <a:rPr lang="en-US" smtClean="0"/>
              <a:t>13</a:t>
            </a:fld>
            <a:endParaRPr lang="en-US"/>
          </a:p>
        </p:txBody>
      </p:sp>
    </p:spTree>
    <p:extLst>
      <p:ext uri="{BB962C8B-B14F-4D97-AF65-F5344CB8AC3E}">
        <p14:creationId xmlns:p14="http://schemas.microsoft.com/office/powerpoint/2010/main" val="583071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BoW có một số nhược điểm: Nếu từ điển lớn, sẽ có các từ không xuất hiện trong văn bản (giá trị bằng 0), BoW cũng không quan tâm tới ngữ nghĩa và vị trí xuất hiện của các từ trong văn bản.</a:t>
            </a:r>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14</a:t>
            </a:fld>
            <a:endParaRPr lang="en-US"/>
          </a:p>
        </p:txBody>
      </p:sp>
    </p:spTree>
    <p:extLst>
      <p:ext uri="{BB962C8B-B14F-4D97-AF65-F5344CB8AC3E}">
        <p14:creationId xmlns:p14="http://schemas.microsoft.com/office/powerpoint/2010/main" val="2313912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1F9CCF-B563-4907-9568-EFEA5C456742}" type="slidenum">
              <a:rPr lang="en-US" smtClean="0"/>
              <a:t>15</a:t>
            </a:fld>
            <a:endParaRPr lang="en-US"/>
          </a:p>
        </p:txBody>
      </p:sp>
    </p:spTree>
    <p:extLst>
      <p:ext uri="{BB962C8B-B14F-4D97-AF65-F5344CB8AC3E}">
        <p14:creationId xmlns:p14="http://schemas.microsoft.com/office/powerpoint/2010/main" val="4096241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4991AF5A-9910-41DD-A133-FFDD6DBB2BEC}" type="datetime1">
              <a:rPr lang="vi-VN" smtClean="0"/>
              <a:t>21/11/2019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31076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827A03-1D7C-4B60-9555-5108E2BD2BA3}" type="datetime1">
              <a:rPr lang="vi-VN" smtClean="0"/>
              <a:t>21/11/2019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263016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48BA028C-0339-41CC-9AD0-BB0EFA10D107}" type="datetime1">
              <a:rPr lang="vi-VN" smtClean="0"/>
              <a:t>21/11/2019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1439483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a:t>Click to edit Master title style</a:t>
            </a:r>
          </a:p>
        </p:txBody>
      </p:sp>
      <p:sp>
        <p:nvSpPr>
          <p:cNvPr id="3" name="Text Placeholder 2"/>
          <p:cNvSpPr>
            <a:spLocks noGrp="1"/>
          </p:cNvSpPr>
          <p:nvPr>
            <p:ph type="body" sz="half" idx="1"/>
          </p:nvPr>
        </p:nvSpPr>
        <p:spPr>
          <a:xfrm>
            <a:off x="457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20B7F220-0825-4B9B-9156-FF79F33775FE}" type="slidenum">
              <a:rPr lang="vi-VN" smtClean="0"/>
              <a:t>‹#›</a:t>
            </a:fld>
            <a:endParaRPr lang="vi-VN"/>
          </a:p>
        </p:txBody>
      </p:sp>
    </p:spTree>
    <p:extLst>
      <p:ext uri="{BB962C8B-B14F-4D97-AF65-F5344CB8AC3E}">
        <p14:creationId xmlns:p14="http://schemas.microsoft.com/office/powerpoint/2010/main" val="329035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Content Placeholder 2"/>
          <p:cNvSpPr>
            <a:spLocks noGrp="1"/>
          </p:cNvSpPr>
          <p:nvPr>
            <p:ph idx="1"/>
          </p:nvPr>
        </p:nvSpPr>
        <p:spPr/>
        <p:txBody>
          <a:bodyPr/>
          <a:lstStyle>
            <a:lvl1pPr>
              <a:defRPr sz="2100">
                <a:latin typeface="Times New Roman" panose="02020603050405020304" pitchFamily="18" charset="0"/>
                <a:cs typeface="Times New Roman" panose="02020603050405020304" pitchFamily="18" charset="0"/>
              </a:defRPr>
            </a:lvl1pPr>
            <a:lvl2pPr>
              <a:defRPr sz="195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vi-VN" dirty="0"/>
          </a:p>
        </p:txBody>
      </p:sp>
      <p:sp>
        <p:nvSpPr>
          <p:cNvPr id="4" name="Date Placeholder 3"/>
          <p:cNvSpPr>
            <a:spLocks noGrp="1"/>
          </p:cNvSpPr>
          <p:nvPr>
            <p:ph type="dt" sz="half" idx="10"/>
          </p:nvPr>
        </p:nvSpPr>
        <p:spPr/>
        <p:txBody>
          <a:bodyPr/>
          <a:lstStyle/>
          <a:p>
            <a:fld id="{BCE30B88-6042-475A-9AD8-6BFFF02E013D}" type="datetime1">
              <a:rPr lang="vi-VN" smtClean="0"/>
              <a:t>21/11/2019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68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3000" b="1" cap="all"/>
            </a:lvl1pPr>
          </a:lstStyle>
          <a:p>
            <a:r>
              <a:rPr lang="en-US"/>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892" indent="0">
              <a:buNone/>
              <a:defRPr sz="1350">
                <a:solidFill>
                  <a:schemeClr val="tx1">
                    <a:tint val="75000"/>
                  </a:schemeClr>
                </a:solidFill>
              </a:defRPr>
            </a:lvl2pPr>
            <a:lvl3pPr marL="685783" indent="0">
              <a:buNone/>
              <a:defRPr sz="1200">
                <a:solidFill>
                  <a:schemeClr val="tx1">
                    <a:tint val="75000"/>
                  </a:schemeClr>
                </a:solidFill>
              </a:defRPr>
            </a:lvl3pPr>
            <a:lvl4pPr marL="1028675" indent="0">
              <a:buNone/>
              <a:defRPr sz="1050">
                <a:solidFill>
                  <a:schemeClr val="tx1">
                    <a:tint val="75000"/>
                  </a:schemeClr>
                </a:solidFill>
              </a:defRPr>
            </a:lvl4pPr>
            <a:lvl5pPr marL="1371566" indent="0">
              <a:buNone/>
              <a:defRPr sz="1050">
                <a:solidFill>
                  <a:schemeClr val="tx1">
                    <a:tint val="75000"/>
                  </a:schemeClr>
                </a:solidFill>
              </a:defRPr>
            </a:lvl5pPr>
            <a:lvl6pPr marL="1714457" indent="0">
              <a:buNone/>
              <a:defRPr sz="1050">
                <a:solidFill>
                  <a:schemeClr val="tx1">
                    <a:tint val="75000"/>
                  </a:schemeClr>
                </a:solidFill>
              </a:defRPr>
            </a:lvl6pPr>
            <a:lvl7pPr marL="2057348" indent="0">
              <a:buNone/>
              <a:defRPr sz="1050">
                <a:solidFill>
                  <a:schemeClr val="tx1">
                    <a:tint val="75000"/>
                  </a:schemeClr>
                </a:solidFill>
              </a:defRPr>
            </a:lvl7pPr>
            <a:lvl8pPr marL="2400240" indent="0">
              <a:buNone/>
              <a:defRPr sz="1050">
                <a:solidFill>
                  <a:schemeClr val="tx1">
                    <a:tint val="75000"/>
                  </a:schemeClr>
                </a:solidFill>
              </a:defRPr>
            </a:lvl8pPr>
            <a:lvl9pPr marL="2743132"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F25F7B-94C1-4212-9706-37EAE2176153}" type="datetime1">
              <a:rPr lang="vi-VN" smtClean="0"/>
              <a:t>21/11/2019</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784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D78FC2EB-DA89-4984-A3A0-96F3B61DC36E}" type="datetime1">
              <a:rPr lang="vi-VN" smtClean="0"/>
              <a:t>21/11/2019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12016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A500F14-D266-414B-A860-7461A903D090}" type="datetime1">
              <a:rPr lang="vi-VN" smtClean="0"/>
              <a:t>21/11/2019</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56864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vi-VN"/>
          </a:p>
        </p:txBody>
      </p:sp>
      <p:sp>
        <p:nvSpPr>
          <p:cNvPr id="3" name="Date Placeholder 2"/>
          <p:cNvSpPr>
            <a:spLocks noGrp="1"/>
          </p:cNvSpPr>
          <p:nvPr>
            <p:ph type="dt" sz="half" idx="10"/>
          </p:nvPr>
        </p:nvSpPr>
        <p:spPr/>
        <p:txBody>
          <a:bodyPr/>
          <a:lstStyle/>
          <a:p>
            <a:fld id="{01A4E0B0-1928-41A5-BD12-A82EA9ACB69E}" type="datetime1">
              <a:rPr lang="vi-VN" smtClean="0"/>
              <a:t>21/11/2019</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28114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C7BB4A-667B-42D1-83C9-0AA7CA3F5699}" type="datetime1">
              <a:rPr lang="vi-VN" smtClean="0"/>
              <a:t>21/11/2019</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115280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vi-VN"/>
          </a:p>
        </p:txBody>
      </p:sp>
      <p:sp>
        <p:nvSpPr>
          <p:cNvPr id="3" name="Content Placeholder 2"/>
          <p:cNvSpPr>
            <a:spLocks noGrp="1"/>
          </p:cNvSpPr>
          <p:nvPr>
            <p:ph idx="1"/>
          </p:nvPr>
        </p:nvSpPr>
        <p:spPr>
          <a:xfrm>
            <a:off x="3575050" y="27305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E802EEF-B49F-423B-945E-B503E6142287}" type="datetime1">
              <a:rPr lang="vi-VN" smtClean="0"/>
              <a:t>21/11/2019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24112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vi-V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892" indent="0">
              <a:buNone/>
              <a:defRPr sz="900"/>
            </a:lvl2pPr>
            <a:lvl3pPr marL="685783" indent="0">
              <a:buNone/>
              <a:defRPr sz="750"/>
            </a:lvl3pPr>
            <a:lvl4pPr marL="1028675" indent="0">
              <a:buNone/>
              <a:defRPr sz="675"/>
            </a:lvl4pPr>
            <a:lvl5pPr marL="1371566" indent="0">
              <a:buNone/>
              <a:defRPr sz="675"/>
            </a:lvl5pPr>
            <a:lvl6pPr marL="1714457" indent="0">
              <a:buNone/>
              <a:defRPr sz="675"/>
            </a:lvl6pPr>
            <a:lvl7pPr marL="2057348" indent="0">
              <a:buNone/>
              <a:defRPr sz="675"/>
            </a:lvl7pPr>
            <a:lvl8pPr marL="2400240" indent="0">
              <a:buNone/>
              <a:defRPr sz="675"/>
            </a:lvl8pPr>
            <a:lvl9pPr marL="2743132"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E812893-65B3-42B4-9DF9-26A1CDC185EE}" type="datetime1">
              <a:rPr lang="vi-VN" smtClean="0"/>
              <a:t>21/11/2019</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0B7F220-0825-4B9B-9156-FF79F33775FE}" type="slidenum">
              <a:rPr lang="vi-VN" smtClean="0"/>
              <a:t>‹#›</a:t>
            </a:fld>
            <a:endParaRPr lang="vi-VN"/>
          </a:p>
        </p:txBody>
      </p:sp>
    </p:spTree>
    <p:extLst>
      <p:ext uri="{BB962C8B-B14F-4D97-AF65-F5344CB8AC3E}">
        <p14:creationId xmlns:p14="http://schemas.microsoft.com/office/powerpoint/2010/main" val="414452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189707"/>
            <a:ext cx="8229600" cy="1143000"/>
          </a:xfrm>
          <a:prstGeom prst="rect">
            <a:avLst/>
          </a:prstGeom>
        </p:spPr>
        <p:txBody>
          <a:bodyPr vert="horz" lIns="91440" tIns="45720" rIns="91440" bIns="45720" rtlCol="0" anchor="ctr">
            <a:normAutofit/>
          </a:bodyPr>
          <a:lstStyle/>
          <a:p>
            <a:r>
              <a:rPr lang="en-US"/>
              <a:t>Click to edit Master title style</a:t>
            </a:r>
            <a:endParaRPr lang="vi-VN"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B466265-DBBC-440C-B0F9-7F9F259790B0}" type="datetime1">
              <a:rPr lang="vi-VN" smtClean="0"/>
              <a:t>21/11/2019</a:t>
            </a:fld>
            <a:endParaRPr lang="vi-VN"/>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0B7F220-0825-4B9B-9156-FF79F33775FE}" type="slidenum">
              <a:rPr lang="vi-VN" smtClean="0"/>
              <a:t>‹#›</a:t>
            </a:fld>
            <a:endParaRPr lang="vi-VN"/>
          </a:p>
        </p:txBody>
      </p:sp>
      <p:grpSp>
        <p:nvGrpSpPr>
          <p:cNvPr id="7" name="Group 4"/>
          <p:cNvGrpSpPr>
            <a:grpSpLocks/>
          </p:cNvGrpSpPr>
          <p:nvPr/>
        </p:nvGrpSpPr>
        <p:grpSpPr bwMode="auto">
          <a:xfrm>
            <a:off x="0" y="0"/>
            <a:ext cx="8763000" cy="1524000"/>
            <a:chOff x="0" y="0"/>
            <a:chExt cx="5520" cy="960"/>
          </a:xfrm>
        </p:grpSpPr>
        <p:cxnSp>
          <p:nvCxnSpPr>
            <p:cNvPr id="8" name="Straight Connector 7"/>
            <p:cNvCxnSpPr/>
            <p:nvPr/>
          </p:nvCxnSpPr>
          <p:spPr>
            <a:xfrm>
              <a:off x="672" y="816"/>
              <a:ext cx="4848" cy="1"/>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rot="5400000">
              <a:off x="913" y="719"/>
              <a:ext cx="480" cy="1"/>
            </a:xfrm>
            <a:prstGeom prst="line">
              <a:avLst/>
            </a:prstGeom>
          </p:spPr>
          <p:style>
            <a:lnRef idx="3">
              <a:schemeClr val="accent1"/>
            </a:lnRef>
            <a:fillRef idx="0">
              <a:schemeClr val="accent1"/>
            </a:fillRef>
            <a:effectRef idx="2">
              <a:schemeClr val="accent1"/>
            </a:effectRef>
            <a:fontRef idx="minor">
              <a:schemeClr val="tx1"/>
            </a:fontRef>
          </p:style>
        </p:cxnSp>
        <p:pic>
          <p:nvPicPr>
            <p:cNvPr id="10" name="Picture 2" descr="logoTDT-banquyen"/>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13605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685783" rtl="0" eaLnBrk="1" latinLnBrk="0" hangingPunct="1">
        <a:spcBef>
          <a:spcPct val="0"/>
        </a:spcBef>
        <a:buNone/>
        <a:defRPr sz="2700" b="1"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vi-VN"/>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facebookresearch/fastText/blob/master/pretrained-vectors.md" TargetMode="External"/><Relationship Id="rId7" Type="http://schemas.openxmlformats.org/officeDocument/2006/relationships/hyperlink" Target="https://viblo.asia/p/xay-dung-mo-hinh-khong-gian-vector-cho-tieng-viet-GrLZDXr2Zk0" TargetMode="External"/><Relationship Id="rId2" Type="http://schemas.openxmlformats.org/officeDocument/2006/relationships/hyperlink" Target="http://jvntextpro.sourceforge.net/" TargetMode="External"/><Relationship Id="rId1" Type="http://schemas.openxmlformats.org/officeDocument/2006/relationships/slideLayout" Target="../slideLayouts/slideLayout2.xml"/><Relationship Id="rId6" Type="http://schemas.openxmlformats.org/officeDocument/2006/relationships/hyperlink" Target="https://github.com/undertheseanlp/underthesea/wiki" TargetMode="External"/><Relationship Id="rId5" Type="http://schemas.openxmlformats.org/officeDocument/2006/relationships/hyperlink" Target="https://viblo.asia/p/phan-loai-van-ban-tieng-viet-tu-dong-phan-1-yMnKM3bal7P" TargetMode="External"/><Relationship Id="rId4" Type="http://schemas.openxmlformats.org/officeDocument/2006/relationships/hyperlink" Target="https://towardsdatascience.com/introduction-to-word-embedding-and-word2vec-652d0c2060f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bwMode="auto">
          <a:xfrm>
            <a:off x="2377130" y="89377"/>
            <a:ext cx="5829300" cy="1102519"/>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normAutofit/>
          </a:bodyPr>
          <a:ls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dirty="0">
                <a:latin typeface="Times New Roman" pitchFamily="18" charset="0"/>
                <a:cs typeface="Times New Roman" pitchFamily="18" charset="0"/>
              </a:rPr>
              <a:t>TỔNG LIÊN ĐOÀN LAO ĐỘNG VIỆT NA</a:t>
            </a:r>
            <a:r>
              <a:rPr lang="vi-VN" b="1" dirty="0">
                <a:latin typeface="Times New Roman" pitchFamily="18" charset="0"/>
                <a:cs typeface="Times New Roman" pitchFamily="18" charset="0"/>
              </a:rPr>
              <a:t>M </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TRƯỜNG ĐẠI HỌC TÔN ĐỨC THẮNG</a:t>
            </a:r>
            <a:br>
              <a:rPr lang="vi-VN" b="1" dirty="0">
                <a:latin typeface="Times New Roman" pitchFamily="18" charset="0"/>
                <a:cs typeface="Times New Roman" pitchFamily="18" charset="0"/>
              </a:rPr>
            </a:br>
            <a:r>
              <a:rPr lang="vi-VN" b="1" dirty="0">
                <a:latin typeface="Times New Roman" pitchFamily="18" charset="0"/>
                <a:cs typeface="Times New Roman" pitchFamily="18" charset="0"/>
              </a:rPr>
              <a:t>KHOA CÔNG NGHỆ THÔNG TIN</a:t>
            </a:r>
            <a:endParaRPr lang="en-US" b="1" dirty="0">
              <a:latin typeface="Times New Roman" pitchFamily="18" charset="0"/>
              <a:cs typeface="Times New Roman" pitchFamily="18" charset="0"/>
            </a:endParaRPr>
          </a:p>
        </p:txBody>
      </p:sp>
      <p:sp>
        <p:nvSpPr>
          <p:cNvPr id="7" name="Title 1"/>
          <p:cNvSpPr txBox="1">
            <a:spLocks/>
          </p:cNvSpPr>
          <p:nvPr/>
        </p:nvSpPr>
        <p:spPr>
          <a:xfrm>
            <a:off x="449942" y="1472607"/>
            <a:ext cx="8476767" cy="1102519"/>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a:lstStyle>
          <a:p>
            <a:r>
              <a:rPr lang="vi-VN" sz="3400" dirty="0"/>
              <a:t>BÁO CÁO MÔN </a:t>
            </a:r>
          </a:p>
          <a:p>
            <a:r>
              <a:rPr lang="vi-VN" sz="3400" dirty="0"/>
              <a:t>KHAI THÁC CÁC TẬP DỮ LIỆU LỚN</a:t>
            </a:r>
          </a:p>
        </p:txBody>
      </p:sp>
      <p:sp>
        <p:nvSpPr>
          <p:cNvPr id="8" name="Rectangle 7"/>
          <p:cNvSpPr/>
          <p:nvPr/>
        </p:nvSpPr>
        <p:spPr>
          <a:xfrm>
            <a:off x="228600" y="2687124"/>
            <a:ext cx="8686799" cy="1300356"/>
          </a:xfrm>
          <a:prstGeom prst="rect">
            <a:avLst/>
          </a:prstGeom>
          <a:noFill/>
        </p:spPr>
        <p:txBody>
          <a:bodyPr wrap="square" lIns="68580" tIns="34290" rIns="68580" bIns="34290" anchor="t">
            <a:spAutoFit/>
          </a:bodyPr>
          <a:lstStyle/>
          <a:p>
            <a:pPr algn="ctr"/>
            <a:r>
              <a:rPr lang="vi-VN" sz="4000" b="1" dirty="0">
                <a:ln w="0"/>
                <a:solidFill>
                  <a:srgbClr val="C00000"/>
                </a:solidFill>
                <a:effectLst>
                  <a:outerShdw blurRad="38100" dist="25400" dir="5400000" algn="ctr" rotWithShape="0">
                    <a:srgbClr val="6E747A">
                      <a:alpha val="43000"/>
                    </a:srgbClr>
                  </a:outerShdw>
                </a:effectLst>
                <a:latin typeface="Arial"/>
                <a:cs typeface="Arial"/>
              </a:rPr>
              <a:t>PHÂN LOẠI VĂN BẢN TIẾNG VIỆT SỬ DỤNG PHƯƠNG PHÁP SVM</a:t>
            </a:r>
            <a:endParaRPr lang="en-US" sz="4000" b="1" dirty="0">
              <a:ln w="0"/>
              <a:solidFill>
                <a:srgbClr val="C00000"/>
              </a:solidFill>
              <a:effectLst>
                <a:outerShdw blurRad="38100" dist="25400" dir="5400000" algn="ctr" rotWithShape="0">
                  <a:srgbClr val="6E747A">
                    <a:alpha val="43000"/>
                  </a:srgbClr>
                </a:outerShdw>
              </a:effectLst>
              <a:latin typeface="Arial"/>
              <a:cs typeface="Arial"/>
            </a:endParaRPr>
          </a:p>
        </p:txBody>
      </p:sp>
      <p:sp>
        <p:nvSpPr>
          <p:cNvPr id="9" name="Subtitle 2"/>
          <p:cNvSpPr>
            <a:spLocks noGrp="1"/>
          </p:cNvSpPr>
          <p:nvPr/>
        </p:nvSpPr>
        <p:spPr bwMode="auto">
          <a:xfrm>
            <a:off x="3333070" y="5249030"/>
            <a:ext cx="5732384" cy="1472453"/>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0" indent="0" algn="ctr" rtl="0" eaLnBrk="1" fontAlgn="base" hangingPunct="1">
              <a:spcBef>
                <a:spcPct val="20000"/>
              </a:spcBef>
              <a:spcAft>
                <a:spcPct val="0"/>
              </a:spcAft>
              <a:buFont typeface="Arial" charset="0"/>
              <a:buNone/>
              <a:defRPr sz="3200" kern="1200">
                <a:solidFill>
                  <a:schemeClr val="tx1">
                    <a:tint val="75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Arial" charset="0"/>
              <a:buNone/>
              <a:defRPr sz="2800" kern="1200">
                <a:solidFill>
                  <a:schemeClr val="tx1">
                    <a:tint val="75000"/>
                  </a:schemeClr>
                </a:solidFill>
                <a:latin typeface="Times New Roman" panose="02020603050405020304" pitchFamily="18" charset="0"/>
                <a:ea typeface="+mn-ea"/>
                <a:cs typeface="Times New Roman" panose="02020603050405020304" pitchFamily="18" charset="0"/>
              </a:defRPr>
            </a:lvl2pPr>
            <a:lvl3pPr marL="914400" indent="0" algn="ctr" rtl="0" eaLnBrk="1" fontAlgn="base" hangingPunct="1">
              <a:spcBef>
                <a:spcPct val="20000"/>
              </a:spcBef>
              <a:spcAft>
                <a:spcPct val="0"/>
              </a:spcAft>
              <a:buFont typeface="Arial" charset="0"/>
              <a:buNone/>
              <a:defRPr sz="2400" kern="1200">
                <a:solidFill>
                  <a:schemeClr val="tx1">
                    <a:tint val="75000"/>
                  </a:schemeClr>
                </a:solidFill>
                <a:latin typeface="Times New Roman" panose="02020603050405020304" pitchFamily="18" charset="0"/>
                <a:ea typeface="+mn-ea"/>
                <a:cs typeface="Times New Roman" panose="02020603050405020304" pitchFamily="18" charset="0"/>
              </a:defRPr>
            </a:lvl3pPr>
            <a:lvl4pPr marL="13716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4pPr>
            <a:lvl5pPr marL="1828800" indent="0" algn="ctr" rtl="0" eaLnBrk="1" fontAlgn="base" hangingPunct="1">
              <a:spcBef>
                <a:spcPct val="20000"/>
              </a:spcBef>
              <a:spcAft>
                <a:spcPct val="0"/>
              </a:spcAft>
              <a:buFont typeface="Arial" charset="0"/>
              <a:buNone/>
              <a:defRPr sz="2000" kern="1200">
                <a:solidFill>
                  <a:schemeClr val="tx1">
                    <a:tint val="75000"/>
                  </a:schemeClr>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2100" b="1" dirty="0">
                <a:solidFill>
                  <a:schemeClr val="tx1"/>
                </a:solidFill>
                <a:latin typeface="Times New Roman"/>
                <a:cs typeface="Times New Roman"/>
              </a:rPr>
              <a:t>GVHD: </a:t>
            </a:r>
            <a:r>
              <a:rPr lang="vi-VN" sz="2100" b="1" dirty="0">
                <a:solidFill>
                  <a:schemeClr val="tx1"/>
                </a:solidFill>
                <a:latin typeface="Times New Roman"/>
                <a:cs typeface="Times New Roman"/>
              </a:rPr>
              <a:t>      </a:t>
            </a:r>
            <a:r>
              <a:rPr lang="en-US" sz="2100" dirty="0">
                <a:solidFill>
                  <a:schemeClr val="tx1"/>
                </a:solidFill>
                <a:latin typeface="Times New Roman"/>
                <a:cs typeface="Times New Roman"/>
              </a:rPr>
              <a:t>TS</a:t>
            </a:r>
            <a:r>
              <a:rPr lang="vi-VN" sz="2100" dirty="0">
                <a:solidFill>
                  <a:schemeClr val="tx1"/>
                </a:solidFill>
                <a:latin typeface="Times New Roman"/>
                <a:cs typeface="Times New Roman"/>
              </a:rPr>
              <a:t> </a:t>
            </a:r>
            <a:r>
              <a:rPr lang="en-US" sz="2100" dirty="0">
                <a:solidFill>
                  <a:schemeClr val="tx1"/>
                </a:solidFill>
                <a:latin typeface="Times New Roman"/>
                <a:cs typeface="Times New Roman"/>
              </a:rPr>
              <a:t>BÙI THANH HÙNG</a:t>
            </a:r>
          </a:p>
          <a:p>
            <a:pPr algn="r"/>
            <a:r>
              <a:rPr lang="en-US" sz="2100" b="1" dirty="0" err="1">
                <a:solidFill>
                  <a:schemeClr val="tx1"/>
                </a:solidFill>
                <a:latin typeface="Times New Roman"/>
                <a:cs typeface="Times New Roman"/>
              </a:rPr>
              <a:t>Thực</a:t>
            </a:r>
            <a:r>
              <a:rPr lang="en-US" sz="2100" b="1" dirty="0">
                <a:solidFill>
                  <a:schemeClr val="tx1"/>
                </a:solidFill>
                <a:latin typeface="Times New Roman"/>
                <a:cs typeface="Times New Roman"/>
              </a:rPr>
              <a:t> </a:t>
            </a:r>
            <a:r>
              <a:rPr lang="en-US" sz="2100" b="1" dirty="0" err="1">
                <a:solidFill>
                  <a:schemeClr val="tx1"/>
                </a:solidFill>
                <a:latin typeface="Times New Roman"/>
                <a:cs typeface="Times New Roman"/>
              </a:rPr>
              <a:t>hiện</a:t>
            </a:r>
            <a:r>
              <a:rPr lang="en-US" sz="2100" b="1" dirty="0">
                <a:solidFill>
                  <a:schemeClr val="tx1"/>
                </a:solidFill>
                <a:latin typeface="Times New Roman"/>
                <a:cs typeface="Times New Roman"/>
              </a:rPr>
              <a:t>:   </a:t>
            </a:r>
            <a:r>
              <a:rPr lang="en-US" sz="2100" dirty="0">
                <a:solidFill>
                  <a:schemeClr val="tx1"/>
                </a:solidFill>
                <a:latin typeface="Times New Roman"/>
                <a:cs typeface="Times New Roman"/>
              </a:rPr>
              <a:t>HỒNG QUANG VINH - 186005004</a:t>
            </a:r>
            <a:endParaRPr lang="en-US" sz="2100" i="1" dirty="0">
              <a:solidFill>
                <a:schemeClr val="tx1"/>
              </a:solidFill>
              <a:latin typeface="Times New Roman"/>
              <a:cs typeface="Times New Roman"/>
            </a:endParaRPr>
          </a:p>
          <a:p>
            <a:pPr algn="r">
              <a:tabLst>
                <a:tab pos="1482292" algn="l"/>
              </a:tabLst>
            </a:pPr>
            <a:r>
              <a:rPr lang="en-US" sz="2100" i="1" dirty="0">
                <a:solidFill>
                  <a:schemeClr val="tx1"/>
                </a:solidFill>
                <a:latin typeface="Times New Roman"/>
                <a:cs typeface="Times New Roman"/>
              </a:rPr>
              <a:t>	</a:t>
            </a:r>
            <a:r>
              <a:rPr lang="en-US" sz="2100" dirty="0">
                <a:solidFill>
                  <a:schemeClr val="tx1"/>
                </a:solidFill>
                <a:latin typeface="Times New Roman"/>
                <a:cs typeface="Times New Roman"/>
              </a:rPr>
              <a:t>NGUYỄN ĐẠI THỊNH - 186005035</a:t>
            </a:r>
            <a:endParaRPr lang="vi-VN" sz="2100" dirty="0">
              <a:solidFill>
                <a:schemeClr val="tx1"/>
              </a:solidFill>
            </a:endParaRPr>
          </a:p>
        </p:txBody>
      </p:sp>
      <p:sp>
        <p:nvSpPr>
          <p:cNvPr id="2" name="Slide Number Placeholder 1"/>
          <p:cNvSpPr>
            <a:spLocks noGrp="1"/>
          </p:cNvSpPr>
          <p:nvPr>
            <p:ph type="sldNum" sz="quarter" idx="12"/>
          </p:nvPr>
        </p:nvSpPr>
        <p:spPr/>
        <p:txBody>
          <a:bodyPr/>
          <a:lstStyle/>
          <a:p>
            <a:fld id="{20B7F220-0825-4B9B-9156-FF79F33775FE}" type="slidenum">
              <a:rPr lang="vi-VN" smtClean="0"/>
              <a:t>1</a:t>
            </a:fld>
            <a:endParaRPr lang="vi-VN"/>
          </a:p>
        </p:txBody>
      </p:sp>
    </p:spTree>
    <p:extLst>
      <p:ext uri="{BB962C8B-B14F-4D97-AF65-F5344CB8AC3E}">
        <p14:creationId xmlns:p14="http://schemas.microsoft.com/office/powerpoint/2010/main" val="1660474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2E762-B704-2C4C-BA2C-E1A646F851F2}"/>
              </a:ext>
            </a:extLst>
          </p:cNvPr>
          <p:cNvSpPr>
            <a:spLocks noGrp="1"/>
          </p:cNvSpPr>
          <p:nvPr>
            <p:ph type="title"/>
          </p:nvPr>
        </p:nvSpPr>
        <p:spPr/>
        <p:txBody>
          <a:bodyPr/>
          <a:lstStyle/>
          <a:p>
            <a:r>
              <a:rPr lang="en-US" dirty="0"/>
              <a:t>CƠ SỞ DỮ LIỆU</a:t>
            </a:r>
          </a:p>
        </p:txBody>
      </p:sp>
      <p:sp>
        <p:nvSpPr>
          <p:cNvPr id="4" name="Slide Number Placeholder 3">
            <a:extLst>
              <a:ext uri="{FF2B5EF4-FFF2-40B4-BE49-F238E27FC236}">
                <a16:creationId xmlns="" xmlns:a16="http://schemas.microsoft.com/office/drawing/2014/main" id="{C4957FAA-0EA8-6040-840E-6CEEDAA1BD08}"/>
              </a:ext>
            </a:extLst>
          </p:cNvPr>
          <p:cNvSpPr>
            <a:spLocks noGrp="1"/>
          </p:cNvSpPr>
          <p:nvPr>
            <p:ph type="sldNum" sz="quarter" idx="12"/>
          </p:nvPr>
        </p:nvSpPr>
        <p:spPr/>
        <p:txBody>
          <a:bodyPr/>
          <a:lstStyle/>
          <a:p>
            <a:fld id="{20B7F220-0825-4B9B-9156-FF79F33775FE}" type="slidenum">
              <a:rPr lang="vi-VN" smtClean="0"/>
              <a:t>10</a:t>
            </a:fld>
            <a:endParaRPr lang="vi-VN"/>
          </a:p>
        </p:txBody>
      </p:sp>
      <p:pic>
        <p:nvPicPr>
          <p:cNvPr id="6" name="Picture 5" descr="A screenshot of a cell phone&#10;&#10;Description automatically generated">
            <a:extLst>
              <a:ext uri="{FF2B5EF4-FFF2-40B4-BE49-F238E27FC236}">
                <a16:creationId xmlns="" xmlns:a16="http://schemas.microsoft.com/office/drawing/2014/main" id="{53EB9CC3-74C2-AD4A-9E9E-11D8CE257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243" y="1519245"/>
            <a:ext cx="7529513" cy="5019675"/>
          </a:xfrm>
          <a:prstGeom prst="rect">
            <a:avLst/>
          </a:prstGeom>
        </p:spPr>
      </p:pic>
    </p:spTree>
    <p:extLst>
      <p:ext uri="{BB962C8B-B14F-4D97-AF65-F5344CB8AC3E}">
        <p14:creationId xmlns:p14="http://schemas.microsoft.com/office/powerpoint/2010/main" val="216850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DEABDC-FD46-D14F-A05A-4BF6C075E81D}"/>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778858FB-19AE-ED48-944B-2BB234907B58}"/>
              </a:ext>
            </a:extLst>
          </p:cNvPr>
          <p:cNvSpPr>
            <a:spLocks noGrp="1"/>
          </p:cNvSpPr>
          <p:nvPr>
            <p:ph idx="1"/>
          </p:nvPr>
        </p:nvSpPr>
        <p:spPr>
          <a:xfrm>
            <a:off x="457200" y="1811867"/>
            <a:ext cx="8229600" cy="4314302"/>
          </a:xfrm>
        </p:spPr>
        <p:txBody>
          <a:bodyPr/>
          <a:lstStyle/>
          <a:p>
            <a:r>
              <a:rPr lang="en-US" dirty="0" err="1"/>
              <a:t>Mô</a:t>
            </a:r>
            <a:r>
              <a:rPr lang="en-US" dirty="0"/>
              <a:t> </a:t>
            </a:r>
            <a:r>
              <a:rPr lang="en-US" dirty="0" err="1"/>
              <a:t>hình</a:t>
            </a:r>
            <a:r>
              <a:rPr lang="en-US" dirty="0"/>
              <a:t> </a:t>
            </a:r>
            <a:r>
              <a:rPr lang="en-US" dirty="0" err="1"/>
              <a:t>chung</a:t>
            </a:r>
            <a:r>
              <a:rPr lang="en-US" dirty="0"/>
              <a:t> </a:t>
            </a:r>
            <a:r>
              <a:rPr lang="en-US" dirty="0" err="1"/>
              <a:t>của</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văn</a:t>
            </a:r>
            <a:r>
              <a:rPr lang="en-US" dirty="0"/>
              <a:t> </a:t>
            </a:r>
            <a:r>
              <a:rPr lang="en-US" dirty="0" err="1"/>
              <a:t>bản</a:t>
            </a:r>
            <a:endParaRPr lang="en-US" dirty="0"/>
          </a:p>
        </p:txBody>
      </p:sp>
      <p:sp>
        <p:nvSpPr>
          <p:cNvPr id="4" name="Slide Number Placeholder 3">
            <a:extLst>
              <a:ext uri="{FF2B5EF4-FFF2-40B4-BE49-F238E27FC236}">
                <a16:creationId xmlns="" xmlns:a16="http://schemas.microsoft.com/office/drawing/2014/main" id="{B12E2BD0-F704-9B4B-8258-6E3E9DCAD597}"/>
              </a:ext>
            </a:extLst>
          </p:cNvPr>
          <p:cNvSpPr>
            <a:spLocks noGrp="1"/>
          </p:cNvSpPr>
          <p:nvPr>
            <p:ph type="sldNum" sz="quarter" idx="12"/>
          </p:nvPr>
        </p:nvSpPr>
        <p:spPr/>
        <p:txBody>
          <a:bodyPr/>
          <a:lstStyle/>
          <a:p>
            <a:fld id="{20B7F220-0825-4B9B-9156-FF79F33775FE}" type="slidenum">
              <a:rPr lang="vi-VN" smtClean="0"/>
              <a:t>11</a:t>
            </a:fld>
            <a:endParaRPr lang="vi-VN"/>
          </a:p>
        </p:txBody>
      </p:sp>
      <p:pic>
        <p:nvPicPr>
          <p:cNvPr id="5" name="Picture 4">
            <a:extLst>
              <a:ext uri="{FF2B5EF4-FFF2-40B4-BE49-F238E27FC236}">
                <a16:creationId xmlns="" xmlns:a16="http://schemas.microsoft.com/office/drawing/2014/main" id="{A1252748-1A09-AD41-83FD-54598F13D735}"/>
              </a:ext>
            </a:extLst>
          </p:cNvPr>
          <p:cNvPicPr/>
          <p:nvPr/>
        </p:nvPicPr>
        <p:blipFill>
          <a:blip r:embed="rId2">
            <a:extLst>
              <a:ext uri="{28A0092B-C50C-407E-A947-70E740481C1C}">
                <a14:useLocalDpi xmlns:a14="http://schemas.microsoft.com/office/drawing/2010/main" val="0"/>
              </a:ext>
            </a:extLst>
          </a:blip>
          <a:stretch>
            <a:fillRect/>
          </a:stretch>
        </p:blipFill>
        <p:spPr>
          <a:xfrm>
            <a:off x="774700" y="2846079"/>
            <a:ext cx="7594600" cy="2877388"/>
          </a:xfrm>
          <a:prstGeom prst="rect">
            <a:avLst/>
          </a:prstGeom>
          <a:ln>
            <a:solidFill>
              <a:schemeClr val="tx1"/>
            </a:solidFill>
          </a:ln>
        </p:spPr>
      </p:pic>
    </p:spTree>
    <p:extLst>
      <p:ext uri="{BB962C8B-B14F-4D97-AF65-F5344CB8AC3E}">
        <p14:creationId xmlns:p14="http://schemas.microsoft.com/office/powerpoint/2010/main" val="3055413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D59C6-84FB-674F-A4F4-F8DAE78CC748}"/>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A7528553-58BA-8741-B107-DF5087BA954A}"/>
              </a:ext>
            </a:extLst>
          </p:cNvPr>
          <p:cNvSpPr>
            <a:spLocks noGrp="1"/>
          </p:cNvSpPr>
          <p:nvPr>
            <p:ph idx="1"/>
          </p:nvPr>
        </p:nvSpPr>
        <p:spPr/>
        <p:txBody>
          <a:bodyPr/>
          <a:lstStyle/>
          <a:p>
            <a:r>
              <a:rPr lang="en-US" dirty="0" err="1"/>
              <a:t>Để</a:t>
            </a:r>
            <a:r>
              <a:rPr lang="en-US" dirty="0"/>
              <a:t> </a:t>
            </a:r>
            <a:r>
              <a:rPr lang="en-US" dirty="0" err="1"/>
              <a:t>giảm</a:t>
            </a:r>
            <a:r>
              <a:rPr lang="en-US" dirty="0"/>
              <a:t> </a:t>
            </a:r>
            <a:r>
              <a:rPr lang="en-US" dirty="0" err="1"/>
              <a:t>kích</a:t>
            </a:r>
            <a:r>
              <a:rPr lang="en-US" dirty="0"/>
              <a:t> </a:t>
            </a:r>
            <a:r>
              <a:rPr lang="en-US" dirty="0" err="1"/>
              <a:t>thước</a:t>
            </a:r>
            <a:r>
              <a:rPr lang="en-US" dirty="0"/>
              <a:t> </a:t>
            </a:r>
            <a:r>
              <a:rPr lang="en-US" dirty="0" err="1"/>
              <a:t>dữ</a:t>
            </a:r>
            <a:r>
              <a:rPr lang="en-US" dirty="0"/>
              <a:t> </a:t>
            </a:r>
            <a:r>
              <a:rPr lang="en-US" dirty="0" err="1"/>
              <a:t>liệu</a:t>
            </a:r>
            <a:r>
              <a:rPr lang="en-US" dirty="0"/>
              <a:t> </a:t>
            </a:r>
            <a:r>
              <a:rPr lang="en-US" dirty="0" err="1"/>
              <a:t>và</a:t>
            </a:r>
            <a:r>
              <a:rPr lang="en-US" dirty="0"/>
              <a:t> </a:t>
            </a:r>
            <a:r>
              <a:rPr lang="en-US" dirty="0" err="1"/>
              <a:t>tăng</a:t>
            </a:r>
            <a:r>
              <a:rPr lang="en-US" dirty="0"/>
              <a:t> </a:t>
            </a:r>
            <a:r>
              <a:rPr lang="en-US" dirty="0" err="1"/>
              <a:t>tốc</a:t>
            </a:r>
            <a:r>
              <a:rPr lang="en-US" dirty="0"/>
              <a:t> </a:t>
            </a:r>
            <a:r>
              <a:rPr lang="en-US" dirty="0" err="1"/>
              <a:t>độ</a:t>
            </a:r>
            <a:r>
              <a:rPr lang="en-US" dirty="0"/>
              <a:t> </a:t>
            </a:r>
            <a:r>
              <a:rPr lang="en-US" dirty="0" err="1"/>
              <a:t>xử</a:t>
            </a:r>
            <a:r>
              <a:rPr lang="en-US" dirty="0"/>
              <a:t> </a:t>
            </a:r>
            <a:r>
              <a:rPr lang="en-US" dirty="0" err="1"/>
              <a:t>lý</a:t>
            </a:r>
            <a:r>
              <a:rPr lang="en-US" dirty="0"/>
              <a:t>, </a:t>
            </a:r>
            <a:r>
              <a:rPr lang="en-US" dirty="0" err="1"/>
              <a:t>cần</a:t>
            </a:r>
            <a:r>
              <a:rPr lang="en-US" dirty="0"/>
              <a:t> </a:t>
            </a:r>
            <a:r>
              <a:rPr lang="en-US" dirty="0" err="1"/>
              <a:t>có</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tiền</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sao</a:t>
            </a:r>
            <a:r>
              <a:rPr lang="en-US" dirty="0"/>
              <a:t> </a:t>
            </a:r>
            <a:r>
              <a:rPr lang="en-US" dirty="0" err="1"/>
              <a:t>cho</a:t>
            </a:r>
            <a:r>
              <a:rPr lang="en-US" dirty="0"/>
              <a:t> </a:t>
            </a:r>
            <a:r>
              <a:rPr lang="en-US" dirty="0" err="1"/>
              <a:t>vẫn</a:t>
            </a:r>
            <a:r>
              <a:rPr lang="en-US" dirty="0"/>
              <a:t> </a:t>
            </a:r>
            <a:r>
              <a:rPr lang="en-US" dirty="0" err="1"/>
              <a:t>giữ</a:t>
            </a:r>
            <a:r>
              <a:rPr lang="en-US" dirty="0"/>
              <a:t> </a:t>
            </a:r>
            <a:r>
              <a:rPr lang="en-US" dirty="0" err="1"/>
              <a:t>được</a:t>
            </a:r>
            <a:r>
              <a:rPr lang="en-US" dirty="0"/>
              <a:t> </a:t>
            </a:r>
            <a:r>
              <a:rPr lang="en-US" dirty="0" err="1"/>
              <a:t>đặc</a:t>
            </a:r>
            <a:r>
              <a:rPr lang="en-US" dirty="0"/>
              <a:t> </a:t>
            </a:r>
            <a:r>
              <a:rPr lang="en-US" dirty="0" err="1"/>
              <a:t>tính</a:t>
            </a:r>
            <a:r>
              <a:rPr lang="en-US" dirty="0"/>
              <a:t> </a:t>
            </a:r>
            <a:r>
              <a:rPr lang="en-US" dirty="0" err="1"/>
              <a:t>dữ</a:t>
            </a:r>
            <a:r>
              <a:rPr lang="en-US" dirty="0"/>
              <a:t> </a:t>
            </a:r>
            <a:r>
              <a:rPr lang="en-US" dirty="0" err="1"/>
              <a:t>liệu</a:t>
            </a:r>
            <a:r>
              <a:rPr lang="en-US" dirty="0"/>
              <a:t>.</a:t>
            </a:r>
          </a:p>
          <a:p>
            <a:endParaRPr lang="en-US" dirty="0"/>
          </a:p>
          <a:p>
            <a:r>
              <a:rPr lang="en-US" dirty="0"/>
              <a:t>Word Tokenize/Segmentation: </a:t>
            </a:r>
            <a:r>
              <a:rPr lang="en-US" dirty="0" err="1"/>
              <a:t>Tách</a:t>
            </a:r>
            <a:r>
              <a:rPr lang="en-US" dirty="0"/>
              <a:t> </a:t>
            </a:r>
            <a:r>
              <a:rPr lang="en-US" dirty="0" err="1"/>
              <a:t>từ</a:t>
            </a:r>
            <a:r>
              <a:rPr lang="en-US" dirty="0"/>
              <a:t> </a:t>
            </a:r>
            <a:r>
              <a:rPr lang="en-US" dirty="0" err="1"/>
              <a:t>và</a:t>
            </a:r>
            <a:r>
              <a:rPr lang="en-US" dirty="0"/>
              <a:t> </a:t>
            </a:r>
            <a:r>
              <a:rPr lang="en-US" dirty="0" err="1"/>
              <a:t>loại</a:t>
            </a:r>
            <a:r>
              <a:rPr lang="en-US" dirty="0"/>
              <a:t> </a:t>
            </a:r>
            <a:r>
              <a:rPr lang="en-US" dirty="0" err="1"/>
              <a:t>bỏ</a:t>
            </a:r>
            <a:r>
              <a:rPr lang="en-US" dirty="0"/>
              <a:t> </a:t>
            </a:r>
            <a:r>
              <a:rPr lang="en-US" dirty="0" err="1"/>
              <a:t>cách</a:t>
            </a:r>
            <a:r>
              <a:rPr lang="en-US" dirty="0"/>
              <a:t> </a:t>
            </a:r>
            <a:r>
              <a:rPr lang="en-US" dirty="0" err="1"/>
              <a:t>kí</a:t>
            </a:r>
            <a:r>
              <a:rPr lang="en-US" dirty="0"/>
              <a:t> </a:t>
            </a:r>
            <a:r>
              <a:rPr lang="en-US" dirty="0" err="1"/>
              <a:t>tự</a:t>
            </a:r>
            <a:r>
              <a:rPr lang="en-US" dirty="0"/>
              <a:t> </a:t>
            </a:r>
            <a:r>
              <a:rPr lang="en-US" dirty="0" err="1"/>
              <a:t>đặc</a:t>
            </a:r>
            <a:r>
              <a:rPr lang="en-US" dirty="0"/>
              <a:t> </a:t>
            </a:r>
            <a:r>
              <a:rPr lang="en-US" dirty="0" err="1"/>
              <a:t>biệt</a:t>
            </a:r>
            <a:r>
              <a:rPr lang="en-US" dirty="0"/>
              <a:t>.</a:t>
            </a:r>
          </a:p>
          <a:p>
            <a:pPr lvl="1"/>
            <a:r>
              <a:rPr lang="en-US" sz="1800" dirty="0"/>
              <a:t>“0123456789%@$.,=+-!;/()*"&amp;^:#|\n\t\’”</a:t>
            </a:r>
          </a:p>
          <a:p>
            <a:pPr lvl="1"/>
            <a:r>
              <a:rPr lang="en-US" sz="1800" dirty="0"/>
              <a:t>“</a:t>
            </a:r>
            <a:r>
              <a:rPr lang="en-US" sz="1800" dirty="0" err="1"/>
              <a:t>Học</a:t>
            </a:r>
            <a:r>
              <a:rPr lang="en-US" sz="1800" dirty="0"/>
              <a:t> </a:t>
            </a:r>
            <a:r>
              <a:rPr lang="en-US" sz="1800" dirty="0" err="1"/>
              <a:t>sinh</a:t>
            </a:r>
            <a:r>
              <a:rPr lang="en-US" sz="1800" dirty="0"/>
              <a:t> </a:t>
            </a:r>
            <a:r>
              <a:rPr lang="en-US" sz="1800" dirty="0" err="1"/>
              <a:t>học</a:t>
            </a:r>
            <a:r>
              <a:rPr lang="en-US" sz="1800" dirty="0"/>
              <a:t> </a:t>
            </a:r>
            <a:r>
              <a:rPr lang="en-US" sz="1800" dirty="0" err="1"/>
              <a:t>sinh</a:t>
            </a:r>
            <a:r>
              <a:rPr lang="en-US" sz="1800" dirty="0"/>
              <a:t> </a:t>
            </a:r>
            <a:r>
              <a:rPr lang="en-US" sz="1800" dirty="0" err="1"/>
              <a:t>học</a:t>
            </a:r>
            <a:r>
              <a:rPr lang="en-US" sz="1800" dirty="0"/>
              <a:t>” =&gt; “</a:t>
            </a:r>
            <a:r>
              <a:rPr lang="en-US" sz="1800" dirty="0" err="1"/>
              <a:t>Học_sinh</a:t>
            </a:r>
            <a:r>
              <a:rPr lang="en-US" sz="1800" dirty="0"/>
              <a:t> </a:t>
            </a:r>
            <a:r>
              <a:rPr lang="en-US" sz="1800" dirty="0" err="1"/>
              <a:t>học</a:t>
            </a:r>
            <a:r>
              <a:rPr lang="en-US" sz="1800" dirty="0"/>
              <a:t> </a:t>
            </a:r>
            <a:r>
              <a:rPr lang="en-US" sz="1800" dirty="0" err="1"/>
              <a:t>sinh_học</a:t>
            </a:r>
            <a:r>
              <a:rPr lang="en-US" sz="1800" dirty="0"/>
              <a:t>”</a:t>
            </a:r>
          </a:p>
          <a:p>
            <a:pPr lvl="1"/>
            <a:endParaRPr lang="en-US" dirty="0"/>
          </a:p>
          <a:p>
            <a:r>
              <a:rPr lang="en-US" dirty="0" err="1"/>
              <a:t>Loại</a:t>
            </a:r>
            <a:r>
              <a:rPr lang="en-US" dirty="0"/>
              <a:t> </a:t>
            </a:r>
            <a:r>
              <a:rPr lang="en-US" dirty="0" err="1"/>
              <a:t>bỏ</a:t>
            </a:r>
            <a:r>
              <a:rPr lang="en-US" dirty="0"/>
              <a:t> </a:t>
            </a:r>
            <a:r>
              <a:rPr lang="en-US" dirty="0" err="1"/>
              <a:t>từ</a:t>
            </a:r>
            <a:r>
              <a:rPr lang="en-US" dirty="0"/>
              <a:t> </a:t>
            </a:r>
            <a:r>
              <a:rPr lang="en-US" dirty="0" err="1"/>
              <a:t>dừng</a:t>
            </a:r>
            <a:r>
              <a:rPr lang="en-US" dirty="0"/>
              <a:t> (</a:t>
            </a:r>
            <a:r>
              <a:rPr lang="en-US" dirty="0" err="1"/>
              <a:t>stopwords</a:t>
            </a:r>
            <a:r>
              <a:rPr lang="en-US" dirty="0"/>
              <a:t>): </a:t>
            </a:r>
            <a:r>
              <a:rPr lang="en-US" dirty="0" err="1"/>
              <a:t>Loại</a:t>
            </a:r>
            <a:r>
              <a:rPr lang="en-US" dirty="0"/>
              <a:t> </a:t>
            </a:r>
            <a:r>
              <a:rPr lang="en-US" dirty="0" err="1"/>
              <a:t>các</a:t>
            </a:r>
            <a:r>
              <a:rPr lang="en-US" dirty="0"/>
              <a:t> </a:t>
            </a:r>
            <a:r>
              <a:rPr lang="en-US" dirty="0" err="1"/>
              <a:t>từ</a:t>
            </a:r>
            <a:r>
              <a:rPr lang="en-US" dirty="0"/>
              <a:t> </a:t>
            </a:r>
            <a:r>
              <a:rPr lang="en-US" dirty="0" err="1"/>
              <a:t>dư</a:t>
            </a:r>
            <a:r>
              <a:rPr lang="en-US" dirty="0"/>
              <a:t> </a:t>
            </a:r>
            <a:r>
              <a:rPr lang="en-US" dirty="0" err="1"/>
              <a:t>thừa</a:t>
            </a:r>
            <a:r>
              <a:rPr lang="en-US" dirty="0"/>
              <a:t> </a:t>
            </a:r>
            <a:r>
              <a:rPr lang="en-US" dirty="0" err="1"/>
              <a:t>không</a:t>
            </a:r>
            <a:r>
              <a:rPr lang="en-US" dirty="0"/>
              <a:t> </a:t>
            </a:r>
            <a:r>
              <a:rPr lang="en-US" dirty="0" err="1"/>
              <a:t>mang</a:t>
            </a:r>
            <a:r>
              <a:rPr lang="en-US" dirty="0"/>
              <a:t> </a:t>
            </a:r>
            <a:r>
              <a:rPr lang="en-US" dirty="0" err="1"/>
              <a:t>ý</a:t>
            </a:r>
            <a:r>
              <a:rPr lang="en-US" dirty="0"/>
              <a:t> </a:t>
            </a:r>
            <a:r>
              <a:rPr lang="en-US" dirty="0" err="1"/>
              <a:t>nghĩa</a:t>
            </a:r>
            <a:r>
              <a:rPr lang="en-US" dirty="0"/>
              <a:t>.</a:t>
            </a:r>
          </a:p>
          <a:p>
            <a:pPr lvl="1"/>
            <a:r>
              <a:rPr lang="en-US" dirty="0" err="1"/>
              <a:t>Vd</a:t>
            </a:r>
            <a:r>
              <a:rPr lang="en-US" dirty="0"/>
              <a:t>: “</a:t>
            </a:r>
            <a:r>
              <a:rPr lang="en-US" dirty="0" err="1"/>
              <a:t>bị</a:t>
            </a:r>
            <a:r>
              <a:rPr lang="en-US" dirty="0"/>
              <a:t>”, “</a:t>
            </a:r>
            <a:r>
              <a:rPr lang="en-US" dirty="0" err="1"/>
              <a:t>bởi</a:t>
            </a:r>
            <a:r>
              <a:rPr lang="en-US" dirty="0"/>
              <a:t>”, “</a:t>
            </a:r>
            <a:r>
              <a:rPr lang="en-US" dirty="0" err="1"/>
              <a:t>cả</a:t>
            </a:r>
            <a:r>
              <a:rPr lang="en-US" dirty="0"/>
              <a:t>”, “</a:t>
            </a:r>
            <a:r>
              <a:rPr lang="en-US" dirty="0" err="1"/>
              <a:t>các</a:t>
            </a:r>
            <a:r>
              <a:rPr lang="en-US" dirty="0"/>
              <a:t>”, “</a:t>
            </a:r>
            <a:r>
              <a:rPr lang="en-US" dirty="0" err="1"/>
              <a:t>cái</a:t>
            </a:r>
            <a:r>
              <a:rPr lang="en-US" dirty="0"/>
              <a:t>”…</a:t>
            </a:r>
          </a:p>
          <a:p>
            <a:pPr lvl="1"/>
            <a:endParaRPr lang="en-US" dirty="0"/>
          </a:p>
          <a:p>
            <a:endParaRPr lang="en-US" dirty="0"/>
          </a:p>
          <a:p>
            <a:pPr lvl="1"/>
            <a:endParaRPr lang="en-US" dirty="0"/>
          </a:p>
        </p:txBody>
      </p:sp>
      <p:sp>
        <p:nvSpPr>
          <p:cNvPr id="4" name="Slide Number Placeholder 3">
            <a:extLst>
              <a:ext uri="{FF2B5EF4-FFF2-40B4-BE49-F238E27FC236}">
                <a16:creationId xmlns="" xmlns:a16="http://schemas.microsoft.com/office/drawing/2014/main" id="{243F0E61-B532-A34D-AE1A-18F7738858FC}"/>
              </a:ext>
            </a:extLst>
          </p:cNvPr>
          <p:cNvSpPr>
            <a:spLocks noGrp="1"/>
          </p:cNvSpPr>
          <p:nvPr>
            <p:ph type="sldNum" sz="quarter" idx="12"/>
          </p:nvPr>
        </p:nvSpPr>
        <p:spPr/>
        <p:txBody>
          <a:bodyPr/>
          <a:lstStyle/>
          <a:p>
            <a:fld id="{20B7F220-0825-4B9B-9156-FF79F33775FE}" type="slidenum">
              <a:rPr lang="vi-VN" smtClean="0"/>
              <a:t>12</a:t>
            </a:fld>
            <a:endParaRPr lang="vi-VN"/>
          </a:p>
        </p:txBody>
      </p:sp>
    </p:spTree>
    <p:extLst>
      <p:ext uri="{BB962C8B-B14F-4D97-AF65-F5344CB8AC3E}">
        <p14:creationId xmlns:p14="http://schemas.microsoft.com/office/powerpoint/2010/main" val="42550656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15267-DB34-1A4D-A956-D26EEFEAAB79}"/>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33B68E54-8302-014F-85EC-5891343A328E}"/>
              </a:ext>
            </a:extLst>
          </p:cNvPr>
          <p:cNvSpPr>
            <a:spLocks noGrp="1"/>
          </p:cNvSpPr>
          <p:nvPr>
            <p:ph idx="1"/>
          </p:nvPr>
        </p:nvSpPr>
        <p:spPr/>
        <p:txBody>
          <a:bodyPr/>
          <a:lstStyle/>
          <a:p>
            <a:pPr algn="just"/>
            <a:r>
              <a:rPr lang="en-US" dirty="0" err="1"/>
              <a:t>Để</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en-US" dirty="0" err="1"/>
              <a:t>cần</a:t>
            </a:r>
            <a:r>
              <a:rPr lang="en-US" dirty="0"/>
              <a:t> </a:t>
            </a:r>
            <a:r>
              <a:rPr lang="en-US" dirty="0" err="1"/>
              <a:t>đưa</a:t>
            </a:r>
            <a:r>
              <a:rPr lang="en-US" dirty="0"/>
              <a:t> </a:t>
            </a:r>
            <a:r>
              <a:rPr lang="en-US" dirty="0" err="1"/>
              <a:t>các</a:t>
            </a:r>
            <a:r>
              <a:rPr lang="en-US" dirty="0"/>
              <a:t> </a:t>
            </a:r>
            <a:r>
              <a:rPr lang="en-US" dirty="0" err="1"/>
              <a:t>từ</a:t>
            </a:r>
            <a:r>
              <a:rPr lang="en-US" dirty="0"/>
              <a:t> </a:t>
            </a:r>
            <a:r>
              <a:rPr lang="en-US" dirty="0" err="1"/>
              <a:t>thành</a:t>
            </a:r>
            <a:r>
              <a:rPr lang="en-US" dirty="0"/>
              <a:t> </a:t>
            </a:r>
            <a:r>
              <a:rPr lang="en-US" dirty="0" err="1"/>
              <a:t>dạng</a:t>
            </a:r>
            <a:r>
              <a:rPr lang="en-US" dirty="0"/>
              <a:t> </a:t>
            </a:r>
            <a:r>
              <a:rPr lang="en-US" dirty="0" err="1"/>
              <a:t>dữ</a:t>
            </a:r>
            <a:r>
              <a:rPr lang="en-US" dirty="0"/>
              <a:t> </a:t>
            </a:r>
            <a:r>
              <a:rPr lang="en-US" dirty="0" err="1"/>
              <a:t>liệu</a:t>
            </a:r>
            <a:r>
              <a:rPr lang="en-US" dirty="0"/>
              <a:t> </a:t>
            </a:r>
            <a:r>
              <a:rPr lang="en-US" dirty="0" err="1"/>
              <a:t>mà</a:t>
            </a:r>
            <a:r>
              <a:rPr lang="en-US" dirty="0"/>
              <a:t> </a:t>
            </a:r>
            <a:r>
              <a:rPr lang="en-US" dirty="0" err="1"/>
              <a:t>các</a:t>
            </a:r>
            <a:r>
              <a:rPr lang="en-US" dirty="0"/>
              <a:t> </a:t>
            </a:r>
            <a:r>
              <a:rPr lang="en-US" dirty="0" err="1"/>
              <a:t>thuật</a:t>
            </a:r>
            <a:r>
              <a:rPr lang="en-US" dirty="0"/>
              <a:t> </a:t>
            </a:r>
            <a:r>
              <a:rPr lang="en-US" dirty="0" err="1"/>
              <a:t>toán</a:t>
            </a:r>
            <a:r>
              <a:rPr lang="en-US" dirty="0"/>
              <a:t> </a:t>
            </a:r>
            <a:r>
              <a:rPr lang="en-US" dirty="0" err="1"/>
              <a:t>có</a:t>
            </a:r>
            <a:r>
              <a:rPr lang="en-US" dirty="0"/>
              <a:t> </a:t>
            </a:r>
            <a:r>
              <a:rPr lang="en-US" dirty="0" err="1"/>
              <a:t>thể</a:t>
            </a:r>
            <a:r>
              <a:rPr lang="en-US" dirty="0"/>
              <a:t> </a:t>
            </a:r>
            <a:r>
              <a:rPr lang="en-US" dirty="0" err="1"/>
              <a:t>xử</a:t>
            </a:r>
            <a:r>
              <a:rPr lang="en-US" dirty="0"/>
              <a:t> </a:t>
            </a:r>
            <a:r>
              <a:rPr lang="en-US" dirty="0" err="1"/>
              <a:t>lý</a:t>
            </a:r>
            <a:r>
              <a:rPr lang="en-US" dirty="0"/>
              <a:t> </a:t>
            </a:r>
            <a:r>
              <a:rPr lang="en-US" dirty="0" err="1"/>
              <a:t>tốt</a:t>
            </a:r>
            <a:r>
              <a:rPr lang="en-US" dirty="0"/>
              <a:t> </a:t>
            </a:r>
            <a:r>
              <a:rPr lang="en-US" dirty="0" err="1"/>
              <a:t>như</a:t>
            </a:r>
            <a:r>
              <a:rPr lang="en-US" dirty="0"/>
              <a:t> </a:t>
            </a:r>
            <a:r>
              <a:rPr lang="en-US" dirty="0" err="1"/>
              <a:t>dạng</a:t>
            </a:r>
            <a:r>
              <a:rPr lang="en-US" dirty="0"/>
              <a:t> </a:t>
            </a:r>
            <a:r>
              <a:rPr lang="en-US" dirty="0" err="1"/>
              <a:t>số</a:t>
            </a:r>
            <a:r>
              <a:rPr lang="en-US" dirty="0"/>
              <a:t>.</a:t>
            </a:r>
          </a:p>
          <a:p>
            <a:pPr algn="just"/>
            <a:endParaRPr lang="en-US" dirty="0"/>
          </a:p>
          <a:p>
            <a:pPr algn="just"/>
            <a:r>
              <a:rPr lang="en-US" dirty="0"/>
              <a:t>Word Embedding: </a:t>
            </a:r>
            <a:r>
              <a:rPr lang="en-US" dirty="0" err="1"/>
              <a:t>tên</a:t>
            </a:r>
            <a:r>
              <a:rPr lang="en-US" dirty="0"/>
              <a:t> </a:t>
            </a:r>
            <a:r>
              <a:rPr lang="en-US" dirty="0" err="1"/>
              <a:t>gọi</a:t>
            </a:r>
            <a:r>
              <a:rPr lang="en-US" dirty="0"/>
              <a:t> </a:t>
            </a:r>
            <a:r>
              <a:rPr lang="en-US" dirty="0" err="1"/>
              <a:t>chung</a:t>
            </a:r>
            <a:r>
              <a:rPr lang="en-US" dirty="0"/>
              <a:t> </a:t>
            </a:r>
            <a:r>
              <a:rPr lang="en-US" dirty="0" err="1"/>
              <a:t>của</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đặc</a:t>
            </a:r>
            <a:r>
              <a:rPr lang="en-US" dirty="0"/>
              <a:t> </a:t>
            </a:r>
            <a:r>
              <a:rPr lang="en-US" dirty="0" err="1"/>
              <a:t>biệt</a:t>
            </a:r>
            <a:r>
              <a:rPr lang="en-US" dirty="0"/>
              <a:t> </a:t>
            </a:r>
            <a:r>
              <a:rPr lang="en-US" dirty="0" err="1"/>
              <a:t>trong</a:t>
            </a:r>
            <a:r>
              <a:rPr lang="en-US" dirty="0"/>
              <a:t> </a:t>
            </a:r>
            <a:r>
              <a:rPr lang="en-US" dirty="0" err="1"/>
              <a:t>xử</a:t>
            </a:r>
            <a:r>
              <a:rPr lang="en-US" dirty="0"/>
              <a:t> </a:t>
            </a:r>
            <a:r>
              <a:rPr lang="en-US" dirty="0" err="1"/>
              <a:t>lý</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r>
              <a:rPr lang="en-US" dirty="0"/>
              <a:t>, </a:t>
            </a:r>
            <a:r>
              <a:rPr lang="vi-VN" dirty="0"/>
              <a:t>các từ hoặc cụm từ được ánh xạ sang các vector số.</a:t>
            </a:r>
          </a:p>
          <a:p>
            <a:pPr marL="0" indent="0" algn="just">
              <a:buNone/>
            </a:pPr>
            <a:endParaRPr lang="vi-VN" dirty="0"/>
          </a:p>
          <a:p>
            <a:pPr algn="just"/>
            <a:r>
              <a:rPr lang="vi-VN" dirty="0"/>
              <a:t>Thường phân chủ yếu thành 2 loại:</a:t>
            </a:r>
          </a:p>
          <a:p>
            <a:pPr lvl="1" algn="just"/>
            <a:r>
              <a:rPr lang="en-US" dirty="0"/>
              <a:t>Frequency-based embedding.</a:t>
            </a:r>
          </a:p>
          <a:p>
            <a:pPr lvl="1" algn="just"/>
            <a:r>
              <a:rPr lang="en-US" dirty="0"/>
              <a:t>Prediction-based embedding.</a:t>
            </a:r>
          </a:p>
          <a:p>
            <a:endParaRPr lang="en-US" dirty="0"/>
          </a:p>
          <a:p>
            <a:endParaRPr lang="en-US" dirty="0"/>
          </a:p>
        </p:txBody>
      </p:sp>
      <p:sp>
        <p:nvSpPr>
          <p:cNvPr id="4" name="Slide Number Placeholder 3">
            <a:extLst>
              <a:ext uri="{FF2B5EF4-FFF2-40B4-BE49-F238E27FC236}">
                <a16:creationId xmlns="" xmlns:a16="http://schemas.microsoft.com/office/drawing/2014/main" id="{0DD576C8-A3F0-3542-93E5-5AB7A8AC36C7}"/>
              </a:ext>
            </a:extLst>
          </p:cNvPr>
          <p:cNvSpPr>
            <a:spLocks noGrp="1"/>
          </p:cNvSpPr>
          <p:nvPr>
            <p:ph type="sldNum" sz="quarter" idx="12"/>
          </p:nvPr>
        </p:nvSpPr>
        <p:spPr/>
        <p:txBody>
          <a:bodyPr/>
          <a:lstStyle/>
          <a:p>
            <a:fld id="{20B7F220-0825-4B9B-9156-FF79F33775FE}" type="slidenum">
              <a:rPr lang="vi-VN" smtClean="0"/>
              <a:t>13</a:t>
            </a:fld>
            <a:endParaRPr lang="vi-VN"/>
          </a:p>
        </p:txBody>
      </p:sp>
    </p:spTree>
    <p:extLst>
      <p:ext uri="{BB962C8B-B14F-4D97-AF65-F5344CB8AC3E}">
        <p14:creationId xmlns:p14="http://schemas.microsoft.com/office/powerpoint/2010/main" val="2237934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F930B3-FD36-DE44-9648-BE33D90CBE91}"/>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627661B0-072D-3D43-8B3C-C105E4849FCC}"/>
              </a:ext>
            </a:extLst>
          </p:cNvPr>
          <p:cNvSpPr>
            <a:spLocks noGrp="1"/>
          </p:cNvSpPr>
          <p:nvPr>
            <p:ph idx="1"/>
          </p:nvPr>
        </p:nvSpPr>
        <p:spPr/>
        <p:txBody>
          <a:bodyPr/>
          <a:lstStyle/>
          <a:p>
            <a:r>
              <a:rPr lang="en-US" dirty="0"/>
              <a:t>Bag of Words: </a:t>
            </a:r>
            <a:r>
              <a:rPr lang="vi-VN" dirty="0"/>
              <a:t>Mô hình túi từ, thể hiện số lần xuất hiện của một từ trong văn bản, được sử dụng như một công cụ tạo đặc trưng.</a:t>
            </a:r>
          </a:p>
          <a:p>
            <a:endParaRPr lang="en-US" dirty="0"/>
          </a:p>
          <a:p>
            <a:r>
              <a:rPr lang="en-US" dirty="0" err="1"/>
              <a:t>Vd</a:t>
            </a:r>
            <a:r>
              <a:rPr lang="en-US" dirty="0"/>
              <a:t>:</a:t>
            </a:r>
          </a:p>
          <a:p>
            <a:pPr lvl="1"/>
            <a:r>
              <a:rPr lang="en-US" dirty="0"/>
              <a:t>(1) </a:t>
            </a:r>
            <a:r>
              <a:rPr lang="en-US" dirty="0" err="1"/>
              <a:t>Phúc</a:t>
            </a:r>
            <a:r>
              <a:rPr lang="en-US" dirty="0"/>
              <a:t> </a:t>
            </a:r>
            <a:r>
              <a:rPr lang="en-US" dirty="0" err="1"/>
              <a:t>thích</a:t>
            </a:r>
            <a:r>
              <a:rPr lang="en-US" dirty="0"/>
              <a:t> </a:t>
            </a:r>
            <a:r>
              <a:rPr lang="en-US" dirty="0" err="1"/>
              <a:t>xem</a:t>
            </a:r>
            <a:r>
              <a:rPr lang="en-US" dirty="0"/>
              <a:t> </a:t>
            </a:r>
            <a:r>
              <a:rPr lang="en-US" dirty="0" err="1"/>
              <a:t>phim</a:t>
            </a:r>
            <a:r>
              <a:rPr lang="en-US" dirty="0"/>
              <a:t>. </a:t>
            </a:r>
            <a:r>
              <a:rPr lang="en-US" dirty="0" err="1"/>
              <a:t>Đạt</a:t>
            </a:r>
            <a:r>
              <a:rPr lang="en-US" dirty="0"/>
              <a:t> </a:t>
            </a:r>
            <a:r>
              <a:rPr lang="en-US" dirty="0" err="1"/>
              <a:t>cũng</a:t>
            </a:r>
            <a:r>
              <a:rPr lang="en-US" dirty="0"/>
              <a:t> </a:t>
            </a:r>
            <a:r>
              <a:rPr lang="en-US" dirty="0" err="1"/>
              <a:t>thích</a:t>
            </a:r>
            <a:r>
              <a:rPr lang="en-US" dirty="0"/>
              <a:t> </a:t>
            </a:r>
            <a:r>
              <a:rPr lang="en-US" dirty="0" err="1"/>
              <a:t>xem</a:t>
            </a:r>
            <a:r>
              <a:rPr lang="en-US" dirty="0"/>
              <a:t> </a:t>
            </a:r>
            <a:r>
              <a:rPr lang="en-US" dirty="0" err="1"/>
              <a:t>phim</a:t>
            </a:r>
            <a:r>
              <a:rPr lang="en-US" dirty="0"/>
              <a:t>.</a:t>
            </a:r>
          </a:p>
          <a:p>
            <a:pPr lvl="1"/>
            <a:r>
              <a:rPr lang="en-US" dirty="0"/>
              <a:t>(2) </a:t>
            </a:r>
            <a:r>
              <a:rPr lang="en-US" dirty="0" err="1"/>
              <a:t>Bích</a:t>
            </a:r>
            <a:r>
              <a:rPr lang="en-US" dirty="0"/>
              <a:t> </a:t>
            </a:r>
            <a:r>
              <a:rPr lang="en-US" dirty="0" err="1"/>
              <a:t>cũng</a:t>
            </a:r>
            <a:r>
              <a:rPr lang="en-US" dirty="0"/>
              <a:t> </a:t>
            </a:r>
            <a:r>
              <a:rPr lang="en-US" dirty="0" err="1"/>
              <a:t>thích</a:t>
            </a:r>
            <a:r>
              <a:rPr lang="en-US" dirty="0"/>
              <a:t> </a:t>
            </a:r>
            <a:r>
              <a:rPr lang="en-US" dirty="0" err="1"/>
              <a:t>xem</a:t>
            </a:r>
            <a:r>
              <a:rPr lang="en-US" dirty="0"/>
              <a:t> </a:t>
            </a:r>
            <a:r>
              <a:rPr lang="en-US" dirty="0" err="1"/>
              <a:t>các</a:t>
            </a:r>
            <a:r>
              <a:rPr lang="en-US" dirty="0"/>
              <a:t> </a:t>
            </a:r>
            <a:r>
              <a:rPr lang="en-US" dirty="0" err="1"/>
              <a:t>trận</a:t>
            </a:r>
            <a:r>
              <a:rPr lang="en-US" dirty="0"/>
              <a:t> </a:t>
            </a:r>
            <a:r>
              <a:rPr lang="en-US" dirty="0" err="1"/>
              <a:t>bóng</a:t>
            </a:r>
            <a:r>
              <a:rPr lang="en-US" dirty="0"/>
              <a:t> </a:t>
            </a:r>
            <a:r>
              <a:rPr lang="en-US" dirty="0" err="1"/>
              <a:t>đá</a:t>
            </a:r>
            <a:r>
              <a:rPr lang="en-US" dirty="0"/>
              <a:t>.</a:t>
            </a:r>
          </a:p>
          <a:p>
            <a:pPr lvl="1"/>
            <a:r>
              <a:rPr lang="en-US" dirty="0" err="1"/>
              <a:t>Từ</a:t>
            </a:r>
            <a:r>
              <a:rPr lang="en-US" dirty="0"/>
              <a:t> </a:t>
            </a:r>
            <a:r>
              <a:rPr lang="en-US" dirty="0" err="1"/>
              <a:t>điển</a:t>
            </a:r>
            <a:r>
              <a:rPr lang="en-US" dirty="0"/>
              <a:t>: [“</a:t>
            </a:r>
            <a:r>
              <a:rPr lang="en-US" dirty="0" err="1"/>
              <a:t>Phúc</a:t>
            </a:r>
            <a:r>
              <a:rPr lang="en-US" dirty="0"/>
              <a:t>”, “</a:t>
            </a:r>
            <a:r>
              <a:rPr lang="en-US" dirty="0" err="1"/>
              <a:t>Đạt</a:t>
            </a:r>
            <a:r>
              <a:rPr lang="en-US" dirty="0"/>
              <a:t>”, “</a:t>
            </a:r>
            <a:r>
              <a:rPr lang="en-US" dirty="0" err="1"/>
              <a:t>Bích</a:t>
            </a:r>
            <a:r>
              <a:rPr lang="en-US" dirty="0"/>
              <a:t>”, “</a:t>
            </a:r>
            <a:r>
              <a:rPr lang="en-US" dirty="0" err="1"/>
              <a:t>thích</a:t>
            </a:r>
            <a:r>
              <a:rPr lang="en-US" dirty="0"/>
              <a:t>”, “</a:t>
            </a:r>
            <a:r>
              <a:rPr lang="en-US" dirty="0" err="1"/>
              <a:t>xem</a:t>
            </a:r>
            <a:r>
              <a:rPr lang="en-US" dirty="0"/>
              <a:t>”, “</a:t>
            </a:r>
            <a:r>
              <a:rPr lang="en-US" dirty="0" err="1"/>
              <a:t>phim</a:t>
            </a:r>
            <a:r>
              <a:rPr lang="en-US" dirty="0"/>
              <a:t>”, “</a:t>
            </a:r>
            <a:r>
              <a:rPr lang="en-US" dirty="0" err="1"/>
              <a:t>cũng</a:t>
            </a:r>
            <a:r>
              <a:rPr lang="en-US" dirty="0"/>
              <a:t>”, “</a:t>
            </a:r>
            <a:r>
              <a:rPr lang="en-US" dirty="0" err="1"/>
              <a:t>các</a:t>
            </a:r>
            <a:r>
              <a:rPr lang="en-US" dirty="0"/>
              <a:t>”, “</a:t>
            </a:r>
            <a:r>
              <a:rPr lang="en-US" dirty="0" err="1"/>
              <a:t>trận</a:t>
            </a:r>
            <a:r>
              <a:rPr lang="en-US" dirty="0"/>
              <a:t>”, “</a:t>
            </a:r>
            <a:r>
              <a:rPr lang="en-US" dirty="0" err="1"/>
              <a:t>bóng</a:t>
            </a:r>
            <a:r>
              <a:rPr lang="en-US" dirty="0"/>
              <a:t>”, “</a:t>
            </a:r>
            <a:r>
              <a:rPr lang="en-US" dirty="0" err="1"/>
              <a:t>đá</a:t>
            </a:r>
            <a:r>
              <a:rPr lang="en-US" dirty="0"/>
              <a:t>”]</a:t>
            </a:r>
          </a:p>
          <a:p>
            <a:pPr lvl="1"/>
            <a:r>
              <a:rPr lang="en-US" dirty="0"/>
              <a:t>Vector </a:t>
            </a:r>
            <a:r>
              <a:rPr lang="en-US" dirty="0" err="1"/>
              <a:t>đặc</a:t>
            </a:r>
            <a:r>
              <a:rPr lang="en-US" dirty="0"/>
              <a:t> </a:t>
            </a:r>
            <a:r>
              <a:rPr lang="en-US" dirty="0" err="1"/>
              <a:t>trưng</a:t>
            </a:r>
            <a:r>
              <a:rPr lang="en-US" dirty="0"/>
              <a:t> </a:t>
            </a:r>
            <a:r>
              <a:rPr lang="en-US" dirty="0" err="1"/>
              <a:t>cho</a:t>
            </a:r>
            <a:r>
              <a:rPr lang="en-US" dirty="0"/>
              <a:t> 2 </a:t>
            </a:r>
            <a:r>
              <a:rPr lang="en-US" dirty="0" err="1"/>
              <a:t>văn</a:t>
            </a:r>
            <a:r>
              <a:rPr lang="en-US" dirty="0"/>
              <a:t> </a:t>
            </a:r>
            <a:r>
              <a:rPr lang="en-US" dirty="0" err="1"/>
              <a:t>bản</a:t>
            </a:r>
            <a:r>
              <a:rPr lang="en-US" dirty="0"/>
              <a:t>:</a:t>
            </a:r>
          </a:p>
          <a:p>
            <a:pPr lvl="2"/>
            <a:r>
              <a:rPr lang="en-US" dirty="0"/>
              <a:t>(1) [ 1 , 1 , 0 , 2 , 2 , 2 , 0 , 0 , 0 , 0 , 0 ]</a:t>
            </a:r>
          </a:p>
          <a:p>
            <a:pPr lvl="2"/>
            <a:r>
              <a:rPr lang="en-US" dirty="0"/>
              <a:t>(2) [ 0 , 0 , 1 , 1 , 1 , 0 , 1 , 1 , 1 , 1 , 1 ]</a:t>
            </a:r>
          </a:p>
          <a:p>
            <a:pPr lvl="2"/>
            <a:endParaRPr lang="en-US" dirty="0"/>
          </a:p>
        </p:txBody>
      </p:sp>
      <p:sp>
        <p:nvSpPr>
          <p:cNvPr id="4" name="Slide Number Placeholder 3">
            <a:extLst>
              <a:ext uri="{FF2B5EF4-FFF2-40B4-BE49-F238E27FC236}">
                <a16:creationId xmlns="" xmlns:a16="http://schemas.microsoft.com/office/drawing/2014/main" id="{C438A1A7-6E9F-6A4E-9C69-7D40AA238097}"/>
              </a:ext>
            </a:extLst>
          </p:cNvPr>
          <p:cNvSpPr>
            <a:spLocks noGrp="1"/>
          </p:cNvSpPr>
          <p:nvPr>
            <p:ph type="sldNum" sz="quarter" idx="12"/>
          </p:nvPr>
        </p:nvSpPr>
        <p:spPr/>
        <p:txBody>
          <a:bodyPr/>
          <a:lstStyle/>
          <a:p>
            <a:fld id="{20B7F220-0825-4B9B-9156-FF79F33775FE}" type="slidenum">
              <a:rPr lang="vi-VN" smtClean="0"/>
              <a:t>14</a:t>
            </a:fld>
            <a:endParaRPr lang="vi-VN"/>
          </a:p>
        </p:txBody>
      </p:sp>
    </p:spTree>
    <p:extLst>
      <p:ext uri="{BB962C8B-B14F-4D97-AF65-F5344CB8AC3E}">
        <p14:creationId xmlns:p14="http://schemas.microsoft.com/office/powerpoint/2010/main" val="946241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3EB77F-08ED-4246-9BB4-234506631CCD}"/>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84944292-D10A-CE47-935D-B302607512A9}"/>
              </a:ext>
            </a:extLst>
          </p:cNvPr>
          <p:cNvSpPr>
            <a:spLocks noGrp="1"/>
          </p:cNvSpPr>
          <p:nvPr>
            <p:ph idx="1"/>
          </p:nvPr>
        </p:nvSpPr>
        <p:spPr/>
        <p:txBody>
          <a:bodyPr>
            <a:normAutofit/>
          </a:bodyPr>
          <a:lstStyle/>
          <a:p>
            <a:r>
              <a:rPr lang="vi-VN" sz="2200" dirty="0"/>
              <a:t>Word2vec là một mạng neural với duy nhất 1 tầng ẩn, </a:t>
            </a:r>
            <a:r>
              <a:rPr lang="vi-VN" dirty="0"/>
              <a:t>lấy đầu vào là một corpus lớn và đầu ra là vector(với số chiều khoảng vài trăm)</a:t>
            </a:r>
          </a:p>
          <a:p>
            <a:endParaRPr lang="vi-VN" dirty="0"/>
          </a:p>
          <a:p>
            <a:r>
              <a:rPr lang="vi-VN" dirty="0"/>
              <a:t>Với mỗi từ duy nhất trong corpus được gắn với một vector tương ứng trong không gian.</a:t>
            </a:r>
          </a:p>
          <a:p>
            <a:endParaRPr lang="vi-VN" sz="2200" dirty="0"/>
          </a:p>
          <a:p>
            <a:r>
              <a:rPr lang="vi-VN" sz="2200" dirty="0"/>
              <a:t> </a:t>
            </a:r>
            <a:r>
              <a:rPr lang="vi-VN" dirty="0"/>
              <a:t>Các word vectors được xác định trong không gian vector sao cho những từ có chung ngữ cảnh được đặt gần nhau trong không gian.</a:t>
            </a:r>
            <a:endParaRPr lang="vi-VN" sz="2200" dirty="0"/>
          </a:p>
          <a:p>
            <a:pPr marL="0" indent="0">
              <a:buNone/>
            </a:pPr>
            <a:endParaRPr lang="en-US" sz="2200" dirty="0"/>
          </a:p>
        </p:txBody>
      </p:sp>
      <p:sp>
        <p:nvSpPr>
          <p:cNvPr id="4" name="Slide Number Placeholder 3">
            <a:extLst>
              <a:ext uri="{FF2B5EF4-FFF2-40B4-BE49-F238E27FC236}">
                <a16:creationId xmlns="" xmlns:a16="http://schemas.microsoft.com/office/drawing/2014/main" id="{5EE99F12-D61C-9242-8C39-5D7AEC9479B3}"/>
              </a:ext>
            </a:extLst>
          </p:cNvPr>
          <p:cNvSpPr>
            <a:spLocks noGrp="1"/>
          </p:cNvSpPr>
          <p:nvPr>
            <p:ph type="sldNum" sz="quarter" idx="12"/>
          </p:nvPr>
        </p:nvSpPr>
        <p:spPr/>
        <p:txBody>
          <a:bodyPr/>
          <a:lstStyle/>
          <a:p>
            <a:fld id="{20B7F220-0825-4B9B-9156-FF79F33775FE}" type="slidenum">
              <a:rPr lang="vi-VN" smtClean="0"/>
              <a:t>15</a:t>
            </a:fld>
            <a:endParaRPr lang="vi-VN"/>
          </a:p>
        </p:txBody>
      </p:sp>
    </p:spTree>
    <p:extLst>
      <p:ext uri="{BB962C8B-B14F-4D97-AF65-F5344CB8AC3E}">
        <p14:creationId xmlns:p14="http://schemas.microsoft.com/office/powerpoint/2010/main" val="341255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264AC-4F7C-D046-AA7D-D704C5B1CC92}"/>
              </a:ext>
            </a:extLst>
          </p:cNvPr>
          <p:cNvSpPr>
            <a:spLocks noGrp="1"/>
          </p:cNvSpPr>
          <p:nvPr>
            <p:ph type="title"/>
          </p:nvPr>
        </p:nvSpPr>
        <p:spPr/>
        <p:txBody>
          <a:bodyPr/>
          <a:lstStyle/>
          <a:p>
            <a:r>
              <a:rPr lang="en-US" dirty="0"/>
              <a:t>CƠ SỞ LÝ THUYẾT</a:t>
            </a:r>
          </a:p>
        </p:txBody>
      </p:sp>
      <p:sp>
        <p:nvSpPr>
          <p:cNvPr id="4" name="Slide Number Placeholder 3">
            <a:extLst>
              <a:ext uri="{FF2B5EF4-FFF2-40B4-BE49-F238E27FC236}">
                <a16:creationId xmlns="" xmlns:a16="http://schemas.microsoft.com/office/drawing/2014/main" id="{6D1BFF83-70F8-7747-B1C3-2574FF21A0AB}"/>
              </a:ext>
            </a:extLst>
          </p:cNvPr>
          <p:cNvSpPr>
            <a:spLocks noGrp="1"/>
          </p:cNvSpPr>
          <p:nvPr>
            <p:ph type="sldNum" sz="quarter" idx="12"/>
          </p:nvPr>
        </p:nvSpPr>
        <p:spPr/>
        <p:txBody>
          <a:bodyPr/>
          <a:lstStyle/>
          <a:p>
            <a:fld id="{20B7F220-0825-4B9B-9156-FF79F33775FE}" type="slidenum">
              <a:rPr lang="vi-VN" smtClean="0"/>
              <a:t>16</a:t>
            </a:fld>
            <a:endParaRPr lang="vi-VN"/>
          </a:p>
        </p:txBody>
      </p:sp>
      <p:pic>
        <p:nvPicPr>
          <p:cNvPr id="5" name="Picture 4">
            <a:extLst>
              <a:ext uri="{FF2B5EF4-FFF2-40B4-BE49-F238E27FC236}">
                <a16:creationId xmlns="" xmlns:a16="http://schemas.microsoft.com/office/drawing/2014/main" id="{C0A6D763-9EA3-8943-9B48-1476BD816B00}"/>
              </a:ext>
            </a:extLst>
          </p:cNvPr>
          <p:cNvPicPr>
            <a:picLocks noChangeAspect="1"/>
          </p:cNvPicPr>
          <p:nvPr/>
        </p:nvPicPr>
        <p:blipFill>
          <a:blip r:embed="rId2"/>
          <a:stretch>
            <a:fillRect/>
          </a:stretch>
        </p:blipFill>
        <p:spPr>
          <a:xfrm>
            <a:off x="419100" y="2130032"/>
            <a:ext cx="8305800" cy="3429000"/>
          </a:xfrm>
          <a:prstGeom prst="rect">
            <a:avLst/>
          </a:prstGeom>
        </p:spPr>
      </p:pic>
    </p:spTree>
    <p:extLst>
      <p:ext uri="{BB962C8B-B14F-4D97-AF65-F5344CB8AC3E}">
        <p14:creationId xmlns:p14="http://schemas.microsoft.com/office/powerpoint/2010/main" val="3847118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11DBA-EEC8-2B42-A4E2-518406BF81F7}"/>
              </a:ext>
            </a:extLst>
          </p:cNvPr>
          <p:cNvSpPr>
            <a:spLocks noGrp="1"/>
          </p:cNvSpPr>
          <p:nvPr>
            <p:ph type="title"/>
          </p:nvPr>
        </p:nvSpPr>
        <p:spPr/>
        <p:txBody>
          <a:bodyPr/>
          <a:lstStyle/>
          <a:p>
            <a:r>
              <a:rPr lang="en-US" dirty="0"/>
              <a:t>CƠ SỞ LÝ THUYẾT</a:t>
            </a:r>
          </a:p>
        </p:txBody>
      </p:sp>
      <p:sp>
        <p:nvSpPr>
          <p:cNvPr id="3" name="Content Placeholder 2">
            <a:extLst>
              <a:ext uri="{FF2B5EF4-FFF2-40B4-BE49-F238E27FC236}">
                <a16:creationId xmlns="" xmlns:a16="http://schemas.microsoft.com/office/drawing/2014/main" id="{B6979B25-69FB-2044-BA4D-657208DA1381}"/>
              </a:ext>
            </a:extLst>
          </p:cNvPr>
          <p:cNvSpPr>
            <a:spLocks noGrp="1"/>
          </p:cNvSpPr>
          <p:nvPr>
            <p:ph idx="1"/>
          </p:nvPr>
        </p:nvSpPr>
        <p:spPr/>
        <p:txBody>
          <a:bodyPr/>
          <a:lstStyle/>
          <a:p>
            <a:r>
              <a:rPr lang="vi-VN" sz="2200" dirty="0"/>
              <a:t>Word2vec bao gồm 2 model</a:t>
            </a:r>
          </a:p>
          <a:p>
            <a:endParaRPr lang="vi-VN" sz="2000" dirty="0"/>
          </a:p>
          <a:p>
            <a:pPr lvl="1" algn="just"/>
            <a:r>
              <a:rPr lang="vi-VN" sz="2050" dirty="0"/>
              <a:t>Skip-gram là mô hình dự đoán ngữ cảnh. </a:t>
            </a:r>
            <a:r>
              <a:rPr lang="en-US" sz="2050" dirty="0" err="1"/>
              <a:t>Nhiệm</a:t>
            </a:r>
            <a:r>
              <a:rPr lang="en-US" sz="2050" dirty="0"/>
              <a:t> </a:t>
            </a:r>
            <a:r>
              <a:rPr lang="en-US" sz="2050" dirty="0" err="1"/>
              <a:t>vụ</a:t>
            </a:r>
            <a:r>
              <a:rPr lang="en-US" sz="2050" dirty="0"/>
              <a:t> </a:t>
            </a:r>
            <a:r>
              <a:rPr lang="en-US" sz="2050" dirty="0" err="1"/>
              <a:t>của</a:t>
            </a:r>
            <a:r>
              <a:rPr lang="en-US" sz="2050" dirty="0"/>
              <a:t> </a:t>
            </a:r>
            <a:r>
              <a:rPr lang="en-US" sz="2050" dirty="0" err="1"/>
              <a:t>nó</a:t>
            </a:r>
            <a:r>
              <a:rPr lang="en-US" sz="2050" dirty="0"/>
              <a:t> </a:t>
            </a:r>
            <a:r>
              <a:rPr lang="en-US" sz="2050" dirty="0" err="1"/>
              <a:t>là</a:t>
            </a:r>
            <a:r>
              <a:rPr lang="en-US" sz="2050" dirty="0"/>
              <a:t> </a:t>
            </a:r>
            <a:r>
              <a:rPr lang="en-US" sz="2050" dirty="0" err="1"/>
              <a:t>khi</a:t>
            </a:r>
            <a:r>
              <a:rPr lang="en-US" sz="2050" dirty="0"/>
              <a:t> </a:t>
            </a:r>
            <a:r>
              <a:rPr lang="en-US" sz="2050" dirty="0" err="1"/>
              <a:t>cho</a:t>
            </a:r>
            <a:r>
              <a:rPr lang="en-US" sz="2050" dirty="0"/>
              <a:t> </a:t>
            </a:r>
            <a:r>
              <a:rPr lang="en-US" sz="2050" dirty="0" err="1"/>
              <a:t>một</a:t>
            </a:r>
            <a:r>
              <a:rPr lang="en-US" sz="2050" dirty="0"/>
              <a:t> </a:t>
            </a:r>
            <a:r>
              <a:rPr lang="en-US" sz="2050" dirty="0" err="1"/>
              <a:t>từ</a:t>
            </a:r>
            <a:r>
              <a:rPr lang="en-US" sz="2050" dirty="0"/>
              <a:t> </a:t>
            </a:r>
            <a:r>
              <a:rPr lang="en-US" sz="2050" dirty="0" err="1"/>
              <a:t>đích</a:t>
            </a:r>
            <a:r>
              <a:rPr lang="en-US" sz="2050" dirty="0"/>
              <a:t> </a:t>
            </a:r>
            <a:r>
              <a:rPr lang="en-US" sz="2050" dirty="0" err="1"/>
              <a:t>thì</a:t>
            </a:r>
            <a:r>
              <a:rPr lang="en-US" sz="2050" dirty="0"/>
              <a:t> </a:t>
            </a:r>
            <a:r>
              <a:rPr lang="en-US" sz="2050" dirty="0" err="1"/>
              <a:t>dự</a:t>
            </a:r>
            <a:r>
              <a:rPr lang="en-US" sz="2050" dirty="0"/>
              <a:t> </a:t>
            </a:r>
            <a:r>
              <a:rPr lang="en-US" sz="2050" dirty="0" err="1"/>
              <a:t>đoán</a:t>
            </a:r>
            <a:r>
              <a:rPr lang="en-US" sz="2050" dirty="0"/>
              <a:t> </a:t>
            </a:r>
            <a:r>
              <a:rPr lang="en-US" sz="2050" dirty="0" err="1"/>
              <a:t>các</a:t>
            </a:r>
            <a:r>
              <a:rPr lang="en-US" sz="2050" dirty="0"/>
              <a:t> </a:t>
            </a:r>
            <a:r>
              <a:rPr lang="en-US" sz="2050" dirty="0" err="1"/>
              <a:t>từ</a:t>
            </a:r>
            <a:r>
              <a:rPr lang="en-US" sz="2050" dirty="0"/>
              <a:t> </a:t>
            </a:r>
            <a:r>
              <a:rPr lang="en-US" sz="2050" dirty="0" err="1"/>
              <a:t>xung</a:t>
            </a:r>
            <a:r>
              <a:rPr lang="en-US" sz="2050" dirty="0"/>
              <a:t> </a:t>
            </a:r>
            <a:r>
              <a:rPr lang="en-US" sz="2050" dirty="0" err="1"/>
              <a:t>quanh</a:t>
            </a:r>
            <a:r>
              <a:rPr lang="en-US" sz="2050" dirty="0"/>
              <a:t>.</a:t>
            </a:r>
          </a:p>
          <a:p>
            <a:pPr lvl="1"/>
            <a:endParaRPr lang="en-US" sz="2050" dirty="0"/>
          </a:p>
          <a:p>
            <a:pPr lvl="1"/>
            <a:endParaRPr lang="en-US" sz="2050" dirty="0"/>
          </a:p>
          <a:p>
            <a:pPr lvl="1" algn="just"/>
            <a:r>
              <a:rPr lang="vi-VN" sz="2050" dirty="0"/>
              <a:t>Cbow là viết tắt của continous bag of word . Model này ngược với model skip-gram, tức là cho những từ xung quanh và dự đoán từ đích.</a:t>
            </a:r>
            <a:endParaRPr lang="en-US" sz="2050" dirty="0"/>
          </a:p>
        </p:txBody>
      </p:sp>
      <p:sp>
        <p:nvSpPr>
          <p:cNvPr id="4" name="Slide Number Placeholder 3">
            <a:extLst>
              <a:ext uri="{FF2B5EF4-FFF2-40B4-BE49-F238E27FC236}">
                <a16:creationId xmlns="" xmlns:a16="http://schemas.microsoft.com/office/drawing/2014/main" id="{52469064-2A14-D148-A62A-C72D64D978D3}"/>
              </a:ext>
            </a:extLst>
          </p:cNvPr>
          <p:cNvSpPr>
            <a:spLocks noGrp="1"/>
          </p:cNvSpPr>
          <p:nvPr>
            <p:ph type="sldNum" sz="quarter" idx="12"/>
          </p:nvPr>
        </p:nvSpPr>
        <p:spPr/>
        <p:txBody>
          <a:bodyPr/>
          <a:lstStyle/>
          <a:p>
            <a:fld id="{20B7F220-0825-4B9B-9156-FF79F33775FE}" type="slidenum">
              <a:rPr lang="vi-VN" smtClean="0"/>
              <a:t>17</a:t>
            </a:fld>
            <a:endParaRPr lang="vi-VN"/>
          </a:p>
        </p:txBody>
      </p:sp>
    </p:spTree>
    <p:extLst>
      <p:ext uri="{BB962C8B-B14F-4D97-AF65-F5344CB8AC3E}">
        <p14:creationId xmlns:p14="http://schemas.microsoft.com/office/powerpoint/2010/main" val="929433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SUPPORT VECTOR MANCHINE – SVM</a:t>
            </a: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18</a:t>
            </a:fld>
            <a:endParaRPr lang="vi-VN"/>
          </a:p>
        </p:txBody>
      </p:sp>
      <p:sp>
        <p:nvSpPr>
          <p:cNvPr id="5" name="Content Placeholder 2"/>
          <p:cNvSpPr>
            <a:spLocks noGrp="1"/>
          </p:cNvSpPr>
          <p:nvPr>
            <p:ph idx="1"/>
          </p:nvPr>
        </p:nvSpPr>
        <p:spPr/>
        <p:txBody>
          <a:bodyPr>
            <a:normAutofit/>
          </a:bodyPr>
          <a:lstStyle/>
          <a:p>
            <a:pPr marL="0" indent="0" algn="just">
              <a:buNone/>
            </a:pPr>
            <a:r>
              <a:rPr lang="vi-VN" dirty="0">
                <a:latin typeface="Times New Roman" panose="02020603050405020304" pitchFamily="18" charset="0"/>
                <a:cs typeface="Times New Roman" panose="02020603050405020304" pitchFamily="18" charset="0"/>
              </a:rPr>
              <a:t>Cho trước một tập huấn luyện, được biểu diễn trong không gian vector,</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trong đó mỗi tài liệu là 1 điểm, phương pháp này tìm ra một siêu phẳng f tốt</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nhất </a:t>
            </a:r>
            <a:r>
              <a:rPr lang="en-US" dirty="0">
                <a:latin typeface="Times New Roman" panose="02020603050405020304" pitchFamily="18" charset="0"/>
                <a:cs typeface="Times New Roman" panose="02020603050405020304" pitchFamily="18" charset="0"/>
              </a:rPr>
              <a:t>c</a:t>
            </a:r>
            <a:r>
              <a:rPr lang="vi-VN" dirty="0">
                <a:latin typeface="Times New Roman" panose="02020603050405020304" pitchFamily="18" charset="0"/>
                <a:cs typeface="Times New Roman" panose="02020603050405020304" pitchFamily="18" charset="0"/>
              </a:rPr>
              <a:t>ó thể chia các điểm trên không gian này thành 2 lớp riêng biệt tương</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ứng là lớp "+" và lớp "-".</a:t>
            </a:r>
            <a:endParaRPr lang="en-US" dirty="0">
              <a:latin typeface="Times New Roman" panose="02020603050405020304" pitchFamily="18" charset="0"/>
              <a:cs typeface="Times New Roman" panose="02020603050405020304" pitchFamily="18"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00741"/>
            <a:ext cx="4679576" cy="3857259"/>
          </a:xfrm>
          <a:prstGeom prst="rect">
            <a:avLst/>
          </a:prstGeom>
        </p:spPr>
      </p:pic>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576" y="3610400"/>
            <a:ext cx="4007224" cy="2783268"/>
          </a:xfrm>
          <a:prstGeom prst="rect">
            <a:avLst/>
          </a:prstGeom>
          <a:ln>
            <a:solidFill>
              <a:schemeClr val="tx1"/>
            </a:solidFill>
          </a:ln>
        </p:spPr>
      </p:pic>
    </p:spTree>
    <p:extLst>
      <p:ext uri="{BB962C8B-B14F-4D97-AF65-F5344CB8AC3E}">
        <p14:creationId xmlns:p14="http://schemas.microsoft.com/office/powerpoint/2010/main" val="1596709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19</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10" name="Content Placeholder 2"/>
          <p:cNvSpPr txBox="1">
            <a:spLocks/>
          </p:cNvSpPr>
          <p:nvPr/>
        </p:nvSpPr>
        <p:spPr>
          <a:xfrm>
            <a:off x="-725288" y="1332707"/>
            <a:ext cx="9144000" cy="1532796"/>
          </a:xfrm>
          <a:prstGeom prst="rect">
            <a:avLst/>
          </a:prstGeom>
        </p:spPr>
        <p:txBody>
          <a:bodyPr vert="horz" lIns="91440" tIns="45720" rIns="91440" bIns="45720" rtlCol="0">
            <a:no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lvl="4" algn="just"/>
            <a:r>
              <a:rPr lang="vi-VN" sz="2100" dirty="0"/>
              <a:t>Trong SVM, đường phân lớp tốt nhất chính là đường có khoảng cách margin</a:t>
            </a:r>
            <a:r>
              <a:rPr lang="en-US" sz="2100" dirty="0"/>
              <a:t> </a:t>
            </a:r>
            <a:r>
              <a:rPr lang="vi-VN" sz="2100" dirty="0"/>
              <a:t>lớn nhất (tức là sẽ tồn tại rất nhiều đường phân cách xoay theo các Phương</a:t>
            </a:r>
            <a:r>
              <a:rPr lang="en-US" sz="2100" dirty="0"/>
              <a:t> </a:t>
            </a:r>
            <a:r>
              <a:rPr lang="vi-VN" sz="2100" dirty="0"/>
              <a:t>khác nhau, và ta chọn ra đường phân cách mà có khoảng cách margin là lớn</a:t>
            </a:r>
            <a:r>
              <a:rPr lang="en-US" sz="2100" dirty="0"/>
              <a:t> </a:t>
            </a:r>
            <a:r>
              <a:rPr lang="vi-VN" sz="2100" dirty="0"/>
              <a:t>nhất)</a:t>
            </a:r>
            <a:endParaRPr lang="en-US" sz="21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05579"/>
            <a:ext cx="9144000" cy="3610703"/>
          </a:xfrm>
          <a:prstGeom prst="rect">
            <a:avLst/>
          </a:prstGeom>
        </p:spPr>
      </p:pic>
    </p:spTree>
    <p:extLst>
      <p:ext uri="{BB962C8B-B14F-4D97-AF65-F5344CB8AC3E}">
        <p14:creationId xmlns:p14="http://schemas.microsoft.com/office/powerpoint/2010/main" val="784446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MỤC LỤC</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16327580"/>
              </p:ext>
            </p:extLst>
          </p:nvPr>
        </p:nvGraphicFramePr>
        <p:xfrm>
          <a:off x="457200" y="1600200"/>
          <a:ext cx="8229600" cy="5121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0B7F220-0825-4B9B-9156-FF79F33775FE}" type="slidenum">
              <a:rPr lang="vi-VN" smtClean="0"/>
              <a:t>2</a:t>
            </a:fld>
            <a:endParaRPr lang="vi-VN"/>
          </a:p>
        </p:txBody>
      </p:sp>
    </p:spTree>
    <p:extLst>
      <p:ext uri="{BB962C8B-B14F-4D97-AF65-F5344CB8AC3E}">
        <p14:creationId xmlns:p14="http://schemas.microsoft.com/office/powerpoint/2010/main" val="1521147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20</a:t>
            </a:fld>
            <a:endParaRPr lang="vi-VN"/>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00206"/>
            <a:ext cx="8229600" cy="4793462"/>
          </a:xfrm>
          <a:prstGeom prst="rect">
            <a:avLst/>
          </a:prstGeom>
          <a:noFill/>
          <a:ln w="9525">
            <a:noFill/>
            <a:miter lim="800000"/>
            <a:headEnd/>
            <a:tailEnd/>
          </a:ln>
        </p:spPr>
      </p:pic>
      <p:sp>
        <p:nvSpPr>
          <p:cNvPr id="6" name="Title 1"/>
          <p:cNvSpPr>
            <a:spLocks noGrp="1"/>
          </p:cNvSpPr>
          <p:nvPr>
            <p:ph type="title"/>
          </p:nvPr>
        </p:nvSpPr>
        <p:spPr/>
        <p:txBody>
          <a:bodyPr/>
          <a:lstStyle/>
          <a:p>
            <a:r>
              <a:rPr lang="vi-VN" dirty="0"/>
              <a:t>SUPPORT VECTOR MANCHINE – SVM</a:t>
            </a:r>
            <a:endParaRPr lang="en-US" dirty="0"/>
          </a:p>
        </p:txBody>
      </p:sp>
    </p:spTree>
    <p:extLst>
      <p:ext uri="{BB962C8B-B14F-4D97-AF65-F5344CB8AC3E}">
        <p14:creationId xmlns:p14="http://schemas.microsoft.com/office/powerpoint/2010/main" val="3710253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Xử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phi </a:t>
            </a:r>
            <a:r>
              <a:rPr lang="en-US" dirty="0" err="1"/>
              <a:t>tuyến</a:t>
            </a:r>
            <a:r>
              <a:rPr lang="en-US" dirty="0"/>
              <a:t>:</a:t>
            </a:r>
          </a:p>
        </p:txBody>
      </p:sp>
      <p:sp>
        <p:nvSpPr>
          <p:cNvPr id="4" name="Slide Number Placeholder 3"/>
          <p:cNvSpPr>
            <a:spLocks noGrp="1"/>
          </p:cNvSpPr>
          <p:nvPr>
            <p:ph type="sldNum" sz="quarter" idx="12"/>
          </p:nvPr>
        </p:nvSpPr>
        <p:spPr/>
        <p:txBody>
          <a:bodyPr/>
          <a:lstStyle/>
          <a:p>
            <a:fld id="{20B7F220-0825-4B9B-9156-FF79F33775FE}" type="slidenum">
              <a:rPr lang="vi-VN" smtClean="0"/>
              <a:t>21</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7" name="Content Placeholder 2"/>
          <p:cNvSpPr txBox="1">
            <a:spLocks/>
          </p:cNvSpPr>
          <p:nvPr/>
        </p:nvSpPr>
        <p:spPr>
          <a:xfrm>
            <a:off x="5200898" y="2741038"/>
            <a:ext cx="3955724" cy="365263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Trên thực tế có những tập huấn luyện không được phân chia rõ</a:t>
            </a:r>
            <a:r>
              <a:rPr lang="en-US" dirty="0"/>
              <a:t> </a:t>
            </a:r>
            <a:r>
              <a:rPr lang="vi-VN" dirty="0"/>
              <a:t>ràng, và</a:t>
            </a:r>
            <a:r>
              <a:rPr lang="en-US" dirty="0"/>
              <a:t> </a:t>
            </a:r>
            <a:r>
              <a:rPr lang="vi-VN" dirty="0"/>
              <a:t>không thể sử dụng</a:t>
            </a:r>
            <a:r>
              <a:rPr lang="en-US" dirty="0"/>
              <a:t> </a:t>
            </a:r>
            <a:r>
              <a:rPr lang="vi-VN" dirty="0"/>
              <a:t>phương pháp tuyến tính để ph</a:t>
            </a:r>
            <a:r>
              <a:rPr lang="en-US" dirty="0"/>
              <a:t>â</a:t>
            </a:r>
            <a:r>
              <a:rPr lang="vi-VN" dirty="0"/>
              <a:t>n</a:t>
            </a:r>
            <a:r>
              <a:rPr lang="en-US" dirty="0"/>
              <a:t> </a:t>
            </a:r>
            <a:r>
              <a:rPr lang="vi-VN" dirty="0"/>
              <a:t>chia ra thành các miền</a:t>
            </a:r>
            <a:r>
              <a:rPr lang="en-US" dirty="0"/>
              <a:t> </a:t>
            </a:r>
            <a:r>
              <a:rPr lang="en-US" dirty="0" err="1"/>
              <a:t>khác</a:t>
            </a:r>
            <a:r>
              <a:rPr lang="en-US" dirty="0"/>
              <a:t> </a:t>
            </a:r>
            <a:r>
              <a:rPr lang="en-US" dirty="0" err="1"/>
              <a:t>nhau</a:t>
            </a:r>
            <a:r>
              <a:rPr lang="vi-VN" dirty="0"/>
              <a:t>. Nếu không có SVM</a:t>
            </a:r>
            <a:r>
              <a:rPr lang="en-US" dirty="0"/>
              <a:t>,</a:t>
            </a:r>
            <a:r>
              <a:rPr lang="vi-VN" dirty="0"/>
              <a:t> sẽ rất khó giải quyết vấn đề này</a:t>
            </a:r>
            <a:r>
              <a:rPr lang="en-US"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84447"/>
            <a:ext cx="5200898" cy="4209221"/>
          </a:xfrm>
          <a:prstGeom prst="rect">
            <a:avLst/>
          </a:prstGeom>
        </p:spPr>
      </p:pic>
    </p:spTree>
    <p:extLst>
      <p:ext uri="{BB962C8B-B14F-4D97-AF65-F5344CB8AC3E}">
        <p14:creationId xmlns:p14="http://schemas.microsoft.com/office/powerpoint/2010/main" val="2019737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B7F220-0825-4B9B-9156-FF79F33775FE}" type="slidenum">
              <a:rPr lang="vi-VN" smtClean="0"/>
              <a:t>22</a:t>
            </a:fld>
            <a:endParaRPr lang="vi-VN"/>
          </a:p>
        </p:txBody>
      </p:sp>
      <p:sp>
        <p:nvSpPr>
          <p:cNvPr id="5" name="Title 1"/>
          <p:cNvSpPr>
            <a:spLocks noGrp="1"/>
          </p:cNvSpPr>
          <p:nvPr>
            <p:ph type="title"/>
          </p:nvPr>
        </p:nvSpPr>
        <p:spPr/>
        <p:txBody>
          <a:bodyPr/>
          <a:lstStyle/>
          <a:p>
            <a:r>
              <a:rPr lang="vi-VN" dirty="0"/>
              <a:t>SUPPORT VECTOR MANCHINE – SVM</a:t>
            </a:r>
            <a:endParaRPr lang="en-US" dirty="0"/>
          </a:p>
        </p:txBody>
      </p:sp>
      <p:sp>
        <p:nvSpPr>
          <p:cNvPr id="6" name="Content Placeholder 2"/>
          <p:cNvSpPr txBox="1">
            <a:spLocks/>
          </p:cNvSpPr>
          <p:nvPr/>
        </p:nvSpPr>
        <p:spPr>
          <a:xfrm>
            <a:off x="4641574" y="1889308"/>
            <a:ext cx="4502426"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en-US" dirty="0" err="1"/>
              <a:t>Bằng</a:t>
            </a:r>
            <a:r>
              <a:rPr lang="en-US" dirty="0"/>
              <a:t> </a:t>
            </a:r>
            <a:r>
              <a:rPr lang="en-US" dirty="0" err="1"/>
              <a:t>các</a:t>
            </a:r>
            <a:r>
              <a:rPr lang="en-US" dirty="0"/>
              <a:t> </a:t>
            </a:r>
            <a:r>
              <a:rPr lang="en-US" dirty="0" err="1"/>
              <a:t>hàm</a:t>
            </a:r>
            <a:r>
              <a:rPr lang="en-US" dirty="0"/>
              <a:t> kernel, </a:t>
            </a:r>
            <a:r>
              <a:rPr lang="vi-VN" dirty="0"/>
              <a:t>SVM tìm cách ánh xạ tập các điểm trên không gian đặc trưng ban đầu(có n</a:t>
            </a:r>
            <a:r>
              <a:rPr lang="en-US" dirty="0"/>
              <a:t> </a:t>
            </a:r>
            <a:r>
              <a:rPr lang="vi-VN" dirty="0"/>
              <a:t>chiều) ra 1 không gian đặc trưng mới có số chiều lớn hơn( m chiều) mà không</a:t>
            </a:r>
            <a:r>
              <a:rPr lang="en-US" dirty="0"/>
              <a:t> </a:t>
            </a:r>
            <a:r>
              <a:rPr lang="vi-VN" dirty="0"/>
              <a:t>thay đổi tính chất.</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647" y="1332707"/>
            <a:ext cx="3684187" cy="2899752"/>
          </a:xfrm>
          <a:prstGeom prst="rect">
            <a:avLst/>
          </a:prstGeom>
        </p:spPr>
      </p:pic>
      <p:sp>
        <p:nvSpPr>
          <p:cNvPr id="8" name="Content Placeholder 2"/>
          <p:cNvSpPr txBox="1">
            <a:spLocks/>
          </p:cNvSpPr>
          <p:nvPr/>
        </p:nvSpPr>
        <p:spPr>
          <a:xfrm>
            <a:off x="4671391" y="4514849"/>
            <a:ext cx="4472609" cy="2343151"/>
          </a:xfrm>
          <a:prstGeom prst="rect">
            <a:avLst/>
          </a:prstGeom>
        </p:spPr>
        <p:txBody>
          <a:bodyPr vert="horz" lIns="91440" tIns="45720" rIns="91440" bIns="45720" rtlCol="0">
            <a:normAutofit/>
          </a:bodyPr>
          <a:lstStyle>
            <a:lvl1pPr marL="257168" indent="-257168" algn="l" defTabSz="685783" rtl="0" eaLnBrk="1" latinLnBrk="0" hangingPunct="1">
              <a:spcBef>
                <a:spcPct val="20000"/>
              </a:spcBef>
              <a:buFont typeface="Arial" pitchFamily="34" charset="0"/>
              <a:buChar char="•"/>
              <a:defRPr sz="2100" kern="1200">
                <a:solidFill>
                  <a:schemeClr val="tx1"/>
                </a:solidFill>
                <a:latin typeface="Times New Roman" panose="02020603050405020304" pitchFamily="18" charset="0"/>
                <a:ea typeface="+mn-ea"/>
                <a:cs typeface="Times New Roman" panose="02020603050405020304" pitchFamily="18" charset="0"/>
              </a:defRPr>
            </a:lvl1pPr>
            <a:lvl2pPr marL="557199" indent="-214308" algn="l" defTabSz="685783" rtl="0" eaLnBrk="1" latinLnBrk="0" hangingPunct="1">
              <a:spcBef>
                <a:spcPct val="20000"/>
              </a:spcBef>
              <a:buFont typeface="Arial" pitchFamily="34" charset="0"/>
              <a:buChar char="–"/>
              <a:defRPr sz="1950" kern="1200">
                <a:solidFill>
                  <a:schemeClr val="tx1"/>
                </a:solidFill>
                <a:latin typeface="Times New Roman" panose="02020603050405020304" pitchFamily="18" charset="0"/>
                <a:ea typeface="+mn-ea"/>
                <a:cs typeface="Times New Roman" panose="02020603050405020304" pitchFamily="18" charset="0"/>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Times New Roman" panose="02020603050405020304" pitchFamily="18" charset="0"/>
                <a:ea typeface="+mn-ea"/>
                <a:cs typeface="Times New Roman" panose="02020603050405020304" pitchFamily="18" charset="0"/>
              </a:defRPr>
            </a:lvl5pPr>
            <a:lvl6pPr marL="1885903"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a:r>
              <a:rPr lang="vi-VN" dirty="0"/>
              <a:t>Sau đó, SVM dùng một siêu phẳng (hyperplane) (m-1 chiều) để cắt không</a:t>
            </a:r>
            <a:r>
              <a:rPr lang="en-US" dirty="0"/>
              <a:t> </a:t>
            </a:r>
            <a:r>
              <a:rPr lang="vi-VN" dirty="0"/>
              <a:t>gian vừa được ánh xạ theo lý thuyết SVM tuyến tính.</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36" y="4232459"/>
            <a:ext cx="3303408" cy="2625541"/>
          </a:xfrm>
          <a:prstGeom prst="rect">
            <a:avLst/>
          </a:prstGeom>
        </p:spPr>
      </p:pic>
    </p:spTree>
    <p:extLst>
      <p:ext uri="{BB962C8B-B14F-4D97-AF65-F5344CB8AC3E}">
        <p14:creationId xmlns:p14="http://schemas.microsoft.com/office/powerpoint/2010/main" val="34711725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THỰC NGHIỆM</a:t>
            </a:r>
          </a:p>
        </p:txBody>
      </p:sp>
      <p:sp>
        <p:nvSpPr>
          <p:cNvPr id="3" name="Content Placeholder 2"/>
          <p:cNvSpPr>
            <a:spLocks noGrp="1"/>
          </p:cNvSpPr>
          <p:nvPr>
            <p:ph idx="1"/>
          </p:nvPr>
        </p:nvSpPr>
        <p:spPr/>
        <p:txBody>
          <a:bodyPr>
            <a:normAutofit/>
          </a:bodyPr>
          <a:lstStyle/>
          <a:p>
            <a:r>
              <a:rPr lang="en-US" dirty="0" err="1" smtClean="0"/>
              <a:t>Tiến</a:t>
            </a:r>
            <a:r>
              <a:rPr lang="en-US" dirty="0" smtClean="0"/>
              <a:t> </a:t>
            </a:r>
            <a:r>
              <a:rPr lang="en-US" dirty="0" err="1" smtClean="0"/>
              <a:t>hành</a:t>
            </a:r>
            <a:r>
              <a:rPr lang="en-US" dirty="0" smtClean="0"/>
              <a:t> </a:t>
            </a:r>
            <a:r>
              <a:rPr lang="en-US" dirty="0" err="1" smtClean="0"/>
              <a:t>chạy</a:t>
            </a:r>
            <a:r>
              <a:rPr lang="en-US" dirty="0" smtClean="0"/>
              <a:t> </a:t>
            </a:r>
            <a:r>
              <a:rPr lang="en-US" dirty="0" err="1" smtClean="0"/>
              <a:t>trên</a:t>
            </a:r>
            <a:r>
              <a:rPr lang="en-US" dirty="0" smtClean="0"/>
              <a:t> 1 </a:t>
            </a:r>
            <a:r>
              <a:rPr lang="en-US" dirty="0" err="1" smtClean="0"/>
              <a:t>phần</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cụ</a:t>
            </a:r>
            <a:r>
              <a:rPr lang="en-US" dirty="0" smtClean="0"/>
              <a:t> </a:t>
            </a:r>
            <a:r>
              <a:rPr lang="en-US" dirty="0" err="1" smtClean="0"/>
              <a:t>thể</a:t>
            </a:r>
            <a:r>
              <a:rPr lang="en-US" dirty="0" smtClean="0"/>
              <a:t> </a:t>
            </a:r>
            <a:r>
              <a:rPr lang="en-US" dirty="0" err="1" smtClean="0"/>
              <a:t>là</a:t>
            </a:r>
            <a:r>
              <a:rPr lang="en-US" dirty="0" smtClean="0"/>
              <a:t> 1801 </a:t>
            </a:r>
            <a:r>
              <a:rPr lang="en-US" dirty="0" err="1" smtClean="0"/>
              <a:t>văn</a:t>
            </a:r>
            <a:r>
              <a:rPr lang="en-US" dirty="0" smtClean="0"/>
              <a:t> </a:t>
            </a:r>
            <a:r>
              <a:rPr lang="en-US" dirty="0" err="1" smtClean="0"/>
              <a:t>bản</a:t>
            </a:r>
            <a:r>
              <a:rPr lang="en-US" dirty="0" smtClean="0"/>
              <a:t> </a:t>
            </a:r>
            <a:r>
              <a:rPr lang="en-US" dirty="0" err="1" smtClean="0"/>
              <a:t>cho</a:t>
            </a:r>
            <a:r>
              <a:rPr lang="en-US" dirty="0" smtClean="0"/>
              <a:t> </a:t>
            </a:r>
            <a:r>
              <a:rPr lang="en-US" dirty="0" err="1" smtClean="0"/>
              <a:t>mỗi</a:t>
            </a:r>
            <a:r>
              <a:rPr lang="en-US" dirty="0" smtClean="0"/>
              <a:t> </a:t>
            </a:r>
            <a:r>
              <a:rPr lang="en-US" dirty="0" err="1" smtClean="0"/>
              <a:t>chủ</a:t>
            </a:r>
            <a:r>
              <a:rPr lang="en-US" dirty="0" smtClean="0"/>
              <a:t> </a:t>
            </a:r>
            <a:r>
              <a:rPr lang="en-US" dirty="0" err="1" smtClean="0"/>
              <a:t>đề</a:t>
            </a:r>
            <a:r>
              <a:rPr lang="en-US" dirty="0" smtClean="0"/>
              <a:t>.</a:t>
            </a:r>
          </a:p>
          <a:p>
            <a:endParaRPr lang="en-US" dirty="0"/>
          </a:p>
          <a:p>
            <a:r>
              <a:rPr lang="en-US" dirty="0" err="1" smtClean="0"/>
              <a:t>Các</a:t>
            </a:r>
            <a:r>
              <a:rPr lang="en-US" dirty="0" smtClean="0"/>
              <a:t> </a:t>
            </a:r>
            <a:r>
              <a:rPr lang="en-US" dirty="0" err="1" smtClean="0"/>
              <a:t>bước</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huấn</a:t>
            </a:r>
            <a:r>
              <a:rPr lang="en-US" dirty="0" smtClean="0"/>
              <a:t> </a:t>
            </a:r>
            <a:r>
              <a:rPr lang="en-US" dirty="0" err="1" smtClean="0"/>
              <a:t>luyện</a:t>
            </a:r>
            <a:r>
              <a:rPr lang="en-US" dirty="0" smtClean="0"/>
              <a:t> </a:t>
            </a:r>
            <a:r>
              <a:rPr lang="en-US" dirty="0" err="1" smtClean="0"/>
              <a:t>mô</a:t>
            </a:r>
            <a:r>
              <a:rPr lang="en-US" dirty="0" smtClean="0"/>
              <a:t> </a:t>
            </a:r>
            <a:r>
              <a:rPr lang="en-US" dirty="0" err="1" smtClean="0"/>
              <a:t>hình</a:t>
            </a:r>
            <a:r>
              <a:rPr lang="en-US" dirty="0" smtClean="0"/>
              <a:t>:</a:t>
            </a:r>
          </a:p>
          <a:p>
            <a:pPr lvl="1"/>
            <a:r>
              <a:rPr lang="en-US" dirty="0" smtClean="0"/>
              <a:t>Load data </a:t>
            </a:r>
            <a:r>
              <a:rPr lang="en-US" dirty="0" err="1" smtClean="0"/>
              <a:t>từ</a:t>
            </a:r>
            <a:r>
              <a:rPr lang="en-US" dirty="0" smtClean="0"/>
              <a:t> </a:t>
            </a:r>
            <a:r>
              <a:rPr lang="en-US" dirty="0" err="1" smtClean="0"/>
              <a:t>bộ</a:t>
            </a:r>
            <a:r>
              <a:rPr lang="en-US" dirty="0" smtClean="0"/>
              <a:t> </a:t>
            </a:r>
            <a:r>
              <a:rPr lang="en-US" dirty="0" err="1" smtClean="0"/>
              <a:t>dữ</a:t>
            </a:r>
            <a:r>
              <a:rPr lang="en-US" dirty="0" smtClean="0"/>
              <a:t> </a:t>
            </a:r>
            <a:r>
              <a:rPr lang="en-US" dirty="0" err="1" smtClean="0"/>
              <a:t>liệu</a:t>
            </a:r>
            <a:r>
              <a:rPr lang="en-US" dirty="0" smtClean="0"/>
              <a:t> 10-topics </a:t>
            </a:r>
            <a:r>
              <a:rPr lang="en-US" dirty="0" err="1" smtClean="0"/>
              <a:t>và</a:t>
            </a:r>
            <a:r>
              <a:rPr lang="en-US" dirty="0" smtClean="0"/>
              <a:t> </a:t>
            </a:r>
            <a:r>
              <a:rPr lang="en-US" dirty="0" err="1" smtClean="0"/>
              <a:t>lưu</a:t>
            </a:r>
            <a:r>
              <a:rPr lang="en-US" dirty="0" smtClean="0"/>
              <a:t> </a:t>
            </a:r>
            <a:r>
              <a:rPr lang="en-US" dirty="0" err="1" smtClean="0"/>
              <a:t>dưới</a:t>
            </a:r>
            <a:r>
              <a:rPr lang="en-US" dirty="0" smtClean="0"/>
              <a:t> </a:t>
            </a:r>
            <a:r>
              <a:rPr lang="en-US" dirty="0" err="1" smtClean="0"/>
              <a:t>dạng</a:t>
            </a:r>
            <a:r>
              <a:rPr lang="en-US" dirty="0" smtClean="0"/>
              <a:t> JSON</a:t>
            </a:r>
          </a:p>
          <a:p>
            <a:pPr lvl="1"/>
            <a:endParaRPr lang="en-US" dirty="0" smtClean="0"/>
          </a:p>
          <a:p>
            <a:pPr lvl="1"/>
            <a:r>
              <a:rPr lang="en-US" dirty="0" err="1"/>
              <a:t>Sử</a:t>
            </a:r>
            <a:r>
              <a:rPr lang="en-US" dirty="0"/>
              <a:t> </a:t>
            </a:r>
            <a:r>
              <a:rPr lang="en-US" dirty="0" err="1"/>
              <a:t>dụng</a:t>
            </a:r>
            <a:r>
              <a:rPr lang="en-US" dirty="0"/>
              <a:t> </a:t>
            </a:r>
            <a:r>
              <a:rPr lang="en-US" dirty="0" err="1"/>
              <a:t>ViTokenizer</a:t>
            </a:r>
            <a:r>
              <a:rPr lang="en-US" dirty="0"/>
              <a:t> </a:t>
            </a:r>
            <a:r>
              <a:rPr lang="en-US" dirty="0" err="1"/>
              <a:t>tách</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văn</a:t>
            </a:r>
            <a:r>
              <a:rPr lang="en-US" dirty="0"/>
              <a:t> </a:t>
            </a:r>
            <a:r>
              <a:rPr lang="en-US" dirty="0" err="1"/>
              <a:t>bản</a:t>
            </a:r>
            <a:r>
              <a:rPr lang="en-US" dirty="0"/>
              <a:t>, </a:t>
            </a:r>
            <a:r>
              <a:rPr lang="en-US" dirty="0" err="1"/>
              <a:t>loại</a:t>
            </a:r>
            <a:r>
              <a:rPr lang="en-US" dirty="0"/>
              <a:t> </a:t>
            </a:r>
            <a:r>
              <a:rPr lang="en-US" dirty="0" err="1"/>
              <a:t>từ</a:t>
            </a:r>
            <a:r>
              <a:rPr lang="en-US" dirty="0"/>
              <a:t> </a:t>
            </a:r>
            <a:r>
              <a:rPr lang="en-US" dirty="0" err="1"/>
              <a:t>dừng</a:t>
            </a:r>
            <a:r>
              <a:rPr lang="en-US" dirty="0"/>
              <a:t> </a:t>
            </a:r>
            <a:r>
              <a:rPr lang="en-US" dirty="0" err="1"/>
              <a:t>và</a:t>
            </a:r>
            <a:r>
              <a:rPr lang="en-US" dirty="0"/>
              <a:t> </a:t>
            </a:r>
            <a:r>
              <a:rPr lang="en-US" dirty="0" err="1"/>
              <a:t>lưu</a:t>
            </a:r>
            <a:r>
              <a:rPr lang="en-US" dirty="0"/>
              <a:t> </a:t>
            </a:r>
            <a:r>
              <a:rPr lang="en-US" dirty="0" err="1"/>
              <a:t>thành</a:t>
            </a:r>
            <a:r>
              <a:rPr lang="en-US" dirty="0"/>
              <a:t> </a:t>
            </a:r>
            <a:r>
              <a:rPr lang="en-US" dirty="0" err="1"/>
              <a:t>từ</a:t>
            </a:r>
            <a:r>
              <a:rPr lang="en-US" dirty="0"/>
              <a:t> </a:t>
            </a:r>
            <a:r>
              <a:rPr lang="en-US" dirty="0" err="1"/>
              <a:t>điển</a:t>
            </a:r>
            <a:r>
              <a:rPr lang="en-US" dirty="0" smtClean="0"/>
              <a:t>.</a:t>
            </a:r>
          </a:p>
          <a:p>
            <a:pPr lvl="1"/>
            <a:endParaRPr lang="en-US" dirty="0"/>
          </a:p>
          <a:p>
            <a:pPr lvl="1"/>
            <a:r>
              <a:rPr lang="en-US" dirty="0" err="1"/>
              <a:t>Sử</a:t>
            </a:r>
            <a:r>
              <a:rPr lang="en-US" dirty="0"/>
              <a:t> </a:t>
            </a:r>
            <a:r>
              <a:rPr lang="en-US" dirty="0" err="1"/>
              <a:t>dụng</a:t>
            </a:r>
            <a:r>
              <a:rPr lang="en-US" dirty="0"/>
              <a:t> </a:t>
            </a:r>
            <a:r>
              <a:rPr lang="en-US" dirty="0" err="1"/>
              <a:t>gensim</a:t>
            </a:r>
            <a:r>
              <a:rPr lang="en-US" dirty="0"/>
              <a:t> </a:t>
            </a:r>
            <a:r>
              <a:rPr lang="en-US" dirty="0" err="1"/>
              <a:t>rút</a:t>
            </a:r>
            <a:r>
              <a:rPr lang="en-US" dirty="0"/>
              <a:t> </a:t>
            </a:r>
            <a:r>
              <a:rPr lang="en-US" dirty="0" err="1"/>
              <a:t>đặc</a:t>
            </a:r>
            <a:r>
              <a:rPr lang="en-US" dirty="0"/>
              <a:t> </a:t>
            </a:r>
            <a:r>
              <a:rPr lang="en-US" dirty="0" err="1"/>
              <a:t>trưng</a:t>
            </a:r>
            <a:r>
              <a:rPr lang="en-US" dirty="0"/>
              <a:t> Bag-of-Words, </a:t>
            </a:r>
            <a:r>
              <a:rPr lang="en-US" dirty="0" err="1"/>
              <a:t>chuyển</a:t>
            </a:r>
            <a:r>
              <a:rPr lang="en-US" dirty="0"/>
              <a:t> </a:t>
            </a:r>
            <a:r>
              <a:rPr lang="en-US" dirty="0" err="1"/>
              <a:t>văn</a:t>
            </a:r>
            <a:r>
              <a:rPr lang="en-US" dirty="0"/>
              <a:t> </a:t>
            </a:r>
            <a:r>
              <a:rPr lang="en-US" dirty="0" err="1"/>
              <a:t>bản</a:t>
            </a:r>
            <a:r>
              <a:rPr lang="en-US" dirty="0"/>
              <a:t> </a:t>
            </a:r>
            <a:r>
              <a:rPr lang="en-US" dirty="0" err="1"/>
              <a:t>thành</a:t>
            </a:r>
            <a:r>
              <a:rPr lang="en-US" dirty="0"/>
              <a:t> </a:t>
            </a:r>
            <a:r>
              <a:rPr lang="en-US" dirty="0" err="1"/>
              <a:t>dạng</a:t>
            </a:r>
            <a:r>
              <a:rPr lang="en-US" dirty="0"/>
              <a:t> vector </a:t>
            </a:r>
            <a:r>
              <a:rPr lang="en-US" dirty="0" err="1"/>
              <a:t>số</a:t>
            </a:r>
            <a:r>
              <a:rPr lang="en-US" dirty="0"/>
              <a:t> </a:t>
            </a:r>
            <a:r>
              <a:rPr lang="en-US" dirty="0" err="1"/>
              <a:t>thực</a:t>
            </a:r>
            <a:r>
              <a:rPr lang="en-US" dirty="0"/>
              <a:t> </a:t>
            </a:r>
            <a:r>
              <a:rPr lang="en-US" dirty="0" err="1"/>
              <a:t>để</a:t>
            </a:r>
            <a:r>
              <a:rPr lang="en-US" dirty="0"/>
              <a:t> </a:t>
            </a:r>
            <a:r>
              <a:rPr lang="en-US" dirty="0" err="1"/>
              <a:t>xử</a:t>
            </a:r>
            <a:r>
              <a:rPr lang="en-US" dirty="0"/>
              <a:t> </a:t>
            </a:r>
            <a:r>
              <a:rPr lang="en-US" dirty="0" err="1"/>
              <a:t>lý</a:t>
            </a:r>
            <a:r>
              <a:rPr lang="en-US" dirty="0"/>
              <a:t>.</a:t>
            </a:r>
          </a:p>
          <a:p>
            <a:pPr lvl="1"/>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23</a:t>
            </a:fld>
            <a:endParaRPr lang="vi-VN"/>
          </a:p>
        </p:txBody>
      </p:sp>
    </p:spTree>
    <p:extLst>
      <p:ext uri="{BB962C8B-B14F-4D97-AF65-F5344CB8AC3E}">
        <p14:creationId xmlns:p14="http://schemas.microsoft.com/office/powerpoint/2010/main" val="37599770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THỰC NGHIỆM</a:t>
            </a:r>
          </a:p>
        </p:txBody>
      </p:sp>
      <p:sp>
        <p:nvSpPr>
          <p:cNvPr id="3" name="Content Placeholder 2"/>
          <p:cNvSpPr>
            <a:spLocks noGrp="1"/>
          </p:cNvSpPr>
          <p:nvPr>
            <p:ph idx="1"/>
          </p:nvPr>
        </p:nvSpPr>
        <p:spPr/>
        <p:txBody>
          <a:bodyPr/>
          <a:lstStyle/>
          <a:p>
            <a:pPr lvl="1"/>
            <a:r>
              <a:rPr lang="en-US" dirty="0" err="1"/>
              <a:t>Sử</a:t>
            </a:r>
            <a:r>
              <a:rPr lang="en-US" dirty="0"/>
              <a:t> </a:t>
            </a:r>
            <a:r>
              <a:rPr lang="en-US" dirty="0" err="1"/>
              <a:t>dụng</a:t>
            </a:r>
            <a:r>
              <a:rPr lang="en-US" dirty="0"/>
              <a:t> </a:t>
            </a:r>
            <a:r>
              <a:rPr lang="en-US" dirty="0" err="1"/>
              <a:t>các</a:t>
            </a:r>
            <a:r>
              <a:rPr lang="en-US" dirty="0"/>
              <a:t> feature vector </a:t>
            </a:r>
            <a:r>
              <a:rPr lang="en-US" dirty="0" err="1"/>
              <a:t>của</a:t>
            </a:r>
            <a:r>
              <a:rPr lang="en-US" dirty="0"/>
              <a:t> </a:t>
            </a:r>
            <a:r>
              <a:rPr lang="en-US" dirty="0" err="1"/>
              <a:t>tập</a:t>
            </a:r>
            <a:r>
              <a:rPr lang="en-US" dirty="0"/>
              <a:t> train </a:t>
            </a:r>
            <a:r>
              <a:rPr lang="en-US" dirty="0" err="1"/>
              <a:t>và</a:t>
            </a:r>
            <a:r>
              <a:rPr lang="en-US" dirty="0"/>
              <a:t> </a:t>
            </a:r>
            <a:r>
              <a:rPr lang="en-US" dirty="0" err="1"/>
              <a:t>tập</a:t>
            </a:r>
            <a:r>
              <a:rPr lang="en-US" dirty="0"/>
              <a:t> test </a:t>
            </a:r>
            <a:r>
              <a:rPr lang="en-US" dirty="0" err="1"/>
              <a:t>đưa</a:t>
            </a:r>
            <a:r>
              <a:rPr lang="en-US" dirty="0"/>
              <a:t> </a:t>
            </a:r>
            <a:r>
              <a:rPr lang="en-US" dirty="0" err="1"/>
              <a:t>vào</a:t>
            </a:r>
            <a:r>
              <a:rPr lang="en-US" dirty="0"/>
              <a:t> </a:t>
            </a:r>
            <a:r>
              <a:rPr lang="en-US" dirty="0" err="1"/>
              <a:t>bộ</a:t>
            </a:r>
            <a:r>
              <a:rPr lang="en-US" dirty="0"/>
              <a:t> </a:t>
            </a:r>
            <a:r>
              <a:rPr lang="en-US" dirty="0" err="1"/>
              <a:t>phân</a:t>
            </a:r>
            <a:r>
              <a:rPr lang="en-US" dirty="0"/>
              <a:t> </a:t>
            </a:r>
            <a:r>
              <a:rPr lang="en-US" dirty="0" err="1"/>
              <a:t>lớp</a:t>
            </a:r>
            <a:r>
              <a:rPr lang="en-US" dirty="0"/>
              <a:t> SVM </a:t>
            </a:r>
            <a:r>
              <a:rPr lang="en-US" dirty="0" err="1"/>
              <a:t>để</a:t>
            </a:r>
            <a:r>
              <a:rPr lang="en-US" dirty="0"/>
              <a:t> </a:t>
            </a:r>
            <a:r>
              <a:rPr lang="en-US" dirty="0" err="1"/>
              <a:t>tiến</a:t>
            </a:r>
            <a:r>
              <a:rPr lang="en-US" dirty="0"/>
              <a:t> </a:t>
            </a:r>
            <a:r>
              <a:rPr lang="en-US" dirty="0" err="1"/>
              <a:t>hành</a:t>
            </a:r>
            <a:r>
              <a:rPr lang="en-US" dirty="0"/>
              <a:t> </a:t>
            </a:r>
            <a:r>
              <a:rPr lang="en-US" dirty="0" err="1"/>
              <a:t>huấn</a:t>
            </a:r>
            <a:r>
              <a:rPr lang="en-US" dirty="0"/>
              <a:t> </a:t>
            </a:r>
            <a:r>
              <a:rPr lang="en-US" dirty="0" err="1"/>
              <a:t>luyện</a:t>
            </a:r>
            <a:r>
              <a:rPr lang="en-US" dirty="0"/>
              <a:t> </a:t>
            </a:r>
            <a:r>
              <a:rPr lang="en-US" dirty="0" err="1"/>
              <a:t>và</a:t>
            </a:r>
            <a:r>
              <a:rPr lang="en-US" dirty="0"/>
              <a:t> validation</a:t>
            </a:r>
            <a:r>
              <a:rPr lang="en-US" dirty="0" smtClean="0"/>
              <a:t>.</a:t>
            </a:r>
          </a:p>
          <a:p>
            <a:pPr lvl="1"/>
            <a:endParaRPr lang="en-US" dirty="0"/>
          </a:p>
          <a:p>
            <a:pPr lvl="1"/>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lưu</a:t>
            </a:r>
            <a:r>
              <a:rPr lang="en-US" dirty="0"/>
              <a:t> </a:t>
            </a:r>
            <a:r>
              <a:rPr lang="en-US" dirty="0" err="1"/>
              <a:t>mô</a:t>
            </a:r>
            <a:r>
              <a:rPr lang="en-US" dirty="0"/>
              <a:t> </a:t>
            </a:r>
            <a:r>
              <a:rPr lang="en-US" dirty="0" err="1"/>
              <a:t>hình</a:t>
            </a:r>
            <a:r>
              <a:rPr lang="en-US" dirty="0"/>
              <a:t> </a:t>
            </a:r>
            <a:r>
              <a:rPr lang="en-US" dirty="0" err="1"/>
              <a:t>xuống</a:t>
            </a:r>
            <a:r>
              <a:rPr lang="en-US" dirty="0"/>
              <a:t> file </a:t>
            </a:r>
            <a:r>
              <a:rPr lang="en-US" b="1" dirty="0"/>
              <a:t>‘linear_svc_model.pk</a:t>
            </a:r>
            <a:r>
              <a:rPr lang="en-US" b="1" dirty="0" smtClean="0"/>
              <a:t>’</a:t>
            </a:r>
          </a:p>
          <a:p>
            <a:pPr lvl="1"/>
            <a:endParaRPr lang="en-US" dirty="0"/>
          </a:p>
          <a:p>
            <a:pPr lvl="1"/>
            <a:r>
              <a:rPr lang="en-US" dirty="0"/>
              <a:t>In </a:t>
            </a:r>
            <a:r>
              <a:rPr lang="en-US" dirty="0" err="1"/>
              <a:t>bảng</a:t>
            </a:r>
            <a:r>
              <a:rPr lang="en-US" dirty="0"/>
              <a:t> report </a:t>
            </a:r>
            <a:r>
              <a:rPr lang="en-US" dirty="0" err="1"/>
              <a:t>quá</a:t>
            </a:r>
            <a:r>
              <a:rPr lang="en-US" dirty="0"/>
              <a:t> </a:t>
            </a:r>
            <a:r>
              <a:rPr lang="en-US" dirty="0" err="1"/>
              <a:t>trình</a:t>
            </a:r>
            <a:r>
              <a:rPr lang="en-US" dirty="0"/>
              <a:t> validation.</a:t>
            </a:r>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24</a:t>
            </a:fld>
            <a:endParaRPr lang="vi-VN"/>
          </a:p>
        </p:txBody>
      </p:sp>
    </p:spTree>
    <p:extLst>
      <p:ext uri="{BB962C8B-B14F-4D97-AF65-F5344CB8AC3E}">
        <p14:creationId xmlns:p14="http://schemas.microsoft.com/office/powerpoint/2010/main" val="3043450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THỰC NGHIỆM</a:t>
            </a:r>
          </a:p>
        </p:txBody>
      </p:sp>
      <p:sp>
        <p:nvSpPr>
          <p:cNvPr id="3" name="Content Placeholder 2"/>
          <p:cNvSpPr>
            <a:spLocks noGrp="1"/>
          </p:cNvSpPr>
          <p:nvPr>
            <p:ph idx="1"/>
          </p:nvPr>
        </p:nvSpPr>
        <p:spPr/>
        <p:txBody>
          <a:bodyPr/>
          <a:lstStyle/>
          <a:p>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test 1 </a:t>
            </a:r>
            <a:r>
              <a:rPr lang="en-US" dirty="0" err="1"/>
              <a:t>đoạn</a:t>
            </a:r>
            <a:r>
              <a:rPr lang="en-US" dirty="0"/>
              <a:t> </a:t>
            </a:r>
            <a:r>
              <a:rPr lang="en-US" dirty="0" err="1"/>
              <a:t>văn</a:t>
            </a:r>
            <a:r>
              <a:rPr lang="en-US" dirty="0"/>
              <a:t> </a:t>
            </a:r>
            <a:r>
              <a:rPr lang="en-US" dirty="0" err="1"/>
              <a:t>bản</a:t>
            </a:r>
            <a:r>
              <a:rPr lang="en-US" dirty="0"/>
              <a:t> </a:t>
            </a:r>
            <a:r>
              <a:rPr lang="en-US" dirty="0" err="1"/>
              <a:t>bất</a:t>
            </a:r>
            <a:r>
              <a:rPr lang="en-US" dirty="0"/>
              <a:t> </a:t>
            </a:r>
            <a:r>
              <a:rPr lang="en-US" dirty="0" err="1"/>
              <a:t>kỳ</a:t>
            </a:r>
            <a:r>
              <a:rPr lang="en-US" dirty="0"/>
              <a:t>:</a:t>
            </a:r>
          </a:p>
          <a:p>
            <a:pPr lvl="1"/>
            <a:r>
              <a:rPr lang="en-US" dirty="0" err="1"/>
              <a:t>Sử</a:t>
            </a:r>
            <a:r>
              <a:rPr lang="en-US" dirty="0"/>
              <a:t> </a:t>
            </a:r>
            <a:r>
              <a:rPr lang="en-US" dirty="0" err="1"/>
              <a:t>dụng</a:t>
            </a:r>
            <a:r>
              <a:rPr lang="en-US" dirty="0"/>
              <a:t> </a:t>
            </a:r>
            <a:r>
              <a:rPr lang="en-US" dirty="0" err="1"/>
              <a:t>ViTokenizer</a:t>
            </a:r>
            <a:r>
              <a:rPr lang="en-US" dirty="0"/>
              <a:t> </a:t>
            </a:r>
            <a:r>
              <a:rPr lang="en-US" dirty="0" err="1"/>
              <a:t>tách</a:t>
            </a:r>
            <a:r>
              <a:rPr lang="en-US" dirty="0"/>
              <a:t> </a:t>
            </a:r>
            <a:r>
              <a:rPr lang="en-US" dirty="0" err="1"/>
              <a:t>các</a:t>
            </a:r>
            <a:r>
              <a:rPr lang="en-US" dirty="0"/>
              <a:t> </a:t>
            </a:r>
            <a:r>
              <a:rPr lang="en-US" dirty="0" err="1"/>
              <a:t>từ</a:t>
            </a:r>
            <a:r>
              <a:rPr lang="en-US" dirty="0"/>
              <a:t> </a:t>
            </a:r>
            <a:r>
              <a:rPr lang="en-US" dirty="0" err="1"/>
              <a:t>trong</a:t>
            </a:r>
            <a:r>
              <a:rPr lang="en-US" dirty="0"/>
              <a:t> </a:t>
            </a:r>
            <a:r>
              <a:rPr lang="en-US" dirty="0" err="1"/>
              <a:t>văn</a:t>
            </a:r>
            <a:r>
              <a:rPr lang="en-US" dirty="0"/>
              <a:t> </a:t>
            </a:r>
            <a:r>
              <a:rPr lang="en-US" dirty="0" err="1"/>
              <a:t>bản</a:t>
            </a:r>
            <a:r>
              <a:rPr lang="en-US" dirty="0"/>
              <a:t>, </a:t>
            </a:r>
            <a:r>
              <a:rPr lang="en-US" dirty="0" err="1"/>
              <a:t>loại</a:t>
            </a:r>
            <a:r>
              <a:rPr lang="en-US" dirty="0"/>
              <a:t> </a:t>
            </a:r>
            <a:r>
              <a:rPr lang="en-US" dirty="0" err="1"/>
              <a:t>từ</a:t>
            </a:r>
            <a:r>
              <a:rPr lang="en-US" dirty="0"/>
              <a:t> </a:t>
            </a:r>
            <a:r>
              <a:rPr lang="en-US" dirty="0" err="1"/>
              <a:t>dừng</a:t>
            </a:r>
            <a:r>
              <a:rPr lang="en-US" dirty="0"/>
              <a:t> </a:t>
            </a:r>
            <a:r>
              <a:rPr lang="en-US" dirty="0" err="1"/>
              <a:t>và</a:t>
            </a:r>
            <a:r>
              <a:rPr lang="en-US" dirty="0"/>
              <a:t> </a:t>
            </a:r>
            <a:r>
              <a:rPr lang="en-US" dirty="0" err="1"/>
              <a:t>lưu</a:t>
            </a:r>
            <a:r>
              <a:rPr lang="en-US" dirty="0"/>
              <a:t> </a:t>
            </a:r>
            <a:r>
              <a:rPr lang="en-US" dirty="0" err="1"/>
              <a:t>thành</a:t>
            </a:r>
            <a:r>
              <a:rPr lang="en-US" dirty="0"/>
              <a:t> </a:t>
            </a:r>
            <a:r>
              <a:rPr lang="en-US" dirty="0" err="1"/>
              <a:t>từ</a:t>
            </a:r>
            <a:r>
              <a:rPr lang="en-US" dirty="0"/>
              <a:t> </a:t>
            </a:r>
            <a:r>
              <a:rPr lang="en-US" dirty="0" err="1"/>
              <a:t>điển</a:t>
            </a:r>
            <a:r>
              <a:rPr lang="en-US" dirty="0" smtClean="0"/>
              <a:t>.</a:t>
            </a:r>
          </a:p>
          <a:p>
            <a:pPr lvl="1"/>
            <a:endParaRPr lang="en-US" dirty="0"/>
          </a:p>
          <a:p>
            <a:pPr lvl="1"/>
            <a:r>
              <a:rPr lang="en-US" dirty="0" err="1"/>
              <a:t>Sử</a:t>
            </a:r>
            <a:r>
              <a:rPr lang="en-US" dirty="0"/>
              <a:t> </a:t>
            </a:r>
            <a:r>
              <a:rPr lang="en-US" dirty="0" err="1"/>
              <a:t>dụng</a:t>
            </a:r>
            <a:r>
              <a:rPr lang="en-US" dirty="0"/>
              <a:t> </a:t>
            </a:r>
            <a:r>
              <a:rPr lang="en-US" dirty="0" err="1"/>
              <a:t>gensim</a:t>
            </a:r>
            <a:r>
              <a:rPr lang="en-US" dirty="0"/>
              <a:t> </a:t>
            </a:r>
            <a:r>
              <a:rPr lang="en-US" dirty="0" err="1"/>
              <a:t>rút</a:t>
            </a:r>
            <a:r>
              <a:rPr lang="en-US" dirty="0"/>
              <a:t> </a:t>
            </a:r>
            <a:r>
              <a:rPr lang="en-US" dirty="0" err="1"/>
              <a:t>đặc</a:t>
            </a:r>
            <a:r>
              <a:rPr lang="en-US" dirty="0"/>
              <a:t> </a:t>
            </a:r>
            <a:r>
              <a:rPr lang="en-US" dirty="0" err="1"/>
              <a:t>trưng</a:t>
            </a:r>
            <a:r>
              <a:rPr lang="en-US" dirty="0"/>
              <a:t> Bag-of-Words, </a:t>
            </a:r>
            <a:r>
              <a:rPr lang="en-US" dirty="0" err="1"/>
              <a:t>chuyển</a:t>
            </a:r>
            <a:r>
              <a:rPr lang="en-US" dirty="0"/>
              <a:t> </a:t>
            </a:r>
            <a:r>
              <a:rPr lang="en-US" dirty="0" err="1"/>
              <a:t>văn</a:t>
            </a:r>
            <a:r>
              <a:rPr lang="en-US" dirty="0"/>
              <a:t> </a:t>
            </a:r>
            <a:r>
              <a:rPr lang="en-US" dirty="0" err="1"/>
              <a:t>bản</a:t>
            </a:r>
            <a:r>
              <a:rPr lang="en-US" dirty="0"/>
              <a:t> </a:t>
            </a:r>
            <a:r>
              <a:rPr lang="en-US" dirty="0" err="1"/>
              <a:t>thành</a:t>
            </a:r>
            <a:r>
              <a:rPr lang="en-US" dirty="0"/>
              <a:t> </a:t>
            </a:r>
            <a:r>
              <a:rPr lang="en-US" dirty="0" err="1"/>
              <a:t>dạng</a:t>
            </a:r>
            <a:r>
              <a:rPr lang="en-US" dirty="0"/>
              <a:t> vector </a:t>
            </a:r>
            <a:r>
              <a:rPr lang="en-US" dirty="0" err="1"/>
              <a:t>số</a:t>
            </a:r>
            <a:r>
              <a:rPr lang="en-US" dirty="0"/>
              <a:t> </a:t>
            </a:r>
            <a:r>
              <a:rPr lang="en-US" dirty="0" err="1"/>
              <a:t>thực</a:t>
            </a:r>
            <a:r>
              <a:rPr lang="en-US" dirty="0"/>
              <a:t> </a:t>
            </a:r>
            <a:r>
              <a:rPr lang="en-US" dirty="0" err="1"/>
              <a:t>để</a:t>
            </a:r>
            <a:r>
              <a:rPr lang="en-US" dirty="0"/>
              <a:t> </a:t>
            </a:r>
            <a:r>
              <a:rPr lang="en-US" dirty="0" err="1"/>
              <a:t>xử</a:t>
            </a:r>
            <a:r>
              <a:rPr lang="en-US" dirty="0"/>
              <a:t> </a:t>
            </a:r>
            <a:r>
              <a:rPr lang="en-US" dirty="0" err="1"/>
              <a:t>lý</a:t>
            </a:r>
            <a:r>
              <a:rPr lang="en-US" dirty="0" smtClean="0"/>
              <a:t>.</a:t>
            </a:r>
          </a:p>
          <a:p>
            <a:pPr lvl="1"/>
            <a:endParaRPr lang="en-US" dirty="0"/>
          </a:p>
          <a:p>
            <a:pPr lvl="1"/>
            <a:r>
              <a:rPr lang="en-US" dirty="0"/>
              <a:t>Load model </a:t>
            </a:r>
            <a:r>
              <a:rPr lang="en-US" dirty="0" err="1"/>
              <a:t>được</a:t>
            </a:r>
            <a:r>
              <a:rPr lang="en-US" dirty="0"/>
              <a:t> </a:t>
            </a:r>
            <a:r>
              <a:rPr lang="en-US" dirty="0" err="1"/>
              <a:t>lưu</a:t>
            </a:r>
            <a:r>
              <a:rPr lang="en-US" dirty="0"/>
              <a:t> </a:t>
            </a:r>
            <a:r>
              <a:rPr lang="en-US" dirty="0" err="1"/>
              <a:t>trong</a:t>
            </a:r>
            <a:r>
              <a:rPr lang="en-US" dirty="0"/>
              <a:t> </a:t>
            </a:r>
            <a:r>
              <a:rPr lang="en-US" b="1" dirty="0"/>
              <a:t>‘linear_svc_model.pk’ </a:t>
            </a:r>
            <a:r>
              <a:rPr lang="en-US" dirty="0" err="1"/>
              <a:t>thực</a:t>
            </a:r>
            <a:r>
              <a:rPr lang="en-US" dirty="0"/>
              <a:t> </a:t>
            </a:r>
            <a:r>
              <a:rPr lang="en-US" dirty="0" err="1"/>
              <a:t>hiện</a:t>
            </a:r>
            <a:r>
              <a:rPr lang="en-US" dirty="0"/>
              <a:t> </a:t>
            </a:r>
            <a:r>
              <a:rPr lang="en-US" dirty="0" err="1"/>
              <a:t>dự</a:t>
            </a:r>
            <a:r>
              <a:rPr lang="en-US" dirty="0"/>
              <a:t> </a:t>
            </a:r>
            <a:r>
              <a:rPr lang="en-US" dirty="0" err="1"/>
              <a:t>đoán</a:t>
            </a:r>
            <a:r>
              <a:rPr lang="en-US" dirty="0"/>
              <a:t> </a:t>
            </a:r>
            <a:r>
              <a:rPr lang="en-US" dirty="0" err="1"/>
              <a:t>kết</a:t>
            </a:r>
            <a:r>
              <a:rPr lang="en-US" dirty="0"/>
              <a:t> </a:t>
            </a:r>
            <a:r>
              <a:rPr lang="en-US" dirty="0" err="1"/>
              <a:t>quả</a:t>
            </a:r>
            <a:r>
              <a:rPr lang="en-US" dirty="0"/>
              <a:t> </a:t>
            </a:r>
            <a:r>
              <a:rPr lang="en-US" dirty="0" err="1"/>
              <a:t>và</a:t>
            </a:r>
            <a:r>
              <a:rPr lang="en-US" dirty="0"/>
              <a:t> in </a:t>
            </a:r>
            <a:r>
              <a:rPr lang="en-US" dirty="0" err="1"/>
              <a:t>ra</a:t>
            </a:r>
            <a:r>
              <a:rPr lang="en-US" dirty="0"/>
              <a:t> </a:t>
            </a:r>
            <a:r>
              <a:rPr lang="en-US" dirty="0" err="1"/>
              <a:t>nhãn</a:t>
            </a:r>
            <a:r>
              <a:rPr lang="en-US" dirty="0"/>
              <a:t> </a:t>
            </a:r>
            <a:r>
              <a:rPr lang="en-US" dirty="0" err="1"/>
              <a:t>được</a:t>
            </a:r>
            <a:r>
              <a:rPr lang="en-US" dirty="0"/>
              <a:t> </a:t>
            </a:r>
            <a:r>
              <a:rPr lang="en-US" dirty="0" err="1"/>
              <a:t>dự</a:t>
            </a:r>
            <a:r>
              <a:rPr lang="en-US" dirty="0"/>
              <a:t> </a:t>
            </a:r>
            <a:r>
              <a:rPr lang="en-US" dirty="0" err="1"/>
              <a:t>đoán</a:t>
            </a:r>
            <a:r>
              <a:rPr lang="en-US" dirty="0"/>
              <a:t>.</a:t>
            </a:r>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25</a:t>
            </a:fld>
            <a:endParaRPr lang="vi-VN"/>
          </a:p>
        </p:txBody>
      </p:sp>
    </p:spTree>
    <p:extLst>
      <p:ext uri="{BB962C8B-B14F-4D97-AF65-F5344CB8AC3E}">
        <p14:creationId xmlns:p14="http://schemas.microsoft.com/office/powerpoint/2010/main" val="849637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5C69A1-5180-A24C-8B24-1E7471ED363F}"/>
              </a:ext>
            </a:extLst>
          </p:cNvPr>
          <p:cNvSpPr>
            <a:spLocks noGrp="1"/>
          </p:cNvSpPr>
          <p:nvPr>
            <p:ph type="title"/>
          </p:nvPr>
        </p:nvSpPr>
        <p:spPr/>
        <p:txBody>
          <a:bodyPr/>
          <a:lstStyle/>
          <a:p>
            <a:r>
              <a:rPr lang="en-US" dirty="0"/>
              <a:t>KẾT QUẢ THỰC NGHIỆM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11AE839D-5729-864B-ACFD-9EE16A7D3DB1}"/>
                  </a:ext>
                </a:extLst>
              </p:cNvPr>
              <p:cNvSpPr>
                <a:spLocks noGrp="1"/>
              </p:cNvSpPr>
              <p:nvPr>
                <p:ph idx="1"/>
              </p:nvPr>
            </p:nvSpPr>
            <p:spPr/>
            <p:txBody>
              <a:bodyPr/>
              <a:lstStyle/>
              <a:p>
                <a:r>
                  <a:rPr lang="en-US" dirty="0" err="1"/>
                  <a:t>Độ</a:t>
                </a:r>
                <a:r>
                  <a:rPr lang="en-US" dirty="0"/>
                  <a:t> </a:t>
                </a:r>
                <a:r>
                  <a:rPr lang="en-US" dirty="0" err="1"/>
                  <a:t>chính</a:t>
                </a:r>
                <a:r>
                  <a:rPr lang="en-US" dirty="0"/>
                  <a:t> </a:t>
                </a:r>
                <a:r>
                  <a:rPr lang="en-US" dirty="0" err="1"/>
                  <a:t>xác</a:t>
                </a:r>
                <a:r>
                  <a:rPr lang="en-US" dirty="0"/>
                  <a:t> (Accuracy) </a:t>
                </a:r>
                <a:r>
                  <a:rPr lang="en-US" dirty="0" err="1"/>
                  <a:t>và</a:t>
                </a:r>
                <a:r>
                  <a:rPr lang="en-US" dirty="0"/>
                  <a:t> </a:t>
                </a:r>
                <a:r>
                  <a:rPr lang="en-US" dirty="0" err="1"/>
                  <a:t>độ</a:t>
                </a:r>
                <a:r>
                  <a:rPr lang="en-US" dirty="0"/>
                  <a:t> </a:t>
                </a:r>
                <a:r>
                  <a:rPr lang="en-US" dirty="0" err="1"/>
                  <a:t>đo</a:t>
                </a:r>
                <a:r>
                  <a:rPr lang="en-US" dirty="0"/>
                  <a:t> F (F-measure)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suất</a:t>
                </a:r>
                <a:r>
                  <a:rPr lang="en-US" dirty="0"/>
                  <a:t> </a:t>
                </a:r>
                <a:r>
                  <a:rPr lang="en-US" dirty="0" err="1"/>
                  <a:t>của</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được</a:t>
                </a:r>
                <a:r>
                  <a:rPr lang="en-US" dirty="0"/>
                  <a:t> </a:t>
                </a:r>
                <a:r>
                  <a:rPr lang="en-US" dirty="0" err="1"/>
                  <a:t>đề</a:t>
                </a:r>
                <a:r>
                  <a:rPr lang="en-US" dirty="0"/>
                  <a:t> </a:t>
                </a:r>
                <a:r>
                  <a:rPr lang="en-US" dirty="0" err="1"/>
                  <a:t>xuất</a:t>
                </a:r>
                <a:r>
                  <a:rPr lang="en-US" dirty="0"/>
                  <a:t>.</a:t>
                </a:r>
              </a:p>
              <a:p>
                <a:r>
                  <a:rPr lang="en-US" dirty="0" err="1"/>
                  <a:t>Các</a:t>
                </a:r>
                <a:r>
                  <a:rPr lang="en-US" dirty="0"/>
                  <a:t> </a:t>
                </a:r>
                <a:r>
                  <a:rPr lang="en-US" dirty="0" err="1"/>
                  <a:t>chỉ</a:t>
                </a:r>
                <a:r>
                  <a:rPr lang="en-US" dirty="0"/>
                  <a:t> </a:t>
                </a:r>
                <a:r>
                  <a:rPr lang="en-US" dirty="0" err="1"/>
                  <a:t>số</a:t>
                </a:r>
                <a:r>
                  <a:rPr lang="en-US" dirty="0"/>
                  <a:t> </a:t>
                </a:r>
                <a:r>
                  <a:rPr lang="en-US" dirty="0" err="1"/>
                  <a:t>được</a:t>
                </a:r>
                <a:r>
                  <a:rPr lang="en-US" dirty="0"/>
                  <a:t> </a:t>
                </a:r>
                <a:r>
                  <a:rPr lang="en-US" dirty="0" err="1"/>
                  <a:t>tính</a:t>
                </a:r>
                <a:r>
                  <a:rPr lang="en-US" dirty="0"/>
                  <a:t> </a:t>
                </a:r>
                <a:r>
                  <a:rPr lang="en-US" dirty="0" err="1"/>
                  <a:t>toán</a:t>
                </a:r>
                <a:r>
                  <a:rPr lang="en-US" dirty="0"/>
                  <a:t> </a:t>
                </a:r>
                <a:r>
                  <a:rPr lang="en-US" dirty="0" err="1"/>
                  <a:t>thông</a:t>
                </a:r>
                <a:r>
                  <a:rPr lang="en-US" dirty="0"/>
                  <a:t> qua 2 </a:t>
                </a:r>
                <a:r>
                  <a:rPr lang="en-US" dirty="0" err="1"/>
                  <a:t>chỉ</a:t>
                </a:r>
                <a:r>
                  <a:rPr lang="en-US" dirty="0"/>
                  <a:t> </a:t>
                </a:r>
                <a:r>
                  <a:rPr lang="en-US" dirty="0" err="1"/>
                  <a:t>số</a:t>
                </a:r>
                <a:r>
                  <a:rPr lang="en-US" dirty="0"/>
                  <a:t> </a:t>
                </a:r>
                <a:r>
                  <a:rPr lang="en-US" dirty="0" err="1"/>
                  <a:t>Presision</a:t>
                </a:r>
                <a:r>
                  <a:rPr lang="en-US" dirty="0"/>
                  <a:t> </a:t>
                </a:r>
                <a:r>
                  <a:rPr lang="en-US" dirty="0" err="1"/>
                  <a:t>và</a:t>
                </a:r>
                <a:r>
                  <a:rPr lang="en-US" dirty="0"/>
                  <a:t> Recall, </a:t>
                </a:r>
                <a:r>
                  <a:rPr lang="en-US" dirty="0" err="1"/>
                  <a:t>thông</a:t>
                </a:r>
                <a:r>
                  <a:rPr lang="en-US" dirty="0"/>
                  <a:t> qua </a:t>
                </a:r>
                <a:r>
                  <a:rPr lang="vi-VN" dirty="0"/>
                  <a:t>True Positive (TP), False Positive (FP), True Negative (TN) và False Negative (FN)</a:t>
                </a:r>
                <a:r>
                  <a:rPr lang="en-US" dirty="0"/>
                  <a:t> .</a:t>
                </a:r>
              </a:p>
              <a:p>
                <a:pPr lvl="1"/>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𝑃𝑟𝑒𝑐𝑖𝑠𝑖𝑜𝑛</m:t>
                        </m:r>
                      </m:e>
                      <m:sub>
                        <m:r>
                          <a:rPr lang="vi-VN" i="1">
                            <a:latin typeface="Cambria Math" panose="02040503050406030204" pitchFamily="18" charset="0"/>
                          </a:rPr>
                          <m:t>𝑝𝑜𝑠𝑖𝑡𝑖𝑣𝑒</m:t>
                        </m:r>
                      </m:sub>
                    </m:sSub>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𝑇𝑃</m:t>
                        </m:r>
                      </m:num>
                      <m:den>
                        <m:r>
                          <a:rPr lang="vi-VN" i="1">
                            <a:latin typeface="Cambria Math" panose="02040503050406030204" pitchFamily="18" charset="0"/>
                          </a:rPr>
                          <m:t>𝑇𝑃</m:t>
                        </m:r>
                        <m:r>
                          <a:rPr lang="vi-VN" i="1">
                            <a:latin typeface="Cambria Math" panose="02040503050406030204" pitchFamily="18" charset="0"/>
                          </a:rPr>
                          <m:t>+ </m:t>
                        </m:r>
                        <m:r>
                          <a:rPr lang="vi-VN" i="1">
                            <a:latin typeface="Cambria Math" panose="02040503050406030204" pitchFamily="18" charset="0"/>
                          </a:rPr>
                          <m:t>𝐹𝑃</m:t>
                        </m:r>
                      </m:den>
                    </m:f>
                  </m:oMath>
                </a14:m>
                <a:endParaRPr lang="en-US" dirty="0"/>
              </a:p>
              <a:p>
                <a:pPr lvl="1"/>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𝑃𝑟𝑒𝑐𝑖𝑠𝑖𝑜𝑛</m:t>
                        </m:r>
                      </m:e>
                      <m:sub>
                        <m:r>
                          <a:rPr lang="vi-VN" i="1">
                            <a:latin typeface="Cambria Math" panose="02040503050406030204" pitchFamily="18" charset="0"/>
                          </a:rPr>
                          <m:t>𝑛𝑒𝑔𝑎𝑡𝑖𝑣𝑒</m:t>
                        </m:r>
                      </m:sub>
                    </m:sSub>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𝑇𝑁</m:t>
                        </m:r>
                      </m:num>
                      <m:den>
                        <m:r>
                          <a:rPr lang="vi-VN" i="1">
                            <a:latin typeface="Cambria Math" panose="02040503050406030204" pitchFamily="18" charset="0"/>
                          </a:rPr>
                          <m:t>𝑇𝑁</m:t>
                        </m:r>
                        <m:r>
                          <a:rPr lang="vi-VN" i="1">
                            <a:latin typeface="Cambria Math" panose="02040503050406030204" pitchFamily="18" charset="0"/>
                          </a:rPr>
                          <m:t>+ </m:t>
                        </m:r>
                        <m:r>
                          <a:rPr lang="vi-VN" i="1">
                            <a:latin typeface="Cambria Math" panose="02040503050406030204" pitchFamily="18" charset="0"/>
                          </a:rPr>
                          <m:t>𝐹𝑁</m:t>
                        </m:r>
                      </m:den>
                    </m:f>
                  </m:oMath>
                </a14:m>
                <a:endParaRPr lang="en-US" dirty="0"/>
              </a:p>
              <a:p>
                <a:pPr lvl="1"/>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𝑅𝑒𝑐𝑎𝑙𝑙</m:t>
                        </m:r>
                      </m:e>
                      <m:sub>
                        <m:r>
                          <a:rPr lang="vi-VN" i="1">
                            <a:latin typeface="Cambria Math" panose="02040503050406030204" pitchFamily="18" charset="0"/>
                          </a:rPr>
                          <m:t>𝑝𝑜𝑠𝑖𝑡𝑖𝑣𝑒</m:t>
                        </m:r>
                      </m:sub>
                    </m:sSub>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𝑇𝑃</m:t>
                        </m:r>
                      </m:num>
                      <m:den>
                        <m:r>
                          <a:rPr lang="vi-VN" i="1">
                            <a:latin typeface="Cambria Math" panose="02040503050406030204" pitchFamily="18" charset="0"/>
                          </a:rPr>
                          <m:t>𝑇𝑃</m:t>
                        </m:r>
                        <m:r>
                          <a:rPr lang="vi-VN" i="1">
                            <a:latin typeface="Cambria Math" panose="02040503050406030204" pitchFamily="18" charset="0"/>
                          </a:rPr>
                          <m:t>+ </m:t>
                        </m:r>
                        <m:r>
                          <a:rPr lang="vi-VN" i="1">
                            <a:latin typeface="Cambria Math" panose="02040503050406030204" pitchFamily="18" charset="0"/>
                          </a:rPr>
                          <m:t>𝐹𝑁</m:t>
                        </m:r>
                      </m:den>
                    </m:f>
                  </m:oMath>
                </a14:m>
                <a:endParaRPr lang="en-US" dirty="0"/>
              </a:p>
              <a:p>
                <a:pPr lvl="1"/>
                <a14:m>
                  <m:oMath xmlns:m="http://schemas.openxmlformats.org/officeDocument/2006/math">
                    <m:sSub>
                      <m:sSubPr>
                        <m:ctrlPr>
                          <a:rPr lang="en-US" i="1">
                            <a:latin typeface="Cambria Math" panose="02040503050406030204" pitchFamily="18" charset="0"/>
                          </a:rPr>
                        </m:ctrlPr>
                      </m:sSubPr>
                      <m:e>
                        <m:r>
                          <a:rPr lang="vi-VN" i="1">
                            <a:latin typeface="Cambria Math" panose="02040503050406030204" pitchFamily="18" charset="0"/>
                          </a:rPr>
                          <m:t>𝑅𝑒𝑐𝑎𝑙𝑙</m:t>
                        </m:r>
                      </m:e>
                      <m:sub>
                        <m:r>
                          <a:rPr lang="vi-VN" i="1">
                            <a:latin typeface="Cambria Math" panose="02040503050406030204" pitchFamily="18" charset="0"/>
                          </a:rPr>
                          <m:t>𝑝𝑜𝑠𝑖𝑡𝑖𝑣𝑒</m:t>
                        </m:r>
                      </m:sub>
                    </m:sSub>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𝑇𝑁</m:t>
                        </m:r>
                      </m:num>
                      <m:den>
                        <m:r>
                          <a:rPr lang="vi-VN" i="1">
                            <a:latin typeface="Cambria Math" panose="02040503050406030204" pitchFamily="18" charset="0"/>
                          </a:rPr>
                          <m:t>𝑇𝑁</m:t>
                        </m:r>
                        <m:r>
                          <a:rPr lang="vi-VN" i="1">
                            <a:latin typeface="Cambria Math" panose="02040503050406030204" pitchFamily="18" charset="0"/>
                          </a:rPr>
                          <m:t>+ </m:t>
                        </m:r>
                        <m:r>
                          <a:rPr lang="vi-VN" i="1">
                            <a:latin typeface="Cambria Math" panose="02040503050406030204" pitchFamily="18" charset="0"/>
                          </a:rPr>
                          <m:t>𝐹𝑃</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11AE839D-5729-864B-ACFD-9EE16A7D3DB1}"/>
                  </a:ext>
                </a:extLst>
              </p:cNvPr>
              <p:cNvSpPr>
                <a:spLocks noGrp="1" noRot="1" noChangeAspect="1" noMove="1" noResize="1" noEditPoints="1" noAdjustHandles="1" noChangeArrowheads="1" noChangeShapeType="1" noTextEdit="1"/>
              </p:cNvSpPr>
              <p:nvPr>
                <p:ph idx="1"/>
              </p:nvPr>
            </p:nvSpPr>
            <p:spPr>
              <a:blipFill>
                <a:blip r:embed="rId2"/>
                <a:stretch>
                  <a:fillRect l="-772" t="-840"/>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5A84C48C-545B-EE47-8F08-777BA4AC1429}"/>
              </a:ext>
            </a:extLst>
          </p:cNvPr>
          <p:cNvSpPr>
            <a:spLocks noGrp="1"/>
          </p:cNvSpPr>
          <p:nvPr>
            <p:ph type="sldNum" sz="quarter" idx="12"/>
          </p:nvPr>
        </p:nvSpPr>
        <p:spPr/>
        <p:txBody>
          <a:bodyPr/>
          <a:lstStyle/>
          <a:p>
            <a:fld id="{20B7F220-0825-4B9B-9156-FF79F33775FE}" type="slidenum">
              <a:rPr lang="vi-VN" smtClean="0"/>
              <a:t>26</a:t>
            </a:fld>
            <a:endParaRPr lang="vi-VN"/>
          </a:p>
        </p:txBody>
      </p:sp>
      <p:pic>
        <p:nvPicPr>
          <p:cNvPr id="6" name="Picture 5">
            <a:extLst>
              <a:ext uri="{FF2B5EF4-FFF2-40B4-BE49-F238E27FC236}">
                <a16:creationId xmlns="" xmlns:a16="http://schemas.microsoft.com/office/drawing/2014/main" id="{A5603CBE-F849-3943-9A56-C4181362BC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9188" y="3062894"/>
            <a:ext cx="2786063" cy="3330774"/>
          </a:xfrm>
          <a:prstGeom prst="rect">
            <a:avLst/>
          </a:prstGeom>
        </p:spPr>
      </p:pic>
    </p:spTree>
    <p:extLst>
      <p:ext uri="{BB962C8B-B14F-4D97-AF65-F5344CB8AC3E}">
        <p14:creationId xmlns:p14="http://schemas.microsoft.com/office/powerpoint/2010/main" val="3972877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F40730-425C-214B-9AC1-4FC5E8D0084E}"/>
              </a:ext>
            </a:extLst>
          </p:cNvPr>
          <p:cNvSpPr>
            <a:spLocks noGrp="1"/>
          </p:cNvSpPr>
          <p:nvPr>
            <p:ph type="title"/>
          </p:nvPr>
        </p:nvSpPr>
        <p:spPr/>
        <p:txBody>
          <a:bodyPr/>
          <a:lstStyle/>
          <a:p>
            <a:r>
              <a:rPr lang="en-US" dirty="0"/>
              <a:t>KẾT QUẢ THỰC NGHIỆM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 xmlns:a16="http://schemas.microsoft.com/office/drawing/2014/main" id="{BE87BF59-8627-E245-BFA0-5539964DF648}"/>
                  </a:ext>
                </a:extLst>
              </p:cNvPr>
              <p:cNvSpPr>
                <a:spLocks noGrp="1"/>
              </p:cNvSpPr>
              <p:nvPr>
                <p:ph idx="1"/>
              </p:nvPr>
            </p:nvSpPr>
            <p:spPr/>
            <p:txBody>
              <a:bodyPr/>
              <a:lstStyle/>
              <a:p>
                <a:r>
                  <a:rPr lang="en-US" dirty="0" err="1"/>
                  <a:t>Độ</a:t>
                </a:r>
                <a:r>
                  <a:rPr lang="en-US" dirty="0"/>
                  <a:t> </a:t>
                </a:r>
                <a:r>
                  <a:rPr lang="en-US" dirty="0" err="1"/>
                  <a:t>chính</a:t>
                </a:r>
                <a:r>
                  <a:rPr lang="en-US" dirty="0"/>
                  <a:t> </a:t>
                </a:r>
                <a:r>
                  <a:rPr lang="en-US" dirty="0" err="1"/>
                  <a:t>xác</a:t>
                </a:r>
                <a:r>
                  <a:rPr lang="en-US" dirty="0"/>
                  <a:t> (Accuracy) </a:t>
                </a:r>
                <a:r>
                  <a:rPr lang="en-US" dirty="0" err="1"/>
                  <a:t>và</a:t>
                </a:r>
                <a:r>
                  <a:rPr lang="en-US" dirty="0"/>
                  <a:t> </a:t>
                </a:r>
                <a:r>
                  <a:rPr lang="en-US" dirty="0" err="1"/>
                  <a:t>độ</a:t>
                </a:r>
                <a:r>
                  <a:rPr lang="en-US" dirty="0"/>
                  <a:t> </a:t>
                </a:r>
                <a:r>
                  <a:rPr lang="en-US" dirty="0" err="1"/>
                  <a:t>đo</a:t>
                </a:r>
                <a:r>
                  <a:rPr lang="en-US" dirty="0"/>
                  <a:t> F (F-measure) </a:t>
                </a:r>
                <a:r>
                  <a:rPr lang="en-US" dirty="0" err="1"/>
                  <a:t>được</a:t>
                </a:r>
                <a:r>
                  <a:rPr lang="en-US" dirty="0"/>
                  <a:t> </a:t>
                </a:r>
                <a:r>
                  <a:rPr lang="en-US" dirty="0" err="1"/>
                  <a:t>tính</a:t>
                </a:r>
                <a:r>
                  <a:rPr lang="en-US" dirty="0"/>
                  <a:t> </a:t>
                </a:r>
                <a:r>
                  <a:rPr lang="en-US" dirty="0" err="1"/>
                  <a:t>toán</a:t>
                </a:r>
                <a:r>
                  <a:rPr lang="en-US" dirty="0"/>
                  <a:t> </a:t>
                </a:r>
                <a:r>
                  <a:rPr lang="en-US" dirty="0" err="1"/>
                  <a:t>theo</a:t>
                </a:r>
                <a:r>
                  <a:rPr lang="en-US" dirty="0"/>
                  <a:t> </a:t>
                </a:r>
                <a:r>
                  <a:rPr lang="en-US" dirty="0" err="1"/>
                  <a:t>công</a:t>
                </a:r>
                <a:r>
                  <a:rPr lang="en-US" dirty="0"/>
                  <a:t> </a:t>
                </a:r>
                <a:r>
                  <a:rPr lang="en-US" dirty="0" err="1"/>
                  <a:t>thức</a:t>
                </a:r>
                <a:r>
                  <a:rPr lang="en-US" dirty="0"/>
                  <a:t>:</a:t>
                </a:r>
              </a:p>
              <a:p>
                <a:pPr lvl="1"/>
                <a14:m>
                  <m:oMath xmlns:m="http://schemas.openxmlformats.org/officeDocument/2006/math">
                    <m:r>
                      <a:rPr lang="vi-VN" i="1">
                        <a:latin typeface="Cambria Math" panose="02040503050406030204" pitchFamily="18" charset="0"/>
                      </a:rPr>
                      <m:t>𝐴𝑐𝑐𝑢𝑟𝑎𝑐𝑦</m:t>
                    </m:r>
                    <m:r>
                      <a:rPr lang="vi-VN" i="1">
                        <a:latin typeface="Cambria Math" panose="02040503050406030204" pitchFamily="18" charset="0"/>
                      </a:rPr>
                      <m:t>= </m:t>
                    </m:r>
                    <m:f>
                      <m:fPr>
                        <m:ctrlPr>
                          <a:rPr lang="en-US" i="1">
                            <a:latin typeface="Cambria Math" panose="02040503050406030204" pitchFamily="18" charset="0"/>
                          </a:rPr>
                        </m:ctrlPr>
                      </m:fPr>
                      <m:num>
                        <m:r>
                          <a:rPr lang="vi-VN" i="1">
                            <a:latin typeface="Cambria Math" panose="02040503050406030204" pitchFamily="18" charset="0"/>
                          </a:rPr>
                          <m:t>𝑇𝑃</m:t>
                        </m:r>
                        <m:r>
                          <a:rPr lang="vi-VN" i="1">
                            <a:latin typeface="Cambria Math" panose="02040503050406030204" pitchFamily="18" charset="0"/>
                          </a:rPr>
                          <m:t> + </m:t>
                        </m:r>
                        <m:r>
                          <a:rPr lang="vi-VN" i="1">
                            <a:latin typeface="Cambria Math" panose="02040503050406030204" pitchFamily="18" charset="0"/>
                          </a:rPr>
                          <m:t>𝑇𝑁</m:t>
                        </m:r>
                      </m:num>
                      <m:den>
                        <m:r>
                          <a:rPr lang="vi-VN" i="1">
                            <a:latin typeface="Cambria Math" panose="02040503050406030204" pitchFamily="18" charset="0"/>
                          </a:rPr>
                          <m:t>𝑇𝑃</m:t>
                        </m:r>
                        <m:r>
                          <a:rPr lang="vi-VN" i="1">
                            <a:latin typeface="Cambria Math" panose="02040503050406030204" pitchFamily="18" charset="0"/>
                          </a:rPr>
                          <m:t> + </m:t>
                        </m:r>
                        <m:r>
                          <a:rPr lang="vi-VN" i="1">
                            <a:latin typeface="Cambria Math" panose="02040503050406030204" pitchFamily="18" charset="0"/>
                          </a:rPr>
                          <m:t>𝐹𝑃</m:t>
                        </m:r>
                        <m:r>
                          <a:rPr lang="vi-VN" i="1">
                            <a:latin typeface="Cambria Math" panose="02040503050406030204" pitchFamily="18" charset="0"/>
                          </a:rPr>
                          <m:t>+ </m:t>
                        </m:r>
                        <m:r>
                          <a:rPr lang="vi-VN" i="1">
                            <a:latin typeface="Cambria Math" panose="02040503050406030204" pitchFamily="18" charset="0"/>
                          </a:rPr>
                          <m:t>𝑇𝑁</m:t>
                        </m:r>
                        <m:r>
                          <a:rPr lang="vi-VN" i="1">
                            <a:latin typeface="Cambria Math" panose="02040503050406030204" pitchFamily="18" charset="0"/>
                          </a:rPr>
                          <m:t> + </m:t>
                        </m:r>
                        <m:r>
                          <a:rPr lang="vi-VN" i="1">
                            <a:latin typeface="Cambria Math" panose="02040503050406030204" pitchFamily="18" charset="0"/>
                          </a:rPr>
                          <m:t>𝐹𝑁</m:t>
                        </m:r>
                      </m:den>
                    </m:f>
                  </m:oMath>
                </a14:m>
                <a:endParaRPr lang="en-US" dirty="0" smtClean="0"/>
              </a:p>
              <a:p>
                <a:pPr lvl="1"/>
                <a:endParaRPr lang="en-US" dirty="0"/>
              </a:p>
              <a:p>
                <a:pPr lvl="1"/>
                <a14:m>
                  <m:oMath xmlns:m="http://schemas.openxmlformats.org/officeDocument/2006/math">
                    <m:r>
                      <a:rPr lang="vi-VN" i="1">
                        <a:latin typeface="Cambria Math" panose="02040503050406030204" pitchFamily="18" charset="0"/>
                      </a:rPr>
                      <m:t>𝐹</m:t>
                    </m:r>
                    <m:r>
                      <a:rPr lang="vi-VN" i="1">
                        <a:latin typeface="Cambria Math" panose="02040503050406030204" pitchFamily="18" charset="0"/>
                      </a:rPr>
                      <m:t>− </m:t>
                    </m:r>
                    <m:r>
                      <a:rPr lang="vi-VN" i="1">
                        <a:latin typeface="Cambria Math" panose="02040503050406030204" pitchFamily="18" charset="0"/>
                      </a:rPr>
                      <m:t>𝑚𝑒𝑎𝑠𝑢𝑟𝑒</m:t>
                    </m:r>
                    <m:r>
                      <a:rPr lang="vi-VN" i="1">
                        <a:latin typeface="Cambria Math" panose="02040503050406030204" pitchFamily="18" charset="0"/>
                      </a:rPr>
                      <m:t> = </m:t>
                    </m:r>
                    <m:f>
                      <m:fPr>
                        <m:ctrlPr>
                          <a:rPr lang="en-US" i="1">
                            <a:latin typeface="Cambria Math" panose="02040503050406030204" pitchFamily="18" charset="0"/>
                          </a:rPr>
                        </m:ctrlPr>
                      </m:fPr>
                      <m:num>
                        <m:r>
                          <a:rPr lang="vi-VN" i="1">
                            <a:latin typeface="Cambria Math" panose="02040503050406030204" pitchFamily="18" charset="0"/>
                          </a:rPr>
                          <m:t>2</m:t>
                        </m:r>
                        <m:r>
                          <a:rPr lang="vi-VN" i="1">
                            <a:latin typeface="Cambria Math" panose="02040503050406030204" pitchFamily="18" charset="0"/>
                          </a:rPr>
                          <m:t> × </m:t>
                        </m:r>
                        <m:r>
                          <a:rPr lang="vi-VN" i="1">
                            <a:latin typeface="Cambria Math" panose="02040503050406030204" pitchFamily="18" charset="0"/>
                          </a:rPr>
                          <m:t>𝑃𝑟𝑒𝑐𝑖𝑠𝑖𝑜𝑛</m:t>
                        </m:r>
                        <m:r>
                          <a:rPr lang="vi-VN" i="1">
                            <a:latin typeface="Cambria Math" panose="02040503050406030204" pitchFamily="18" charset="0"/>
                          </a:rPr>
                          <m:t> × </m:t>
                        </m:r>
                        <m:r>
                          <a:rPr lang="vi-VN" i="1">
                            <a:latin typeface="Cambria Math" panose="02040503050406030204" pitchFamily="18" charset="0"/>
                          </a:rPr>
                          <m:t>𝑅𝑒𝑐𝑎𝑙𝑙</m:t>
                        </m:r>
                      </m:num>
                      <m:den>
                        <m:r>
                          <a:rPr lang="vi-VN" i="1">
                            <a:latin typeface="Cambria Math" panose="02040503050406030204" pitchFamily="18" charset="0"/>
                          </a:rPr>
                          <m:t>𝑃𝑟𝑒𝑐𝑖𝑠𝑖𝑜𝑛</m:t>
                        </m:r>
                        <m:r>
                          <a:rPr lang="vi-VN" i="1">
                            <a:latin typeface="Cambria Math" panose="02040503050406030204" pitchFamily="18" charset="0"/>
                          </a:rPr>
                          <m:t>+ </m:t>
                        </m:r>
                        <m:r>
                          <a:rPr lang="vi-VN" i="1">
                            <a:latin typeface="Cambria Math" panose="02040503050406030204" pitchFamily="18" charset="0"/>
                          </a:rPr>
                          <m:t>𝑅𝑒𝑐𝑎𝑙𝑙</m:t>
                        </m:r>
                      </m:den>
                    </m:f>
                  </m:oMath>
                </a14:m>
                <a:endParaRPr lang="en-US" dirty="0"/>
              </a:p>
              <a:p>
                <a:pPr lvl="1"/>
                <a:endParaRPr lang="en-US" dirty="0"/>
              </a:p>
              <a:p>
                <a:endParaRPr lang="en-US" dirty="0"/>
              </a:p>
            </p:txBody>
          </p:sp>
        </mc:Choice>
        <mc:Fallback>
          <p:sp>
            <p:nvSpPr>
              <p:cNvPr id="3" name="Content Placeholder 2">
                <a:extLst>
                  <a:ext uri="{FF2B5EF4-FFF2-40B4-BE49-F238E27FC236}">
                    <a16:creationId xmlns="" xmlns:a16="http://schemas.microsoft.com/office/drawing/2014/main" xmlns:a14="http://schemas.microsoft.com/office/drawing/2010/main" id="{BE87BF59-8627-E245-BFA0-5539964DF648}"/>
                  </a:ext>
                </a:extLst>
              </p:cNvPr>
              <p:cNvSpPr>
                <a:spLocks noGrp="1" noRot="1" noChangeAspect="1" noMove="1" noResize="1" noEditPoints="1" noAdjustHandles="1" noChangeArrowheads="1" noChangeShapeType="1" noTextEdit="1"/>
              </p:cNvSpPr>
              <p:nvPr>
                <p:ph idx="1"/>
              </p:nvPr>
            </p:nvSpPr>
            <p:spPr>
              <a:blipFill rotWithShape="0">
                <a:blip r:embed="rId2"/>
                <a:stretch>
                  <a:fillRect l="-741" t="-943"/>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CE73E646-220E-954E-8493-6F810ADA7882}"/>
              </a:ext>
            </a:extLst>
          </p:cNvPr>
          <p:cNvSpPr>
            <a:spLocks noGrp="1"/>
          </p:cNvSpPr>
          <p:nvPr>
            <p:ph type="sldNum" sz="quarter" idx="12"/>
          </p:nvPr>
        </p:nvSpPr>
        <p:spPr/>
        <p:txBody>
          <a:bodyPr/>
          <a:lstStyle/>
          <a:p>
            <a:fld id="{20B7F220-0825-4B9B-9156-FF79F33775FE}" type="slidenum">
              <a:rPr lang="vi-VN" smtClean="0"/>
              <a:t>27</a:t>
            </a:fld>
            <a:endParaRPr lang="vi-VN"/>
          </a:p>
        </p:txBody>
      </p:sp>
    </p:spTree>
    <p:extLst>
      <p:ext uri="{BB962C8B-B14F-4D97-AF65-F5344CB8AC3E}">
        <p14:creationId xmlns:p14="http://schemas.microsoft.com/office/powerpoint/2010/main" val="11010908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90938-4B7B-034B-86C0-45739123ED1C}"/>
              </a:ext>
            </a:extLst>
          </p:cNvPr>
          <p:cNvSpPr>
            <a:spLocks noGrp="1"/>
          </p:cNvSpPr>
          <p:nvPr>
            <p:ph type="title"/>
          </p:nvPr>
        </p:nvSpPr>
        <p:spPr/>
        <p:txBody>
          <a:bodyPr/>
          <a:lstStyle/>
          <a:p>
            <a:r>
              <a:rPr lang="en-US" dirty="0"/>
              <a:t>KẾT QUẢ THỰC NGHIỆM</a:t>
            </a:r>
          </a:p>
        </p:txBody>
      </p:sp>
      <p:sp>
        <p:nvSpPr>
          <p:cNvPr id="4" name="Slide Number Placeholder 3">
            <a:extLst>
              <a:ext uri="{FF2B5EF4-FFF2-40B4-BE49-F238E27FC236}">
                <a16:creationId xmlns="" xmlns:a16="http://schemas.microsoft.com/office/drawing/2014/main" id="{7DE8120F-099B-F740-A9C4-156B878CF310}"/>
              </a:ext>
            </a:extLst>
          </p:cNvPr>
          <p:cNvSpPr>
            <a:spLocks noGrp="1"/>
          </p:cNvSpPr>
          <p:nvPr>
            <p:ph type="sldNum" sz="quarter" idx="12"/>
          </p:nvPr>
        </p:nvSpPr>
        <p:spPr/>
        <p:txBody>
          <a:bodyPr/>
          <a:lstStyle/>
          <a:p>
            <a:fld id="{20B7F220-0825-4B9B-9156-FF79F33775FE}" type="slidenum">
              <a:rPr lang="vi-VN" smtClean="0"/>
              <a:t>28</a:t>
            </a:fld>
            <a:endParaRPr lang="vi-VN"/>
          </a:p>
        </p:txBody>
      </p:sp>
      <p:pic>
        <p:nvPicPr>
          <p:cNvPr id="1026" name="Picture 2" descr="72557090_2434218470238386_1523108017204101120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057497"/>
            <a:ext cx="7276783" cy="4087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62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KẾT QUẢ THỰC NGHIỆM</a:t>
            </a:r>
          </a:p>
        </p:txBody>
      </p:sp>
      <p:sp>
        <p:nvSpPr>
          <p:cNvPr id="4" name="Slide Number Placeholder 3"/>
          <p:cNvSpPr>
            <a:spLocks noGrp="1"/>
          </p:cNvSpPr>
          <p:nvPr>
            <p:ph type="sldNum" sz="quarter" idx="12"/>
          </p:nvPr>
        </p:nvSpPr>
        <p:spPr/>
        <p:txBody>
          <a:bodyPr/>
          <a:lstStyle/>
          <a:p>
            <a:fld id="{20B7F220-0825-4B9B-9156-FF79F33775FE}" type="slidenum">
              <a:rPr lang="vi-VN" smtClean="0"/>
              <a:t>29</a:t>
            </a:fld>
            <a:endParaRPr lang="vi-VN"/>
          </a:p>
        </p:txBody>
      </p:sp>
      <p:pic>
        <p:nvPicPr>
          <p:cNvPr id="2051" name="Picture 3" descr="Screen Shot 2019-11-21 a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302" y="2449384"/>
            <a:ext cx="8507262" cy="242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6026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E3518B-E953-3541-9D0B-66E0B2D2E3C0}"/>
              </a:ext>
            </a:extLst>
          </p:cNvPr>
          <p:cNvSpPr>
            <a:spLocks noGrp="1"/>
          </p:cNvSpPr>
          <p:nvPr>
            <p:ph type="title"/>
          </p:nvPr>
        </p:nvSpPr>
        <p:spPr>
          <a:xfrm>
            <a:off x="1066800" y="189707"/>
            <a:ext cx="8229600" cy="1143000"/>
          </a:xfrm>
        </p:spPr>
        <p:txBody>
          <a:bodyPr/>
          <a:lstStyle/>
          <a:p>
            <a:r>
              <a:rPr lang="vi-VN" dirty="0"/>
              <a:t>GIỚI THIỆU BÀI TOÁN</a:t>
            </a:r>
            <a:endParaRPr lang="en-US" dirty="0"/>
          </a:p>
        </p:txBody>
      </p:sp>
      <p:sp>
        <p:nvSpPr>
          <p:cNvPr id="4" name="Slide Number Placeholder 3">
            <a:extLst>
              <a:ext uri="{FF2B5EF4-FFF2-40B4-BE49-F238E27FC236}">
                <a16:creationId xmlns="" xmlns:a16="http://schemas.microsoft.com/office/drawing/2014/main" id="{BE51AE4E-76DB-1646-A077-2C2D9FAFC8EE}"/>
              </a:ext>
            </a:extLst>
          </p:cNvPr>
          <p:cNvSpPr>
            <a:spLocks noGrp="1"/>
          </p:cNvSpPr>
          <p:nvPr>
            <p:ph type="sldNum" sz="quarter" idx="12"/>
          </p:nvPr>
        </p:nvSpPr>
        <p:spPr/>
        <p:txBody>
          <a:bodyPr/>
          <a:lstStyle/>
          <a:p>
            <a:fld id="{20B7F220-0825-4B9B-9156-FF79F33775FE}" type="slidenum">
              <a:rPr lang="vi-VN" smtClean="0"/>
              <a:t>3</a:t>
            </a:fld>
            <a:endParaRPr lang="vi-VN"/>
          </a:p>
        </p:txBody>
      </p:sp>
      <p:graphicFrame>
        <p:nvGraphicFramePr>
          <p:cNvPr id="44" name="Diagram 43">
            <a:extLst>
              <a:ext uri="{FF2B5EF4-FFF2-40B4-BE49-F238E27FC236}">
                <a16:creationId xmlns="" xmlns:a16="http://schemas.microsoft.com/office/drawing/2014/main" id="{573398ED-70F7-0A45-B2FA-F21FDF5B02BC}"/>
              </a:ext>
            </a:extLst>
          </p:cNvPr>
          <p:cNvGraphicFramePr/>
          <p:nvPr/>
        </p:nvGraphicFramePr>
        <p:xfrm>
          <a:off x="1196340" y="1579562"/>
          <a:ext cx="4453890" cy="4959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5" name="Oval 44">
            <a:extLst>
              <a:ext uri="{FF2B5EF4-FFF2-40B4-BE49-F238E27FC236}">
                <a16:creationId xmlns="" xmlns:a16="http://schemas.microsoft.com/office/drawing/2014/main" id="{5C8DE7F6-7AD8-554E-A83B-351CF8A7910B}"/>
              </a:ext>
            </a:extLst>
          </p:cNvPr>
          <p:cNvSpPr/>
          <p:nvPr/>
        </p:nvSpPr>
        <p:spPr>
          <a:xfrm>
            <a:off x="53340" y="3241716"/>
            <a:ext cx="1684020" cy="16350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Natural Language Processing</a:t>
            </a:r>
          </a:p>
        </p:txBody>
      </p:sp>
      <p:sp>
        <p:nvSpPr>
          <p:cNvPr id="46" name="Rectangle 45">
            <a:extLst>
              <a:ext uri="{FF2B5EF4-FFF2-40B4-BE49-F238E27FC236}">
                <a16:creationId xmlns="" xmlns:a16="http://schemas.microsoft.com/office/drawing/2014/main" id="{3A48C962-58B9-3442-A278-B622236C2D6A}"/>
              </a:ext>
            </a:extLst>
          </p:cNvPr>
          <p:cNvSpPr/>
          <p:nvPr/>
        </p:nvSpPr>
        <p:spPr>
          <a:xfrm>
            <a:off x="6254115" y="3382668"/>
            <a:ext cx="2205990" cy="135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Classification</a:t>
            </a:r>
          </a:p>
        </p:txBody>
      </p:sp>
      <p:pic>
        <p:nvPicPr>
          <p:cNvPr id="47" name="Picture 46">
            <a:extLst>
              <a:ext uri="{FF2B5EF4-FFF2-40B4-BE49-F238E27FC236}">
                <a16:creationId xmlns="" xmlns:a16="http://schemas.microsoft.com/office/drawing/2014/main" id="{56BEC1C6-F4EF-194A-89EE-5087E6EB8C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21680" y="2032224"/>
            <a:ext cx="1317600" cy="873626"/>
          </a:xfrm>
          <a:prstGeom prst="rect">
            <a:avLst/>
          </a:prstGeom>
          <a:ln>
            <a:solidFill>
              <a:schemeClr val="tx1"/>
            </a:solidFill>
          </a:ln>
        </p:spPr>
      </p:pic>
      <p:pic>
        <p:nvPicPr>
          <p:cNvPr id="49" name="Picture 48">
            <a:extLst>
              <a:ext uri="{FF2B5EF4-FFF2-40B4-BE49-F238E27FC236}">
                <a16:creationId xmlns="" xmlns:a16="http://schemas.microsoft.com/office/drawing/2014/main" id="{68E4CC60-66CC-8F41-9913-8EDF99338C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91940" y="2032224"/>
            <a:ext cx="1334890" cy="873626"/>
          </a:xfrm>
          <a:prstGeom prst="rect">
            <a:avLst/>
          </a:prstGeom>
        </p:spPr>
      </p:pic>
      <p:sp>
        <p:nvSpPr>
          <p:cNvPr id="50" name="TextBox 49">
            <a:extLst>
              <a:ext uri="{FF2B5EF4-FFF2-40B4-BE49-F238E27FC236}">
                <a16:creationId xmlns="" xmlns:a16="http://schemas.microsoft.com/office/drawing/2014/main" id="{243653BB-A076-CA4E-92C0-32DBEA90C87C}"/>
              </a:ext>
            </a:extLst>
          </p:cNvPr>
          <p:cNvSpPr txBox="1"/>
          <p:nvPr/>
        </p:nvSpPr>
        <p:spPr>
          <a:xfrm>
            <a:off x="6008370" y="4955811"/>
            <a:ext cx="2697480" cy="1477328"/>
          </a:xfrm>
          <a:prstGeom prst="rect">
            <a:avLst/>
          </a:prstGeom>
          <a:noFill/>
        </p:spPr>
        <p:txBody>
          <a:bodyPr wrap="square" rtlCol="0">
            <a:spAutoFit/>
          </a:bodyPr>
          <a:lstStyle/>
          <a:p>
            <a:pPr marL="466725" lvl="3" indent="-285750">
              <a:buFontTx/>
              <a:buChar char="-"/>
            </a:pPr>
            <a:r>
              <a:rPr lang="en-US" dirty="0"/>
              <a:t>“</a:t>
            </a:r>
            <a:r>
              <a:rPr lang="en-US" dirty="0" err="1"/>
              <a:t>Đổi</a:t>
            </a:r>
            <a:r>
              <a:rPr lang="en-US" dirty="0"/>
              <a:t> </a:t>
            </a:r>
            <a:r>
              <a:rPr lang="en-US" dirty="0" err="1"/>
              <a:t>tuyển</a:t>
            </a:r>
            <a:r>
              <a:rPr lang="en-US" dirty="0"/>
              <a:t> </a:t>
            </a:r>
            <a:r>
              <a:rPr lang="en-US" dirty="0" err="1"/>
              <a:t>Việt</a:t>
            </a:r>
            <a:r>
              <a:rPr lang="en-US" dirty="0"/>
              <a:t> Nam </a:t>
            </a:r>
            <a:r>
              <a:rPr lang="en-US" dirty="0" err="1"/>
              <a:t>thắng</a:t>
            </a:r>
            <a:r>
              <a:rPr lang="en-US" dirty="0"/>
              <a:t> UAE </a:t>
            </a:r>
            <a:r>
              <a:rPr lang="en-US" dirty="0" err="1"/>
              <a:t>với</a:t>
            </a:r>
            <a:r>
              <a:rPr lang="en-US" dirty="0"/>
              <a:t> </a:t>
            </a:r>
            <a:r>
              <a:rPr lang="en-US" dirty="0" err="1"/>
              <a:t>tỉ</a:t>
            </a:r>
            <a:r>
              <a:rPr lang="en-US" dirty="0"/>
              <a:t> </a:t>
            </a:r>
            <a:r>
              <a:rPr lang="en-US" dirty="0" err="1"/>
              <a:t>số</a:t>
            </a:r>
            <a:r>
              <a:rPr lang="en-US" dirty="0"/>
              <a:t> 1-0”</a:t>
            </a:r>
          </a:p>
          <a:p>
            <a:pPr marL="180975" lvl="3"/>
            <a:r>
              <a:rPr lang="en-US" dirty="0"/>
              <a:t>=&gt; </a:t>
            </a:r>
            <a:r>
              <a:rPr lang="en-US" dirty="0" err="1"/>
              <a:t>Thể</a:t>
            </a:r>
            <a:r>
              <a:rPr lang="en-US" dirty="0"/>
              <a:t> </a:t>
            </a:r>
            <a:r>
              <a:rPr lang="en-US" dirty="0" err="1"/>
              <a:t>thao</a:t>
            </a:r>
            <a:endParaRPr lang="en-US" dirty="0"/>
          </a:p>
          <a:p>
            <a:endParaRPr lang="en-US" dirty="0"/>
          </a:p>
        </p:txBody>
      </p:sp>
      <p:cxnSp>
        <p:nvCxnSpPr>
          <p:cNvPr id="52" name="Straight Arrow Connector 51">
            <a:extLst>
              <a:ext uri="{FF2B5EF4-FFF2-40B4-BE49-F238E27FC236}">
                <a16:creationId xmlns="" xmlns:a16="http://schemas.microsoft.com/office/drawing/2014/main" id="{EACB3675-5163-E547-BDEE-96C90C38D7C0}"/>
              </a:ext>
            </a:extLst>
          </p:cNvPr>
          <p:cNvCxnSpPr>
            <a:stCxn id="46" idx="0"/>
            <a:endCxn id="47" idx="2"/>
          </p:cNvCxnSpPr>
          <p:nvPr/>
        </p:nvCxnSpPr>
        <p:spPr>
          <a:xfrm flipH="1" flipV="1">
            <a:off x="6480480" y="2905850"/>
            <a:ext cx="876630" cy="47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92A98E53-6831-A841-B9B6-F99F6B569CEF}"/>
              </a:ext>
            </a:extLst>
          </p:cNvPr>
          <p:cNvCxnSpPr>
            <a:stCxn id="46" idx="0"/>
            <a:endCxn id="49" idx="2"/>
          </p:cNvCxnSpPr>
          <p:nvPr/>
        </p:nvCxnSpPr>
        <p:spPr>
          <a:xfrm flipV="1">
            <a:off x="7357110" y="2905850"/>
            <a:ext cx="902275" cy="476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 xmlns:a16="http://schemas.microsoft.com/office/drawing/2014/main" id="{9118E3A2-BE45-1B4B-8C00-8872FF2E3793}"/>
              </a:ext>
            </a:extLst>
          </p:cNvPr>
          <p:cNvCxnSpPr>
            <a:stCxn id="46" idx="2"/>
            <a:endCxn id="50" idx="0"/>
          </p:cNvCxnSpPr>
          <p:nvPr/>
        </p:nvCxnSpPr>
        <p:spPr>
          <a:xfrm>
            <a:off x="7357110" y="4735812"/>
            <a:ext cx="0" cy="219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228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TÀI LIỆU THAM KHẢO</a:t>
            </a:r>
            <a:endParaRPr lang="en-US" dirty="0"/>
          </a:p>
        </p:txBody>
      </p:sp>
      <p:sp>
        <p:nvSpPr>
          <p:cNvPr id="3" name="Content Placeholder 2"/>
          <p:cNvSpPr>
            <a:spLocks noGrp="1"/>
          </p:cNvSpPr>
          <p:nvPr>
            <p:ph idx="1"/>
          </p:nvPr>
        </p:nvSpPr>
        <p:spPr/>
        <p:txBody>
          <a:bodyPr>
            <a:normAutofit/>
          </a:bodyPr>
          <a:lstStyle/>
          <a:p>
            <a:r>
              <a:rPr lang="en-US" b="1" dirty="0" err="1"/>
              <a:t>Tiếng</a:t>
            </a:r>
            <a:r>
              <a:rPr lang="en-US" b="1" dirty="0"/>
              <a:t> Anh</a:t>
            </a:r>
            <a:endParaRPr lang="en-US" dirty="0"/>
          </a:p>
          <a:p>
            <a:pPr lvl="1"/>
            <a:r>
              <a:rPr lang="en-US" sz="1750" dirty="0"/>
              <a:t>[1] </a:t>
            </a:r>
            <a:r>
              <a:rPr lang="en-US" sz="1750" dirty="0" err="1"/>
              <a:t>JVnTextPro</a:t>
            </a:r>
            <a:r>
              <a:rPr lang="en-US" sz="1750" dirty="0"/>
              <a:t>: A Java-based Vietnamese Text Processing Tool - </a:t>
            </a:r>
            <a:r>
              <a:rPr lang="en-US" sz="1750" u="sng" dirty="0">
                <a:hlinkClick r:id="rId2"/>
              </a:rPr>
              <a:t>http://jvntextpro.sourceforge.net/</a:t>
            </a:r>
            <a:endParaRPr lang="en-US" sz="1750" dirty="0"/>
          </a:p>
          <a:p>
            <a:pPr lvl="1"/>
            <a:r>
              <a:rPr lang="en-US" sz="1750" dirty="0"/>
              <a:t>[2] </a:t>
            </a:r>
            <a:r>
              <a:rPr lang="en-US" sz="1750" u="sng" dirty="0">
                <a:hlinkClick r:id="rId3"/>
              </a:rPr>
              <a:t>https://github.com/facebookresearch/fastText/blob/master/pretrained-vectors.md</a:t>
            </a:r>
            <a:endParaRPr lang="en-US" sz="1750" dirty="0"/>
          </a:p>
          <a:p>
            <a:pPr lvl="1"/>
            <a:r>
              <a:rPr lang="en-US" sz="1750" dirty="0"/>
              <a:t>[3] Introduction to Word Embedding and Word2Vec - </a:t>
            </a:r>
            <a:r>
              <a:rPr lang="en-US" sz="1750" u="sng" dirty="0">
                <a:hlinkClick r:id="rId4"/>
              </a:rPr>
              <a:t>https://towardsdatascience.com/introduction-to-word-embedding-and-word2vec-652d0c2060fa</a:t>
            </a:r>
            <a:endParaRPr lang="en-US" sz="1750" dirty="0"/>
          </a:p>
          <a:p>
            <a:endParaRPr lang="en-US" dirty="0"/>
          </a:p>
          <a:p>
            <a:r>
              <a:rPr lang="en-US" b="1" dirty="0" err="1"/>
              <a:t>Tiếng</a:t>
            </a:r>
            <a:r>
              <a:rPr lang="en-US" b="1" dirty="0"/>
              <a:t> </a:t>
            </a:r>
            <a:r>
              <a:rPr lang="en-US" b="1" dirty="0" err="1"/>
              <a:t>Việt</a:t>
            </a:r>
            <a:endParaRPr lang="en-US" dirty="0"/>
          </a:p>
          <a:p>
            <a:pPr lvl="1"/>
            <a:r>
              <a:rPr lang="en-US" sz="1750" dirty="0"/>
              <a:t>[1] </a:t>
            </a:r>
            <a:r>
              <a:rPr lang="en-US" sz="1750" dirty="0" err="1"/>
              <a:t>Phân</a:t>
            </a:r>
            <a:r>
              <a:rPr lang="en-US" sz="1750" dirty="0"/>
              <a:t> </a:t>
            </a:r>
            <a:r>
              <a:rPr lang="en-US" sz="1750" dirty="0" err="1"/>
              <a:t>loại</a:t>
            </a:r>
            <a:r>
              <a:rPr lang="en-US" sz="1750" dirty="0"/>
              <a:t> </a:t>
            </a:r>
            <a:r>
              <a:rPr lang="en-US" sz="1750" dirty="0" err="1"/>
              <a:t>văn</a:t>
            </a:r>
            <a:r>
              <a:rPr lang="en-US" sz="1750" dirty="0"/>
              <a:t> </a:t>
            </a:r>
            <a:r>
              <a:rPr lang="en-US" sz="1750" dirty="0" err="1"/>
              <a:t>bản</a:t>
            </a:r>
            <a:r>
              <a:rPr lang="en-US" sz="1750" dirty="0"/>
              <a:t> </a:t>
            </a:r>
            <a:r>
              <a:rPr lang="en-US" sz="1750" dirty="0" err="1"/>
              <a:t>Tiếng</a:t>
            </a:r>
            <a:r>
              <a:rPr lang="en-US" sz="1750" dirty="0"/>
              <a:t> </a:t>
            </a:r>
            <a:r>
              <a:rPr lang="en-US" sz="1750" dirty="0" err="1"/>
              <a:t>Việt</a:t>
            </a:r>
            <a:r>
              <a:rPr lang="en-US" sz="1750" dirty="0"/>
              <a:t> </a:t>
            </a:r>
            <a:r>
              <a:rPr lang="en-US" sz="1750" dirty="0" err="1"/>
              <a:t>tự</a:t>
            </a:r>
            <a:r>
              <a:rPr lang="en-US" sz="1750" dirty="0"/>
              <a:t> </a:t>
            </a:r>
            <a:r>
              <a:rPr lang="en-US" sz="1750" dirty="0" err="1"/>
              <a:t>động</a:t>
            </a:r>
            <a:r>
              <a:rPr lang="en-US" sz="1750" dirty="0"/>
              <a:t> - </a:t>
            </a:r>
            <a:r>
              <a:rPr lang="en-US" sz="1750" dirty="0" err="1"/>
              <a:t>Phần</a:t>
            </a:r>
            <a:r>
              <a:rPr lang="en-US" sz="1750" dirty="0"/>
              <a:t> 1 - </a:t>
            </a:r>
            <a:r>
              <a:rPr lang="en-US" sz="1750" u="sng" dirty="0">
                <a:hlinkClick r:id="rId5"/>
              </a:rPr>
              <a:t>https://viblo.asia/p/phan-loai-van-ban-tieng-viet-tu-dong-phan-1-yMnKM3bal7P</a:t>
            </a:r>
            <a:endParaRPr lang="en-US" sz="1750" dirty="0"/>
          </a:p>
          <a:p>
            <a:pPr lvl="1"/>
            <a:r>
              <a:rPr lang="en-US" sz="1750" dirty="0"/>
              <a:t>[2] </a:t>
            </a:r>
            <a:r>
              <a:rPr lang="en-US" sz="1750" dirty="0" err="1"/>
              <a:t>Underthesea</a:t>
            </a:r>
            <a:r>
              <a:rPr lang="en-US" sz="1750" dirty="0"/>
              <a:t> Wiki - </a:t>
            </a:r>
            <a:r>
              <a:rPr lang="en-US" sz="1750" u="sng" dirty="0">
                <a:hlinkClick r:id="rId6"/>
              </a:rPr>
              <a:t>https://github.com/undertheseanlp/underthesea/wiki</a:t>
            </a:r>
            <a:endParaRPr lang="en-US" sz="1750" dirty="0"/>
          </a:p>
          <a:p>
            <a:pPr lvl="1"/>
            <a:r>
              <a:rPr lang="en-US" sz="1750" dirty="0"/>
              <a:t>[3] </a:t>
            </a:r>
            <a:r>
              <a:rPr lang="en-US" sz="1750" dirty="0" err="1"/>
              <a:t>Xây</a:t>
            </a:r>
            <a:r>
              <a:rPr lang="en-US" sz="1750" dirty="0"/>
              <a:t> </a:t>
            </a:r>
            <a:r>
              <a:rPr lang="en-US" sz="1750" dirty="0" err="1"/>
              <a:t>dựng</a:t>
            </a:r>
            <a:r>
              <a:rPr lang="en-US" sz="1750" dirty="0"/>
              <a:t> </a:t>
            </a:r>
            <a:r>
              <a:rPr lang="en-US" sz="1750" dirty="0" err="1"/>
              <a:t>mô</a:t>
            </a:r>
            <a:r>
              <a:rPr lang="en-US" sz="1750" dirty="0"/>
              <a:t> </a:t>
            </a:r>
            <a:r>
              <a:rPr lang="en-US" sz="1750" dirty="0" err="1"/>
              <a:t>hình</a:t>
            </a:r>
            <a:r>
              <a:rPr lang="en-US" sz="1750" dirty="0"/>
              <a:t> </a:t>
            </a:r>
            <a:r>
              <a:rPr lang="en-US" sz="1750" dirty="0" err="1"/>
              <a:t>không</a:t>
            </a:r>
            <a:r>
              <a:rPr lang="en-US" sz="1750" dirty="0"/>
              <a:t> </a:t>
            </a:r>
            <a:r>
              <a:rPr lang="en-US" sz="1750" dirty="0" err="1"/>
              <a:t>gian</a:t>
            </a:r>
            <a:r>
              <a:rPr lang="en-US" sz="1750" dirty="0"/>
              <a:t> vector </a:t>
            </a:r>
            <a:r>
              <a:rPr lang="en-US" sz="1750" dirty="0" err="1"/>
              <a:t>cho</a:t>
            </a:r>
            <a:r>
              <a:rPr lang="en-US" sz="1750" dirty="0"/>
              <a:t> </a:t>
            </a:r>
            <a:r>
              <a:rPr lang="en-US" sz="1750" dirty="0" err="1"/>
              <a:t>Tiếng</a:t>
            </a:r>
            <a:r>
              <a:rPr lang="en-US" sz="1750" dirty="0"/>
              <a:t> </a:t>
            </a:r>
            <a:r>
              <a:rPr lang="en-US" sz="1750" dirty="0" err="1"/>
              <a:t>Việt</a:t>
            </a:r>
            <a:r>
              <a:rPr lang="en-US" sz="1750" dirty="0"/>
              <a:t> - </a:t>
            </a:r>
            <a:r>
              <a:rPr lang="en-US" sz="1750" u="sng" dirty="0">
                <a:hlinkClick r:id="rId7"/>
              </a:rPr>
              <a:t>https://viblo.asia/p/xay-dung-mo-hinh-khong-gian-vector-cho-tieng-viet-GrLZDXr2Zk0</a:t>
            </a:r>
            <a:endParaRPr lang="en-US" sz="1750" dirty="0"/>
          </a:p>
          <a:p>
            <a:endParaRPr lang="en-US" dirty="0"/>
          </a:p>
        </p:txBody>
      </p:sp>
      <p:sp>
        <p:nvSpPr>
          <p:cNvPr id="4" name="Slide Number Placeholder 3"/>
          <p:cNvSpPr>
            <a:spLocks noGrp="1"/>
          </p:cNvSpPr>
          <p:nvPr>
            <p:ph type="sldNum" sz="quarter" idx="12"/>
          </p:nvPr>
        </p:nvSpPr>
        <p:spPr/>
        <p:txBody>
          <a:bodyPr/>
          <a:lstStyle/>
          <a:p>
            <a:fld id="{20B7F220-0825-4B9B-9156-FF79F33775FE}" type="slidenum">
              <a:rPr lang="vi-VN" smtClean="0"/>
              <a:t>30</a:t>
            </a:fld>
            <a:endParaRPr lang="vi-VN"/>
          </a:p>
        </p:txBody>
      </p:sp>
    </p:spTree>
    <p:extLst>
      <p:ext uri="{BB962C8B-B14F-4D97-AF65-F5344CB8AC3E}">
        <p14:creationId xmlns:p14="http://schemas.microsoft.com/office/powerpoint/2010/main" val="1009549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CÁC BÀI TOÁN </a:t>
            </a:r>
            <a:r>
              <a:rPr lang="vi-VN" dirty="0"/>
              <a:t>PHẢI GIẢI QUYẾT</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4</a:t>
            </a:fld>
            <a:endParaRPr lang="vi-VN"/>
          </a:p>
        </p:txBody>
      </p:sp>
      <p:sp>
        <p:nvSpPr>
          <p:cNvPr id="57" name="Content Placeholder 2"/>
          <p:cNvSpPr>
            <a:spLocks noGrp="1"/>
          </p:cNvSpPr>
          <p:nvPr>
            <p:ph idx="1"/>
          </p:nvPr>
        </p:nvSpPr>
        <p:spPr>
          <a:xfrm>
            <a:off x="457200" y="1613653"/>
            <a:ext cx="8229600" cy="4525963"/>
          </a:xfrm>
        </p:spPr>
        <p:txBody>
          <a:bodyPr>
            <a:normAutofit/>
          </a:bodyPr>
          <a:lstStyle/>
          <a:p>
            <a:pPr algn="just"/>
            <a:r>
              <a:rPr lang="en-US" sz="2800" dirty="0" err="1"/>
              <a:t>Tìm</a:t>
            </a:r>
            <a:r>
              <a:rPr lang="en-US" sz="2800" dirty="0"/>
              <a:t> </a:t>
            </a:r>
            <a:r>
              <a:rPr lang="en-US" sz="2800" dirty="0" err="1"/>
              <a:t>cơ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phù</a:t>
            </a:r>
            <a:r>
              <a:rPr lang="en-US" sz="2800" dirty="0"/>
              <a:t> </a:t>
            </a:r>
            <a:r>
              <a:rPr lang="en-US" sz="2800" dirty="0" err="1"/>
              <a:t>hợp</a:t>
            </a:r>
            <a:r>
              <a:rPr lang="en-US" sz="2800" dirty="0"/>
              <a:t> </a:t>
            </a:r>
            <a:r>
              <a:rPr lang="en-US" sz="2800" dirty="0" err="1"/>
              <a:t>với</a:t>
            </a:r>
            <a:r>
              <a:rPr lang="en-US" sz="2800" dirty="0"/>
              <a:t> </a:t>
            </a:r>
            <a:r>
              <a:rPr lang="en-US" sz="2800" dirty="0" err="1"/>
              <a:t>bài</a:t>
            </a:r>
            <a:r>
              <a:rPr lang="en-US" sz="2800" dirty="0"/>
              <a:t> </a:t>
            </a:r>
            <a:r>
              <a:rPr lang="en-US" sz="2800" dirty="0" err="1"/>
              <a:t>toán</a:t>
            </a:r>
            <a:r>
              <a:rPr lang="en-US" sz="2800" dirty="0"/>
              <a:t>.</a:t>
            </a:r>
            <a:endParaRPr lang="vi-VN" sz="2800" dirty="0"/>
          </a:p>
          <a:p>
            <a:pPr marL="0" indent="0" algn="just">
              <a:buNone/>
            </a:pPr>
            <a:endParaRPr lang="en-US" sz="2800" dirty="0"/>
          </a:p>
          <a:p>
            <a:pPr algn="just"/>
            <a:r>
              <a:rPr lang="en-US" sz="2800" dirty="0" err="1"/>
              <a:t>Tìm</a:t>
            </a:r>
            <a:r>
              <a:rPr lang="en-US" sz="2800" dirty="0"/>
              <a:t> </a:t>
            </a:r>
            <a:r>
              <a:rPr lang="en-US" sz="2800" dirty="0" err="1"/>
              <a:t>hiểu</a:t>
            </a:r>
            <a:r>
              <a:rPr lang="en-US" sz="2800" dirty="0"/>
              <a:t> </a:t>
            </a:r>
            <a:r>
              <a:rPr lang="en-US" sz="2800" dirty="0" err="1"/>
              <a:t>và</a:t>
            </a:r>
            <a:r>
              <a:rPr lang="en-US" sz="2800" dirty="0"/>
              <a:t> </a:t>
            </a:r>
            <a:r>
              <a:rPr lang="en-US" sz="2800" dirty="0" err="1"/>
              <a:t>phân</a:t>
            </a:r>
            <a:r>
              <a:rPr lang="en-US" sz="2800" dirty="0"/>
              <a:t> </a:t>
            </a:r>
            <a:r>
              <a:rPr lang="en-US" sz="2800" dirty="0" err="1"/>
              <a:t>tích</a:t>
            </a:r>
            <a:r>
              <a:rPr lang="en-US" sz="2800" dirty="0"/>
              <a:t> </a:t>
            </a:r>
            <a:r>
              <a:rPr lang="en-US" sz="2800" dirty="0" err="1"/>
              <a:t>các</a:t>
            </a:r>
            <a:r>
              <a:rPr lang="vi-VN" sz="2800" dirty="0"/>
              <a:t> phương pháp xử lý văn bản, rút đặc trưng và phân loại văn bản.</a:t>
            </a:r>
            <a:endParaRPr lang="en-US" sz="2800" dirty="0"/>
          </a:p>
          <a:p>
            <a:pPr marL="0" indent="0" algn="just">
              <a:buNone/>
            </a:pPr>
            <a:endParaRPr lang="vi-VN" sz="2800" dirty="0"/>
          </a:p>
          <a:p>
            <a:pPr algn="just"/>
            <a:r>
              <a:rPr lang="en-US" sz="2800" dirty="0" err="1"/>
              <a:t>Hiện</a:t>
            </a:r>
            <a:r>
              <a:rPr lang="en-US" sz="2800" dirty="0"/>
              <a:t> </a:t>
            </a:r>
            <a:r>
              <a:rPr lang="en-US" sz="2800" dirty="0" err="1"/>
              <a:t>thực</a:t>
            </a:r>
            <a:r>
              <a:rPr lang="en-US" sz="2800" dirty="0"/>
              <a:t> </a:t>
            </a:r>
            <a:r>
              <a:rPr lang="en-US" sz="2800" dirty="0" err="1"/>
              <a:t>lại</a:t>
            </a:r>
            <a:r>
              <a:rPr lang="vi-VN" sz="2800" dirty="0"/>
              <a:t> các giải thuật</a:t>
            </a:r>
            <a:r>
              <a:rPr lang="en-US" sz="2800" dirty="0"/>
              <a:t> </a:t>
            </a:r>
            <a:r>
              <a:rPr lang="en-US" sz="2800" dirty="0" err="1"/>
              <a:t>thích</a:t>
            </a:r>
            <a:r>
              <a:rPr lang="en-US" sz="2800" dirty="0"/>
              <a:t> </a:t>
            </a:r>
            <a:r>
              <a:rPr lang="en-US" sz="2800" dirty="0" err="1"/>
              <a:t>hợp</a:t>
            </a:r>
            <a:r>
              <a:rPr lang="vi-VN" sz="2800" dirty="0"/>
              <a:t> trên bộ cơ sở dữ liệu t</a:t>
            </a:r>
            <a:r>
              <a:rPr lang="en-US" sz="2800" dirty="0" err="1"/>
              <a:t>hu</a:t>
            </a:r>
            <a:r>
              <a:rPr lang="en-US" sz="2800" dirty="0"/>
              <a:t> </a:t>
            </a:r>
            <a:r>
              <a:rPr lang="en-US" sz="2800" dirty="0" err="1"/>
              <a:t>thập</a:t>
            </a:r>
            <a:r>
              <a:rPr lang="en-US" sz="2800" dirty="0"/>
              <a:t> </a:t>
            </a:r>
            <a:r>
              <a:rPr lang="en-US" sz="2800" dirty="0" err="1"/>
              <a:t>được</a:t>
            </a:r>
            <a:r>
              <a:rPr lang="vi-VN" sz="2800" dirty="0"/>
              <a:t>.</a:t>
            </a:r>
            <a:endParaRPr lang="en-US" sz="2800" dirty="0"/>
          </a:p>
        </p:txBody>
      </p:sp>
    </p:spTree>
    <p:extLst>
      <p:ext uri="{BB962C8B-B14F-4D97-AF65-F5344CB8AC3E}">
        <p14:creationId xmlns:p14="http://schemas.microsoft.com/office/powerpoint/2010/main" val="4276352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KHÓ</a:t>
            </a:r>
            <a:r>
              <a:rPr lang="en-US" dirty="0"/>
              <a:t> </a:t>
            </a:r>
            <a:r>
              <a:rPr lang="en-US" dirty="0" err="1"/>
              <a:t>KHĂN</a:t>
            </a:r>
            <a:r>
              <a:rPr lang="en-US" dirty="0"/>
              <a:t> </a:t>
            </a:r>
            <a:r>
              <a:rPr lang="en-US" dirty="0" err="1"/>
              <a:t>CỦA</a:t>
            </a:r>
            <a:r>
              <a:rPr lang="en-US" dirty="0"/>
              <a:t> </a:t>
            </a:r>
            <a:r>
              <a:rPr lang="en-US" dirty="0" err="1"/>
              <a:t>BÀI</a:t>
            </a:r>
            <a:r>
              <a:rPr lang="en-US" dirty="0"/>
              <a:t> </a:t>
            </a:r>
            <a:r>
              <a:rPr lang="en-US" dirty="0" err="1"/>
              <a:t>TOÁN</a:t>
            </a:r>
            <a:endParaRPr lang="en-US" b="1" dirty="0"/>
          </a:p>
        </p:txBody>
      </p:sp>
      <p:sp>
        <p:nvSpPr>
          <p:cNvPr id="4" name="Slide Number Placeholder 3"/>
          <p:cNvSpPr>
            <a:spLocks noGrp="1"/>
          </p:cNvSpPr>
          <p:nvPr>
            <p:ph type="sldNum" sz="quarter" idx="12"/>
          </p:nvPr>
        </p:nvSpPr>
        <p:spPr/>
        <p:txBody>
          <a:bodyPr/>
          <a:lstStyle/>
          <a:p>
            <a:fld id="{20B7F220-0825-4B9B-9156-FF79F33775FE}" type="slidenum">
              <a:rPr lang="vi-VN" smtClean="0"/>
              <a:t>5</a:t>
            </a:fld>
            <a:endParaRPr lang="vi-VN"/>
          </a:p>
        </p:txBody>
      </p:sp>
      <p:sp>
        <p:nvSpPr>
          <p:cNvPr id="57" name="Content Placeholder 2"/>
          <p:cNvSpPr>
            <a:spLocks noGrp="1"/>
          </p:cNvSpPr>
          <p:nvPr>
            <p:ph idx="1"/>
          </p:nvPr>
        </p:nvSpPr>
        <p:spPr>
          <a:xfrm>
            <a:off x="457200" y="1613653"/>
            <a:ext cx="8229600" cy="4525963"/>
          </a:xfrm>
        </p:spPr>
        <p:txBody>
          <a:bodyPr>
            <a:normAutofit/>
          </a:bodyPr>
          <a:lstStyle/>
          <a:p>
            <a:pPr algn="just"/>
            <a:r>
              <a:rPr lang="en-US" sz="2800" dirty="0" err="1"/>
              <a:t>Tìm</a:t>
            </a:r>
            <a:r>
              <a:rPr lang="en-US" sz="2800" dirty="0"/>
              <a:t> </a:t>
            </a:r>
            <a:r>
              <a:rPr lang="en-US" sz="2800" dirty="0" err="1"/>
              <a:t>kiếm</a:t>
            </a:r>
            <a:r>
              <a:rPr lang="en-US" sz="2800" dirty="0"/>
              <a:t> </a:t>
            </a:r>
            <a:r>
              <a:rPr lang="en-US" sz="2800" dirty="0" err="1"/>
              <a:t>cơ</a:t>
            </a:r>
            <a:r>
              <a:rPr lang="en-US" sz="2800" dirty="0"/>
              <a:t> </a:t>
            </a:r>
            <a:r>
              <a:rPr lang="en-US" sz="2800" dirty="0" err="1"/>
              <a:t>sở</a:t>
            </a:r>
            <a:r>
              <a:rPr lang="en-US" sz="2800" dirty="0"/>
              <a:t> </a:t>
            </a:r>
            <a:r>
              <a:rPr lang="en-US" sz="2800" dirty="0" err="1"/>
              <a:t>dữ</a:t>
            </a:r>
            <a:r>
              <a:rPr lang="en-US" sz="2800" dirty="0"/>
              <a:t> </a:t>
            </a:r>
            <a:r>
              <a:rPr lang="en-US" sz="2800" dirty="0" err="1"/>
              <a:t>liệu</a:t>
            </a:r>
            <a:r>
              <a:rPr lang="en-US" sz="2800" dirty="0"/>
              <a:t> </a:t>
            </a:r>
            <a:r>
              <a:rPr lang="en-US" sz="2800" dirty="0" err="1"/>
              <a:t>đã</a:t>
            </a:r>
            <a:r>
              <a:rPr lang="en-US" sz="2800" dirty="0"/>
              <a:t> </a:t>
            </a:r>
            <a:r>
              <a:rPr lang="en-US" sz="2800" dirty="0" err="1"/>
              <a:t>có</a:t>
            </a:r>
            <a:r>
              <a:rPr lang="en-US" sz="2800" dirty="0"/>
              <a:t> </a:t>
            </a:r>
            <a:r>
              <a:rPr lang="en-US" sz="2800" dirty="0" err="1"/>
              <a:t>đánh</a:t>
            </a:r>
            <a:r>
              <a:rPr lang="en-US" sz="2800" dirty="0"/>
              <a:t> </a:t>
            </a:r>
            <a:r>
              <a:rPr lang="en-US" sz="2800" dirty="0" err="1"/>
              <a:t>nhãn</a:t>
            </a:r>
            <a:r>
              <a:rPr lang="en-US" sz="2800" dirty="0"/>
              <a:t> </a:t>
            </a:r>
            <a:r>
              <a:rPr lang="en-US" sz="2800" dirty="0" err="1"/>
              <a:t>sẵn</a:t>
            </a:r>
            <a:r>
              <a:rPr lang="en-US" sz="2800" dirty="0"/>
              <a:t>.</a:t>
            </a:r>
          </a:p>
          <a:p>
            <a:pPr algn="just"/>
            <a:endParaRPr lang="en-US" sz="2800" dirty="0"/>
          </a:p>
          <a:p>
            <a:pPr algn="just"/>
            <a:r>
              <a:rPr lang="en-US" sz="2800" dirty="0" err="1"/>
              <a:t>Các</a:t>
            </a:r>
            <a:r>
              <a:rPr lang="en-US" sz="2800" dirty="0"/>
              <a:t> </a:t>
            </a:r>
            <a:r>
              <a:rPr lang="en-US" sz="2800" dirty="0" err="1"/>
              <a:t>giải</a:t>
            </a:r>
            <a:r>
              <a:rPr lang="en-US" sz="2800" dirty="0"/>
              <a:t> </a:t>
            </a:r>
            <a:r>
              <a:rPr lang="en-US" sz="2800" dirty="0" err="1"/>
              <a:t>thuật</a:t>
            </a:r>
            <a:r>
              <a:rPr lang="en-US" sz="2800" dirty="0"/>
              <a:t> deep learning </a:t>
            </a:r>
            <a:r>
              <a:rPr lang="en-US" sz="2800" dirty="0" err="1"/>
              <a:t>yêu</a:t>
            </a:r>
            <a:r>
              <a:rPr lang="en-US" sz="2800" dirty="0"/>
              <a:t> </a:t>
            </a:r>
            <a:r>
              <a:rPr lang="en-US" sz="2800" dirty="0" err="1"/>
              <a:t>cầu</a:t>
            </a:r>
            <a:r>
              <a:rPr lang="en-US" sz="2800" dirty="0"/>
              <a:t> </a:t>
            </a:r>
            <a:r>
              <a:rPr lang="en-US" sz="2800" dirty="0" err="1"/>
              <a:t>phần</a:t>
            </a:r>
            <a:r>
              <a:rPr lang="en-US" sz="2800" dirty="0"/>
              <a:t> </a:t>
            </a:r>
            <a:r>
              <a:rPr lang="en-US" sz="2800" dirty="0" err="1"/>
              <a:t>cứng</a:t>
            </a:r>
            <a:r>
              <a:rPr lang="en-US" sz="2800" dirty="0"/>
              <a:t> </a:t>
            </a:r>
            <a:r>
              <a:rPr lang="en-US" sz="2800" dirty="0" err="1"/>
              <a:t>khá</a:t>
            </a:r>
            <a:r>
              <a:rPr lang="en-US" sz="2800" dirty="0"/>
              <a:t> </a:t>
            </a:r>
            <a:r>
              <a:rPr lang="en-US" sz="2800" dirty="0" err="1"/>
              <a:t>cao</a:t>
            </a:r>
            <a:r>
              <a:rPr lang="en-US" sz="2800" dirty="0"/>
              <a:t>.</a:t>
            </a:r>
          </a:p>
          <a:p>
            <a:pPr algn="just"/>
            <a:endParaRPr lang="en-US" sz="2800" dirty="0"/>
          </a:p>
          <a:p>
            <a:pPr algn="just"/>
            <a:endParaRPr lang="en-US" sz="2800" dirty="0"/>
          </a:p>
        </p:txBody>
      </p:sp>
    </p:spTree>
    <p:extLst>
      <p:ext uri="{BB962C8B-B14F-4D97-AF65-F5344CB8AC3E}">
        <p14:creationId xmlns:p14="http://schemas.microsoft.com/office/powerpoint/2010/main" val="38882556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8494C8-4B71-A44C-BCB2-F9B780FD7C6D}"/>
              </a:ext>
            </a:extLst>
          </p:cNvPr>
          <p:cNvSpPr>
            <a:spLocks noGrp="1"/>
          </p:cNvSpPr>
          <p:nvPr>
            <p:ph type="title"/>
          </p:nvPr>
        </p:nvSpPr>
        <p:spPr/>
        <p:txBody>
          <a:bodyPr/>
          <a:lstStyle/>
          <a:p>
            <a:r>
              <a:rPr lang="en-US" dirty="0" err="1"/>
              <a:t>PHẠM</a:t>
            </a:r>
            <a:r>
              <a:rPr lang="en-US" dirty="0"/>
              <a:t> VI </a:t>
            </a:r>
            <a:r>
              <a:rPr lang="en-US" dirty="0" err="1"/>
              <a:t>BÀI</a:t>
            </a:r>
            <a:r>
              <a:rPr lang="en-US" dirty="0"/>
              <a:t> </a:t>
            </a:r>
            <a:r>
              <a:rPr lang="en-US" dirty="0" err="1"/>
              <a:t>TOÁN</a:t>
            </a:r>
            <a:r>
              <a:rPr lang="en-US" dirty="0"/>
              <a:t>	</a:t>
            </a:r>
          </a:p>
        </p:txBody>
      </p:sp>
      <p:sp>
        <p:nvSpPr>
          <p:cNvPr id="3" name="Content Placeholder 2">
            <a:extLst>
              <a:ext uri="{FF2B5EF4-FFF2-40B4-BE49-F238E27FC236}">
                <a16:creationId xmlns="" xmlns:a16="http://schemas.microsoft.com/office/drawing/2014/main" id="{F6121DE1-F51A-C246-AA7E-EDC8E19D33FB}"/>
              </a:ext>
            </a:extLst>
          </p:cNvPr>
          <p:cNvSpPr>
            <a:spLocks noGrp="1"/>
          </p:cNvSpPr>
          <p:nvPr>
            <p:ph idx="1"/>
          </p:nvPr>
        </p:nvSpPr>
        <p:spPr/>
        <p:txBody>
          <a:bodyPr/>
          <a:lstStyle/>
          <a:p>
            <a:r>
              <a:rPr lang="en-US" dirty="0" err="1"/>
              <a:t>Sử</a:t>
            </a:r>
            <a:r>
              <a:rPr lang="en-US" dirty="0"/>
              <a:t> dung </a:t>
            </a:r>
            <a:r>
              <a:rPr lang="en-US" dirty="0" err="1"/>
              <a:t>bộ</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sẵn</a:t>
            </a:r>
            <a:r>
              <a:rPr lang="en-US" dirty="0"/>
              <a:t>.</a:t>
            </a:r>
          </a:p>
          <a:p>
            <a:endParaRPr lang="en-US" dirty="0"/>
          </a:p>
          <a:p>
            <a:r>
              <a:rPr lang="en-US" dirty="0" err="1"/>
              <a:t>Mục</a:t>
            </a:r>
            <a:r>
              <a:rPr lang="en-US" dirty="0"/>
              <a:t> </a:t>
            </a:r>
            <a:r>
              <a:rPr lang="en-US" dirty="0" err="1"/>
              <a:t>tiêu</a:t>
            </a:r>
            <a:r>
              <a:rPr lang="en-US" dirty="0"/>
              <a:t> </a:t>
            </a:r>
            <a:r>
              <a:rPr lang="en-US" dirty="0" err="1"/>
              <a:t>phân</a:t>
            </a:r>
            <a:r>
              <a:rPr lang="en-US" dirty="0"/>
              <a:t> </a:t>
            </a:r>
            <a:r>
              <a:rPr lang="en-US" dirty="0" err="1"/>
              <a:t>loại</a:t>
            </a:r>
            <a:r>
              <a:rPr lang="en-US" dirty="0"/>
              <a:t> </a:t>
            </a:r>
            <a:r>
              <a:rPr lang="en-US" dirty="0" err="1"/>
              <a:t>chủ</a:t>
            </a:r>
            <a:r>
              <a:rPr lang="en-US" dirty="0"/>
              <a:t> </a:t>
            </a:r>
            <a:r>
              <a:rPr lang="en-US" dirty="0" err="1"/>
              <a:t>đề</a:t>
            </a:r>
            <a:r>
              <a:rPr lang="en-US" dirty="0"/>
              <a:t> </a:t>
            </a:r>
            <a:r>
              <a:rPr lang="en-US" dirty="0" err="1"/>
              <a:t>các</a:t>
            </a:r>
            <a:r>
              <a:rPr lang="en-US" dirty="0"/>
              <a:t> </a:t>
            </a:r>
            <a:r>
              <a:rPr lang="en-US" dirty="0" err="1"/>
              <a:t>văn</a:t>
            </a:r>
            <a:r>
              <a:rPr lang="en-US" dirty="0"/>
              <a:t> </a:t>
            </a:r>
            <a:r>
              <a:rPr lang="en-US" dirty="0" err="1"/>
              <a:t>bản</a:t>
            </a:r>
            <a:r>
              <a:rPr lang="en-US" dirty="0"/>
              <a:t> </a:t>
            </a:r>
            <a:r>
              <a:rPr lang="en-US" dirty="0" err="1"/>
              <a:t>tiếng</a:t>
            </a:r>
            <a:r>
              <a:rPr lang="en-US" dirty="0"/>
              <a:t> </a:t>
            </a:r>
            <a:r>
              <a:rPr lang="en-US" dirty="0" err="1"/>
              <a:t>Việt</a:t>
            </a:r>
            <a:r>
              <a:rPr lang="en-US" dirty="0"/>
              <a:t>.</a:t>
            </a:r>
          </a:p>
          <a:p>
            <a:endParaRPr lang="en-US" dirty="0"/>
          </a:p>
          <a:p>
            <a:r>
              <a:rPr lang="en-US" dirty="0" err="1"/>
              <a:t>Các</a:t>
            </a:r>
            <a:r>
              <a:rPr lang="en-US" dirty="0"/>
              <a:t> </a:t>
            </a:r>
            <a:r>
              <a:rPr lang="en-US" dirty="0" err="1"/>
              <a:t>phương</a:t>
            </a:r>
            <a:r>
              <a:rPr lang="en-US" dirty="0"/>
              <a:t> </a:t>
            </a:r>
            <a:r>
              <a:rPr lang="en-US" dirty="0" err="1"/>
              <a:t>pháp</a:t>
            </a:r>
            <a:r>
              <a:rPr lang="en-US" dirty="0"/>
              <a:t> </a:t>
            </a:r>
            <a:r>
              <a:rPr lang="en-US" dirty="0" err="1"/>
              <a:t>áp</a:t>
            </a:r>
            <a:r>
              <a:rPr lang="en-US" dirty="0"/>
              <a:t> </a:t>
            </a:r>
            <a:r>
              <a:rPr lang="en-US" dirty="0" err="1"/>
              <a:t>dụng</a:t>
            </a:r>
            <a:r>
              <a:rPr lang="en-US" dirty="0"/>
              <a:t> bao </a:t>
            </a:r>
            <a:r>
              <a:rPr lang="en-US" dirty="0" err="1"/>
              <a:t>gồm</a:t>
            </a:r>
            <a:r>
              <a:rPr lang="en-US" dirty="0"/>
              <a:t>:</a:t>
            </a:r>
          </a:p>
          <a:p>
            <a:pPr lvl="1"/>
            <a:r>
              <a:rPr lang="en-US" dirty="0" err="1"/>
              <a:t>Tiền</a:t>
            </a:r>
            <a:r>
              <a:rPr lang="en-US" dirty="0"/>
              <a:t> </a:t>
            </a:r>
            <a:r>
              <a:rPr lang="en-US" dirty="0" err="1"/>
              <a:t>xử</a:t>
            </a:r>
            <a:r>
              <a:rPr lang="en-US" dirty="0"/>
              <a:t> </a:t>
            </a:r>
            <a:r>
              <a:rPr lang="en-US" dirty="0" err="1"/>
              <a:t>lý</a:t>
            </a:r>
            <a:r>
              <a:rPr lang="en-US" dirty="0"/>
              <a:t> </a:t>
            </a:r>
            <a:r>
              <a:rPr lang="en-US" dirty="0" err="1"/>
              <a:t>văn</a:t>
            </a:r>
            <a:r>
              <a:rPr lang="en-US" dirty="0"/>
              <a:t> </a:t>
            </a:r>
            <a:r>
              <a:rPr lang="en-US" dirty="0" err="1"/>
              <a:t>bản</a:t>
            </a:r>
            <a:r>
              <a:rPr lang="en-US" dirty="0"/>
              <a:t>: </a:t>
            </a:r>
            <a:r>
              <a:rPr lang="en-US" dirty="0" err="1"/>
              <a:t>Tách</a:t>
            </a:r>
            <a:r>
              <a:rPr lang="en-US" dirty="0"/>
              <a:t> </a:t>
            </a:r>
            <a:r>
              <a:rPr lang="en-US" dirty="0" err="1"/>
              <a:t>từ</a:t>
            </a:r>
            <a:r>
              <a:rPr lang="en-US" dirty="0"/>
              <a:t> (segmentation), </a:t>
            </a:r>
            <a:r>
              <a:rPr lang="en-US" dirty="0" err="1"/>
              <a:t>loại</a:t>
            </a:r>
            <a:r>
              <a:rPr lang="en-US" dirty="0"/>
              <a:t> </a:t>
            </a:r>
            <a:r>
              <a:rPr lang="en-US" dirty="0" err="1"/>
              <a:t>bỏ</a:t>
            </a:r>
            <a:r>
              <a:rPr lang="en-US" dirty="0"/>
              <a:t> </a:t>
            </a:r>
            <a:r>
              <a:rPr lang="en-US" dirty="0" err="1"/>
              <a:t>từ</a:t>
            </a:r>
            <a:r>
              <a:rPr lang="en-US" dirty="0"/>
              <a:t> </a:t>
            </a:r>
            <a:r>
              <a:rPr lang="en-US" dirty="0" err="1"/>
              <a:t>dừng</a:t>
            </a:r>
            <a:r>
              <a:rPr lang="en-US" dirty="0"/>
              <a:t> (</a:t>
            </a:r>
            <a:r>
              <a:rPr lang="en-US" dirty="0" err="1"/>
              <a:t>stopwords</a:t>
            </a:r>
            <a:r>
              <a:rPr lang="en-US" dirty="0"/>
              <a:t>), </a:t>
            </a:r>
            <a:r>
              <a:rPr lang="en-US" dirty="0" err="1"/>
              <a:t>kí</a:t>
            </a:r>
            <a:r>
              <a:rPr lang="en-US" dirty="0"/>
              <a:t> </a:t>
            </a:r>
            <a:r>
              <a:rPr lang="en-US" dirty="0" err="1"/>
              <a:t>tự</a:t>
            </a:r>
            <a:r>
              <a:rPr lang="en-US" dirty="0"/>
              <a:t> </a:t>
            </a:r>
            <a:r>
              <a:rPr lang="en-US" dirty="0" err="1"/>
              <a:t>đặc</a:t>
            </a:r>
            <a:r>
              <a:rPr lang="en-US" dirty="0"/>
              <a:t> </a:t>
            </a:r>
            <a:r>
              <a:rPr lang="en-US" dirty="0" err="1"/>
              <a:t>biệt</a:t>
            </a:r>
            <a:r>
              <a:rPr lang="en-US" dirty="0"/>
              <a:t>… =&gt; </a:t>
            </a:r>
            <a:r>
              <a:rPr lang="en-US" dirty="0" err="1"/>
              <a:t>Mục</a:t>
            </a:r>
            <a:r>
              <a:rPr lang="en-US" dirty="0"/>
              <a:t> </a:t>
            </a:r>
            <a:r>
              <a:rPr lang="en-US" dirty="0" err="1"/>
              <a:t>tiêu</a:t>
            </a:r>
            <a:r>
              <a:rPr lang="en-US" dirty="0"/>
              <a:t> </a:t>
            </a:r>
            <a:r>
              <a:rPr lang="en-US" dirty="0" err="1"/>
              <a:t>giảm</a:t>
            </a:r>
            <a:r>
              <a:rPr lang="en-US" dirty="0"/>
              <a:t> </a:t>
            </a:r>
            <a:r>
              <a:rPr lang="en-US" dirty="0" err="1"/>
              <a:t>kích</a:t>
            </a:r>
            <a:r>
              <a:rPr lang="en-US" dirty="0"/>
              <a:t> </a:t>
            </a:r>
            <a:r>
              <a:rPr lang="en-US" dirty="0" err="1"/>
              <a:t>thước</a:t>
            </a:r>
            <a:r>
              <a:rPr lang="en-US" dirty="0"/>
              <a:t> </a:t>
            </a:r>
            <a:r>
              <a:rPr lang="en-US" dirty="0" err="1"/>
              <a:t>đầu</a:t>
            </a:r>
            <a:r>
              <a:rPr lang="en-US" dirty="0"/>
              <a:t> </a:t>
            </a:r>
            <a:r>
              <a:rPr lang="en-US" dirty="0" err="1"/>
              <a:t>vào</a:t>
            </a:r>
            <a:r>
              <a:rPr lang="en-US" dirty="0"/>
              <a:t>.</a:t>
            </a:r>
          </a:p>
          <a:p>
            <a:pPr marL="342891" lvl="1" indent="0">
              <a:buNone/>
            </a:pPr>
            <a:endParaRPr lang="en-US" dirty="0"/>
          </a:p>
          <a:p>
            <a:pPr lvl="1"/>
            <a:r>
              <a:rPr lang="en-US" dirty="0"/>
              <a:t>Vector </a:t>
            </a:r>
            <a:r>
              <a:rPr lang="en-US" dirty="0" err="1"/>
              <a:t>hóa</a:t>
            </a:r>
            <a:r>
              <a:rPr lang="en-US" dirty="0"/>
              <a:t> </a:t>
            </a:r>
            <a:r>
              <a:rPr lang="en-US" dirty="0" err="1"/>
              <a:t>văn</a:t>
            </a:r>
            <a:r>
              <a:rPr lang="en-US" dirty="0"/>
              <a:t> </a:t>
            </a:r>
            <a:r>
              <a:rPr lang="en-US" dirty="0" err="1"/>
              <a:t>bản</a:t>
            </a:r>
            <a:r>
              <a:rPr lang="en-US" dirty="0"/>
              <a:t> </a:t>
            </a:r>
            <a:r>
              <a:rPr lang="en-US" dirty="0" err="1"/>
              <a:t>và</a:t>
            </a:r>
            <a:r>
              <a:rPr lang="en-US" dirty="0"/>
              <a:t> </a:t>
            </a:r>
            <a:r>
              <a:rPr lang="en-US" dirty="0" err="1"/>
              <a:t>rút</a:t>
            </a:r>
            <a:r>
              <a:rPr lang="en-US" dirty="0"/>
              <a:t> </a:t>
            </a:r>
            <a:r>
              <a:rPr lang="en-US" dirty="0" err="1"/>
              <a:t>đặc</a:t>
            </a:r>
            <a:r>
              <a:rPr lang="en-US" dirty="0"/>
              <a:t> </a:t>
            </a:r>
            <a:r>
              <a:rPr lang="en-US" dirty="0" err="1"/>
              <a:t>trưng</a:t>
            </a:r>
            <a:r>
              <a:rPr lang="en-US" dirty="0"/>
              <a:t> </a:t>
            </a:r>
            <a:r>
              <a:rPr lang="en-US" dirty="0" err="1"/>
              <a:t>sử</a:t>
            </a:r>
            <a:r>
              <a:rPr lang="en-US" dirty="0"/>
              <a:t> dung Bag of Words (</a:t>
            </a:r>
            <a:r>
              <a:rPr lang="en-US" dirty="0" err="1"/>
              <a:t>BoW</a:t>
            </a:r>
            <a:r>
              <a:rPr lang="en-US" dirty="0"/>
              <a:t>).</a:t>
            </a:r>
          </a:p>
          <a:p>
            <a:pPr lvl="1"/>
            <a:endParaRPr lang="en-US" dirty="0"/>
          </a:p>
          <a:p>
            <a:pPr lvl="1"/>
            <a:r>
              <a:rPr lang="en-US" dirty="0" err="1"/>
              <a:t>Phân</a:t>
            </a:r>
            <a:r>
              <a:rPr lang="en-US" dirty="0"/>
              <a:t> </a:t>
            </a:r>
            <a:r>
              <a:rPr lang="en-US" dirty="0" err="1"/>
              <a:t>loại</a:t>
            </a:r>
            <a:r>
              <a:rPr lang="en-US" dirty="0"/>
              <a:t> </a:t>
            </a:r>
            <a:r>
              <a:rPr lang="en-US" dirty="0" err="1"/>
              <a:t>văn</a:t>
            </a:r>
            <a:r>
              <a:rPr lang="en-US" dirty="0"/>
              <a:t> </a:t>
            </a:r>
            <a:r>
              <a:rPr lang="en-US" dirty="0" err="1"/>
              <a:t>bản</a:t>
            </a:r>
            <a:r>
              <a:rPr lang="en-US" dirty="0"/>
              <a:t> </a:t>
            </a:r>
            <a:r>
              <a:rPr lang="en-US" dirty="0" err="1"/>
              <a:t>sử</a:t>
            </a:r>
            <a:r>
              <a:rPr lang="en-US" dirty="0"/>
              <a:t> </a:t>
            </a:r>
            <a:r>
              <a:rPr lang="en-US" dirty="0" err="1"/>
              <a:t>dụng</a:t>
            </a:r>
            <a:r>
              <a:rPr lang="en-US" dirty="0"/>
              <a:t> </a:t>
            </a:r>
            <a:r>
              <a:rPr lang="en-US" dirty="0" err="1"/>
              <a:t>phương</a:t>
            </a:r>
            <a:r>
              <a:rPr lang="en-US" dirty="0"/>
              <a:t> </a:t>
            </a:r>
            <a:r>
              <a:rPr lang="en-US" dirty="0" err="1"/>
              <a:t>pháp</a:t>
            </a:r>
            <a:r>
              <a:rPr lang="en-US" dirty="0"/>
              <a:t> </a:t>
            </a:r>
            <a:r>
              <a:rPr lang="en-US" dirty="0" err="1"/>
              <a:t>học</a:t>
            </a:r>
            <a:r>
              <a:rPr lang="en-US" dirty="0"/>
              <a:t> </a:t>
            </a:r>
            <a:r>
              <a:rPr lang="en-US" dirty="0" err="1"/>
              <a:t>máy</a:t>
            </a:r>
            <a:r>
              <a:rPr lang="en-US" dirty="0"/>
              <a:t> SVM.</a:t>
            </a:r>
          </a:p>
          <a:p>
            <a:endParaRPr lang="en-US" dirty="0"/>
          </a:p>
        </p:txBody>
      </p:sp>
      <p:sp>
        <p:nvSpPr>
          <p:cNvPr id="4" name="Slide Number Placeholder 3">
            <a:extLst>
              <a:ext uri="{FF2B5EF4-FFF2-40B4-BE49-F238E27FC236}">
                <a16:creationId xmlns="" xmlns:a16="http://schemas.microsoft.com/office/drawing/2014/main" id="{04F8B7C5-C65A-CB47-BAF4-52423875A7FF}"/>
              </a:ext>
            </a:extLst>
          </p:cNvPr>
          <p:cNvSpPr>
            <a:spLocks noGrp="1"/>
          </p:cNvSpPr>
          <p:nvPr>
            <p:ph type="sldNum" sz="quarter" idx="12"/>
          </p:nvPr>
        </p:nvSpPr>
        <p:spPr/>
        <p:txBody>
          <a:bodyPr/>
          <a:lstStyle/>
          <a:p>
            <a:fld id="{20B7F220-0825-4B9B-9156-FF79F33775FE}" type="slidenum">
              <a:rPr lang="vi-VN" smtClean="0"/>
              <a:t>6</a:t>
            </a:fld>
            <a:endParaRPr lang="vi-VN"/>
          </a:p>
        </p:txBody>
      </p:sp>
    </p:spTree>
    <p:extLst>
      <p:ext uri="{BB962C8B-B14F-4D97-AF65-F5344CB8AC3E}">
        <p14:creationId xmlns:p14="http://schemas.microsoft.com/office/powerpoint/2010/main" val="1498124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7F6833-1D0A-5349-8786-18FF801A9EBF}"/>
              </a:ext>
            </a:extLst>
          </p:cNvPr>
          <p:cNvSpPr>
            <a:spLocks noGrp="1"/>
          </p:cNvSpPr>
          <p:nvPr>
            <p:ph type="title"/>
          </p:nvPr>
        </p:nvSpPr>
        <p:spPr/>
        <p:txBody>
          <a:bodyPr/>
          <a:lstStyle/>
          <a:p>
            <a:r>
              <a:rPr lang="en-US" dirty="0"/>
              <a:t>CƠ SỞ DỮ LIỆU</a:t>
            </a:r>
          </a:p>
        </p:txBody>
      </p:sp>
      <p:sp>
        <p:nvSpPr>
          <p:cNvPr id="3" name="Content Placeholder 2">
            <a:extLst>
              <a:ext uri="{FF2B5EF4-FFF2-40B4-BE49-F238E27FC236}">
                <a16:creationId xmlns="" xmlns:a16="http://schemas.microsoft.com/office/drawing/2014/main" id="{79F41E96-973A-7244-BDAF-0CD548261E7C}"/>
              </a:ext>
            </a:extLst>
          </p:cNvPr>
          <p:cNvSpPr>
            <a:spLocks noGrp="1"/>
          </p:cNvSpPr>
          <p:nvPr>
            <p:ph idx="1"/>
          </p:nvPr>
        </p:nvSpPr>
        <p:spPr/>
        <p:txBody>
          <a:bodyPr/>
          <a:lstStyle/>
          <a:p>
            <a:r>
              <a:rPr lang="en-US" dirty="0" err="1"/>
              <a:t>Bộ</a:t>
            </a:r>
            <a:r>
              <a:rPr lang="en-US" dirty="0"/>
              <a:t> </a:t>
            </a:r>
            <a:r>
              <a:rPr lang="en-US" dirty="0" err="1"/>
              <a:t>dữ</a:t>
            </a:r>
            <a:r>
              <a:rPr lang="en-US" dirty="0"/>
              <a:t> </a:t>
            </a:r>
            <a:r>
              <a:rPr lang="en-US" dirty="0" err="1"/>
              <a:t>liệu</a:t>
            </a:r>
            <a:r>
              <a:rPr lang="en-US" dirty="0"/>
              <a:t>: A Large-scale Vietnamese News Text Classification Corpus</a:t>
            </a:r>
          </a:p>
          <a:p>
            <a:endParaRPr lang="en-US" dirty="0"/>
          </a:p>
          <a:p>
            <a:r>
              <a:rPr lang="en-US" dirty="0" err="1"/>
              <a:t>Sử</a:t>
            </a:r>
            <a:r>
              <a:rPr lang="en-US" dirty="0"/>
              <a:t> </a:t>
            </a:r>
            <a:r>
              <a:rPr lang="en-US" dirty="0" err="1"/>
              <a:t>dụng</a:t>
            </a:r>
            <a:r>
              <a:rPr lang="en-US" dirty="0"/>
              <a:t> </a:t>
            </a:r>
            <a:r>
              <a:rPr lang="en-US" dirty="0" err="1"/>
              <a:t>trong</a:t>
            </a:r>
            <a:r>
              <a:rPr lang="en-US" dirty="0"/>
              <a:t> </a:t>
            </a:r>
            <a:r>
              <a:rPr lang="en-US" dirty="0" err="1"/>
              <a:t>bài</a:t>
            </a:r>
            <a:r>
              <a:rPr lang="en-US" dirty="0"/>
              <a:t> </a:t>
            </a:r>
            <a:r>
              <a:rPr lang="en-US" dirty="0" err="1"/>
              <a:t>báo</a:t>
            </a:r>
            <a:r>
              <a:rPr lang="en-US" dirty="0"/>
              <a:t>: A Comparative Study on Vietnamese Text Classification Methods - Cong </a:t>
            </a:r>
            <a:r>
              <a:rPr lang="en-US" dirty="0" err="1"/>
              <a:t>Duy</a:t>
            </a:r>
            <a:r>
              <a:rPr lang="en-US" dirty="0"/>
              <a:t> Vu Hoang, </a:t>
            </a:r>
            <a:r>
              <a:rPr lang="en-US" dirty="0" err="1"/>
              <a:t>Dien</a:t>
            </a:r>
            <a:r>
              <a:rPr lang="en-US" dirty="0"/>
              <a:t> </a:t>
            </a:r>
            <a:r>
              <a:rPr lang="en-US" dirty="0" err="1"/>
              <a:t>Dinh</a:t>
            </a:r>
            <a:r>
              <a:rPr lang="en-US" dirty="0"/>
              <a:t>, Le Nguyen Nguyen, Quoc Hung Ngo.</a:t>
            </a:r>
          </a:p>
          <a:p>
            <a:pPr marL="0" indent="0">
              <a:buNone/>
            </a:pPr>
            <a:endParaRPr lang="en-US" dirty="0"/>
          </a:p>
          <a:p>
            <a:r>
              <a:rPr lang="en-US" dirty="0"/>
              <a:t>Bao </a:t>
            </a:r>
            <a:r>
              <a:rPr lang="en-US" dirty="0" err="1"/>
              <a:t>gồm</a:t>
            </a:r>
            <a:r>
              <a:rPr lang="en-US" dirty="0"/>
              <a:t> 2 </a:t>
            </a:r>
            <a:r>
              <a:rPr lang="en-US" dirty="0" err="1"/>
              <a:t>loại</a:t>
            </a:r>
            <a:r>
              <a:rPr lang="en-US" dirty="0"/>
              <a:t>: 10-topics </a:t>
            </a:r>
            <a:r>
              <a:rPr lang="en-US" dirty="0" err="1"/>
              <a:t>và</a:t>
            </a:r>
            <a:r>
              <a:rPr lang="en-US" dirty="0"/>
              <a:t> 27-topics</a:t>
            </a:r>
          </a:p>
        </p:txBody>
      </p:sp>
      <p:sp>
        <p:nvSpPr>
          <p:cNvPr id="4" name="Slide Number Placeholder 3">
            <a:extLst>
              <a:ext uri="{FF2B5EF4-FFF2-40B4-BE49-F238E27FC236}">
                <a16:creationId xmlns="" xmlns:a16="http://schemas.microsoft.com/office/drawing/2014/main" id="{2EE1CFC0-0E82-884F-8D5F-8EDBDECB2810}"/>
              </a:ext>
            </a:extLst>
          </p:cNvPr>
          <p:cNvSpPr>
            <a:spLocks noGrp="1"/>
          </p:cNvSpPr>
          <p:nvPr>
            <p:ph type="sldNum" sz="quarter" idx="12"/>
          </p:nvPr>
        </p:nvSpPr>
        <p:spPr/>
        <p:txBody>
          <a:bodyPr/>
          <a:lstStyle/>
          <a:p>
            <a:fld id="{20B7F220-0825-4B9B-9156-FF79F33775FE}" type="slidenum">
              <a:rPr lang="vi-VN" smtClean="0"/>
              <a:t>7</a:t>
            </a:fld>
            <a:endParaRPr lang="vi-VN"/>
          </a:p>
        </p:txBody>
      </p:sp>
    </p:spTree>
    <p:extLst>
      <p:ext uri="{BB962C8B-B14F-4D97-AF65-F5344CB8AC3E}">
        <p14:creationId xmlns:p14="http://schemas.microsoft.com/office/powerpoint/2010/main" val="31877116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5A0E68-F507-C048-BCB3-75531DD8CDF5}"/>
              </a:ext>
            </a:extLst>
          </p:cNvPr>
          <p:cNvSpPr>
            <a:spLocks noGrp="1"/>
          </p:cNvSpPr>
          <p:nvPr>
            <p:ph type="title"/>
          </p:nvPr>
        </p:nvSpPr>
        <p:spPr/>
        <p:txBody>
          <a:bodyPr/>
          <a:lstStyle/>
          <a:p>
            <a:r>
              <a:rPr lang="en-US" dirty="0"/>
              <a:t>CƠ SỞ DỮ LIỆU</a:t>
            </a:r>
          </a:p>
        </p:txBody>
      </p:sp>
      <p:sp>
        <p:nvSpPr>
          <p:cNvPr id="3" name="Content Placeholder 2">
            <a:extLst>
              <a:ext uri="{FF2B5EF4-FFF2-40B4-BE49-F238E27FC236}">
                <a16:creationId xmlns="" xmlns:a16="http://schemas.microsoft.com/office/drawing/2014/main" id="{5168EE8E-C333-404D-BF8F-CCD735E133C4}"/>
              </a:ext>
            </a:extLst>
          </p:cNvPr>
          <p:cNvSpPr>
            <a:spLocks noGrp="1"/>
          </p:cNvSpPr>
          <p:nvPr>
            <p:ph idx="1"/>
          </p:nvPr>
        </p:nvSpPr>
        <p:spPr/>
        <p:txBody>
          <a:bodyPr/>
          <a:lstStyle/>
          <a:p>
            <a:r>
              <a:rPr lang="en-US" dirty="0" err="1"/>
              <a:t>Sử</a:t>
            </a:r>
            <a:r>
              <a:rPr lang="en-US" dirty="0"/>
              <a:t> </a:t>
            </a:r>
            <a:r>
              <a:rPr lang="en-US" dirty="0" err="1"/>
              <a:t>dụng</a:t>
            </a:r>
            <a:r>
              <a:rPr lang="en-US" dirty="0"/>
              <a:t> </a:t>
            </a:r>
            <a:r>
              <a:rPr lang="en-US" dirty="0" err="1"/>
              <a:t>bộ</a:t>
            </a:r>
            <a:r>
              <a:rPr lang="en-US" dirty="0"/>
              <a:t> </a:t>
            </a:r>
            <a:r>
              <a:rPr lang="en-US" dirty="0" err="1"/>
              <a:t>dữ</a:t>
            </a:r>
            <a:r>
              <a:rPr lang="en-US" dirty="0"/>
              <a:t> </a:t>
            </a:r>
            <a:r>
              <a:rPr lang="en-US" dirty="0" err="1"/>
              <a:t>liệu</a:t>
            </a:r>
            <a:r>
              <a:rPr lang="en-US" dirty="0"/>
              <a:t> 10-topics </a:t>
            </a:r>
            <a:r>
              <a:rPr lang="en-US" dirty="0" err="1"/>
              <a:t>gồm</a:t>
            </a:r>
            <a:r>
              <a:rPr lang="en-US" dirty="0"/>
              <a:t> 10 </a:t>
            </a:r>
            <a:r>
              <a:rPr lang="en-US" dirty="0" err="1"/>
              <a:t>chủ</a:t>
            </a:r>
            <a:r>
              <a:rPr lang="en-US" dirty="0"/>
              <a:t> </a:t>
            </a:r>
            <a:r>
              <a:rPr lang="en-US" dirty="0" err="1"/>
              <a:t>đề</a:t>
            </a:r>
            <a:r>
              <a:rPr lang="en-US" dirty="0"/>
              <a:t>: </a:t>
            </a:r>
            <a:r>
              <a:rPr lang="en-US" dirty="0" err="1"/>
              <a:t>Chính</a:t>
            </a:r>
            <a:r>
              <a:rPr lang="en-US" dirty="0"/>
              <a:t> </a:t>
            </a:r>
            <a:r>
              <a:rPr lang="en-US" dirty="0" err="1"/>
              <a:t>trị</a:t>
            </a:r>
            <a:r>
              <a:rPr lang="en-US" dirty="0"/>
              <a:t>, </a:t>
            </a:r>
            <a:r>
              <a:rPr lang="en-US" dirty="0" err="1"/>
              <a:t>Đời</a:t>
            </a:r>
            <a:r>
              <a:rPr lang="en-US" dirty="0"/>
              <a:t> </a:t>
            </a:r>
            <a:r>
              <a:rPr lang="en-US" dirty="0" err="1"/>
              <a:t>sống</a:t>
            </a:r>
            <a:r>
              <a:rPr lang="en-US" dirty="0"/>
              <a:t>, </a:t>
            </a:r>
            <a:r>
              <a:rPr lang="en-US" dirty="0" err="1"/>
              <a:t>Kinh</a:t>
            </a:r>
            <a:r>
              <a:rPr lang="en-US" dirty="0"/>
              <a:t> </a:t>
            </a:r>
            <a:r>
              <a:rPr lang="en-US" dirty="0" err="1"/>
              <a:t>doanh</a:t>
            </a:r>
            <a:r>
              <a:rPr lang="en-US" dirty="0"/>
              <a:t>, Khoa </a:t>
            </a:r>
            <a:r>
              <a:rPr lang="en-US" dirty="0" err="1"/>
              <a:t>học</a:t>
            </a:r>
            <a:r>
              <a:rPr lang="en-US" dirty="0"/>
              <a:t>, </a:t>
            </a:r>
            <a:r>
              <a:rPr lang="en-US" dirty="0" err="1"/>
              <a:t>Pháp</a:t>
            </a:r>
            <a:r>
              <a:rPr lang="en-US" dirty="0"/>
              <a:t> </a:t>
            </a:r>
            <a:r>
              <a:rPr lang="en-US" dirty="0" err="1"/>
              <a:t>luật</a:t>
            </a:r>
            <a:r>
              <a:rPr lang="en-US" dirty="0"/>
              <a:t>, </a:t>
            </a:r>
            <a:r>
              <a:rPr lang="en-US" dirty="0" err="1"/>
              <a:t>Sức</a:t>
            </a:r>
            <a:r>
              <a:rPr lang="en-US" dirty="0"/>
              <a:t> </a:t>
            </a:r>
            <a:r>
              <a:rPr lang="en-US" dirty="0" err="1"/>
              <a:t>khỏe</a:t>
            </a:r>
            <a:r>
              <a:rPr lang="en-US" dirty="0"/>
              <a:t>, </a:t>
            </a:r>
            <a:r>
              <a:rPr lang="en-US" dirty="0" err="1"/>
              <a:t>Thế</a:t>
            </a:r>
            <a:r>
              <a:rPr lang="en-US" dirty="0"/>
              <a:t> </a:t>
            </a:r>
            <a:r>
              <a:rPr lang="en-US" dirty="0" err="1"/>
              <a:t>giới</a:t>
            </a:r>
            <a:r>
              <a:rPr lang="en-US" dirty="0"/>
              <a:t>, </a:t>
            </a:r>
            <a:r>
              <a:rPr lang="en-US" dirty="0" err="1"/>
              <a:t>Thể</a:t>
            </a:r>
            <a:r>
              <a:rPr lang="en-US" dirty="0"/>
              <a:t> </a:t>
            </a:r>
            <a:r>
              <a:rPr lang="en-US" dirty="0" err="1"/>
              <a:t>thao</a:t>
            </a:r>
            <a:r>
              <a:rPr lang="en-US" dirty="0"/>
              <a:t>, </a:t>
            </a:r>
            <a:r>
              <a:rPr lang="en-US" dirty="0" err="1"/>
              <a:t>văn</a:t>
            </a:r>
            <a:r>
              <a:rPr lang="en-US" dirty="0"/>
              <a:t> </a:t>
            </a:r>
            <a:r>
              <a:rPr lang="en-US" dirty="0" err="1"/>
              <a:t>hóa</a:t>
            </a:r>
            <a:r>
              <a:rPr lang="en-US" dirty="0"/>
              <a:t>, Vi </a:t>
            </a:r>
            <a:r>
              <a:rPr lang="en-US" dirty="0" err="1"/>
              <a:t>tính</a:t>
            </a:r>
            <a:r>
              <a:rPr lang="en-US" dirty="0"/>
              <a:t>.</a:t>
            </a:r>
          </a:p>
          <a:p>
            <a:endParaRPr lang="en-US" dirty="0"/>
          </a:p>
          <a:p>
            <a:r>
              <a:rPr lang="en-US" dirty="0" err="1"/>
              <a:t>Bộ</a:t>
            </a:r>
            <a:r>
              <a:rPr lang="en-US" dirty="0"/>
              <a:t> </a:t>
            </a:r>
            <a:r>
              <a:rPr lang="en-US" dirty="0" err="1"/>
              <a:t>dữ</a:t>
            </a:r>
            <a:r>
              <a:rPr lang="en-US" dirty="0"/>
              <a:t> </a:t>
            </a:r>
            <a:r>
              <a:rPr lang="en-US" dirty="0" err="1"/>
              <a:t>liệu</a:t>
            </a:r>
            <a:r>
              <a:rPr lang="en-US" dirty="0"/>
              <a:t> bao </a:t>
            </a:r>
            <a:r>
              <a:rPr lang="en-US" dirty="0" err="1"/>
              <a:t>gồm</a:t>
            </a:r>
            <a:r>
              <a:rPr lang="en-US" dirty="0"/>
              <a:t>: 84,132 </a:t>
            </a:r>
            <a:r>
              <a:rPr lang="en-US" dirty="0" err="1"/>
              <a:t>văn</a:t>
            </a:r>
            <a:r>
              <a:rPr lang="en-US" dirty="0"/>
              <a:t> </a:t>
            </a:r>
            <a:r>
              <a:rPr lang="en-US" dirty="0" err="1"/>
              <a:t>bản</a:t>
            </a:r>
            <a:r>
              <a:rPr lang="en-US" dirty="0"/>
              <a:t>.</a:t>
            </a:r>
          </a:p>
          <a:p>
            <a:pPr lvl="1"/>
            <a:r>
              <a:rPr lang="en-US" dirty="0" err="1"/>
              <a:t>Huấn</a:t>
            </a:r>
            <a:r>
              <a:rPr lang="en-US" dirty="0"/>
              <a:t> </a:t>
            </a:r>
            <a:r>
              <a:rPr lang="en-US" dirty="0" err="1"/>
              <a:t>luyện</a:t>
            </a:r>
            <a:r>
              <a:rPr lang="en-US" dirty="0"/>
              <a:t>: </a:t>
            </a:r>
            <a:r>
              <a:rPr lang="en-US" dirty="0" smtClean="0"/>
              <a:t>33,759 </a:t>
            </a:r>
            <a:r>
              <a:rPr lang="en-US" dirty="0" err="1"/>
              <a:t>văn</a:t>
            </a:r>
            <a:r>
              <a:rPr lang="en-US" dirty="0"/>
              <a:t> </a:t>
            </a:r>
            <a:r>
              <a:rPr lang="en-US" dirty="0" err="1"/>
              <a:t>bản</a:t>
            </a:r>
            <a:r>
              <a:rPr lang="en-US" dirty="0"/>
              <a:t>.</a:t>
            </a:r>
          </a:p>
          <a:p>
            <a:pPr lvl="1"/>
            <a:r>
              <a:rPr lang="en-US" dirty="0" err="1"/>
              <a:t>Kiểm</a:t>
            </a:r>
            <a:r>
              <a:rPr lang="en-US" dirty="0"/>
              <a:t> </a:t>
            </a:r>
            <a:r>
              <a:rPr lang="en-US" dirty="0" err="1"/>
              <a:t>tra</a:t>
            </a:r>
            <a:r>
              <a:rPr lang="en-US" dirty="0"/>
              <a:t>: </a:t>
            </a:r>
            <a:r>
              <a:rPr lang="en-US" dirty="0" smtClean="0"/>
              <a:t>50,373 </a:t>
            </a:r>
            <a:r>
              <a:rPr lang="en-US" dirty="0" err="1"/>
              <a:t>văn</a:t>
            </a:r>
            <a:r>
              <a:rPr lang="en-US" dirty="0"/>
              <a:t> </a:t>
            </a:r>
            <a:r>
              <a:rPr lang="en-US" dirty="0" err="1"/>
              <a:t>bản</a:t>
            </a:r>
            <a:r>
              <a:rPr lang="en-US" dirty="0"/>
              <a:t>.</a:t>
            </a:r>
          </a:p>
        </p:txBody>
      </p:sp>
      <p:sp>
        <p:nvSpPr>
          <p:cNvPr id="4" name="Slide Number Placeholder 3">
            <a:extLst>
              <a:ext uri="{FF2B5EF4-FFF2-40B4-BE49-F238E27FC236}">
                <a16:creationId xmlns="" xmlns:a16="http://schemas.microsoft.com/office/drawing/2014/main" id="{5AA925D0-C542-D543-9153-85A854B34047}"/>
              </a:ext>
            </a:extLst>
          </p:cNvPr>
          <p:cNvSpPr>
            <a:spLocks noGrp="1"/>
          </p:cNvSpPr>
          <p:nvPr>
            <p:ph type="sldNum" sz="quarter" idx="12"/>
          </p:nvPr>
        </p:nvSpPr>
        <p:spPr/>
        <p:txBody>
          <a:bodyPr/>
          <a:lstStyle/>
          <a:p>
            <a:fld id="{20B7F220-0825-4B9B-9156-FF79F33775FE}" type="slidenum">
              <a:rPr lang="vi-VN" smtClean="0"/>
              <a:t>8</a:t>
            </a:fld>
            <a:endParaRPr lang="vi-VN"/>
          </a:p>
        </p:txBody>
      </p:sp>
    </p:spTree>
    <p:extLst>
      <p:ext uri="{BB962C8B-B14F-4D97-AF65-F5344CB8AC3E}">
        <p14:creationId xmlns:p14="http://schemas.microsoft.com/office/powerpoint/2010/main" val="2009761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F6B146-E8C5-CE4A-902A-8CA95975065C}"/>
              </a:ext>
            </a:extLst>
          </p:cNvPr>
          <p:cNvSpPr>
            <a:spLocks noGrp="1"/>
          </p:cNvSpPr>
          <p:nvPr>
            <p:ph type="title"/>
          </p:nvPr>
        </p:nvSpPr>
        <p:spPr/>
        <p:txBody>
          <a:bodyPr/>
          <a:lstStyle/>
          <a:p>
            <a:r>
              <a:rPr lang="en-US" dirty="0"/>
              <a:t>CƠ SỞ DỮ LIỆU</a:t>
            </a:r>
          </a:p>
        </p:txBody>
      </p:sp>
      <p:pic>
        <p:nvPicPr>
          <p:cNvPr id="6" name="Content Placeholder 5" descr="A screenshot of a cell phone&#10;&#10;Description automatically generated">
            <a:extLst>
              <a:ext uri="{FF2B5EF4-FFF2-40B4-BE49-F238E27FC236}">
                <a16:creationId xmlns="" xmlns:a16="http://schemas.microsoft.com/office/drawing/2014/main" id="{F93AF130-55F4-AA47-BAB9-6C58C418A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600" y="1554426"/>
            <a:ext cx="7670800" cy="5113867"/>
          </a:xfrm>
        </p:spPr>
      </p:pic>
      <p:sp>
        <p:nvSpPr>
          <p:cNvPr id="4" name="Slide Number Placeholder 3">
            <a:extLst>
              <a:ext uri="{FF2B5EF4-FFF2-40B4-BE49-F238E27FC236}">
                <a16:creationId xmlns="" xmlns:a16="http://schemas.microsoft.com/office/drawing/2014/main" id="{491CDE1B-D720-BC48-B87C-4DCFAF141EC4}"/>
              </a:ext>
            </a:extLst>
          </p:cNvPr>
          <p:cNvSpPr>
            <a:spLocks noGrp="1"/>
          </p:cNvSpPr>
          <p:nvPr>
            <p:ph type="sldNum" sz="quarter" idx="12"/>
          </p:nvPr>
        </p:nvSpPr>
        <p:spPr/>
        <p:txBody>
          <a:bodyPr/>
          <a:lstStyle/>
          <a:p>
            <a:fld id="{20B7F220-0825-4B9B-9156-FF79F33775FE}" type="slidenum">
              <a:rPr lang="vi-VN" smtClean="0"/>
              <a:t>9</a:t>
            </a:fld>
            <a:endParaRPr lang="vi-VN"/>
          </a:p>
        </p:txBody>
      </p:sp>
    </p:spTree>
    <p:extLst>
      <p:ext uri="{BB962C8B-B14F-4D97-AF65-F5344CB8AC3E}">
        <p14:creationId xmlns:p14="http://schemas.microsoft.com/office/powerpoint/2010/main" val="357944326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TD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TDT" id="{7FBF2D66-0AE2-4E89-937D-1D810BAF016B}" vid="{A882BC36-1AB8-4F26-83DE-148B0E5913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ThemeTDT</Template>
  <TotalTime>12315</TotalTime>
  <Words>1927</Words>
  <Application>Microsoft Office PowerPoint</Application>
  <PresentationFormat>On-screen Show (4:3)</PresentationFormat>
  <Paragraphs>212</Paragraphs>
  <Slides>30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 Math</vt:lpstr>
      <vt:lpstr>Times New Roman</vt:lpstr>
      <vt:lpstr>ThemeTDT</vt:lpstr>
      <vt:lpstr>PowerPoint Presentation</vt:lpstr>
      <vt:lpstr>MỤC LỤC</vt:lpstr>
      <vt:lpstr>GIỚI THIỆU BÀI TOÁN</vt:lpstr>
      <vt:lpstr>CÁC BÀI TOÁN PHẢI GIẢI QUYẾT</vt:lpstr>
      <vt:lpstr>KHÓ KHĂN CỦA BÀI TOÁN</vt:lpstr>
      <vt:lpstr>PHẠM VI BÀI TOÁN </vt:lpstr>
      <vt:lpstr>CƠ SỞ DỮ LIỆU</vt:lpstr>
      <vt:lpstr>CƠ SỞ DỮ LIỆU</vt:lpstr>
      <vt:lpstr>CƠ SỞ DỮ LIỆU</vt:lpstr>
      <vt:lpstr>CƠ SỞ DỮ LIỆU</vt:lpstr>
      <vt:lpstr>CƠ SỞ LÝ THUYẾT</vt:lpstr>
      <vt:lpstr>CƠ SỞ LÝ THUYẾT</vt:lpstr>
      <vt:lpstr>CƠ SỞ LÝ THUYẾT</vt:lpstr>
      <vt:lpstr>CƠ SỞ LÝ THUYẾT</vt:lpstr>
      <vt:lpstr>CƠ SỞ LÝ THUYẾT</vt:lpstr>
      <vt:lpstr>CƠ SỞ LÝ THUYẾT</vt:lpstr>
      <vt:lpstr>CƠ SỞ LÝ THUYẾT</vt:lpstr>
      <vt:lpstr>SUPPORT VECTOR MANCHINE – SVM</vt:lpstr>
      <vt:lpstr>SUPPORT VECTOR MANCHINE – SVM</vt:lpstr>
      <vt:lpstr>SUPPORT VECTOR MANCHINE – SVM</vt:lpstr>
      <vt:lpstr>SUPPORT VECTOR MANCHINE – SVM</vt:lpstr>
      <vt:lpstr>SUPPORT VECTOR MANCHINE – SVM</vt:lpstr>
      <vt:lpstr>THỰC NGHIỆM</vt:lpstr>
      <vt:lpstr>THỰC NGHIỆM</vt:lpstr>
      <vt:lpstr>THỰC NGHIỆM</vt:lpstr>
      <vt:lpstr>KẾT QUẢ THỰC NGHIỆM</vt:lpstr>
      <vt:lpstr>KẾT QUẢ THỰC NGHIỆM</vt:lpstr>
      <vt:lpstr>KẾT QUẢ THỰC NGHIỆM</vt:lpstr>
      <vt:lpstr>KẾT QUẢ THỰC NGHIỆM</vt:lpstr>
      <vt:lpstr>TÀI LIỆU THAM KHẢO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Quang Vinh</dc:creator>
  <cp:lastModifiedBy>Thinh Nguyen Dai</cp:lastModifiedBy>
  <cp:revision>1534</cp:revision>
  <dcterms:created xsi:type="dcterms:W3CDTF">2015-09-13T11:23:10Z</dcterms:created>
  <dcterms:modified xsi:type="dcterms:W3CDTF">2019-11-21T04:55:24Z</dcterms:modified>
</cp:coreProperties>
</file>