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slideLayouts/slideLayout16.xml" ContentType="application/vnd.openxmlformats-officedocument.presentationml.slideLayout+xml"/>
  <Override PartName="/ppt/theme/theme3.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4.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omments/comment1.xml" ContentType="application/vnd.openxmlformats-officedocument.presentationml.comments+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1" r:id="rId2"/>
    <p:sldMasterId id="2147483653" r:id="rId3"/>
    <p:sldMasterId id="2147483673" r:id="rId4"/>
  </p:sldMasterIdLst>
  <p:sldIdLst>
    <p:sldId id="256" r:id="rId5"/>
    <p:sldId id="261" r:id="rId6"/>
    <p:sldId id="304" r:id="rId7"/>
    <p:sldId id="264" r:id="rId8"/>
    <p:sldId id="265" r:id="rId9"/>
    <p:sldId id="272" r:id="rId10"/>
    <p:sldId id="305" r:id="rId11"/>
    <p:sldId id="306" r:id="rId12"/>
    <p:sldId id="307" r:id="rId13"/>
    <p:sldId id="308" r:id="rId14"/>
    <p:sldId id="310" r:id="rId15"/>
    <p:sldId id="312" r:id="rId16"/>
    <p:sldId id="311" r:id="rId17"/>
    <p:sldId id="271" r:id="rId18"/>
  </p:sldIdLst>
  <p:sldSz cx="9144000" cy="5143500" type="screen16x9"/>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ương trần" initials="dt" lastIdx="1" clrIdx="0">
    <p:extLst>
      <p:ext uri="{19B8F6BF-5375-455C-9EA6-DF929625EA0E}">
        <p15:presenceInfo xmlns:p15="http://schemas.microsoft.com/office/powerpoint/2012/main" userId="0fdacfe90717728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A0200"/>
    <a:srgbClr val="85D8D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44" d="100"/>
          <a:sy n="144" d="100"/>
        </p:scale>
        <p:origin x="654" y="12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slideMaster" Target="slideMasters/slideMaster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commentAuthors" Target="commentAuthor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06-14T22:08:26.489" idx="1">
    <p:pos x="10" y="10"/>
    <p:text/>
    <p:extLst>
      <p:ext uri="{C676402C-5697-4E1C-873F-D02D1690AC5C}">
        <p15:threadingInfo xmlns:p15="http://schemas.microsoft.com/office/powerpoint/2012/main" timeZoneBias="-420"/>
      </p:ext>
    </p:extLst>
  </p:cm>
</p:cmLst>
</file>

<file path=ppt/diagrams/_rels/data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image" Target="../media/image12.png"/></Relationships>
</file>

<file path=ppt/diagrams/_rels/drawing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image" Target="../media/image12.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1BE82B2-611C-4C09-BDAC-52005ECD4DCF}"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en-US"/>
        </a:p>
      </dgm:t>
    </dgm:pt>
    <dgm:pt modelId="{E93DAC2A-17C7-4078-B088-84875474C04A}">
      <dgm:prSet phldrT="[Text]" custT="1"/>
      <dgm:spPr/>
      <dgm:t>
        <a:bodyPr/>
        <a:lstStyle/>
        <a:p>
          <a:r>
            <a:rPr lang="en-US" sz="1100" dirty="0" err="1" smtClean="0">
              <a:solidFill>
                <a:srgbClr val="FF0000"/>
              </a:solidFill>
            </a:rPr>
            <a:t>Khởi</a:t>
          </a:r>
          <a:r>
            <a:rPr lang="en-US" sz="1100" dirty="0" smtClean="0">
              <a:solidFill>
                <a:srgbClr val="FF0000"/>
              </a:solidFill>
            </a:rPr>
            <a:t> </a:t>
          </a:r>
          <a:r>
            <a:rPr lang="en-US" sz="1100" dirty="0" err="1" smtClean="0">
              <a:solidFill>
                <a:srgbClr val="FF0000"/>
              </a:solidFill>
            </a:rPr>
            <a:t>động</a:t>
          </a:r>
          <a:endParaRPr lang="en-US" sz="1100" dirty="0">
            <a:solidFill>
              <a:srgbClr val="FF0000"/>
            </a:solidFill>
          </a:endParaRPr>
        </a:p>
      </dgm:t>
    </dgm:pt>
    <dgm:pt modelId="{18CF2DB0-14CC-4812-BCC9-D865E165A222}" type="parTrans" cxnId="{AA26A7E9-492B-43B8-8354-97C384F78BB0}">
      <dgm:prSet/>
      <dgm:spPr/>
      <dgm:t>
        <a:bodyPr/>
        <a:lstStyle/>
        <a:p>
          <a:endParaRPr lang="en-US"/>
        </a:p>
      </dgm:t>
    </dgm:pt>
    <dgm:pt modelId="{E729A3C2-2F35-4DFE-9E9F-22373612C387}" type="sibTrans" cxnId="{AA26A7E9-492B-43B8-8354-97C384F78BB0}">
      <dgm:prSet/>
      <dgm:spPr/>
      <dgm:t>
        <a:bodyPr/>
        <a:lstStyle/>
        <a:p>
          <a:endParaRPr lang="en-US"/>
        </a:p>
      </dgm:t>
    </dgm:pt>
    <dgm:pt modelId="{E9728982-8D86-487C-9A1B-3E3C4707DBCE}">
      <dgm:prSet phldrT="[Text]"/>
      <dgm:spPr/>
      <dgm:t>
        <a:bodyPr/>
        <a:lstStyle/>
        <a:p>
          <a:r>
            <a:rPr lang="en-US" dirty="0" err="1" smtClean="0"/>
            <a:t>Các</a:t>
          </a:r>
          <a:r>
            <a:rPr lang="en-US" dirty="0" smtClean="0"/>
            <a:t> </a:t>
          </a:r>
          <a:r>
            <a:rPr lang="en-US" dirty="0" err="1" smtClean="0"/>
            <a:t>trưởng</a:t>
          </a:r>
          <a:r>
            <a:rPr lang="en-US" dirty="0" smtClean="0"/>
            <a:t> </a:t>
          </a:r>
          <a:r>
            <a:rPr lang="en-US" dirty="0" err="1" smtClean="0"/>
            <a:t>dự</a:t>
          </a:r>
          <a:r>
            <a:rPr lang="en-US" dirty="0" smtClean="0"/>
            <a:t> </a:t>
          </a:r>
          <a:r>
            <a:rPr lang="en-US" dirty="0" err="1" smtClean="0"/>
            <a:t>án</a:t>
          </a:r>
          <a:endParaRPr lang="en-US" dirty="0"/>
        </a:p>
      </dgm:t>
    </dgm:pt>
    <dgm:pt modelId="{21EFCE6D-107D-4002-839C-F70CF77E4535}" type="parTrans" cxnId="{247374C5-FC7C-4092-8C72-66E9924D72C0}">
      <dgm:prSet/>
      <dgm:spPr/>
      <dgm:t>
        <a:bodyPr/>
        <a:lstStyle/>
        <a:p>
          <a:endParaRPr lang="en-US"/>
        </a:p>
      </dgm:t>
    </dgm:pt>
    <dgm:pt modelId="{51546B4F-962D-448F-935A-DD6CA9C1AF67}" type="sibTrans" cxnId="{247374C5-FC7C-4092-8C72-66E9924D72C0}">
      <dgm:prSet/>
      <dgm:spPr/>
      <dgm:t>
        <a:bodyPr/>
        <a:lstStyle/>
        <a:p>
          <a:endParaRPr lang="en-US"/>
        </a:p>
      </dgm:t>
    </dgm:pt>
    <dgm:pt modelId="{EB3E520F-8D34-427D-824A-4F96830B050F}">
      <dgm:prSet phldrT="[Text]"/>
      <dgm:spPr/>
      <dgm:t>
        <a:bodyPr/>
        <a:lstStyle/>
        <a:p>
          <a:r>
            <a:rPr lang="en-US" dirty="0" err="1" smtClean="0"/>
            <a:t>Các</a:t>
          </a:r>
          <a:r>
            <a:rPr lang="en-US" dirty="0" smtClean="0"/>
            <a:t> BA </a:t>
          </a:r>
          <a:r>
            <a:rPr lang="en-US" dirty="0" err="1" smtClean="0"/>
            <a:t>hỗ</a:t>
          </a:r>
          <a:r>
            <a:rPr lang="en-US" dirty="0" smtClean="0"/>
            <a:t> </a:t>
          </a:r>
          <a:r>
            <a:rPr lang="en-US" dirty="0" err="1" smtClean="0"/>
            <a:t>trợ</a:t>
          </a:r>
          <a:r>
            <a:rPr lang="en-US" dirty="0" smtClean="0"/>
            <a:t> </a:t>
          </a:r>
          <a:r>
            <a:rPr lang="en-US" dirty="0" err="1" smtClean="0"/>
            <a:t>dự</a:t>
          </a:r>
          <a:r>
            <a:rPr lang="en-US" dirty="0" smtClean="0"/>
            <a:t> </a:t>
          </a:r>
          <a:r>
            <a:rPr lang="en-US" dirty="0" err="1" smtClean="0"/>
            <a:t>án</a:t>
          </a:r>
          <a:endParaRPr lang="en-US" dirty="0"/>
        </a:p>
      </dgm:t>
    </dgm:pt>
    <dgm:pt modelId="{40A5AF08-6617-404F-B593-49FE49CC2117}" type="parTrans" cxnId="{143A7CD6-18B0-4E46-97C4-2B493917AC9A}">
      <dgm:prSet/>
      <dgm:spPr/>
      <dgm:t>
        <a:bodyPr/>
        <a:lstStyle/>
        <a:p>
          <a:endParaRPr lang="en-US"/>
        </a:p>
      </dgm:t>
    </dgm:pt>
    <dgm:pt modelId="{69FC7280-664E-4684-9DE1-D3444C6D1C6B}" type="sibTrans" cxnId="{143A7CD6-18B0-4E46-97C4-2B493917AC9A}">
      <dgm:prSet/>
      <dgm:spPr/>
      <dgm:t>
        <a:bodyPr/>
        <a:lstStyle/>
        <a:p>
          <a:endParaRPr lang="en-US"/>
        </a:p>
      </dgm:t>
    </dgm:pt>
    <dgm:pt modelId="{3AB619C6-CE71-492C-BCA5-933EAE124A67}">
      <dgm:prSet phldrT="[Text]" custT="1"/>
      <dgm:spPr>
        <a:solidFill>
          <a:srgbClr val="92D050"/>
        </a:solidFill>
      </dgm:spPr>
      <dgm:t>
        <a:bodyPr/>
        <a:lstStyle/>
        <a:p>
          <a:r>
            <a:rPr lang="en-US" sz="1050" dirty="0" err="1" smtClean="0">
              <a:solidFill>
                <a:srgbClr val="FF0000"/>
              </a:solidFill>
            </a:rPr>
            <a:t>Lập</a:t>
          </a:r>
          <a:r>
            <a:rPr lang="en-US" sz="1050" dirty="0" smtClean="0">
              <a:solidFill>
                <a:srgbClr val="FF0000"/>
              </a:solidFill>
            </a:rPr>
            <a:t> </a:t>
          </a:r>
          <a:r>
            <a:rPr lang="en-US" sz="1050" dirty="0" err="1" smtClean="0">
              <a:solidFill>
                <a:srgbClr val="FF0000"/>
              </a:solidFill>
            </a:rPr>
            <a:t>kế</a:t>
          </a:r>
          <a:r>
            <a:rPr lang="en-US" sz="1050" dirty="0" smtClean="0">
              <a:solidFill>
                <a:srgbClr val="FF0000"/>
              </a:solidFill>
            </a:rPr>
            <a:t> </a:t>
          </a:r>
          <a:r>
            <a:rPr lang="en-US" sz="1050" dirty="0" err="1" smtClean="0">
              <a:solidFill>
                <a:srgbClr val="FF0000"/>
              </a:solidFill>
            </a:rPr>
            <a:t>hoạch</a:t>
          </a:r>
          <a:endParaRPr lang="en-US" sz="1050" dirty="0">
            <a:solidFill>
              <a:srgbClr val="FF0000"/>
            </a:solidFill>
          </a:endParaRPr>
        </a:p>
      </dgm:t>
    </dgm:pt>
    <dgm:pt modelId="{CD062BBE-B459-49A3-AA7E-BBB510871F73}" type="parTrans" cxnId="{572609F7-F0B1-4C5F-81B4-44C17120D0D8}">
      <dgm:prSet/>
      <dgm:spPr/>
      <dgm:t>
        <a:bodyPr/>
        <a:lstStyle/>
        <a:p>
          <a:endParaRPr lang="en-US"/>
        </a:p>
      </dgm:t>
    </dgm:pt>
    <dgm:pt modelId="{0E1984A6-1A6B-4F9F-A0F7-ED8A2F718C29}" type="sibTrans" cxnId="{572609F7-F0B1-4C5F-81B4-44C17120D0D8}">
      <dgm:prSet/>
      <dgm:spPr/>
      <dgm:t>
        <a:bodyPr/>
        <a:lstStyle/>
        <a:p>
          <a:endParaRPr lang="en-US"/>
        </a:p>
      </dgm:t>
    </dgm:pt>
    <dgm:pt modelId="{04AE3380-5786-4273-8FFF-A6CE2D9FCD11}">
      <dgm:prSet phldrT="[Text]"/>
      <dgm:spPr/>
      <dgm:t>
        <a:bodyPr/>
        <a:lstStyle/>
        <a:p>
          <a:r>
            <a:rPr lang="en-US" dirty="0" err="1" smtClean="0"/>
            <a:t>Trưởng</a:t>
          </a:r>
          <a:r>
            <a:rPr lang="en-US" dirty="0" smtClean="0"/>
            <a:t> </a:t>
          </a:r>
          <a:r>
            <a:rPr lang="en-US" dirty="0" err="1" smtClean="0"/>
            <a:t>dự</a:t>
          </a:r>
          <a:r>
            <a:rPr lang="en-US" dirty="0" smtClean="0"/>
            <a:t> </a:t>
          </a:r>
          <a:r>
            <a:rPr lang="en-US" dirty="0" err="1" smtClean="0"/>
            <a:t>án</a:t>
          </a:r>
          <a:endParaRPr lang="en-US" dirty="0"/>
        </a:p>
      </dgm:t>
    </dgm:pt>
    <dgm:pt modelId="{0897CC3C-15F3-40BD-8451-7454EA8CD46D}" type="parTrans" cxnId="{CA16D4E2-7916-49D3-A97C-8A04C7F91910}">
      <dgm:prSet/>
      <dgm:spPr/>
      <dgm:t>
        <a:bodyPr/>
        <a:lstStyle/>
        <a:p>
          <a:endParaRPr lang="en-US"/>
        </a:p>
      </dgm:t>
    </dgm:pt>
    <dgm:pt modelId="{8B48782E-D874-448B-9BA2-BC7B8ADAF73F}" type="sibTrans" cxnId="{CA16D4E2-7916-49D3-A97C-8A04C7F91910}">
      <dgm:prSet/>
      <dgm:spPr/>
      <dgm:t>
        <a:bodyPr/>
        <a:lstStyle/>
        <a:p>
          <a:endParaRPr lang="en-US"/>
        </a:p>
      </dgm:t>
    </dgm:pt>
    <dgm:pt modelId="{A57275C1-DE40-448F-8E2A-CB552DADE1FD}">
      <dgm:prSet phldrT="[Text]"/>
      <dgm:spPr/>
      <dgm:t>
        <a:bodyPr/>
        <a:lstStyle/>
        <a:p>
          <a:r>
            <a:rPr lang="en-US" dirty="0" smtClean="0"/>
            <a:t>Ban </a:t>
          </a:r>
          <a:r>
            <a:rPr lang="en-US" dirty="0" err="1" smtClean="0"/>
            <a:t>giám</a:t>
          </a:r>
          <a:r>
            <a:rPr lang="en-US" dirty="0" smtClean="0"/>
            <a:t> </a:t>
          </a:r>
          <a:r>
            <a:rPr lang="en-US" dirty="0" err="1" smtClean="0"/>
            <a:t>đốc</a:t>
          </a:r>
          <a:r>
            <a:rPr lang="en-US" dirty="0" smtClean="0"/>
            <a:t> </a:t>
          </a:r>
          <a:r>
            <a:rPr lang="en-US" dirty="0" err="1" smtClean="0"/>
            <a:t>và</a:t>
          </a:r>
          <a:r>
            <a:rPr lang="en-US" dirty="0" smtClean="0"/>
            <a:t> </a:t>
          </a:r>
          <a:r>
            <a:rPr lang="en-US" dirty="0" err="1" smtClean="0"/>
            <a:t>giám</a:t>
          </a:r>
          <a:r>
            <a:rPr lang="en-US" dirty="0" smtClean="0"/>
            <a:t> </a:t>
          </a:r>
          <a:r>
            <a:rPr lang="en-US" dirty="0" err="1" smtClean="0"/>
            <a:t>đốc</a:t>
          </a:r>
          <a:r>
            <a:rPr lang="en-US" dirty="0" smtClean="0"/>
            <a:t> </a:t>
          </a:r>
          <a:r>
            <a:rPr lang="en-US" dirty="0" err="1" smtClean="0"/>
            <a:t>dự</a:t>
          </a:r>
          <a:r>
            <a:rPr lang="en-US" dirty="0" smtClean="0"/>
            <a:t> </a:t>
          </a:r>
          <a:r>
            <a:rPr lang="en-US" dirty="0" err="1" smtClean="0"/>
            <a:t>án</a:t>
          </a:r>
          <a:endParaRPr lang="en-US" dirty="0"/>
        </a:p>
      </dgm:t>
    </dgm:pt>
    <dgm:pt modelId="{2BD1755B-85D6-4228-8BC4-4315D7D85B46}" type="parTrans" cxnId="{CEAF567E-6852-4C69-A1D2-A6C9396305F6}">
      <dgm:prSet/>
      <dgm:spPr/>
      <dgm:t>
        <a:bodyPr/>
        <a:lstStyle/>
        <a:p>
          <a:endParaRPr lang="en-US"/>
        </a:p>
      </dgm:t>
    </dgm:pt>
    <dgm:pt modelId="{57BC0388-8DDF-4F94-9541-9D2E89BA756E}" type="sibTrans" cxnId="{CEAF567E-6852-4C69-A1D2-A6C9396305F6}">
      <dgm:prSet/>
      <dgm:spPr/>
      <dgm:t>
        <a:bodyPr/>
        <a:lstStyle/>
        <a:p>
          <a:endParaRPr lang="en-US"/>
        </a:p>
      </dgm:t>
    </dgm:pt>
    <dgm:pt modelId="{90B28B3C-0F25-4D0F-A924-61E084669D36}">
      <dgm:prSet phldrT="[Text]" custT="1"/>
      <dgm:spPr>
        <a:solidFill>
          <a:srgbClr val="00B050"/>
        </a:solidFill>
      </dgm:spPr>
      <dgm:t>
        <a:bodyPr/>
        <a:lstStyle/>
        <a:p>
          <a:r>
            <a:rPr lang="en-US" sz="1050" dirty="0" err="1" smtClean="0">
              <a:solidFill>
                <a:schemeClr val="tx1"/>
              </a:solidFill>
            </a:rPr>
            <a:t>Phân</a:t>
          </a:r>
          <a:r>
            <a:rPr lang="en-US" sz="1050" dirty="0" smtClean="0">
              <a:solidFill>
                <a:schemeClr val="tx1"/>
              </a:solidFill>
            </a:rPr>
            <a:t> </a:t>
          </a:r>
          <a:r>
            <a:rPr lang="en-US" sz="1050" dirty="0" err="1" smtClean="0">
              <a:solidFill>
                <a:schemeClr val="tx1"/>
              </a:solidFill>
            </a:rPr>
            <a:t>tích</a:t>
          </a:r>
          <a:r>
            <a:rPr lang="en-US" sz="1050" dirty="0" smtClean="0">
              <a:solidFill>
                <a:schemeClr val="tx1"/>
              </a:solidFill>
            </a:rPr>
            <a:t> </a:t>
          </a:r>
          <a:r>
            <a:rPr lang="en-US" sz="1050" dirty="0" err="1" smtClean="0">
              <a:solidFill>
                <a:schemeClr val="tx1"/>
              </a:solidFill>
            </a:rPr>
            <a:t>thiết</a:t>
          </a:r>
          <a:r>
            <a:rPr lang="en-US" sz="1050" dirty="0" smtClean="0">
              <a:solidFill>
                <a:schemeClr val="tx1"/>
              </a:solidFill>
            </a:rPr>
            <a:t> </a:t>
          </a:r>
          <a:r>
            <a:rPr lang="en-US" sz="1050" dirty="0" err="1" smtClean="0">
              <a:solidFill>
                <a:schemeClr val="tx1"/>
              </a:solidFill>
            </a:rPr>
            <a:t>kế</a:t>
          </a:r>
          <a:r>
            <a:rPr lang="en-US" sz="1050" dirty="0" smtClean="0">
              <a:solidFill>
                <a:schemeClr val="tx1"/>
              </a:solidFill>
            </a:rPr>
            <a:t> </a:t>
          </a:r>
          <a:endParaRPr lang="en-US" sz="1050" dirty="0">
            <a:solidFill>
              <a:schemeClr val="tx1"/>
            </a:solidFill>
          </a:endParaRPr>
        </a:p>
      </dgm:t>
    </dgm:pt>
    <dgm:pt modelId="{771859B4-3007-4BE9-BA2D-DABB741D3A60}" type="parTrans" cxnId="{15A14B5B-EF5E-4544-B2D9-EBC29C96EB21}">
      <dgm:prSet/>
      <dgm:spPr/>
      <dgm:t>
        <a:bodyPr/>
        <a:lstStyle/>
        <a:p>
          <a:endParaRPr lang="en-US"/>
        </a:p>
      </dgm:t>
    </dgm:pt>
    <dgm:pt modelId="{3EABB598-3E7C-4B6D-8977-79459090B5DF}" type="sibTrans" cxnId="{15A14B5B-EF5E-4544-B2D9-EBC29C96EB21}">
      <dgm:prSet/>
      <dgm:spPr/>
      <dgm:t>
        <a:bodyPr/>
        <a:lstStyle/>
        <a:p>
          <a:endParaRPr lang="en-US"/>
        </a:p>
      </dgm:t>
    </dgm:pt>
    <dgm:pt modelId="{B558D8B6-B97B-4CF2-BF08-F2371831B557}">
      <dgm:prSet phldrT="[Text]" custT="1"/>
      <dgm:spPr/>
      <dgm:t>
        <a:bodyPr/>
        <a:lstStyle/>
        <a:p>
          <a:r>
            <a:rPr lang="en-US" sz="1200" dirty="0" smtClean="0">
              <a:solidFill>
                <a:schemeClr val="tx1"/>
              </a:solidFill>
            </a:rPr>
            <a:t>Code</a:t>
          </a:r>
          <a:endParaRPr lang="en-US" sz="1200" dirty="0">
            <a:solidFill>
              <a:schemeClr val="tx1"/>
            </a:solidFill>
          </a:endParaRPr>
        </a:p>
      </dgm:t>
    </dgm:pt>
    <dgm:pt modelId="{6E87A993-56CC-4B0F-98A1-4C797D511ED8}" type="parTrans" cxnId="{96FE89BF-83E2-4538-87EA-FB214154C130}">
      <dgm:prSet/>
      <dgm:spPr/>
      <dgm:t>
        <a:bodyPr/>
        <a:lstStyle/>
        <a:p>
          <a:endParaRPr lang="en-US"/>
        </a:p>
      </dgm:t>
    </dgm:pt>
    <dgm:pt modelId="{400A7A7D-B60F-4C8B-9848-7CD247BA58D1}" type="sibTrans" cxnId="{96FE89BF-83E2-4538-87EA-FB214154C130}">
      <dgm:prSet/>
      <dgm:spPr/>
      <dgm:t>
        <a:bodyPr/>
        <a:lstStyle/>
        <a:p>
          <a:endParaRPr lang="en-US"/>
        </a:p>
      </dgm:t>
    </dgm:pt>
    <dgm:pt modelId="{7DDD1556-A51C-4B8F-855B-97DBA4F2D9FE}">
      <dgm:prSet phldrT="[Text]"/>
      <dgm:spPr>
        <a:solidFill>
          <a:srgbClr val="FF0000"/>
        </a:solidFill>
      </dgm:spPr>
      <dgm:t>
        <a:bodyPr/>
        <a:lstStyle/>
        <a:p>
          <a:r>
            <a:rPr lang="en-US" dirty="0" err="1" smtClean="0"/>
            <a:t>Kiểm</a:t>
          </a:r>
          <a:r>
            <a:rPr lang="en-US" dirty="0" smtClean="0"/>
            <a:t> </a:t>
          </a:r>
          <a:r>
            <a:rPr lang="en-US" dirty="0" err="1" smtClean="0"/>
            <a:t>tra</a:t>
          </a:r>
          <a:r>
            <a:rPr lang="en-US" dirty="0" smtClean="0"/>
            <a:t> </a:t>
          </a:r>
          <a:endParaRPr lang="en-US" dirty="0"/>
        </a:p>
      </dgm:t>
    </dgm:pt>
    <dgm:pt modelId="{D1BFFE54-12A2-4297-88AB-80708F51F4B7}" type="parTrans" cxnId="{E2BF911A-79D1-47D1-9B3D-23EEEC3B3367}">
      <dgm:prSet/>
      <dgm:spPr/>
      <dgm:t>
        <a:bodyPr/>
        <a:lstStyle/>
        <a:p>
          <a:endParaRPr lang="en-US"/>
        </a:p>
      </dgm:t>
    </dgm:pt>
    <dgm:pt modelId="{D59C5C69-9BA2-4855-AEBE-8D4B7CC7902F}" type="sibTrans" cxnId="{E2BF911A-79D1-47D1-9B3D-23EEEC3B3367}">
      <dgm:prSet/>
      <dgm:spPr/>
      <dgm:t>
        <a:bodyPr/>
        <a:lstStyle/>
        <a:p>
          <a:endParaRPr lang="en-US"/>
        </a:p>
      </dgm:t>
    </dgm:pt>
    <dgm:pt modelId="{FA89ED4D-D202-4AC5-A8C4-D66D4E5363EC}">
      <dgm:prSet phldrT="[Text]" custT="1"/>
      <dgm:spPr>
        <a:solidFill>
          <a:srgbClr val="FFFF00"/>
        </a:solidFill>
      </dgm:spPr>
      <dgm:t>
        <a:bodyPr/>
        <a:lstStyle/>
        <a:p>
          <a:r>
            <a:rPr lang="en-US" sz="1050" dirty="0" smtClean="0">
              <a:solidFill>
                <a:srgbClr val="FF0000"/>
              </a:solidFill>
            </a:rPr>
            <a:t>Thu </a:t>
          </a:r>
          <a:r>
            <a:rPr lang="en-US" sz="1050" dirty="0" err="1" smtClean="0">
              <a:solidFill>
                <a:srgbClr val="FF0000"/>
              </a:solidFill>
            </a:rPr>
            <a:t>thập</a:t>
          </a:r>
          <a:r>
            <a:rPr lang="en-US" sz="1050" dirty="0" smtClean="0">
              <a:solidFill>
                <a:srgbClr val="FF0000"/>
              </a:solidFill>
            </a:rPr>
            <a:t> </a:t>
          </a:r>
          <a:r>
            <a:rPr lang="en-US" sz="1050" dirty="0" err="1" smtClean="0">
              <a:solidFill>
                <a:srgbClr val="FF0000"/>
              </a:solidFill>
            </a:rPr>
            <a:t>dữ</a:t>
          </a:r>
          <a:r>
            <a:rPr lang="en-US" sz="1050" dirty="0" smtClean="0">
              <a:solidFill>
                <a:srgbClr val="FF0000"/>
              </a:solidFill>
            </a:rPr>
            <a:t> </a:t>
          </a:r>
          <a:r>
            <a:rPr lang="en-US" sz="1050" dirty="0" err="1" smtClean="0">
              <a:solidFill>
                <a:srgbClr val="FF0000"/>
              </a:solidFill>
            </a:rPr>
            <a:t>liệu</a:t>
          </a:r>
          <a:endParaRPr lang="en-US" sz="1050" dirty="0">
            <a:solidFill>
              <a:srgbClr val="FF0000"/>
            </a:solidFill>
          </a:endParaRPr>
        </a:p>
      </dgm:t>
    </dgm:pt>
    <dgm:pt modelId="{EC0AF542-D6CD-4A31-9A9F-5684CFDF89DD}" type="parTrans" cxnId="{52A7C97F-587E-4301-B500-91EAD36589BB}">
      <dgm:prSet/>
      <dgm:spPr/>
      <dgm:t>
        <a:bodyPr/>
        <a:lstStyle/>
        <a:p>
          <a:endParaRPr lang="en-US"/>
        </a:p>
      </dgm:t>
    </dgm:pt>
    <dgm:pt modelId="{82163854-39C8-40B0-93FD-983DC4E24DCD}" type="sibTrans" cxnId="{52A7C97F-587E-4301-B500-91EAD36589BB}">
      <dgm:prSet/>
      <dgm:spPr/>
      <dgm:t>
        <a:bodyPr/>
        <a:lstStyle/>
        <a:p>
          <a:endParaRPr lang="en-US"/>
        </a:p>
      </dgm:t>
    </dgm:pt>
    <dgm:pt modelId="{DB882E5C-34F2-40CC-A87B-73D0F98B5242}">
      <dgm:prSet/>
      <dgm:spPr/>
      <dgm:t>
        <a:bodyPr/>
        <a:lstStyle/>
        <a:p>
          <a:r>
            <a:rPr lang="en-US" dirty="0" smtClean="0"/>
            <a:t>Ban </a:t>
          </a:r>
          <a:r>
            <a:rPr lang="en-US" dirty="0" err="1" smtClean="0"/>
            <a:t>giám</a:t>
          </a:r>
          <a:r>
            <a:rPr lang="en-US" dirty="0" smtClean="0"/>
            <a:t> </a:t>
          </a:r>
          <a:r>
            <a:rPr lang="en-US" dirty="0" err="1" smtClean="0"/>
            <a:t>đốc</a:t>
          </a:r>
          <a:endParaRPr lang="en-US" dirty="0"/>
        </a:p>
      </dgm:t>
    </dgm:pt>
    <dgm:pt modelId="{D55BC4A8-C9A2-4D7F-A245-5929834C610C}" type="parTrans" cxnId="{FEF01D5F-3810-4C93-87C7-6B8848670DF0}">
      <dgm:prSet/>
      <dgm:spPr/>
      <dgm:t>
        <a:bodyPr/>
        <a:lstStyle/>
        <a:p>
          <a:endParaRPr lang="en-US"/>
        </a:p>
      </dgm:t>
    </dgm:pt>
    <dgm:pt modelId="{D7AC7122-D383-47F4-8358-344581F01933}" type="sibTrans" cxnId="{FEF01D5F-3810-4C93-87C7-6B8848670DF0}">
      <dgm:prSet/>
      <dgm:spPr/>
      <dgm:t>
        <a:bodyPr/>
        <a:lstStyle/>
        <a:p>
          <a:endParaRPr lang="en-US"/>
        </a:p>
      </dgm:t>
    </dgm:pt>
    <dgm:pt modelId="{5B48022D-B176-4401-AAC3-483DF735512A}">
      <dgm:prSet/>
      <dgm:spPr/>
      <dgm:t>
        <a:bodyPr/>
        <a:lstStyle/>
        <a:p>
          <a:r>
            <a:rPr lang="en-US" dirty="0" err="1" smtClean="0"/>
            <a:t>Trưởng</a:t>
          </a:r>
          <a:r>
            <a:rPr lang="en-US" dirty="0" smtClean="0"/>
            <a:t> </a:t>
          </a:r>
          <a:r>
            <a:rPr lang="en-US" dirty="0" err="1" smtClean="0"/>
            <a:t>dự</a:t>
          </a:r>
          <a:r>
            <a:rPr lang="en-US" dirty="0" smtClean="0"/>
            <a:t> </a:t>
          </a:r>
          <a:r>
            <a:rPr lang="en-US" dirty="0" err="1" smtClean="0"/>
            <a:t>án</a:t>
          </a:r>
          <a:r>
            <a:rPr lang="en-US" dirty="0" smtClean="0"/>
            <a:t> </a:t>
          </a:r>
          <a:endParaRPr lang="en-US" dirty="0"/>
        </a:p>
      </dgm:t>
    </dgm:pt>
    <dgm:pt modelId="{27580903-3634-4E5A-B45F-1AC3F17E1389}" type="parTrans" cxnId="{F5366B7F-CC9A-4700-B681-9418B5140693}">
      <dgm:prSet/>
      <dgm:spPr/>
      <dgm:t>
        <a:bodyPr/>
        <a:lstStyle/>
        <a:p>
          <a:endParaRPr lang="en-US"/>
        </a:p>
      </dgm:t>
    </dgm:pt>
    <dgm:pt modelId="{26A571DF-5890-4B7F-B362-550BC35DDD2B}" type="sibTrans" cxnId="{F5366B7F-CC9A-4700-B681-9418B5140693}">
      <dgm:prSet/>
      <dgm:spPr/>
      <dgm:t>
        <a:bodyPr/>
        <a:lstStyle/>
        <a:p>
          <a:endParaRPr lang="en-US"/>
        </a:p>
      </dgm:t>
    </dgm:pt>
    <dgm:pt modelId="{FB050CF8-87BB-48AC-8865-F2CBBEACAAB0}">
      <dgm:prSet/>
      <dgm:spPr/>
      <dgm:t>
        <a:bodyPr/>
        <a:lstStyle/>
        <a:p>
          <a:r>
            <a:rPr lang="en-US" dirty="0" smtClean="0"/>
            <a:t>BA </a:t>
          </a:r>
          <a:r>
            <a:rPr lang="en-US" dirty="0" err="1" smtClean="0"/>
            <a:t>của</a:t>
          </a:r>
          <a:r>
            <a:rPr lang="en-US" dirty="0" smtClean="0"/>
            <a:t> </a:t>
          </a:r>
          <a:r>
            <a:rPr lang="en-US" dirty="0" err="1" smtClean="0"/>
            <a:t>dự</a:t>
          </a:r>
          <a:r>
            <a:rPr lang="en-US" dirty="0" smtClean="0"/>
            <a:t> </a:t>
          </a:r>
          <a:r>
            <a:rPr lang="en-US" dirty="0" err="1" smtClean="0"/>
            <a:t>án</a:t>
          </a:r>
          <a:endParaRPr lang="en-US" dirty="0"/>
        </a:p>
      </dgm:t>
    </dgm:pt>
    <dgm:pt modelId="{27CD1DB7-EA16-4BAB-91BC-13263DDC5937}" type="parTrans" cxnId="{48191E63-493D-4298-9E25-4F7BEF5D9B6B}">
      <dgm:prSet/>
      <dgm:spPr/>
      <dgm:t>
        <a:bodyPr/>
        <a:lstStyle/>
        <a:p>
          <a:endParaRPr lang="en-US"/>
        </a:p>
      </dgm:t>
    </dgm:pt>
    <dgm:pt modelId="{F07FDB69-B764-4728-91BE-A556722FFF17}" type="sibTrans" cxnId="{48191E63-493D-4298-9E25-4F7BEF5D9B6B}">
      <dgm:prSet/>
      <dgm:spPr/>
      <dgm:t>
        <a:bodyPr/>
        <a:lstStyle/>
        <a:p>
          <a:endParaRPr lang="en-US"/>
        </a:p>
      </dgm:t>
    </dgm:pt>
    <dgm:pt modelId="{71EA632E-C04C-4C75-8F4E-1BA29378D054}">
      <dgm:prSet/>
      <dgm:spPr/>
      <dgm:t>
        <a:bodyPr/>
        <a:lstStyle/>
        <a:p>
          <a:r>
            <a:rPr lang="en-US" dirty="0" err="1" smtClean="0"/>
            <a:t>Đội</a:t>
          </a:r>
          <a:r>
            <a:rPr lang="en-US" dirty="0" smtClean="0"/>
            <a:t> </a:t>
          </a:r>
          <a:r>
            <a:rPr lang="en-US" dirty="0" err="1" smtClean="0"/>
            <a:t>lập</a:t>
          </a:r>
          <a:r>
            <a:rPr lang="en-US" dirty="0" smtClean="0"/>
            <a:t> </a:t>
          </a:r>
          <a:r>
            <a:rPr lang="en-US" dirty="0" err="1" smtClean="0"/>
            <a:t>trình</a:t>
          </a:r>
          <a:r>
            <a:rPr lang="en-US" dirty="0" smtClean="0"/>
            <a:t> </a:t>
          </a:r>
          <a:r>
            <a:rPr lang="en-US" dirty="0" err="1" smtClean="0"/>
            <a:t>của</a:t>
          </a:r>
          <a:r>
            <a:rPr lang="en-US" dirty="0" smtClean="0"/>
            <a:t> </a:t>
          </a:r>
          <a:r>
            <a:rPr lang="en-US" dirty="0" err="1" smtClean="0"/>
            <a:t>dự</a:t>
          </a:r>
          <a:r>
            <a:rPr lang="en-US" dirty="0" smtClean="0"/>
            <a:t> </a:t>
          </a:r>
          <a:r>
            <a:rPr lang="en-US" dirty="0" err="1" smtClean="0"/>
            <a:t>án</a:t>
          </a:r>
          <a:endParaRPr lang="en-US" dirty="0"/>
        </a:p>
      </dgm:t>
    </dgm:pt>
    <dgm:pt modelId="{9378A466-16A9-4AA1-AD51-86E65A4F96E8}" type="parTrans" cxnId="{10B0B53F-8A2D-4783-9219-BAB884D5B094}">
      <dgm:prSet/>
      <dgm:spPr/>
      <dgm:t>
        <a:bodyPr/>
        <a:lstStyle/>
        <a:p>
          <a:endParaRPr lang="en-US"/>
        </a:p>
      </dgm:t>
    </dgm:pt>
    <dgm:pt modelId="{0509787E-B5B6-4E38-BD48-2CFC5AC95E39}" type="sibTrans" cxnId="{10B0B53F-8A2D-4783-9219-BAB884D5B094}">
      <dgm:prSet/>
      <dgm:spPr/>
      <dgm:t>
        <a:bodyPr/>
        <a:lstStyle/>
        <a:p>
          <a:endParaRPr lang="en-US"/>
        </a:p>
      </dgm:t>
    </dgm:pt>
    <dgm:pt modelId="{624CF636-F0E9-4BB6-87C8-C549DB28862F}">
      <dgm:prSet/>
      <dgm:spPr/>
      <dgm:t>
        <a:bodyPr/>
        <a:lstStyle/>
        <a:p>
          <a:r>
            <a:rPr lang="en-US" dirty="0" smtClean="0"/>
            <a:t>Tester</a:t>
          </a:r>
          <a:endParaRPr lang="en-US" dirty="0"/>
        </a:p>
      </dgm:t>
    </dgm:pt>
    <dgm:pt modelId="{47A2CCE8-D082-4BE2-9B47-590914E24CF7}" type="parTrans" cxnId="{17B1F200-F31D-4880-B097-15FCBB615A36}">
      <dgm:prSet/>
      <dgm:spPr/>
      <dgm:t>
        <a:bodyPr/>
        <a:lstStyle/>
        <a:p>
          <a:endParaRPr lang="en-US"/>
        </a:p>
      </dgm:t>
    </dgm:pt>
    <dgm:pt modelId="{A4555984-83D2-4634-990C-21A56BEA44A7}" type="sibTrans" cxnId="{17B1F200-F31D-4880-B097-15FCBB615A36}">
      <dgm:prSet/>
      <dgm:spPr/>
      <dgm:t>
        <a:bodyPr/>
        <a:lstStyle/>
        <a:p>
          <a:endParaRPr lang="en-US"/>
        </a:p>
      </dgm:t>
    </dgm:pt>
    <dgm:pt modelId="{19B71C17-0C4F-460C-A43C-D979CFE8730A}" type="pres">
      <dgm:prSet presAssocID="{71BE82B2-611C-4C09-BDAC-52005ECD4DCF}" presName="linearFlow" presStyleCnt="0">
        <dgm:presLayoutVars>
          <dgm:dir/>
          <dgm:animLvl val="lvl"/>
          <dgm:resizeHandles val="exact"/>
        </dgm:presLayoutVars>
      </dgm:prSet>
      <dgm:spPr/>
      <dgm:t>
        <a:bodyPr/>
        <a:lstStyle/>
        <a:p>
          <a:endParaRPr lang="en-US"/>
        </a:p>
      </dgm:t>
    </dgm:pt>
    <dgm:pt modelId="{354AA443-4729-432E-93F1-F5212E1993CB}" type="pres">
      <dgm:prSet presAssocID="{E93DAC2A-17C7-4078-B088-84875474C04A}" presName="composite" presStyleCnt="0"/>
      <dgm:spPr/>
    </dgm:pt>
    <dgm:pt modelId="{DEE0F2CD-9449-4815-830F-9E0925BC8D56}" type="pres">
      <dgm:prSet presAssocID="{E93DAC2A-17C7-4078-B088-84875474C04A}" presName="parentText" presStyleLbl="alignNode1" presStyleIdx="0" presStyleCnt="6" custScaleX="129175">
        <dgm:presLayoutVars>
          <dgm:chMax val="1"/>
          <dgm:bulletEnabled val="1"/>
        </dgm:presLayoutVars>
      </dgm:prSet>
      <dgm:spPr/>
      <dgm:t>
        <a:bodyPr/>
        <a:lstStyle/>
        <a:p>
          <a:endParaRPr lang="en-US"/>
        </a:p>
      </dgm:t>
    </dgm:pt>
    <dgm:pt modelId="{9669FE4E-0EEE-4857-A5A6-029524FDCF23}" type="pres">
      <dgm:prSet presAssocID="{E93DAC2A-17C7-4078-B088-84875474C04A}" presName="descendantText" presStyleLbl="alignAcc1" presStyleIdx="0" presStyleCnt="6" custScaleX="100000" custScaleY="112215" custLinFactNeighborX="4358" custLinFactNeighborY="-1560">
        <dgm:presLayoutVars>
          <dgm:bulletEnabled val="1"/>
        </dgm:presLayoutVars>
      </dgm:prSet>
      <dgm:spPr/>
      <dgm:t>
        <a:bodyPr/>
        <a:lstStyle/>
        <a:p>
          <a:endParaRPr lang="en-US"/>
        </a:p>
      </dgm:t>
    </dgm:pt>
    <dgm:pt modelId="{161201A3-FB39-4AD7-8C2B-B85258E256DB}" type="pres">
      <dgm:prSet presAssocID="{E729A3C2-2F35-4DFE-9E9F-22373612C387}" presName="sp" presStyleCnt="0"/>
      <dgm:spPr/>
    </dgm:pt>
    <dgm:pt modelId="{491172CF-B3CF-4326-9D56-6EBD02AD1E1E}" type="pres">
      <dgm:prSet presAssocID="{FA89ED4D-D202-4AC5-A8C4-D66D4E5363EC}" presName="composite" presStyleCnt="0"/>
      <dgm:spPr/>
    </dgm:pt>
    <dgm:pt modelId="{2CD3B107-CB49-432F-9DBF-7F2F52CBC879}" type="pres">
      <dgm:prSet presAssocID="{FA89ED4D-D202-4AC5-A8C4-D66D4E5363EC}" presName="parentText" presStyleLbl="alignNode1" presStyleIdx="1" presStyleCnt="6" custScaleX="129175" custScaleY="148294">
        <dgm:presLayoutVars>
          <dgm:chMax val="1"/>
          <dgm:bulletEnabled val="1"/>
        </dgm:presLayoutVars>
      </dgm:prSet>
      <dgm:spPr/>
      <dgm:t>
        <a:bodyPr/>
        <a:lstStyle/>
        <a:p>
          <a:endParaRPr lang="en-US"/>
        </a:p>
      </dgm:t>
    </dgm:pt>
    <dgm:pt modelId="{ADE1A26C-9F1D-4A47-854B-B92FBB25D837}" type="pres">
      <dgm:prSet presAssocID="{FA89ED4D-D202-4AC5-A8C4-D66D4E5363EC}" presName="descendantText" presStyleLbl="alignAcc1" presStyleIdx="1" presStyleCnt="6" custScaleX="92929">
        <dgm:presLayoutVars>
          <dgm:bulletEnabled val="1"/>
        </dgm:presLayoutVars>
      </dgm:prSet>
      <dgm:spPr/>
      <dgm:t>
        <a:bodyPr/>
        <a:lstStyle/>
        <a:p>
          <a:endParaRPr lang="en-US"/>
        </a:p>
      </dgm:t>
    </dgm:pt>
    <dgm:pt modelId="{620E6B48-B19F-4BA1-AE51-921F678CDBC5}" type="pres">
      <dgm:prSet presAssocID="{82163854-39C8-40B0-93FD-983DC4E24DCD}" presName="sp" presStyleCnt="0"/>
      <dgm:spPr/>
    </dgm:pt>
    <dgm:pt modelId="{472E3CF9-7718-4838-BE6A-AB7403C2FBB9}" type="pres">
      <dgm:prSet presAssocID="{3AB619C6-CE71-492C-BCA5-933EAE124A67}" presName="composite" presStyleCnt="0"/>
      <dgm:spPr/>
    </dgm:pt>
    <dgm:pt modelId="{6CEF219C-0C37-4714-BF78-A3B59796C05F}" type="pres">
      <dgm:prSet presAssocID="{3AB619C6-CE71-492C-BCA5-933EAE124A67}" presName="parentText" presStyleLbl="alignNode1" presStyleIdx="2" presStyleCnt="6" custScaleX="129175" custScaleY="137919">
        <dgm:presLayoutVars>
          <dgm:chMax val="1"/>
          <dgm:bulletEnabled val="1"/>
        </dgm:presLayoutVars>
      </dgm:prSet>
      <dgm:spPr/>
      <dgm:t>
        <a:bodyPr/>
        <a:lstStyle/>
        <a:p>
          <a:endParaRPr lang="en-US"/>
        </a:p>
      </dgm:t>
    </dgm:pt>
    <dgm:pt modelId="{36D3A348-43FD-46B4-9BA4-2E613AA7C812}" type="pres">
      <dgm:prSet presAssocID="{3AB619C6-CE71-492C-BCA5-933EAE124A67}" presName="descendantText" presStyleLbl="alignAcc1" presStyleIdx="2" presStyleCnt="6" custScaleX="93821">
        <dgm:presLayoutVars>
          <dgm:bulletEnabled val="1"/>
        </dgm:presLayoutVars>
      </dgm:prSet>
      <dgm:spPr/>
      <dgm:t>
        <a:bodyPr/>
        <a:lstStyle/>
        <a:p>
          <a:endParaRPr lang="en-US"/>
        </a:p>
      </dgm:t>
    </dgm:pt>
    <dgm:pt modelId="{0F5E4D54-3FBB-43D6-9B8F-3181F143630D}" type="pres">
      <dgm:prSet presAssocID="{0E1984A6-1A6B-4F9F-A0F7-ED8A2F718C29}" presName="sp" presStyleCnt="0"/>
      <dgm:spPr/>
    </dgm:pt>
    <dgm:pt modelId="{5E413247-94D9-464E-83B1-2B9922E2CDB6}" type="pres">
      <dgm:prSet presAssocID="{90B28B3C-0F25-4D0F-A924-61E084669D36}" presName="composite" presStyleCnt="0"/>
      <dgm:spPr/>
    </dgm:pt>
    <dgm:pt modelId="{CC2A5078-11A0-4D49-BE35-4E454F92B09D}" type="pres">
      <dgm:prSet presAssocID="{90B28B3C-0F25-4D0F-A924-61E084669D36}" presName="parentText" presStyleLbl="alignNode1" presStyleIdx="3" presStyleCnt="6" custScaleX="129175" custScaleY="148724">
        <dgm:presLayoutVars>
          <dgm:chMax val="1"/>
          <dgm:bulletEnabled val="1"/>
        </dgm:presLayoutVars>
      </dgm:prSet>
      <dgm:spPr/>
      <dgm:t>
        <a:bodyPr/>
        <a:lstStyle/>
        <a:p>
          <a:endParaRPr lang="en-US"/>
        </a:p>
      </dgm:t>
    </dgm:pt>
    <dgm:pt modelId="{0CA08704-600D-4EAD-9417-5509CEEDBFCE}" type="pres">
      <dgm:prSet presAssocID="{90B28B3C-0F25-4D0F-A924-61E084669D36}" presName="descendantText" presStyleLbl="alignAcc1" presStyleIdx="3" presStyleCnt="6" custScaleX="93821">
        <dgm:presLayoutVars>
          <dgm:bulletEnabled val="1"/>
        </dgm:presLayoutVars>
      </dgm:prSet>
      <dgm:spPr/>
      <dgm:t>
        <a:bodyPr/>
        <a:lstStyle/>
        <a:p>
          <a:endParaRPr lang="en-US"/>
        </a:p>
      </dgm:t>
    </dgm:pt>
    <dgm:pt modelId="{1C483D3C-F9BB-43A1-B8BF-84469E95D527}" type="pres">
      <dgm:prSet presAssocID="{3EABB598-3E7C-4B6D-8977-79459090B5DF}" presName="sp" presStyleCnt="0"/>
      <dgm:spPr/>
    </dgm:pt>
    <dgm:pt modelId="{B6181A46-14AF-499E-80AA-62B8B673D6EB}" type="pres">
      <dgm:prSet presAssocID="{B558D8B6-B97B-4CF2-BF08-F2371831B557}" presName="composite" presStyleCnt="0"/>
      <dgm:spPr/>
    </dgm:pt>
    <dgm:pt modelId="{C797277C-FACC-4C74-AC00-A96C31E5B796}" type="pres">
      <dgm:prSet presAssocID="{B558D8B6-B97B-4CF2-BF08-F2371831B557}" presName="parentText" presStyleLbl="alignNode1" presStyleIdx="4" presStyleCnt="6" custScaleX="129175">
        <dgm:presLayoutVars>
          <dgm:chMax val="1"/>
          <dgm:bulletEnabled val="1"/>
        </dgm:presLayoutVars>
      </dgm:prSet>
      <dgm:spPr/>
      <dgm:t>
        <a:bodyPr/>
        <a:lstStyle/>
        <a:p>
          <a:endParaRPr lang="en-US"/>
        </a:p>
      </dgm:t>
    </dgm:pt>
    <dgm:pt modelId="{0C1235E8-87FC-48D9-806E-146078404998}" type="pres">
      <dgm:prSet presAssocID="{B558D8B6-B97B-4CF2-BF08-F2371831B557}" presName="descendantText" presStyleLbl="alignAcc1" presStyleIdx="4" presStyleCnt="6" custScaleX="93821">
        <dgm:presLayoutVars>
          <dgm:bulletEnabled val="1"/>
        </dgm:presLayoutVars>
      </dgm:prSet>
      <dgm:spPr/>
      <dgm:t>
        <a:bodyPr/>
        <a:lstStyle/>
        <a:p>
          <a:endParaRPr lang="en-US"/>
        </a:p>
      </dgm:t>
    </dgm:pt>
    <dgm:pt modelId="{383A1328-E804-4032-8F37-CC3CB4406D33}" type="pres">
      <dgm:prSet presAssocID="{400A7A7D-B60F-4C8B-9848-7CD247BA58D1}" presName="sp" presStyleCnt="0"/>
      <dgm:spPr/>
    </dgm:pt>
    <dgm:pt modelId="{17490C4A-A46A-4EB1-B559-1F51D4377EE5}" type="pres">
      <dgm:prSet presAssocID="{7DDD1556-A51C-4B8F-855B-97DBA4F2D9FE}" presName="composite" presStyleCnt="0"/>
      <dgm:spPr/>
    </dgm:pt>
    <dgm:pt modelId="{BF8C0FAC-CA2A-4A2F-9E63-1213A063EBEA}" type="pres">
      <dgm:prSet presAssocID="{7DDD1556-A51C-4B8F-855B-97DBA4F2D9FE}" presName="parentText" presStyleLbl="alignNode1" presStyleIdx="5" presStyleCnt="6" custScaleX="134359" custScaleY="124165">
        <dgm:presLayoutVars>
          <dgm:chMax val="1"/>
          <dgm:bulletEnabled val="1"/>
        </dgm:presLayoutVars>
      </dgm:prSet>
      <dgm:spPr/>
      <dgm:t>
        <a:bodyPr/>
        <a:lstStyle/>
        <a:p>
          <a:endParaRPr lang="en-US"/>
        </a:p>
      </dgm:t>
    </dgm:pt>
    <dgm:pt modelId="{6AC729CE-95FA-42A5-B6BC-B2F2CD760611}" type="pres">
      <dgm:prSet presAssocID="{7DDD1556-A51C-4B8F-855B-97DBA4F2D9FE}" presName="descendantText" presStyleLbl="alignAcc1" presStyleIdx="5" presStyleCnt="6" custScaleX="93821">
        <dgm:presLayoutVars>
          <dgm:bulletEnabled val="1"/>
        </dgm:presLayoutVars>
      </dgm:prSet>
      <dgm:spPr/>
      <dgm:t>
        <a:bodyPr/>
        <a:lstStyle/>
        <a:p>
          <a:endParaRPr lang="en-US"/>
        </a:p>
      </dgm:t>
    </dgm:pt>
  </dgm:ptLst>
  <dgm:cxnLst>
    <dgm:cxn modelId="{F5366B7F-CC9A-4700-B681-9418B5140693}" srcId="{90B28B3C-0F25-4D0F-A924-61E084669D36}" destId="{5B48022D-B176-4401-AAC3-483DF735512A}" srcOrd="0" destOrd="0" parTransId="{27580903-3634-4E5A-B45F-1AC3F17E1389}" sibTransId="{26A571DF-5890-4B7F-B362-550BC35DDD2B}"/>
    <dgm:cxn modelId="{10B0B53F-8A2D-4783-9219-BAB884D5B094}" srcId="{B558D8B6-B97B-4CF2-BF08-F2371831B557}" destId="{71EA632E-C04C-4C75-8F4E-1BA29378D054}" srcOrd="0" destOrd="0" parTransId="{9378A466-16A9-4AA1-AD51-86E65A4F96E8}" sibTransId="{0509787E-B5B6-4E38-BD48-2CFC5AC95E39}"/>
    <dgm:cxn modelId="{FCFADF29-B4B3-41ED-9D07-887BED04D7B2}" type="presOf" srcId="{FB050CF8-87BB-48AC-8865-F2CBBEACAAB0}" destId="{0CA08704-600D-4EAD-9417-5509CEEDBFCE}" srcOrd="0" destOrd="1" presId="urn:microsoft.com/office/officeart/2005/8/layout/chevron2"/>
    <dgm:cxn modelId="{15C1A46B-A7B1-4D7F-AAE1-189D9E891633}" type="presOf" srcId="{FA89ED4D-D202-4AC5-A8C4-D66D4E5363EC}" destId="{2CD3B107-CB49-432F-9DBF-7F2F52CBC879}" srcOrd="0" destOrd="0" presId="urn:microsoft.com/office/officeart/2005/8/layout/chevron2"/>
    <dgm:cxn modelId="{E58D11CA-2B85-4151-838C-6D3FE80DACB0}" type="presOf" srcId="{B558D8B6-B97B-4CF2-BF08-F2371831B557}" destId="{C797277C-FACC-4C74-AC00-A96C31E5B796}" srcOrd="0" destOrd="0" presId="urn:microsoft.com/office/officeart/2005/8/layout/chevron2"/>
    <dgm:cxn modelId="{247374C5-FC7C-4092-8C72-66E9924D72C0}" srcId="{FA89ED4D-D202-4AC5-A8C4-D66D4E5363EC}" destId="{E9728982-8D86-487C-9A1B-3E3C4707DBCE}" srcOrd="0" destOrd="0" parTransId="{21EFCE6D-107D-4002-839C-F70CF77E4535}" sibTransId="{51546B4F-962D-448F-935A-DD6CA9C1AF67}"/>
    <dgm:cxn modelId="{66FAD8BA-DD97-4446-B51D-1D044DC73CF1}" type="presOf" srcId="{7DDD1556-A51C-4B8F-855B-97DBA4F2D9FE}" destId="{BF8C0FAC-CA2A-4A2F-9E63-1213A063EBEA}" srcOrd="0" destOrd="0" presId="urn:microsoft.com/office/officeart/2005/8/layout/chevron2"/>
    <dgm:cxn modelId="{7E7F712F-10FB-40B4-96B4-7CC24E6EA65F}" type="presOf" srcId="{624CF636-F0E9-4BB6-87C8-C549DB28862F}" destId="{6AC729CE-95FA-42A5-B6BC-B2F2CD760611}" srcOrd="0" destOrd="0" presId="urn:microsoft.com/office/officeart/2005/8/layout/chevron2"/>
    <dgm:cxn modelId="{9B0B94BE-E415-475A-AD99-E84AFDF895FD}" type="presOf" srcId="{A57275C1-DE40-448F-8E2A-CB552DADE1FD}" destId="{36D3A348-43FD-46B4-9BA4-2E613AA7C812}" srcOrd="0" destOrd="1" presId="urn:microsoft.com/office/officeart/2005/8/layout/chevron2"/>
    <dgm:cxn modelId="{48191E63-493D-4298-9E25-4F7BEF5D9B6B}" srcId="{90B28B3C-0F25-4D0F-A924-61E084669D36}" destId="{FB050CF8-87BB-48AC-8865-F2CBBEACAAB0}" srcOrd="1" destOrd="0" parTransId="{27CD1DB7-EA16-4BAB-91BC-13263DDC5937}" sibTransId="{F07FDB69-B764-4728-91BE-A556722FFF17}"/>
    <dgm:cxn modelId="{51A470B7-47AB-4060-AC35-896A0DB67957}" type="presOf" srcId="{E93DAC2A-17C7-4078-B088-84875474C04A}" destId="{DEE0F2CD-9449-4815-830F-9E0925BC8D56}" srcOrd="0" destOrd="0" presId="urn:microsoft.com/office/officeart/2005/8/layout/chevron2"/>
    <dgm:cxn modelId="{CA16D4E2-7916-49D3-A97C-8A04C7F91910}" srcId="{3AB619C6-CE71-492C-BCA5-933EAE124A67}" destId="{04AE3380-5786-4273-8FFF-A6CE2D9FCD11}" srcOrd="0" destOrd="0" parTransId="{0897CC3C-15F3-40BD-8451-7454EA8CD46D}" sibTransId="{8B48782E-D874-448B-9BA2-BC7B8ADAF73F}"/>
    <dgm:cxn modelId="{CEAF567E-6852-4C69-A1D2-A6C9396305F6}" srcId="{3AB619C6-CE71-492C-BCA5-933EAE124A67}" destId="{A57275C1-DE40-448F-8E2A-CB552DADE1FD}" srcOrd="1" destOrd="0" parTransId="{2BD1755B-85D6-4228-8BC4-4315D7D85B46}" sibTransId="{57BC0388-8DDF-4F94-9541-9D2E89BA756E}"/>
    <dgm:cxn modelId="{FEF01D5F-3810-4C93-87C7-6B8848670DF0}" srcId="{E93DAC2A-17C7-4078-B088-84875474C04A}" destId="{DB882E5C-34F2-40CC-A87B-73D0F98B5242}" srcOrd="0" destOrd="0" parTransId="{D55BC4A8-C9A2-4D7F-A245-5929834C610C}" sibTransId="{D7AC7122-D383-47F4-8358-344581F01933}"/>
    <dgm:cxn modelId="{58834061-A5B7-429E-8971-D3DC4896E087}" type="presOf" srcId="{EB3E520F-8D34-427D-824A-4F96830B050F}" destId="{ADE1A26C-9F1D-4A47-854B-B92FBB25D837}" srcOrd="0" destOrd="1" presId="urn:microsoft.com/office/officeart/2005/8/layout/chevron2"/>
    <dgm:cxn modelId="{52A7C97F-587E-4301-B500-91EAD36589BB}" srcId="{71BE82B2-611C-4C09-BDAC-52005ECD4DCF}" destId="{FA89ED4D-D202-4AC5-A8C4-D66D4E5363EC}" srcOrd="1" destOrd="0" parTransId="{EC0AF542-D6CD-4A31-9A9F-5684CFDF89DD}" sibTransId="{82163854-39C8-40B0-93FD-983DC4E24DCD}"/>
    <dgm:cxn modelId="{572609F7-F0B1-4C5F-81B4-44C17120D0D8}" srcId="{71BE82B2-611C-4C09-BDAC-52005ECD4DCF}" destId="{3AB619C6-CE71-492C-BCA5-933EAE124A67}" srcOrd="2" destOrd="0" parTransId="{CD062BBE-B459-49A3-AA7E-BBB510871F73}" sibTransId="{0E1984A6-1A6B-4F9F-A0F7-ED8A2F718C29}"/>
    <dgm:cxn modelId="{15A14B5B-EF5E-4544-B2D9-EBC29C96EB21}" srcId="{71BE82B2-611C-4C09-BDAC-52005ECD4DCF}" destId="{90B28B3C-0F25-4D0F-A924-61E084669D36}" srcOrd="3" destOrd="0" parTransId="{771859B4-3007-4BE9-BA2D-DABB741D3A60}" sibTransId="{3EABB598-3E7C-4B6D-8977-79459090B5DF}"/>
    <dgm:cxn modelId="{F0443459-6853-4C13-8159-4A814D619E88}" type="presOf" srcId="{3AB619C6-CE71-492C-BCA5-933EAE124A67}" destId="{6CEF219C-0C37-4714-BF78-A3B59796C05F}" srcOrd="0" destOrd="0" presId="urn:microsoft.com/office/officeart/2005/8/layout/chevron2"/>
    <dgm:cxn modelId="{DA316214-5569-474E-AE7A-2CD45722BFFA}" type="presOf" srcId="{04AE3380-5786-4273-8FFF-A6CE2D9FCD11}" destId="{36D3A348-43FD-46B4-9BA4-2E613AA7C812}" srcOrd="0" destOrd="0" presId="urn:microsoft.com/office/officeart/2005/8/layout/chevron2"/>
    <dgm:cxn modelId="{CDCD83ED-D92C-41BF-BB72-53E1F3EC42CB}" type="presOf" srcId="{90B28B3C-0F25-4D0F-A924-61E084669D36}" destId="{CC2A5078-11A0-4D49-BE35-4E454F92B09D}" srcOrd="0" destOrd="0" presId="urn:microsoft.com/office/officeart/2005/8/layout/chevron2"/>
    <dgm:cxn modelId="{871C8FC2-F9B4-492D-8CAD-13F94DCFD570}" type="presOf" srcId="{DB882E5C-34F2-40CC-A87B-73D0F98B5242}" destId="{9669FE4E-0EEE-4857-A5A6-029524FDCF23}" srcOrd="0" destOrd="0" presId="urn:microsoft.com/office/officeart/2005/8/layout/chevron2"/>
    <dgm:cxn modelId="{5A4AC087-9384-44E3-82A3-42593A66D970}" type="presOf" srcId="{E9728982-8D86-487C-9A1B-3E3C4707DBCE}" destId="{ADE1A26C-9F1D-4A47-854B-B92FBB25D837}" srcOrd="0" destOrd="0" presId="urn:microsoft.com/office/officeart/2005/8/layout/chevron2"/>
    <dgm:cxn modelId="{17B1F200-F31D-4880-B097-15FCBB615A36}" srcId="{7DDD1556-A51C-4B8F-855B-97DBA4F2D9FE}" destId="{624CF636-F0E9-4BB6-87C8-C549DB28862F}" srcOrd="0" destOrd="0" parTransId="{47A2CCE8-D082-4BE2-9B47-590914E24CF7}" sibTransId="{A4555984-83D2-4634-990C-21A56BEA44A7}"/>
    <dgm:cxn modelId="{0EFC06DD-CA24-455B-8266-1415B728A4C1}" type="presOf" srcId="{5B48022D-B176-4401-AAC3-483DF735512A}" destId="{0CA08704-600D-4EAD-9417-5509CEEDBFCE}" srcOrd="0" destOrd="0" presId="urn:microsoft.com/office/officeart/2005/8/layout/chevron2"/>
    <dgm:cxn modelId="{E2BF911A-79D1-47D1-9B3D-23EEEC3B3367}" srcId="{71BE82B2-611C-4C09-BDAC-52005ECD4DCF}" destId="{7DDD1556-A51C-4B8F-855B-97DBA4F2D9FE}" srcOrd="5" destOrd="0" parTransId="{D1BFFE54-12A2-4297-88AB-80708F51F4B7}" sibTransId="{D59C5C69-9BA2-4855-AEBE-8D4B7CC7902F}"/>
    <dgm:cxn modelId="{AA26A7E9-492B-43B8-8354-97C384F78BB0}" srcId="{71BE82B2-611C-4C09-BDAC-52005ECD4DCF}" destId="{E93DAC2A-17C7-4078-B088-84875474C04A}" srcOrd="0" destOrd="0" parTransId="{18CF2DB0-14CC-4812-BCC9-D865E165A222}" sibTransId="{E729A3C2-2F35-4DFE-9E9F-22373612C387}"/>
    <dgm:cxn modelId="{143A7CD6-18B0-4E46-97C4-2B493917AC9A}" srcId="{FA89ED4D-D202-4AC5-A8C4-D66D4E5363EC}" destId="{EB3E520F-8D34-427D-824A-4F96830B050F}" srcOrd="1" destOrd="0" parTransId="{40A5AF08-6617-404F-B593-49FE49CC2117}" sibTransId="{69FC7280-664E-4684-9DE1-D3444C6D1C6B}"/>
    <dgm:cxn modelId="{D32F7EE7-D711-402B-B311-A61B9C8359AB}" type="presOf" srcId="{71BE82B2-611C-4C09-BDAC-52005ECD4DCF}" destId="{19B71C17-0C4F-460C-A43C-D979CFE8730A}" srcOrd="0" destOrd="0" presId="urn:microsoft.com/office/officeart/2005/8/layout/chevron2"/>
    <dgm:cxn modelId="{96FE89BF-83E2-4538-87EA-FB214154C130}" srcId="{71BE82B2-611C-4C09-BDAC-52005ECD4DCF}" destId="{B558D8B6-B97B-4CF2-BF08-F2371831B557}" srcOrd="4" destOrd="0" parTransId="{6E87A993-56CC-4B0F-98A1-4C797D511ED8}" sibTransId="{400A7A7D-B60F-4C8B-9848-7CD247BA58D1}"/>
    <dgm:cxn modelId="{3B363755-5A14-4D69-82C5-72314C6FB137}" type="presOf" srcId="{71EA632E-C04C-4C75-8F4E-1BA29378D054}" destId="{0C1235E8-87FC-48D9-806E-146078404998}" srcOrd="0" destOrd="0" presId="urn:microsoft.com/office/officeart/2005/8/layout/chevron2"/>
    <dgm:cxn modelId="{BBC444A8-4809-4CED-B85C-A33DC487FA60}" type="presParOf" srcId="{19B71C17-0C4F-460C-A43C-D979CFE8730A}" destId="{354AA443-4729-432E-93F1-F5212E1993CB}" srcOrd="0" destOrd="0" presId="urn:microsoft.com/office/officeart/2005/8/layout/chevron2"/>
    <dgm:cxn modelId="{110DA52E-67CC-4DE0-8C97-E92DB81A08B2}" type="presParOf" srcId="{354AA443-4729-432E-93F1-F5212E1993CB}" destId="{DEE0F2CD-9449-4815-830F-9E0925BC8D56}" srcOrd="0" destOrd="0" presId="urn:microsoft.com/office/officeart/2005/8/layout/chevron2"/>
    <dgm:cxn modelId="{7A0DD7FE-6752-4D4F-BFFA-41E6C73F2C86}" type="presParOf" srcId="{354AA443-4729-432E-93F1-F5212E1993CB}" destId="{9669FE4E-0EEE-4857-A5A6-029524FDCF23}" srcOrd="1" destOrd="0" presId="urn:microsoft.com/office/officeart/2005/8/layout/chevron2"/>
    <dgm:cxn modelId="{AA33F1E7-6BF0-43A9-8CB9-AE43BE510BF6}" type="presParOf" srcId="{19B71C17-0C4F-460C-A43C-D979CFE8730A}" destId="{161201A3-FB39-4AD7-8C2B-B85258E256DB}" srcOrd="1" destOrd="0" presId="urn:microsoft.com/office/officeart/2005/8/layout/chevron2"/>
    <dgm:cxn modelId="{F4CA4743-51B0-4150-891A-EB5CDF6D9F5A}" type="presParOf" srcId="{19B71C17-0C4F-460C-A43C-D979CFE8730A}" destId="{491172CF-B3CF-4326-9D56-6EBD02AD1E1E}" srcOrd="2" destOrd="0" presId="urn:microsoft.com/office/officeart/2005/8/layout/chevron2"/>
    <dgm:cxn modelId="{C4510119-1498-4D98-A9A5-C0FAFC0FEC67}" type="presParOf" srcId="{491172CF-B3CF-4326-9D56-6EBD02AD1E1E}" destId="{2CD3B107-CB49-432F-9DBF-7F2F52CBC879}" srcOrd="0" destOrd="0" presId="urn:microsoft.com/office/officeart/2005/8/layout/chevron2"/>
    <dgm:cxn modelId="{F9852843-3A70-4C20-AD26-38C6C09AFAB4}" type="presParOf" srcId="{491172CF-B3CF-4326-9D56-6EBD02AD1E1E}" destId="{ADE1A26C-9F1D-4A47-854B-B92FBB25D837}" srcOrd="1" destOrd="0" presId="urn:microsoft.com/office/officeart/2005/8/layout/chevron2"/>
    <dgm:cxn modelId="{C8962528-FC56-4C87-98DF-229826A2971C}" type="presParOf" srcId="{19B71C17-0C4F-460C-A43C-D979CFE8730A}" destId="{620E6B48-B19F-4BA1-AE51-921F678CDBC5}" srcOrd="3" destOrd="0" presId="urn:microsoft.com/office/officeart/2005/8/layout/chevron2"/>
    <dgm:cxn modelId="{85977B4E-F1F5-48F5-B7E0-A85BE4BB99B5}" type="presParOf" srcId="{19B71C17-0C4F-460C-A43C-D979CFE8730A}" destId="{472E3CF9-7718-4838-BE6A-AB7403C2FBB9}" srcOrd="4" destOrd="0" presId="urn:microsoft.com/office/officeart/2005/8/layout/chevron2"/>
    <dgm:cxn modelId="{034ADD46-D60A-47C5-81DB-D74F639F55FD}" type="presParOf" srcId="{472E3CF9-7718-4838-BE6A-AB7403C2FBB9}" destId="{6CEF219C-0C37-4714-BF78-A3B59796C05F}" srcOrd="0" destOrd="0" presId="urn:microsoft.com/office/officeart/2005/8/layout/chevron2"/>
    <dgm:cxn modelId="{BF22FE76-D350-419B-A278-1B6CA4E1ECF6}" type="presParOf" srcId="{472E3CF9-7718-4838-BE6A-AB7403C2FBB9}" destId="{36D3A348-43FD-46B4-9BA4-2E613AA7C812}" srcOrd="1" destOrd="0" presId="urn:microsoft.com/office/officeart/2005/8/layout/chevron2"/>
    <dgm:cxn modelId="{0FB2D7D4-B376-4E0C-88B0-9EC834FCD335}" type="presParOf" srcId="{19B71C17-0C4F-460C-A43C-D979CFE8730A}" destId="{0F5E4D54-3FBB-43D6-9B8F-3181F143630D}" srcOrd="5" destOrd="0" presId="urn:microsoft.com/office/officeart/2005/8/layout/chevron2"/>
    <dgm:cxn modelId="{34B525D4-D925-4E88-B834-B698BCF875F1}" type="presParOf" srcId="{19B71C17-0C4F-460C-A43C-D979CFE8730A}" destId="{5E413247-94D9-464E-83B1-2B9922E2CDB6}" srcOrd="6" destOrd="0" presId="urn:microsoft.com/office/officeart/2005/8/layout/chevron2"/>
    <dgm:cxn modelId="{1396A893-C1C4-4F89-B583-B10E8A479CFA}" type="presParOf" srcId="{5E413247-94D9-464E-83B1-2B9922E2CDB6}" destId="{CC2A5078-11A0-4D49-BE35-4E454F92B09D}" srcOrd="0" destOrd="0" presId="urn:microsoft.com/office/officeart/2005/8/layout/chevron2"/>
    <dgm:cxn modelId="{49D345DE-58C1-4345-9723-FDE498F4D0A3}" type="presParOf" srcId="{5E413247-94D9-464E-83B1-2B9922E2CDB6}" destId="{0CA08704-600D-4EAD-9417-5509CEEDBFCE}" srcOrd="1" destOrd="0" presId="urn:microsoft.com/office/officeart/2005/8/layout/chevron2"/>
    <dgm:cxn modelId="{D5E37CB9-2E2A-44E0-9065-5B845C3BFB31}" type="presParOf" srcId="{19B71C17-0C4F-460C-A43C-D979CFE8730A}" destId="{1C483D3C-F9BB-43A1-B8BF-84469E95D527}" srcOrd="7" destOrd="0" presId="urn:microsoft.com/office/officeart/2005/8/layout/chevron2"/>
    <dgm:cxn modelId="{D572CDDB-48F2-44D3-8B60-54912E65C80F}" type="presParOf" srcId="{19B71C17-0C4F-460C-A43C-D979CFE8730A}" destId="{B6181A46-14AF-499E-80AA-62B8B673D6EB}" srcOrd="8" destOrd="0" presId="urn:microsoft.com/office/officeart/2005/8/layout/chevron2"/>
    <dgm:cxn modelId="{8133C940-D136-4D8F-A013-6A75BC63D82A}" type="presParOf" srcId="{B6181A46-14AF-499E-80AA-62B8B673D6EB}" destId="{C797277C-FACC-4C74-AC00-A96C31E5B796}" srcOrd="0" destOrd="0" presId="urn:microsoft.com/office/officeart/2005/8/layout/chevron2"/>
    <dgm:cxn modelId="{145A92B9-E88C-4F74-9229-8ED7D1A939C2}" type="presParOf" srcId="{B6181A46-14AF-499E-80AA-62B8B673D6EB}" destId="{0C1235E8-87FC-48D9-806E-146078404998}" srcOrd="1" destOrd="0" presId="urn:microsoft.com/office/officeart/2005/8/layout/chevron2"/>
    <dgm:cxn modelId="{7E10F4CB-8024-4FE5-A856-15877DE09632}" type="presParOf" srcId="{19B71C17-0C4F-460C-A43C-D979CFE8730A}" destId="{383A1328-E804-4032-8F37-CC3CB4406D33}" srcOrd="9" destOrd="0" presId="urn:microsoft.com/office/officeart/2005/8/layout/chevron2"/>
    <dgm:cxn modelId="{25EDCE9F-1A25-4A13-A564-9C481A3336DF}" type="presParOf" srcId="{19B71C17-0C4F-460C-A43C-D979CFE8730A}" destId="{17490C4A-A46A-4EB1-B559-1F51D4377EE5}" srcOrd="10" destOrd="0" presId="urn:microsoft.com/office/officeart/2005/8/layout/chevron2"/>
    <dgm:cxn modelId="{AA30A50A-11B4-435A-A203-775122F86EDC}" type="presParOf" srcId="{17490C4A-A46A-4EB1-B559-1F51D4377EE5}" destId="{BF8C0FAC-CA2A-4A2F-9E63-1213A063EBEA}" srcOrd="0" destOrd="0" presId="urn:microsoft.com/office/officeart/2005/8/layout/chevron2"/>
    <dgm:cxn modelId="{D8C3205E-2C7F-4F7B-B58E-DF786DC76899}" type="presParOf" srcId="{17490C4A-A46A-4EB1-B559-1F51D4377EE5}" destId="{6AC729CE-95FA-42A5-B6BC-B2F2CD760611}"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F0B4A21-FA3D-4B1A-87AD-CA078F4B3284}" type="doc">
      <dgm:prSet loTypeId="urn:microsoft.com/office/officeart/2005/8/layout/hList7" loCatId="process" qsTypeId="urn:microsoft.com/office/officeart/2005/8/quickstyle/simple2" qsCatId="simple" csTypeId="urn:microsoft.com/office/officeart/2005/8/colors/accent1_2" csCatId="accent1" phldr="1"/>
      <dgm:spPr/>
    </dgm:pt>
    <dgm:pt modelId="{E689C88B-DD2D-4C2D-B1EA-3CEF71AA1391}">
      <dgm:prSet phldrT="[Text]"/>
      <dgm:spPr/>
      <dgm:t>
        <a:bodyPr/>
        <a:lstStyle/>
        <a:p>
          <a:r>
            <a:rPr lang="en-US" dirty="0" err="1" smtClean="0">
              <a:solidFill>
                <a:schemeClr val="tx1"/>
              </a:solidFill>
            </a:rPr>
            <a:t>Lập</a:t>
          </a:r>
          <a:r>
            <a:rPr lang="en-US" dirty="0" smtClean="0">
              <a:solidFill>
                <a:schemeClr val="tx1"/>
              </a:solidFill>
            </a:rPr>
            <a:t> </a:t>
          </a:r>
          <a:r>
            <a:rPr lang="en-US" dirty="0" err="1" smtClean="0">
              <a:solidFill>
                <a:schemeClr val="tx1"/>
              </a:solidFill>
            </a:rPr>
            <a:t>kế</a:t>
          </a:r>
          <a:r>
            <a:rPr lang="en-US" dirty="0" smtClean="0">
              <a:solidFill>
                <a:schemeClr val="tx1"/>
              </a:solidFill>
            </a:rPr>
            <a:t> </a:t>
          </a:r>
          <a:r>
            <a:rPr lang="en-US" dirty="0" err="1" smtClean="0">
              <a:solidFill>
                <a:schemeClr val="tx1"/>
              </a:solidFill>
            </a:rPr>
            <a:t>hoạch</a:t>
          </a:r>
          <a:r>
            <a:rPr lang="en-US" dirty="0" smtClean="0">
              <a:solidFill>
                <a:schemeClr val="tx1"/>
              </a:solidFill>
            </a:rPr>
            <a:t> test</a:t>
          </a:r>
          <a:endParaRPr lang="en-US" dirty="0">
            <a:solidFill>
              <a:schemeClr val="tx1"/>
            </a:solidFill>
          </a:endParaRPr>
        </a:p>
      </dgm:t>
    </dgm:pt>
    <dgm:pt modelId="{48909A89-C776-4558-9921-5CE0F2CDF57B}" type="parTrans" cxnId="{6DC1E5F1-25EC-4010-BA88-47E41EF61210}">
      <dgm:prSet/>
      <dgm:spPr/>
      <dgm:t>
        <a:bodyPr/>
        <a:lstStyle/>
        <a:p>
          <a:endParaRPr lang="en-US"/>
        </a:p>
      </dgm:t>
    </dgm:pt>
    <dgm:pt modelId="{DD4CF684-D8D1-474F-924E-EE1D2C13344F}" type="sibTrans" cxnId="{6DC1E5F1-25EC-4010-BA88-47E41EF61210}">
      <dgm:prSet/>
      <dgm:spPr/>
      <dgm:t>
        <a:bodyPr/>
        <a:lstStyle/>
        <a:p>
          <a:endParaRPr lang="en-US"/>
        </a:p>
      </dgm:t>
    </dgm:pt>
    <dgm:pt modelId="{3113AA7A-EF17-4DA7-87B8-605D0983D4AF}">
      <dgm:prSet phldrT="[Text]"/>
      <dgm:spPr/>
      <dgm:t>
        <a:bodyPr/>
        <a:lstStyle/>
        <a:p>
          <a:r>
            <a:rPr lang="en-US" dirty="0" err="1" smtClean="0">
              <a:solidFill>
                <a:schemeClr val="tx1"/>
              </a:solidFill>
            </a:rPr>
            <a:t>Cài</a:t>
          </a:r>
          <a:r>
            <a:rPr lang="en-US" dirty="0" smtClean="0">
              <a:solidFill>
                <a:schemeClr val="tx1"/>
              </a:solidFill>
            </a:rPr>
            <a:t> </a:t>
          </a:r>
          <a:r>
            <a:rPr lang="en-US" dirty="0" err="1" smtClean="0">
              <a:solidFill>
                <a:schemeClr val="tx1"/>
              </a:solidFill>
            </a:rPr>
            <a:t>đặt</a:t>
          </a:r>
          <a:r>
            <a:rPr lang="en-US" dirty="0" smtClean="0">
              <a:solidFill>
                <a:schemeClr val="tx1"/>
              </a:solidFill>
            </a:rPr>
            <a:t> </a:t>
          </a:r>
          <a:r>
            <a:rPr lang="en-US" dirty="0" err="1" smtClean="0">
              <a:solidFill>
                <a:schemeClr val="tx1"/>
              </a:solidFill>
            </a:rPr>
            <a:t>chuẩn</a:t>
          </a:r>
          <a:r>
            <a:rPr lang="en-US" dirty="0" smtClean="0">
              <a:solidFill>
                <a:schemeClr val="tx1"/>
              </a:solidFill>
            </a:rPr>
            <a:t> </a:t>
          </a:r>
          <a:r>
            <a:rPr lang="en-US" dirty="0" err="1" smtClean="0">
              <a:solidFill>
                <a:schemeClr val="tx1"/>
              </a:solidFill>
            </a:rPr>
            <a:t>bị</a:t>
          </a:r>
          <a:r>
            <a:rPr lang="en-US" dirty="0" smtClean="0">
              <a:solidFill>
                <a:schemeClr val="tx1"/>
              </a:solidFill>
            </a:rPr>
            <a:t> test</a:t>
          </a:r>
          <a:endParaRPr lang="en-US" dirty="0">
            <a:solidFill>
              <a:schemeClr val="tx1"/>
            </a:solidFill>
          </a:endParaRPr>
        </a:p>
      </dgm:t>
    </dgm:pt>
    <dgm:pt modelId="{5BDA891A-A7AF-4A18-8B23-0D6702DBC36B}" type="parTrans" cxnId="{B91D2E7B-44C2-4081-85F2-DDB97340FC73}">
      <dgm:prSet/>
      <dgm:spPr/>
      <dgm:t>
        <a:bodyPr/>
        <a:lstStyle/>
        <a:p>
          <a:endParaRPr lang="en-US"/>
        </a:p>
      </dgm:t>
    </dgm:pt>
    <dgm:pt modelId="{95908E8F-2AF2-400E-96A9-9B37973BC40C}" type="sibTrans" cxnId="{B91D2E7B-44C2-4081-85F2-DDB97340FC73}">
      <dgm:prSet/>
      <dgm:spPr/>
      <dgm:t>
        <a:bodyPr/>
        <a:lstStyle/>
        <a:p>
          <a:endParaRPr lang="en-US"/>
        </a:p>
      </dgm:t>
    </dgm:pt>
    <dgm:pt modelId="{D409D97F-ACB4-4D7E-A144-0F315E097A59}">
      <dgm:prSet phldrT="[Text]"/>
      <dgm:spPr/>
      <dgm:t>
        <a:bodyPr/>
        <a:lstStyle/>
        <a:p>
          <a:r>
            <a:rPr lang="en-US" dirty="0" smtClean="0">
              <a:solidFill>
                <a:srgbClr val="FF0000"/>
              </a:solidFill>
            </a:rPr>
            <a:t>Unit test</a:t>
          </a:r>
          <a:endParaRPr lang="en-US" dirty="0">
            <a:solidFill>
              <a:srgbClr val="FF0000"/>
            </a:solidFill>
          </a:endParaRPr>
        </a:p>
      </dgm:t>
    </dgm:pt>
    <dgm:pt modelId="{62D620D7-5E71-40E8-88FD-A963A5833393}" type="parTrans" cxnId="{5A6D6D0B-AD35-46BC-9963-C1FC70177BE9}">
      <dgm:prSet/>
      <dgm:spPr/>
      <dgm:t>
        <a:bodyPr/>
        <a:lstStyle/>
        <a:p>
          <a:endParaRPr lang="en-US"/>
        </a:p>
      </dgm:t>
    </dgm:pt>
    <dgm:pt modelId="{CB43766E-9D6B-42BE-BB54-CC2F46185B39}" type="sibTrans" cxnId="{5A6D6D0B-AD35-46BC-9963-C1FC70177BE9}">
      <dgm:prSet/>
      <dgm:spPr/>
      <dgm:t>
        <a:bodyPr/>
        <a:lstStyle/>
        <a:p>
          <a:endParaRPr lang="en-US"/>
        </a:p>
      </dgm:t>
    </dgm:pt>
    <dgm:pt modelId="{3D9D66AD-62DB-4BEF-BC69-71985569E06E}">
      <dgm:prSet phldrT="[Text]"/>
      <dgm:spPr>
        <a:solidFill>
          <a:srgbClr val="FF0000"/>
        </a:solidFill>
      </dgm:spPr>
      <dgm:t>
        <a:bodyPr/>
        <a:lstStyle/>
        <a:p>
          <a:r>
            <a:rPr lang="en-US" dirty="0" smtClean="0"/>
            <a:t>Module Test</a:t>
          </a:r>
          <a:endParaRPr lang="en-US" dirty="0"/>
        </a:p>
      </dgm:t>
    </dgm:pt>
    <dgm:pt modelId="{5CC9F0C6-F0DC-484E-BAA2-08C8CD8DDA32}" type="parTrans" cxnId="{180357AE-EA81-48BC-9FDB-3DC783227541}">
      <dgm:prSet/>
      <dgm:spPr/>
      <dgm:t>
        <a:bodyPr/>
        <a:lstStyle/>
        <a:p>
          <a:endParaRPr lang="en-US"/>
        </a:p>
      </dgm:t>
    </dgm:pt>
    <dgm:pt modelId="{860866C3-9A6E-41AE-AD8B-866053795C78}" type="sibTrans" cxnId="{180357AE-EA81-48BC-9FDB-3DC783227541}">
      <dgm:prSet/>
      <dgm:spPr/>
      <dgm:t>
        <a:bodyPr/>
        <a:lstStyle/>
        <a:p>
          <a:endParaRPr lang="en-US"/>
        </a:p>
      </dgm:t>
    </dgm:pt>
    <dgm:pt modelId="{280A57F9-A47D-4191-83E6-9D50E7CAA9D7}">
      <dgm:prSet phldrT="[Text]"/>
      <dgm:spPr>
        <a:solidFill>
          <a:srgbClr val="FF0000"/>
        </a:solidFill>
      </dgm:spPr>
      <dgm:t>
        <a:bodyPr/>
        <a:lstStyle/>
        <a:p>
          <a:r>
            <a:rPr lang="en-US" dirty="0" err="1" smtClean="0"/>
            <a:t>Intergration</a:t>
          </a:r>
          <a:endParaRPr lang="en-US" dirty="0" smtClean="0"/>
        </a:p>
        <a:p>
          <a:r>
            <a:rPr lang="en-US" dirty="0" smtClean="0"/>
            <a:t>Test</a:t>
          </a:r>
          <a:endParaRPr lang="en-US" dirty="0"/>
        </a:p>
      </dgm:t>
    </dgm:pt>
    <dgm:pt modelId="{B4FE9012-D72E-4F42-9962-48D7815C8BC4}" type="parTrans" cxnId="{37E1E7A1-8DBC-4535-BEED-74DA18F493A9}">
      <dgm:prSet/>
      <dgm:spPr/>
      <dgm:t>
        <a:bodyPr/>
        <a:lstStyle/>
        <a:p>
          <a:endParaRPr lang="en-US"/>
        </a:p>
      </dgm:t>
    </dgm:pt>
    <dgm:pt modelId="{B9155F6F-76FA-4B7A-93C3-F58AE7C30BC3}" type="sibTrans" cxnId="{37E1E7A1-8DBC-4535-BEED-74DA18F493A9}">
      <dgm:prSet/>
      <dgm:spPr/>
      <dgm:t>
        <a:bodyPr/>
        <a:lstStyle/>
        <a:p>
          <a:endParaRPr lang="en-US"/>
        </a:p>
      </dgm:t>
    </dgm:pt>
    <dgm:pt modelId="{D9BFB9B8-9C5A-488B-9E1C-3DF051095727}">
      <dgm:prSet phldrT="[Text]"/>
      <dgm:spPr>
        <a:solidFill>
          <a:srgbClr val="FF0000"/>
        </a:solidFill>
      </dgm:spPr>
      <dgm:t>
        <a:bodyPr/>
        <a:lstStyle/>
        <a:p>
          <a:r>
            <a:rPr lang="en-US" dirty="0" smtClean="0"/>
            <a:t>System Test</a:t>
          </a:r>
          <a:endParaRPr lang="en-US" dirty="0"/>
        </a:p>
      </dgm:t>
    </dgm:pt>
    <dgm:pt modelId="{57B04DD0-9CE0-468A-B806-4CC204A4A45C}" type="parTrans" cxnId="{5986A19C-3A04-43E5-9236-FFA50CD92D05}">
      <dgm:prSet/>
      <dgm:spPr/>
      <dgm:t>
        <a:bodyPr/>
        <a:lstStyle/>
        <a:p>
          <a:endParaRPr lang="en-US"/>
        </a:p>
      </dgm:t>
    </dgm:pt>
    <dgm:pt modelId="{7E6C7515-8724-4CBA-BE2F-2A1C2BEF9452}" type="sibTrans" cxnId="{5986A19C-3A04-43E5-9236-FFA50CD92D05}">
      <dgm:prSet/>
      <dgm:spPr/>
      <dgm:t>
        <a:bodyPr/>
        <a:lstStyle/>
        <a:p>
          <a:endParaRPr lang="en-US"/>
        </a:p>
      </dgm:t>
    </dgm:pt>
    <dgm:pt modelId="{8466D313-4CF3-4264-ACF3-2BB6C93CB08F}">
      <dgm:prSet phldrT="[Text]"/>
      <dgm:spPr/>
      <dgm:t>
        <a:bodyPr/>
        <a:lstStyle/>
        <a:p>
          <a:r>
            <a:rPr lang="en-US" dirty="0" err="1" smtClean="0"/>
            <a:t>Kiểm</a:t>
          </a:r>
          <a:r>
            <a:rPr lang="en-US" dirty="0" smtClean="0"/>
            <a:t> </a:t>
          </a:r>
          <a:r>
            <a:rPr lang="en-US" dirty="0" err="1" smtClean="0"/>
            <a:t>tra</a:t>
          </a:r>
          <a:r>
            <a:rPr lang="en-US" dirty="0" smtClean="0"/>
            <a:t> </a:t>
          </a:r>
          <a:r>
            <a:rPr lang="en-US" dirty="0" err="1" smtClean="0"/>
            <a:t>kết</a:t>
          </a:r>
          <a:r>
            <a:rPr lang="en-US" dirty="0" smtClean="0"/>
            <a:t> </a:t>
          </a:r>
          <a:r>
            <a:rPr lang="en-US" dirty="0" err="1" smtClean="0"/>
            <a:t>quả</a:t>
          </a:r>
          <a:endParaRPr lang="en-US" dirty="0"/>
        </a:p>
      </dgm:t>
    </dgm:pt>
    <dgm:pt modelId="{969B2407-C7D1-4A94-ABF2-BE96633F777E}" type="parTrans" cxnId="{CC92112B-DE79-441B-B9B5-C96E2C3715B8}">
      <dgm:prSet/>
      <dgm:spPr/>
      <dgm:t>
        <a:bodyPr/>
        <a:lstStyle/>
        <a:p>
          <a:endParaRPr lang="en-US"/>
        </a:p>
      </dgm:t>
    </dgm:pt>
    <dgm:pt modelId="{9FABCD09-648D-42E3-A2CA-667E179F6723}" type="sibTrans" cxnId="{CC92112B-DE79-441B-B9B5-C96E2C3715B8}">
      <dgm:prSet/>
      <dgm:spPr/>
      <dgm:t>
        <a:bodyPr/>
        <a:lstStyle/>
        <a:p>
          <a:endParaRPr lang="en-US"/>
        </a:p>
      </dgm:t>
    </dgm:pt>
    <dgm:pt modelId="{3104F141-5649-4531-B028-0937864FC98B}" type="pres">
      <dgm:prSet presAssocID="{8F0B4A21-FA3D-4B1A-87AD-CA078F4B3284}" presName="Name0" presStyleCnt="0">
        <dgm:presLayoutVars>
          <dgm:dir/>
          <dgm:resizeHandles val="exact"/>
        </dgm:presLayoutVars>
      </dgm:prSet>
      <dgm:spPr/>
    </dgm:pt>
    <dgm:pt modelId="{3A8094B0-0BFB-412C-867D-EC8836E8C020}" type="pres">
      <dgm:prSet presAssocID="{8F0B4A21-FA3D-4B1A-87AD-CA078F4B3284}" presName="fgShape" presStyleLbl="fgShp" presStyleIdx="0" presStyleCnt="1"/>
      <dgm:spPr/>
    </dgm:pt>
    <dgm:pt modelId="{D660B1B3-94BD-491C-866C-2951A7562672}" type="pres">
      <dgm:prSet presAssocID="{8F0B4A21-FA3D-4B1A-87AD-CA078F4B3284}" presName="linComp" presStyleCnt="0"/>
      <dgm:spPr/>
    </dgm:pt>
    <dgm:pt modelId="{CA14B675-0238-4283-8C7D-44D88B91288E}" type="pres">
      <dgm:prSet presAssocID="{E689C88B-DD2D-4C2D-B1EA-3CEF71AA1391}" presName="compNode" presStyleCnt="0"/>
      <dgm:spPr/>
    </dgm:pt>
    <dgm:pt modelId="{106D57D9-1D24-479E-B4C6-E7ABB3C7248D}" type="pres">
      <dgm:prSet presAssocID="{E689C88B-DD2D-4C2D-B1EA-3CEF71AA1391}" presName="bkgdShape" presStyleLbl="node1" presStyleIdx="0" presStyleCnt="7"/>
      <dgm:spPr/>
      <dgm:t>
        <a:bodyPr/>
        <a:lstStyle/>
        <a:p>
          <a:endParaRPr lang="en-US"/>
        </a:p>
      </dgm:t>
    </dgm:pt>
    <dgm:pt modelId="{66FA6E54-4FDD-47CA-BA90-B87965D21F07}" type="pres">
      <dgm:prSet presAssocID="{E689C88B-DD2D-4C2D-B1EA-3CEF71AA1391}" presName="nodeTx" presStyleLbl="node1" presStyleIdx="0" presStyleCnt="7">
        <dgm:presLayoutVars>
          <dgm:bulletEnabled val="1"/>
        </dgm:presLayoutVars>
      </dgm:prSet>
      <dgm:spPr/>
      <dgm:t>
        <a:bodyPr/>
        <a:lstStyle/>
        <a:p>
          <a:endParaRPr lang="en-US"/>
        </a:p>
      </dgm:t>
    </dgm:pt>
    <dgm:pt modelId="{7B675623-883A-421D-9C49-792F24021A21}" type="pres">
      <dgm:prSet presAssocID="{E689C88B-DD2D-4C2D-B1EA-3CEF71AA1391}" presName="invisiNode" presStyleLbl="node1" presStyleIdx="0" presStyleCnt="7"/>
      <dgm:spPr/>
    </dgm:pt>
    <dgm:pt modelId="{297E5FE8-CA4E-45B2-AB99-4BFE4A929586}" type="pres">
      <dgm:prSet presAssocID="{E689C88B-DD2D-4C2D-B1EA-3CEF71AA1391}" presName="imagNode" presStyleLbl="fgImgPlace1" presStyleIdx="0" presStyleCnt="7"/>
      <dgm:spPr>
        <a:blipFill>
          <a:blip xmlns:r="http://schemas.openxmlformats.org/officeDocument/2006/relationships" r:embed="rId1">
            <a:extLst>
              <a:ext uri="{28A0092B-C50C-407E-A947-70E740481C1C}">
                <a14:useLocalDpi xmlns:a14="http://schemas.microsoft.com/office/drawing/2010/main" val="0"/>
              </a:ext>
            </a:extLst>
          </a:blip>
          <a:srcRect/>
          <a:stretch>
            <a:fillRect l="-67000" r="-67000"/>
          </a:stretch>
        </a:blipFill>
      </dgm:spPr>
    </dgm:pt>
    <dgm:pt modelId="{504ABC6E-5DB9-4CEF-B317-201F48744206}" type="pres">
      <dgm:prSet presAssocID="{DD4CF684-D8D1-474F-924E-EE1D2C13344F}" presName="sibTrans" presStyleLbl="sibTrans2D1" presStyleIdx="0" presStyleCnt="0"/>
      <dgm:spPr/>
      <dgm:t>
        <a:bodyPr/>
        <a:lstStyle/>
        <a:p>
          <a:endParaRPr lang="en-US"/>
        </a:p>
      </dgm:t>
    </dgm:pt>
    <dgm:pt modelId="{B58F923A-0948-4323-A778-2A6DE2097F4F}" type="pres">
      <dgm:prSet presAssocID="{3113AA7A-EF17-4DA7-87B8-605D0983D4AF}" presName="compNode" presStyleCnt="0"/>
      <dgm:spPr/>
    </dgm:pt>
    <dgm:pt modelId="{AADE6146-9F74-450F-AA98-E6FEA97FA683}" type="pres">
      <dgm:prSet presAssocID="{3113AA7A-EF17-4DA7-87B8-605D0983D4AF}" presName="bkgdShape" presStyleLbl="node1" presStyleIdx="1" presStyleCnt="7"/>
      <dgm:spPr/>
      <dgm:t>
        <a:bodyPr/>
        <a:lstStyle/>
        <a:p>
          <a:endParaRPr lang="en-US"/>
        </a:p>
      </dgm:t>
    </dgm:pt>
    <dgm:pt modelId="{DC3194B6-EBE3-4919-AA5A-C776D28D83CB}" type="pres">
      <dgm:prSet presAssocID="{3113AA7A-EF17-4DA7-87B8-605D0983D4AF}" presName="nodeTx" presStyleLbl="node1" presStyleIdx="1" presStyleCnt="7">
        <dgm:presLayoutVars>
          <dgm:bulletEnabled val="1"/>
        </dgm:presLayoutVars>
      </dgm:prSet>
      <dgm:spPr/>
      <dgm:t>
        <a:bodyPr/>
        <a:lstStyle/>
        <a:p>
          <a:endParaRPr lang="en-US"/>
        </a:p>
      </dgm:t>
    </dgm:pt>
    <dgm:pt modelId="{0E04D91A-BC2A-4970-86CF-7AB4E4DB5AE3}" type="pres">
      <dgm:prSet presAssocID="{3113AA7A-EF17-4DA7-87B8-605D0983D4AF}" presName="invisiNode" presStyleLbl="node1" presStyleIdx="1" presStyleCnt="7"/>
      <dgm:spPr/>
    </dgm:pt>
    <dgm:pt modelId="{50D3146C-884C-493F-9482-DE4C34688849}" type="pres">
      <dgm:prSet presAssocID="{3113AA7A-EF17-4DA7-87B8-605D0983D4AF}" presName="imagNode" presStyleLbl="fgImgPlace1" presStyleIdx="1" presStyleCnt="7"/>
      <dgm:spPr>
        <a:blipFill>
          <a:blip xmlns:r="http://schemas.openxmlformats.org/officeDocument/2006/relationships" r:embed="rId2" cstate="print">
            <a:extLst>
              <a:ext uri="{28A0092B-C50C-407E-A947-70E740481C1C}">
                <a14:useLocalDpi xmlns:a14="http://schemas.microsoft.com/office/drawing/2010/main" val="0"/>
              </a:ext>
            </a:extLst>
          </a:blip>
          <a:srcRect/>
          <a:stretch>
            <a:fillRect l="-45000" r="-45000"/>
          </a:stretch>
        </a:blipFill>
      </dgm:spPr>
    </dgm:pt>
    <dgm:pt modelId="{786E7D8D-A797-4FA3-8745-04270F16371B}" type="pres">
      <dgm:prSet presAssocID="{95908E8F-2AF2-400E-96A9-9B37973BC40C}" presName="sibTrans" presStyleLbl="sibTrans2D1" presStyleIdx="0" presStyleCnt="0"/>
      <dgm:spPr/>
      <dgm:t>
        <a:bodyPr/>
        <a:lstStyle/>
        <a:p>
          <a:endParaRPr lang="en-US"/>
        </a:p>
      </dgm:t>
    </dgm:pt>
    <dgm:pt modelId="{7F4C297F-3E12-49F0-8BAD-C25B1AFFB628}" type="pres">
      <dgm:prSet presAssocID="{D409D97F-ACB4-4D7E-A144-0F315E097A59}" presName="compNode" presStyleCnt="0"/>
      <dgm:spPr/>
    </dgm:pt>
    <dgm:pt modelId="{DCFC2CB7-96EA-48AE-8523-6E9D4BD5707B}" type="pres">
      <dgm:prSet presAssocID="{D409D97F-ACB4-4D7E-A144-0F315E097A59}" presName="bkgdShape" presStyleLbl="node1" presStyleIdx="2" presStyleCnt="7"/>
      <dgm:spPr/>
      <dgm:t>
        <a:bodyPr/>
        <a:lstStyle/>
        <a:p>
          <a:endParaRPr lang="en-US"/>
        </a:p>
      </dgm:t>
    </dgm:pt>
    <dgm:pt modelId="{A2D42C0A-0CF2-4EC3-82F0-44B967294F7B}" type="pres">
      <dgm:prSet presAssocID="{D409D97F-ACB4-4D7E-A144-0F315E097A59}" presName="nodeTx" presStyleLbl="node1" presStyleIdx="2" presStyleCnt="7">
        <dgm:presLayoutVars>
          <dgm:bulletEnabled val="1"/>
        </dgm:presLayoutVars>
      </dgm:prSet>
      <dgm:spPr/>
      <dgm:t>
        <a:bodyPr/>
        <a:lstStyle/>
        <a:p>
          <a:endParaRPr lang="en-US"/>
        </a:p>
      </dgm:t>
    </dgm:pt>
    <dgm:pt modelId="{ACC67867-B4D0-49F5-9E69-E84FED7F579E}" type="pres">
      <dgm:prSet presAssocID="{D409D97F-ACB4-4D7E-A144-0F315E097A59}" presName="invisiNode" presStyleLbl="node1" presStyleIdx="2" presStyleCnt="7"/>
      <dgm:spPr/>
    </dgm:pt>
    <dgm:pt modelId="{D31697A3-034C-4002-9F69-801F644CB38F}" type="pres">
      <dgm:prSet presAssocID="{D409D97F-ACB4-4D7E-A144-0F315E097A59}" presName="imagNode" presStyleLbl="fgImgPlace1" presStyleIdx="2" presStyleCnt="7"/>
      <dgm:spPr>
        <a:blipFill>
          <a:blip xmlns:r="http://schemas.openxmlformats.org/officeDocument/2006/relationships" r:embed="rId2" cstate="print">
            <a:extLst>
              <a:ext uri="{28A0092B-C50C-407E-A947-70E740481C1C}">
                <a14:useLocalDpi xmlns:a14="http://schemas.microsoft.com/office/drawing/2010/main" val="0"/>
              </a:ext>
            </a:extLst>
          </a:blip>
          <a:srcRect/>
          <a:stretch>
            <a:fillRect l="-45000" r="-45000"/>
          </a:stretch>
        </a:blipFill>
      </dgm:spPr>
    </dgm:pt>
    <dgm:pt modelId="{C9D8A5BC-6537-45CB-907D-2C5486ED3203}" type="pres">
      <dgm:prSet presAssocID="{CB43766E-9D6B-42BE-BB54-CC2F46185B39}" presName="sibTrans" presStyleLbl="sibTrans2D1" presStyleIdx="0" presStyleCnt="0"/>
      <dgm:spPr/>
      <dgm:t>
        <a:bodyPr/>
        <a:lstStyle/>
        <a:p>
          <a:endParaRPr lang="en-US"/>
        </a:p>
      </dgm:t>
    </dgm:pt>
    <dgm:pt modelId="{AE387A05-98A7-48A4-89F5-8EA6C64392A5}" type="pres">
      <dgm:prSet presAssocID="{3D9D66AD-62DB-4BEF-BC69-71985569E06E}" presName="compNode" presStyleCnt="0"/>
      <dgm:spPr/>
    </dgm:pt>
    <dgm:pt modelId="{66454EB3-DA86-44A7-8139-95C7F1B4C60B}" type="pres">
      <dgm:prSet presAssocID="{3D9D66AD-62DB-4BEF-BC69-71985569E06E}" presName="bkgdShape" presStyleLbl="node1" presStyleIdx="3" presStyleCnt="7"/>
      <dgm:spPr/>
      <dgm:t>
        <a:bodyPr/>
        <a:lstStyle/>
        <a:p>
          <a:endParaRPr lang="en-US"/>
        </a:p>
      </dgm:t>
    </dgm:pt>
    <dgm:pt modelId="{47E3457F-B25F-4CED-931C-967711A5B3ED}" type="pres">
      <dgm:prSet presAssocID="{3D9D66AD-62DB-4BEF-BC69-71985569E06E}" presName="nodeTx" presStyleLbl="node1" presStyleIdx="3" presStyleCnt="7">
        <dgm:presLayoutVars>
          <dgm:bulletEnabled val="1"/>
        </dgm:presLayoutVars>
      </dgm:prSet>
      <dgm:spPr/>
      <dgm:t>
        <a:bodyPr/>
        <a:lstStyle/>
        <a:p>
          <a:endParaRPr lang="en-US"/>
        </a:p>
      </dgm:t>
    </dgm:pt>
    <dgm:pt modelId="{372A5E1D-2CCD-4270-949B-86286CA21D97}" type="pres">
      <dgm:prSet presAssocID="{3D9D66AD-62DB-4BEF-BC69-71985569E06E}" presName="invisiNode" presStyleLbl="node1" presStyleIdx="3" presStyleCnt="7"/>
      <dgm:spPr/>
    </dgm:pt>
    <dgm:pt modelId="{791B75BA-E133-4D97-81ED-5E812F86ACB7}" type="pres">
      <dgm:prSet presAssocID="{3D9D66AD-62DB-4BEF-BC69-71985569E06E}" presName="imagNode" presStyleLbl="fgImgPlace1" presStyleIdx="3" presStyleCnt="7"/>
      <dgm:spPr>
        <a:blipFill>
          <a:blip xmlns:r="http://schemas.openxmlformats.org/officeDocument/2006/relationships" r:embed="rId3" cstate="print">
            <a:extLst>
              <a:ext uri="{28A0092B-C50C-407E-A947-70E740481C1C}">
                <a14:useLocalDpi xmlns:a14="http://schemas.microsoft.com/office/drawing/2010/main" val="0"/>
              </a:ext>
            </a:extLst>
          </a:blip>
          <a:srcRect/>
          <a:stretch>
            <a:fillRect l="-21000" r="-21000"/>
          </a:stretch>
        </a:blipFill>
      </dgm:spPr>
    </dgm:pt>
    <dgm:pt modelId="{AFEA9641-DAF7-485D-8E69-52A1DE0733A9}" type="pres">
      <dgm:prSet presAssocID="{860866C3-9A6E-41AE-AD8B-866053795C78}" presName="sibTrans" presStyleLbl="sibTrans2D1" presStyleIdx="0" presStyleCnt="0"/>
      <dgm:spPr/>
      <dgm:t>
        <a:bodyPr/>
        <a:lstStyle/>
        <a:p>
          <a:endParaRPr lang="en-US"/>
        </a:p>
      </dgm:t>
    </dgm:pt>
    <dgm:pt modelId="{274F45F5-F209-4722-B569-382818CD954D}" type="pres">
      <dgm:prSet presAssocID="{280A57F9-A47D-4191-83E6-9D50E7CAA9D7}" presName="compNode" presStyleCnt="0"/>
      <dgm:spPr/>
    </dgm:pt>
    <dgm:pt modelId="{A61F1737-3BDD-46A8-A28F-55F370E4F42E}" type="pres">
      <dgm:prSet presAssocID="{280A57F9-A47D-4191-83E6-9D50E7CAA9D7}" presName="bkgdShape" presStyleLbl="node1" presStyleIdx="4" presStyleCnt="7"/>
      <dgm:spPr/>
      <dgm:t>
        <a:bodyPr/>
        <a:lstStyle/>
        <a:p>
          <a:endParaRPr lang="en-US"/>
        </a:p>
      </dgm:t>
    </dgm:pt>
    <dgm:pt modelId="{2F6EE195-DC5F-4F44-9A95-D1A93E93C4F0}" type="pres">
      <dgm:prSet presAssocID="{280A57F9-A47D-4191-83E6-9D50E7CAA9D7}" presName="nodeTx" presStyleLbl="node1" presStyleIdx="4" presStyleCnt="7">
        <dgm:presLayoutVars>
          <dgm:bulletEnabled val="1"/>
        </dgm:presLayoutVars>
      </dgm:prSet>
      <dgm:spPr/>
      <dgm:t>
        <a:bodyPr/>
        <a:lstStyle/>
        <a:p>
          <a:endParaRPr lang="en-US"/>
        </a:p>
      </dgm:t>
    </dgm:pt>
    <dgm:pt modelId="{4CA9052E-ACA1-44B3-9318-8DA93F8666A8}" type="pres">
      <dgm:prSet presAssocID="{280A57F9-A47D-4191-83E6-9D50E7CAA9D7}" presName="invisiNode" presStyleLbl="node1" presStyleIdx="4" presStyleCnt="7"/>
      <dgm:spPr/>
    </dgm:pt>
    <dgm:pt modelId="{27DF99CC-C30E-4A07-8B3A-1F845237B7CC}" type="pres">
      <dgm:prSet presAssocID="{280A57F9-A47D-4191-83E6-9D50E7CAA9D7}" presName="imagNode" presStyleLbl="fgImgPlace1" presStyleIdx="4" presStyleCnt="7"/>
      <dgm:spPr>
        <a:blipFill>
          <a:blip xmlns:r="http://schemas.openxmlformats.org/officeDocument/2006/relationships" r:embed="rId3" cstate="print">
            <a:extLst>
              <a:ext uri="{28A0092B-C50C-407E-A947-70E740481C1C}">
                <a14:useLocalDpi xmlns:a14="http://schemas.microsoft.com/office/drawing/2010/main" val="0"/>
              </a:ext>
            </a:extLst>
          </a:blip>
          <a:srcRect/>
          <a:stretch>
            <a:fillRect l="-21000" r="-21000"/>
          </a:stretch>
        </a:blipFill>
      </dgm:spPr>
    </dgm:pt>
    <dgm:pt modelId="{AB212586-9C96-4C6E-9BCD-4E12298AD833}" type="pres">
      <dgm:prSet presAssocID="{B9155F6F-76FA-4B7A-93C3-F58AE7C30BC3}" presName="sibTrans" presStyleLbl="sibTrans2D1" presStyleIdx="0" presStyleCnt="0"/>
      <dgm:spPr/>
      <dgm:t>
        <a:bodyPr/>
        <a:lstStyle/>
        <a:p>
          <a:endParaRPr lang="en-US"/>
        </a:p>
      </dgm:t>
    </dgm:pt>
    <dgm:pt modelId="{34AEB1FB-F531-41C6-BE95-025DB62AB654}" type="pres">
      <dgm:prSet presAssocID="{D9BFB9B8-9C5A-488B-9E1C-3DF051095727}" presName="compNode" presStyleCnt="0"/>
      <dgm:spPr/>
    </dgm:pt>
    <dgm:pt modelId="{A2139054-6F1F-45CC-8BF7-66B851FD58C8}" type="pres">
      <dgm:prSet presAssocID="{D9BFB9B8-9C5A-488B-9E1C-3DF051095727}" presName="bkgdShape" presStyleLbl="node1" presStyleIdx="5" presStyleCnt="7"/>
      <dgm:spPr/>
      <dgm:t>
        <a:bodyPr/>
        <a:lstStyle/>
        <a:p>
          <a:endParaRPr lang="en-US"/>
        </a:p>
      </dgm:t>
    </dgm:pt>
    <dgm:pt modelId="{C902E4A7-A9CD-4BFB-8861-6BE39854B1C6}" type="pres">
      <dgm:prSet presAssocID="{D9BFB9B8-9C5A-488B-9E1C-3DF051095727}" presName="nodeTx" presStyleLbl="node1" presStyleIdx="5" presStyleCnt="7">
        <dgm:presLayoutVars>
          <dgm:bulletEnabled val="1"/>
        </dgm:presLayoutVars>
      </dgm:prSet>
      <dgm:spPr/>
      <dgm:t>
        <a:bodyPr/>
        <a:lstStyle/>
        <a:p>
          <a:endParaRPr lang="en-US"/>
        </a:p>
      </dgm:t>
    </dgm:pt>
    <dgm:pt modelId="{FFCBB394-87B5-4C9F-85BF-BE30FFF302AE}" type="pres">
      <dgm:prSet presAssocID="{D9BFB9B8-9C5A-488B-9E1C-3DF051095727}" presName="invisiNode" presStyleLbl="node1" presStyleIdx="5" presStyleCnt="7"/>
      <dgm:spPr/>
    </dgm:pt>
    <dgm:pt modelId="{54487500-D75E-422D-9278-E84D4583909D}" type="pres">
      <dgm:prSet presAssocID="{D9BFB9B8-9C5A-488B-9E1C-3DF051095727}" presName="imagNode" presStyleLbl="fgImgPlace1" presStyleIdx="5" presStyleCnt="7"/>
      <dgm:spPr>
        <a:blipFill>
          <a:blip xmlns:r="http://schemas.openxmlformats.org/officeDocument/2006/relationships" r:embed="rId3" cstate="print">
            <a:extLst>
              <a:ext uri="{28A0092B-C50C-407E-A947-70E740481C1C}">
                <a14:useLocalDpi xmlns:a14="http://schemas.microsoft.com/office/drawing/2010/main" val="0"/>
              </a:ext>
            </a:extLst>
          </a:blip>
          <a:srcRect/>
          <a:stretch>
            <a:fillRect l="-21000" r="-21000"/>
          </a:stretch>
        </a:blipFill>
      </dgm:spPr>
    </dgm:pt>
    <dgm:pt modelId="{F6CF51EA-40B9-4FD5-B1A1-17BC19B73F52}" type="pres">
      <dgm:prSet presAssocID="{7E6C7515-8724-4CBA-BE2F-2A1C2BEF9452}" presName="sibTrans" presStyleLbl="sibTrans2D1" presStyleIdx="0" presStyleCnt="0"/>
      <dgm:spPr/>
      <dgm:t>
        <a:bodyPr/>
        <a:lstStyle/>
        <a:p>
          <a:endParaRPr lang="en-US"/>
        </a:p>
      </dgm:t>
    </dgm:pt>
    <dgm:pt modelId="{66507088-5551-471C-857C-F6381417DDBB}" type="pres">
      <dgm:prSet presAssocID="{8466D313-4CF3-4264-ACF3-2BB6C93CB08F}" presName="compNode" presStyleCnt="0"/>
      <dgm:spPr/>
    </dgm:pt>
    <dgm:pt modelId="{F48F5491-CC32-4911-916E-CFB9F738CD07}" type="pres">
      <dgm:prSet presAssocID="{8466D313-4CF3-4264-ACF3-2BB6C93CB08F}" presName="bkgdShape" presStyleLbl="node1" presStyleIdx="6" presStyleCnt="7"/>
      <dgm:spPr/>
      <dgm:t>
        <a:bodyPr/>
        <a:lstStyle/>
        <a:p>
          <a:endParaRPr lang="en-US"/>
        </a:p>
      </dgm:t>
    </dgm:pt>
    <dgm:pt modelId="{981A11DB-E4C8-440B-B46D-C0BB3508C848}" type="pres">
      <dgm:prSet presAssocID="{8466D313-4CF3-4264-ACF3-2BB6C93CB08F}" presName="nodeTx" presStyleLbl="node1" presStyleIdx="6" presStyleCnt="7">
        <dgm:presLayoutVars>
          <dgm:bulletEnabled val="1"/>
        </dgm:presLayoutVars>
      </dgm:prSet>
      <dgm:spPr/>
      <dgm:t>
        <a:bodyPr/>
        <a:lstStyle/>
        <a:p>
          <a:endParaRPr lang="en-US"/>
        </a:p>
      </dgm:t>
    </dgm:pt>
    <dgm:pt modelId="{D97F30A3-EA0B-4CA0-81C4-207030770569}" type="pres">
      <dgm:prSet presAssocID="{8466D313-4CF3-4264-ACF3-2BB6C93CB08F}" presName="invisiNode" presStyleLbl="node1" presStyleIdx="6" presStyleCnt="7"/>
      <dgm:spPr/>
    </dgm:pt>
    <dgm:pt modelId="{1610F937-A44B-4A5C-94FC-20A9BC39AC6E}" type="pres">
      <dgm:prSet presAssocID="{8466D313-4CF3-4264-ACF3-2BB6C93CB08F}" presName="imagNode" presStyleLbl="fgImgPlace1" presStyleIdx="6" presStyleCnt="7"/>
      <dgm:spPr>
        <a:blipFill>
          <a:blip xmlns:r="http://schemas.openxmlformats.org/officeDocument/2006/relationships" r:embed="rId1">
            <a:extLst>
              <a:ext uri="{28A0092B-C50C-407E-A947-70E740481C1C}">
                <a14:useLocalDpi xmlns:a14="http://schemas.microsoft.com/office/drawing/2010/main" val="0"/>
              </a:ext>
            </a:extLst>
          </a:blip>
          <a:srcRect/>
          <a:stretch>
            <a:fillRect l="-67000" r="-67000"/>
          </a:stretch>
        </a:blipFill>
      </dgm:spPr>
    </dgm:pt>
  </dgm:ptLst>
  <dgm:cxnLst>
    <dgm:cxn modelId="{0195254A-9D90-4E2F-A3FA-359C616BA99A}" type="presOf" srcId="{8466D313-4CF3-4264-ACF3-2BB6C93CB08F}" destId="{981A11DB-E4C8-440B-B46D-C0BB3508C848}" srcOrd="1" destOrd="0" presId="urn:microsoft.com/office/officeart/2005/8/layout/hList7"/>
    <dgm:cxn modelId="{504C2F53-A43B-4853-8CD7-383B7979E9D5}" type="presOf" srcId="{D409D97F-ACB4-4D7E-A144-0F315E097A59}" destId="{DCFC2CB7-96EA-48AE-8523-6E9D4BD5707B}" srcOrd="0" destOrd="0" presId="urn:microsoft.com/office/officeart/2005/8/layout/hList7"/>
    <dgm:cxn modelId="{180357AE-EA81-48BC-9FDB-3DC783227541}" srcId="{8F0B4A21-FA3D-4B1A-87AD-CA078F4B3284}" destId="{3D9D66AD-62DB-4BEF-BC69-71985569E06E}" srcOrd="3" destOrd="0" parTransId="{5CC9F0C6-F0DC-484E-BAA2-08C8CD8DDA32}" sibTransId="{860866C3-9A6E-41AE-AD8B-866053795C78}"/>
    <dgm:cxn modelId="{E6407109-CE2D-49C8-889B-D2C2CA857FC2}" type="presOf" srcId="{DD4CF684-D8D1-474F-924E-EE1D2C13344F}" destId="{504ABC6E-5DB9-4CEF-B317-201F48744206}" srcOrd="0" destOrd="0" presId="urn:microsoft.com/office/officeart/2005/8/layout/hList7"/>
    <dgm:cxn modelId="{7094FAD8-E2C3-430D-A0D7-65D0781F192A}" type="presOf" srcId="{95908E8F-2AF2-400E-96A9-9B37973BC40C}" destId="{786E7D8D-A797-4FA3-8745-04270F16371B}" srcOrd="0" destOrd="0" presId="urn:microsoft.com/office/officeart/2005/8/layout/hList7"/>
    <dgm:cxn modelId="{37E1E7A1-8DBC-4535-BEED-74DA18F493A9}" srcId="{8F0B4A21-FA3D-4B1A-87AD-CA078F4B3284}" destId="{280A57F9-A47D-4191-83E6-9D50E7CAA9D7}" srcOrd="4" destOrd="0" parTransId="{B4FE9012-D72E-4F42-9962-48D7815C8BC4}" sibTransId="{B9155F6F-76FA-4B7A-93C3-F58AE7C30BC3}"/>
    <dgm:cxn modelId="{2B82C714-7B26-4ED9-A8E4-72A4FF2DAAC6}" type="presOf" srcId="{3D9D66AD-62DB-4BEF-BC69-71985569E06E}" destId="{66454EB3-DA86-44A7-8139-95C7F1B4C60B}" srcOrd="0" destOrd="0" presId="urn:microsoft.com/office/officeart/2005/8/layout/hList7"/>
    <dgm:cxn modelId="{83A7BA11-D5A1-44AD-88B1-F6910FF7E300}" type="presOf" srcId="{D9BFB9B8-9C5A-488B-9E1C-3DF051095727}" destId="{C902E4A7-A9CD-4BFB-8861-6BE39854B1C6}" srcOrd="1" destOrd="0" presId="urn:microsoft.com/office/officeart/2005/8/layout/hList7"/>
    <dgm:cxn modelId="{572AD52E-2EC4-4A81-A2C7-908F2A7C8A0A}" type="presOf" srcId="{7E6C7515-8724-4CBA-BE2F-2A1C2BEF9452}" destId="{F6CF51EA-40B9-4FD5-B1A1-17BC19B73F52}" srcOrd="0" destOrd="0" presId="urn:microsoft.com/office/officeart/2005/8/layout/hList7"/>
    <dgm:cxn modelId="{248DDF94-F6B4-402B-9EC9-6313B7BA02DB}" type="presOf" srcId="{280A57F9-A47D-4191-83E6-9D50E7CAA9D7}" destId="{2F6EE195-DC5F-4F44-9A95-D1A93E93C4F0}" srcOrd="1" destOrd="0" presId="urn:microsoft.com/office/officeart/2005/8/layout/hList7"/>
    <dgm:cxn modelId="{A1766362-6D24-4804-BDE4-88F30DB4F35F}" type="presOf" srcId="{3D9D66AD-62DB-4BEF-BC69-71985569E06E}" destId="{47E3457F-B25F-4CED-931C-967711A5B3ED}" srcOrd="1" destOrd="0" presId="urn:microsoft.com/office/officeart/2005/8/layout/hList7"/>
    <dgm:cxn modelId="{08B7F278-B355-45A5-A86E-40B319AA083B}" type="presOf" srcId="{8F0B4A21-FA3D-4B1A-87AD-CA078F4B3284}" destId="{3104F141-5649-4531-B028-0937864FC98B}" srcOrd="0" destOrd="0" presId="urn:microsoft.com/office/officeart/2005/8/layout/hList7"/>
    <dgm:cxn modelId="{5986A19C-3A04-43E5-9236-FFA50CD92D05}" srcId="{8F0B4A21-FA3D-4B1A-87AD-CA078F4B3284}" destId="{D9BFB9B8-9C5A-488B-9E1C-3DF051095727}" srcOrd="5" destOrd="0" parTransId="{57B04DD0-9CE0-468A-B806-4CC204A4A45C}" sibTransId="{7E6C7515-8724-4CBA-BE2F-2A1C2BEF9452}"/>
    <dgm:cxn modelId="{B91D2E7B-44C2-4081-85F2-DDB97340FC73}" srcId="{8F0B4A21-FA3D-4B1A-87AD-CA078F4B3284}" destId="{3113AA7A-EF17-4DA7-87B8-605D0983D4AF}" srcOrd="1" destOrd="0" parTransId="{5BDA891A-A7AF-4A18-8B23-0D6702DBC36B}" sibTransId="{95908E8F-2AF2-400E-96A9-9B37973BC40C}"/>
    <dgm:cxn modelId="{9DA5A3BF-2279-4BAE-A232-7B15C3BBFF43}" type="presOf" srcId="{E689C88B-DD2D-4C2D-B1EA-3CEF71AA1391}" destId="{106D57D9-1D24-479E-B4C6-E7ABB3C7248D}" srcOrd="0" destOrd="0" presId="urn:microsoft.com/office/officeart/2005/8/layout/hList7"/>
    <dgm:cxn modelId="{15036DB0-F441-4F25-B105-7084CC9885BF}" type="presOf" srcId="{E689C88B-DD2D-4C2D-B1EA-3CEF71AA1391}" destId="{66FA6E54-4FDD-47CA-BA90-B87965D21F07}" srcOrd="1" destOrd="0" presId="urn:microsoft.com/office/officeart/2005/8/layout/hList7"/>
    <dgm:cxn modelId="{1172D750-2495-4407-86A7-2D0DFB63D6FB}" type="presOf" srcId="{3113AA7A-EF17-4DA7-87B8-605D0983D4AF}" destId="{DC3194B6-EBE3-4919-AA5A-C776D28D83CB}" srcOrd="1" destOrd="0" presId="urn:microsoft.com/office/officeart/2005/8/layout/hList7"/>
    <dgm:cxn modelId="{6DC1E5F1-25EC-4010-BA88-47E41EF61210}" srcId="{8F0B4A21-FA3D-4B1A-87AD-CA078F4B3284}" destId="{E689C88B-DD2D-4C2D-B1EA-3CEF71AA1391}" srcOrd="0" destOrd="0" parTransId="{48909A89-C776-4558-9921-5CE0F2CDF57B}" sibTransId="{DD4CF684-D8D1-474F-924E-EE1D2C13344F}"/>
    <dgm:cxn modelId="{2AC915AA-918D-4D51-8863-7F97D0889E86}" type="presOf" srcId="{8466D313-4CF3-4264-ACF3-2BB6C93CB08F}" destId="{F48F5491-CC32-4911-916E-CFB9F738CD07}" srcOrd="0" destOrd="0" presId="urn:microsoft.com/office/officeart/2005/8/layout/hList7"/>
    <dgm:cxn modelId="{46D565C7-12C2-45A0-A6E4-6933E266D949}" type="presOf" srcId="{D409D97F-ACB4-4D7E-A144-0F315E097A59}" destId="{A2D42C0A-0CF2-4EC3-82F0-44B967294F7B}" srcOrd="1" destOrd="0" presId="urn:microsoft.com/office/officeart/2005/8/layout/hList7"/>
    <dgm:cxn modelId="{2EA45206-7A1C-4CE4-B33D-95E459003F51}" type="presOf" srcId="{CB43766E-9D6B-42BE-BB54-CC2F46185B39}" destId="{C9D8A5BC-6537-45CB-907D-2C5486ED3203}" srcOrd="0" destOrd="0" presId="urn:microsoft.com/office/officeart/2005/8/layout/hList7"/>
    <dgm:cxn modelId="{5A6D6D0B-AD35-46BC-9963-C1FC70177BE9}" srcId="{8F0B4A21-FA3D-4B1A-87AD-CA078F4B3284}" destId="{D409D97F-ACB4-4D7E-A144-0F315E097A59}" srcOrd="2" destOrd="0" parTransId="{62D620D7-5E71-40E8-88FD-A963A5833393}" sibTransId="{CB43766E-9D6B-42BE-BB54-CC2F46185B39}"/>
    <dgm:cxn modelId="{D3EE98C0-F03E-4779-9623-5ED2AF14369C}" type="presOf" srcId="{3113AA7A-EF17-4DA7-87B8-605D0983D4AF}" destId="{AADE6146-9F74-450F-AA98-E6FEA97FA683}" srcOrd="0" destOrd="0" presId="urn:microsoft.com/office/officeart/2005/8/layout/hList7"/>
    <dgm:cxn modelId="{CC92112B-DE79-441B-B9B5-C96E2C3715B8}" srcId="{8F0B4A21-FA3D-4B1A-87AD-CA078F4B3284}" destId="{8466D313-4CF3-4264-ACF3-2BB6C93CB08F}" srcOrd="6" destOrd="0" parTransId="{969B2407-C7D1-4A94-ABF2-BE96633F777E}" sibTransId="{9FABCD09-648D-42E3-A2CA-667E179F6723}"/>
    <dgm:cxn modelId="{1BD9F802-0E16-44F6-98F2-6C218C1FC73A}" type="presOf" srcId="{B9155F6F-76FA-4B7A-93C3-F58AE7C30BC3}" destId="{AB212586-9C96-4C6E-9BCD-4E12298AD833}" srcOrd="0" destOrd="0" presId="urn:microsoft.com/office/officeart/2005/8/layout/hList7"/>
    <dgm:cxn modelId="{AD7B63E8-D450-47CE-A723-E210EE910C57}" type="presOf" srcId="{860866C3-9A6E-41AE-AD8B-866053795C78}" destId="{AFEA9641-DAF7-485D-8E69-52A1DE0733A9}" srcOrd="0" destOrd="0" presId="urn:microsoft.com/office/officeart/2005/8/layout/hList7"/>
    <dgm:cxn modelId="{62D68ED1-4D72-4885-96D4-CA5D74F14503}" type="presOf" srcId="{280A57F9-A47D-4191-83E6-9D50E7CAA9D7}" destId="{A61F1737-3BDD-46A8-A28F-55F370E4F42E}" srcOrd="0" destOrd="0" presId="urn:microsoft.com/office/officeart/2005/8/layout/hList7"/>
    <dgm:cxn modelId="{72D0BC84-BC84-44E9-9F28-52D2048B4F88}" type="presOf" srcId="{D9BFB9B8-9C5A-488B-9E1C-3DF051095727}" destId="{A2139054-6F1F-45CC-8BF7-66B851FD58C8}" srcOrd="0" destOrd="0" presId="urn:microsoft.com/office/officeart/2005/8/layout/hList7"/>
    <dgm:cxn modelId="{073747BC-7733-4975-A4C4-BCDEF358A1DC}" type="presParOf" srcId="{3104F141-5649-4531-B028-0937864FC98B}" destId="{3A8094B0-0BFB-412C-867D-EC8836E8C020}" srcOrd="0" destOrd="0" presId="urn:microsoft.com/office/officeart/2005/8/layout/hList7"/>
    <dgm:cxn modelId="{454EDDA9-E8E9-4473-9954-49120FC36539}" type="presParOf" srcId="{3104F141-5649-4531-B028-0937864FC98B}" destId="{D660B1B3-94BD-491C-866C-2951A7562672}" srcOrd="1" destOrd="0" presId="urn:microsoft.com/office/officeart/2005/8/layout/hList7"/>
    <dgm:cxn modelId="{4BD33C13-BE66-442E-9716-6F5D3D005147}" type="presParOf" srcId="{D660B1B3-94BD-491C-866C-2951A7562672}" destId="{CA14B675-0238-4283-8C7D-44D88B91288E}" srcOrd="0" destOrd="0" presId="urn:microsoft.com/office/officeart/2005/8/layout/hList7"/>
    <dgm:cxn modelId="{BFCCFAB2-8BC4-4E68-B329-489AA495F808}" type="presParOf" srcId="{CA14B675-0238-4283-8C7D-44D88B91288E}" destId="{106D57D9-1D24-479E-B4C6-E7ABB3C7248D}" srcOrd="0" destOrd="0" presId="urn:microsoft.com/office/officeart/2005/8/layout/hList7"/>
    <dgm:cxn modelId="{69DF0D29-390D-4368-8D47-B165CC601BA0}" type="presParOf" srcId="{CA14B675-0238-4283-8C7D-44D88B91288E}" destId="{66FA6E54-4FDD-47CA-BA90-B87965D21F07}" srcOrd="1" destOrd="0" presId="urn:microsoft.com/office/officeart/2005/8/layout/hList7"/>
    <dgm:cxn modelId="{BBF16DDF-620B-4E08-B4B4-52CD4B56A6DE}" type="presParOf" srcId="{CA14B675-0238-4283-8C7D-44D88B91288E}" destId="{7B675623-883A-421D-9C49-792F24021A21}" srcOrd="2" destOrd="0" presId="urn:microsoft.com/office/officeart/2005/8/layout/hList7"/>
    <dgm:cxn modelId="{2B38313B-EB74-4AFF-9A00-86DAC0FA5CA7}" type="presParOf" srcId="{CA14B675-0238-4283-8C7D-44D88B91288E}" destId="{297E5FE8-CA4E-45B2-AB99-4BFE4A929586}" srcOrd="3" destOrd="0" presId="urn:microsoft.com/office/officeart/2005/8/layout/hList7"/>
    <dgm:cxn modelId="{87F5FD25-FAF2-4DA9-BB9C-EDBBC1669AF4}" type="presParOf" srcId="{D660B1B3-94BD-491C-866C-2951A7562672}" destId="{504ABC6E-5DB9-4CEF-B317-201F48744206}" srcOrd="1" destOrd="0" presId="urn:microsoft.com/office/officeart/2005/8/layout/hList7"/>
    <dgm:cxn modelId="{E2DD16FD-6A99-47FF-9F80-50FF093A4476}" type="presParOf" srcId="{D660B1B3-94BD-491C-866C-2951A7562672}" destId="{B58F923A-0948-4323-A778-2A6DE2097F4F}" srcOrd="2" destOrd="0" presId="urn:microsoft.com/office/officeart/2005/8/layout/hList7"/>
    <dgm:cxn modelId="{8F0330EF-BB24-471B-BBC4-3C6E684DC68C}" type="presParOf" srcId="{B58F923A-0948-4323-A778-2A6DE2097F4F}" destId="{AADE6146-9F74-450F-AA98-E6FEA97FA683}" srcOrd="0" destOrd="0" presId="urn:microsoft.com/office/officeart/2005/8/layout/hList7"/>
    <dgm:cxn modelId="{71D2FB1C-CB61-4B02-A676-3BE5652002D6}" type="presParOf" srcId="{B58F923A-0948-4323-A778-2A6DE2097F4F}" destId="{DC3194B6-EBE3-4919-AA5A-C776D28D83CB}" srcOrd="1" destOrd="0" presId="urn:microsoft.com/office/officeart/2005/8/layout/hList7"/>
    <dgm:cxn modelId="{6F0924DD-587B-4B6D-86DD-D2F9C5C890DC}" type="presParOf" srcId="{B58F923A-0948-4323-A778-2A6DE2097F4F}" destId="{0E04D91A-BC2A-4970-86CF-7AB4E4DB5AE3}" srcOrd="2" destOrd="0" presId="urn:microsoft.com/office/officeart/2005/8/layout/hList7"/>
    <dgm:cxn modelId="{AB437C13-4299-4979-870D-77C12E3D66BD}" type="presParOf" srcId="{B58F923A-0948-4323-A778-2A6DE2097F4F}" destId="{50D3146C-884C-493F-9482-DE4C34688849}" srcOrd="3" destOrd="0" presId="urn:microsoft.com/office/officeart/2005/8/layout/hList7"/>
    <dgm:cxn modelId="{0C8332DC-6638-4F6B-9A47-1966A748F75C}" type="presParOf" srcId="{D660B1B3-94BD-491C-866C-2951A7562672}" destId="{786E7D8D-A797-4FA3-8745-04270F16371B}" srcOrd="3" destOrd="0" presId="urn:microsoft.com/office/officeart/2005/8/layout/hList7"/>
    <dgm:cxn modelId="{00BC3ED2-40D5-4CBC-B947-097AB970B0B2}" type="presParOf" srcId="{D660B1B3-94BD-491C-866C-2951A7562672}" destId="{7F4C297F-3E12-49F0-8BAD-C25B1AFFB628}" srcOrd="4" destOrd="0" presId="urn:microsoft.com/office/officeart/2005/8/layout/hList7"/>
    <dgm:cxn modelId="{AC017FAA-CAF1-4DF6-B7CA-F4B3228DAC70}" type="presParOf" srcId="{7F4C297F-3E12-49F0-8BAD-C25B1AFFB628}" destId="{DCFC2CB7-96EA-48AE-8523-6E9D4BD5707B}" srcOrd="0" destOrd="0" presId="urn:microsoft.com/office/officeart/2005/8/layout/hList7"/>
    <dgm:cxn modelId="{1B0B8B26-960D-455D-9E80-0F8722C975A6}" type="presParOf" srcId="{7F4C297F-3E12-49F0-8BAD-C25B1AFFB628}" destId="{A2D42C0A-0CF2-4EC3-82F0-44B967294F7B}" srcOrd="1" destOrd="0" presId="urn:microsoft.com/office/officeart/2005/8/layout/hList7"/>
    <dgm:cxn modelId="{498DAB61-036B-4CCF-AA32-AC3B1A70870C}" type="presParOf" srcId="{7F4C297F-3E12-49F0-8BAD-C25B1AFFB628}" destId="{ACC67867-B4D0-49F5-9E69-E84FED7F579E}" srcOrd="2" destOrd="0" presId="urn:microsoft.com/office/officeart/2005/8/layout/hList7"/>
    <dgm:cxn modelId="{3729606E-29AA-4F97-B392-DE110F71D591}" type="presParOf" srcId="{7F4C297F-3E12-49F0-8BAD-C25B1AFFB628}" destId="{D31697A3-034C-4002-9F69-801F644CB38F}" srcOrd="3" destOrd="0" presId="urn:microsoft.com/office/officeart/2005/8/layout/hList7"/>
    <dgm:cxn modelId="{E52BF304-34AE-46F9-A2CB-F331A872D74C}" type="presParOf" srcId="{D660B1B3-94BD-491C-866C-2951A7562672}" destId="{C9D8A5BC-6537-45CB-907D-2C5486ED3203}" srcOrd="5" destOrd="0" presId="urn:microsoft.com/office/officeart/2005/8/layout/hList7"/>
    <dgm:cxn modelId="{9D351AC7-6717-46B0-A4E0-7AEFE1CF9D42}" type="presParOf" srcId="{D660B1B3-94BD-491C-866C-2951A7562672}" destId="{AE387A05-98A7-48A4-89F5-8EA6C64392A5}" srcOrd="6" destOrd="0" presId="urn:microsoft.com/office/officeart/2005/8/layout/hList7"/>
    <dgm:cxn modelId="{3151F4A8-C7EF-4019-B895-AE4E55A712ED}" type="presParOf" srcId="{AE387A05-98A7-48A4-89F5-8EA6C64392A5}" destId="{66454EB3-DA86-44A7-8139-95C7F1B4C60B}" srcOrd="0" destOrd="0" presId="urn:microsoft.com/office/officeart/2005/8/layout/hList7"/>
    <dgm:cxn modelId="{DFC7FC5D-7A44-4DE5-93F7-30BAE21230FC}" type="presParOf" srcId="{AE387A05-98A7-48A4-89F5-8EA6C64392A5}" destId="{47E3457F-B25F-4CED-931C-967711A5B3ED}" srcOrd="1" destOrd="0" presId="urn:microsoft.com/office/officeart/2005/8/layout/hList7"/>
    <dgm:cxn modelId="{F4423F39-C6E6-4A77-A239-9D4D5E2F2021}" type="presParOf" srcId="{AE387A05-98A7-48A4-89F5-8EA6C64392A5}" destId="{372A5E1D-2CCD-4270-949B-86286CA21D97}" srcOrd="2" destOrd="0" presId="urn:microsoft.com/office/officeart/2005/8/layout/hList7"/>
    <dgm:cxn modelId="{9D393213-BC1C-403E-8A7A-9711EA002D8F}" type="presParOf" srcId="{AE387A05-98A7-48A4-89F5-8EA6C64392A5}" destId="{791B75BA-E133-4D97-81ED-5E812F86ACB7}" srcOrd="3" destOrd="0" presId="urn:microsoft.com/office/officeart/2005/8/layout/hList7"/>
    <dgm:cxn modelId="{D07226E9-FB1E-43D7-8CC7-EB65233585E0}" type="presParOf" srcId="{D660B1B3-94BD-491C-866C-2951A7562672}" destId="{AFEA9641-DAF7-485D-8E69-52A1DE0733A9}" srcOrd="7" destOrd="0" presId="urn:microsoft.com/office/officeart/2005/8/layout/hList7"/>
    <dgm:cxn modelId="{1F13C23C-BC1D-4DB7-BE08-64DE5B0753CB}" type="presParOf" srcId="{D660B1B3-94BD-491C-866C-2951A7562672}" destId="{274F45F5-F209-4722-B569-382818CD954D}" srcOrd="8" destOrd="0" presId="urn:microsoft.com/office/officeart/2005/8/layout/hList7"/>
    <dgm:cxn modelId="{C28856E6-80E5-44B0-8F02-39B5C949A8D4}" type="presParOf" srcId="{274F45F5-F209-4722-B569-382818CD954D}" destId="{A61F1737-3BDD-46A8-A28F-55F370E4F42E}" srcOrd="0" destOrd="0" presId="urn:microsoft.com/office/officeart/2005/8/layout/hList7"/>
    <dgm:cxn modelId="{04B7D32E-2914-45A4-891A-BB19A6345ED3}" type="presParOf" srcId="{274F45F5-F209-4722-B569-382818CD954D}" destId="{2F6EE195-DC5F-4F44-9A95-D1A93E93C4F0}" srcOrd="1" destOrd="0" presId="urn:microsoft.com/office/officeart/2005/8/layout/hList7"/>
    <dgm:cxn modelId="{B6088D45-892A-48B9-948E-E1181BB8DCD5}" type="presParOf" srcId="{274F45F5-F209-4722-B569-382818CD954D}" destId="{4CA9052E-ACA1-44B3-9318-8DA93F8666A8}" srcOrd="2" destOrd="0" presId="urn:microsoft.com/office/officeart/2005/8/layout/hList7"/>
    <dgm:cxn modelId="{286AC81C-6372-46AE-B96B-F3F6E1E7749E}" type="presParOf" srcId="{274F45F5-F209-4722-B569-382818CD954D}" destId="{27DF99CC-C30E-4A07-8B3A-1F845237B7CC}" srcOrd="3" destOrd="0" presId="urn:microsoft.com/office/officeart/2005/8/layout/hList7"/>
    <dgm:cxn modelId="{D3F190C6-4840-4AF1-B87E-079BC3D572F0}" type="presParOf" srcId="{D660B1B3-94BD-491C-866C-2951A7562672}" destId="{AB212586-9C96-4C6E-9BCD-4E12298AD833}" srcOrd="9" destOrd="0" presId="urn:microsoft.com/office/officeart/2005/8/layout/hList7"/>
    <dgm:cxn modelId="{C53DD70C-2A47-49CC-A704-4C7DFE88C29F}" type="presParOf" srcId="{D660B1B3-94BD-491C-866C-2951A7562672}" destId="{34AEB1FB-F531-41C6-BE95-025DB62AB654}" srcOrd="10" destOrd="0" presId="urn:microsoft.com/office/officeart/2005/8/layout/hList7"/>
    <dgm:cxn modelId="{05187843-A37C-4577-94C4-60712FAE30E3}" type="presParOf" srcId="{34AEB1FB-F531-41C6-BE95-025DB62AB654}" destId="{A2139054-6F1F-45CC-8BF7-66B851FD58C8}" srcOrd="0" destOrd="0" presId="urn:microsoft.com/office/officeart/2005/8/layout/hList7"/>
    <dgm:cxn modelId="{A914D09B-1300-45ED-A513-52FED40C7883}" type="presParOf" srcId="{34AEB1FB-F531-41C6-BE95-025DB62AB654}" destId="{C902E4A7-A9CD-4BFB-8861-6BE39854B1C6}" srcOrd="1" destOrd="0" presId="urn:microsoft.com/office/officeart/2005/8/layout/hList7"/>
    <dgm:cxn modelId="{160294C5-56BB-42E2-855F-FA67BB61D874}" type="presParOf" srcId="{34AEB1FB-F531-41C6-BE95-025DB62AB654}" destId="{FFCBB394-87B5-4C9F-85BF-BE30FFF302AE}" srcOrd="2" destOrd="0" presId="urn:microsoft.com/office/officeart/2005/8/layout/hList7"/>
    <dgm:cxn modelId="{9F585374-8EDA-4AF6-8A49-B702F2EFF7A7}" type="presParOf" srcId="{34AEB1FB-F531-41C6-BE95-025DB62AB654}" destId="{54487500-D75E-422D-9278-E84D4583909D}" srcOrd="3" destOrd="0" presId="urn:microsoft.com/office/officeart/2005/8/layout/hList7"/>
    <dgm:cxn modelId="{C5E3D0BD-F69F-4047-9322-667E79EF8A56}" type="presParOf" srcId="{D660B1B3-94BD-491C-866C-2951A7562672}" destId="{F6CF51EA-40B9-4FD5-B1A1-17BC19B73F52}" srcOrd="11" destOrd="0" presId="urn:microsoft.com/office/officeart/2005/8/layout/hList7"/>
    <dgm:cxn modelId="{F0C64C2E-45EB-47D1-9CF1-EA7ECEA2FF22}" type="presParOf" srcId="{D660B1B3-94BD-491C-866C-2951A7562672}" destId="{66507088-5551-471C-857C-F6381417DDBB}" srcOrd="12" destOrd="0" presId="urn:microsoft.com/office/officeart/2005/8/layout/hList7"/>
    <dgm:cxn modelId="{F4F4EF53-BA52-49EC-A3D5-66B9F191F16C}" type="presParOf" srcId="{66507088-5551-471C-857C-F6381417DDBB}" destId="{F48F5491-CC32-4911-916E-CFB9F738CD07}" srcOrd="0" destOrd="0" presId="urn:microsoft.com/office/officeart/2005/8/layout/hList7"/>
    <dgm:cxn modelId="{EFB957D4-4524-47C7-92C9-4BA903400BEB}" type="presParOf" srcId="{66507088-5551-471C-857C-F6381417DDBB}" destId="{981A11DB-E4C8-440B-B46D-C0BB3508C848}" srcOrd="1" destOrd="0" presId="urn:microsoft.com/office/officeart/2005/8/layout/hList7"/>
    <dgm:cxn modelId="{61276A21-0AD2-4C61-B6FD-FC750772E023}" type="presParOf" srcId="{66507088-5551-471C-857C-F6381417DDBB}" destId="{D97F30A3-EA0B-4CA0-81C4-207030770569}" srcOrd="2" destOrd="0" presId="urn:microsoft.com/office/officeart/2005/8/layout/hList7"/>
    <dgm:cxn modelId="{99B386AF-7FE9-4218-B797-32192C649D70}" type="presParOf" srcId="{66507088-5551-471C-857C-F6381417DDBB}" destId="{1610F937-A44B-4A5C-94FC-20A9BC39AC6E}" srcOrd="3" destOrd="0" presId="urn:microsoft.com/office/officeart/2005/8/layout/hList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E0F2CD-9449-4815-830F-9E0925BC8D56}">
      <dsp:nvSpPr>
        <dsp:cNvPr id="0" name=""/>
        <dsp:cNvSpPr/>
      </dsp:nvSpPr>
      <dsp:spPr>
        <a:xfrm rot="5400000">
          <a:off x="10404" y="59137"/>
          <a:ext cx="605147" cy="547189"/>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en-US" sz="1100" kern="1200" dirty="0" err="1" smtClean="0">
              <a:solidFill>
                <a:srgbClr val="FF0000"/>
              </a:solidFill>
            </a:rPr>
            <a:t>Khởi</a:t>
          </a:r>
          <a:r>
            <a:rPr lang="en-US" sz="1100" kern="1200" dirty="0" smtClean="0">
              <a:solidFill>
                <a:srgbClr val="FF0000"/>
              </a:solidFill>
            </a:rPr>
            <a:t> </a:t>
          </a:r>
          <a:r>
            <a:rPr lang="en-US" sz="1100" kern="1200" dirty="0" err="1" smtClean="0">
              <a:solidFill>
                <a:srgbClr val="FF0000"/>
              </a:solidFill>
            </a:rPr>
            <a:t>động</a:t>
          </a:r>
          <a:endParaRPr lang="en-US" sz="1100" kern="1200" dirty="0">
            <a:solidFill>
              <a:srgbClr val="FF0000"/>
            </a:solidFill>
          </a:endParaRPr>
        </a:p>
      </dsp:txBody>
      <dsp:txXfrm rot="-5400000">
        <a:off x="39384" y="303753"/>
        <a:ext cx="547189" cy="57958"/>
      </dsp:txXfrm>
    </dsp:sp>
    <dsp:sp modelId="{9669FE4E-0EEE-4857-A5A6-029524FDCF23}">
      <dsp:nvSpPr>
        <dsp:cNvPr id="0" name=""/>
        <dsp:cNvSpPr/>
      </dsp:nvSpPr>
      <dsp:spPr>
        <a:xfrm rot="5400000">
          <a:off x="2740074" y="-2019996"/>
          <a:ext cx="441393" cy="4481385"/>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8232" tIns="6985" rIns="6985" bIns="6985" numCol="1" spcCol="1270" anchor="ctr" anchorCtr="0">
          <a:noAutofit/>
        </a:bodyPr>
        <a:lstStyle/>
        <a:p>
          <a:pPr marL="57150" lvl="1" indent="-57150" algn="l" defTabSz="488950">
            <a:lnSpc>
              <a:spcPct val="90000"/>
            </a:lnSpc>
            <a:spcBef>
              <a:spcPct val="0"/>
            </a:spcBef>
            <a:spcAft>
              <a:spcPct val="15000"/>
            </a:spcAft>
            <a:buChar char="••"/>
          </a:pPr>
          <a:r>
            <a:rPr lang="en-US" sz="1100" kern="1200" dirty="0" smtClean="0"/>
            <a:t>Ban </a:t>
          </a:r>
          <a:r>
            <a:rPr lang="en-US" sz="1100" kern="1200" dirty="0" err="1" smtClean="0"/>
            <a:t>giám</a:t>
          </a:r>
          <a:r>
            <a:rPr lang="en-US" sz="1100" kern="1200" dirty="0" smtClean="0"/>
            <a:t> </a:t>
          </a:r>
          <a:r>
            <a:rPr lang="en-US" sz="1100" kern="1200" dirty="0" err="1" smtClean="0"/>
            <a:t>đốc</a:t>
          </a:r>
          <a:endParaRPr lang="en-US" sz="1100" kern="1200" dirty="0"/>
        </a:p>
      </dsp:txBody>
      <dsp:txXfrm rot="-5400000">
        <a:off x="720079" y="21546"/>
        <a:ext cx="4459838" cy="398299"/>
      </dsp:txXfrm>
    </dsp:sp>
    <dsp:sp modelId="{2CD3B107-CB49-432F-9DBF-7F2F52CBC879}">
      <dsp:nvSpPr>
        <dsp:cNvPr id="0" name=""/>
        <dsp:cNvSpPr/>
      </dsp:nvSpPr>
      <dsp:spPr>
        <a:xfrm rot="5400000">
          <a:off x="-135720" y="734108"/>
          <a:ext cx="897397" cy="547189"/>
        </a:xfrm>
        <a:prstGeom prst="chevron">
          <a:avLst/>
        </a:prstGeom>
        <a:solidFill>
          <a:srgbClr val="FFFF00"/>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66725">
            <a:lnSpc>
              <a:spcPct val="90000"/>
            </a:lnSpc>
            <a:spcBef>
              <a:spcPct val="0"/>
            </a:spcBef>
            <a:spcAft>
              <a:spcPct val="35000"/>
            </a:spcAft>
          </a:pPr>
          <a:r>
            <a:rPr lang="en-US" sz="1050" kern="1200" dirty="0" smtClean="0">
              <a:solidFill>
                <a:srgbClr val="FF0000"/>
              </a:solidFill>
            </a:rPr>
            <a:t>Thu </a:t>
          </a:r>
          <a:r>
            <a:rPr lang="en-US" sz="1050" kern="1200" dirty="0" err="1" smtClean="0">
              <a:solidFill>
                <a:srgbClr val="FF0000"/>
              </a:solidFill>
            </a:rPr>
            <a:t>thập</a:t>
          </a:r>
          <a:r>
            <a:rPr lang="en-US" sz="1050" kern="1200" dirty="0" smtClean="0">
              <a:solidFill>
                <a:srgbClr val="FF0000"/>
              </a:solidFill>
            </a:rPr>
            <a:t> </a:t>
          </a:r>
          <a:r>
            <a:rPr lang="en-US" sz="1050" kern="1200" dirty="0" err="1" smtClean="0">
              <a:solidFill>
                <a:srgbClr val="FF0000"/>
              </a:solidFill>
            </a:rPr>
            <a:t>dữ</a:t>
          </a:r>
          <a:r>
            <a:rPr lang="en-US" sz="1050" kern="1200" dirty="0" smtClean="0">
              <a:solidFill>
                <a:srgbClr val="FF0000"/>
              </a:solidFill>
            </a:rPr>
            <a:t> </a:t>
          </a:r>
          <a:r>
            <a:rPr lang="en-US" sz="1050" kern="1200" dirty="0" err="1" smtClean="0">
              <a:solidFill>
                <a:srgbClr val="FF0000"/>
              </a:solidFill>
            </a:rPr>
            <a:t>liệu</a:t>
          </a:r>
          <a:endParaRPr lang="en-US" sz="1050" kern="1200" dirty="0">
            <a:solidFill>
              <a:srgbClr val="FF0000"/>
            </a:solidFill>
          </a:endParaRPr>
        </a:p>
      </dsp:txBody>
      <dsp:txXfrm rot="-5400000">
        <a:off x="39385" y="832599"/>
        <a:ext cx="547189" cy="350208"/>
      </dsp:txXfrm>
    </dsp:sp>
    <dsp:sp modelId="{ADE1A26C-9F1D-4A47-854B-B92FBB25D837}">
      <dsp:nvSpPr>
        <dsp:cNvPr id="0" name=""/>
        <dsp:cNvSpPr/>
      </dsp:nvSpPr>
      <dsp:spPr>
        <a:xfrm rot="5400000">
          <a:off x="2780601" y="-1377276"/>
          <a:ext cx="393345" cy="4558156"/>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8232" tIns="6985" rIns="6985" bIns="6985" numCol="1" spcCol="1270" anchor="ctr" anchorCtr="0">
          <a:noAutofit/>
        </a:bodyPr>
        <a:lstStyle/>
        <a:p>
          <a:pPr marL="57150" lvl="1" indent="-57150" algn="l" defTabSz="488950">
            <a:lnSpc>
              <a:spcPct val="90000"/>
            </a:lnSpc>
            <a:spcBef>
              <a:spcPct val="0"/>
            </a:spcBef>
            <a:spcAft>
              <a:spcPct val="15000"/>
            </a:spcAft>
            <a:buChar char="••"/>
          </a:pPr>
          <a:r>
            <a:rPr lang="en-US" sz="1100" kern="1200" dirty="0" err="1" smtClean="0"/>
            <a:t>Các</a:t>
          </a:r>
          <a:r>
            <a:rPr lang="en-US" sz="1100" kern="1200" dirty="0" smtClean="0"/>
            <a:t> </a:t>
          </a:r>
          <a:r>
            <a:rPr lang="en-US" sz="1100" kern="1200" dirty="0" err="1" smtClean="0"/>
            <a:t>trưởng</a:t>
          </a:r>
          <a:r>
            <a:rPr lang="en-US" sz="1100" kern="1200" dirty="0" smtClean="0"/>
            <a:t> </a:t>
          </a:r>
          <a:r>
            <a:rPr lang="en-US" sz="1100" kern="1200" dirty="0" err="1" smtClean="0"/>
            <a:t>dự</a:t>
          </a:r>
          <a:r>
            <a:rPr lang="en-US" sz="1100" kern="1200" dirty="0" smtClean="0"/>
            <a:t> </a:t>
          </a:r>
          <a:r>
            <a:rPr lang="en-US" sz="1100" kern="1200" dirty="0" err="1" smtClean="0"/>
            <a:t>án</a:t>
          </a:r>
          <a:endParaRPr lang="en-US" sz="1100" kern="1200" dirty="0"/>
        </a:p>
        <a:p>
          <a:pPr marL="57150" lvl="1" indent="-57150" algn="l" defTabSz="488950">
            <a:lnSpc>
              <a:spcPct val="90000"/>
            </a:lnSpc>
            <a:spcBef>
              <a:spcPct val="0"/>
            </a:spcBef>
            <a:spcAft>
              <a:spcPct val="15000"/>
            </a:spcAft>
            <a:buChar char="••"/>
          </a:pPr>
          <a:r>
            <a:rPr lang="en-US" sz="1100" kern="1200" dirty="0" err="1" smtClean="0"/>
            <a:t>Các</a:t>
          </a:r>
          <a:r>
            <a:rPr lang="en-US" sz="1100" kern="1200" dirty="0" smtClean="0"/>
            <a:t> BA </a:t>
          </a:r>
          <a:r>
            <a:rPr lang="en-US" sz="1100" kern="1200" dirty="0" err="1" smtClean="0"/>
            <a:t>hỗ</a:t>
          </a:r>
          <a:r>
            <a:rPr lang="en-US" sz="1100" kern="1200" dirty="0" smtClean="0"/>
            <a:t> </a:t>
          </a:r>
          <a:r>
            <a:rPr lang="en-US" sz="1100" kern="1200" dirty="0" err="1" smtClean="0"/>
            <a:t>trợ</a:t>
          </a:r>
          <a:r>
            <a:rPr lang="en-US" sz="1100" kern="1200" dirty="0" smtClean="0"/>
            <a:t> </a:t>
          </a:r>
          <a:r>
            <a:rPr lang="en-US" sz="1100" kern="1200" dirty="0" err="1" smtClean="0"/>
            <a:t>dự</a:t>
          </a:r>
          <a:r>
            <a:rPr lang="en-US" sz="1100" kern="1200" dirty="0" smtClean="0"/>
            <a:t> </a:t>
          </a:r>
          <a:r>
            <a:rPr lang="en-US" sz="1100" kern="1200" dirty="0" err="1" smtClean="0"/>
            <a:t>án</a:t>
          </a:r>
          <a:endParaRPr lang="en-US" sz="1100" kern="1200" dirty="0"/>
        </a:p>
      </dsp:txBody>
      <dsp:txXfrm rot="-5400000">
        <a:off x="698196" y="724331"/>
        <a:ext cx="4538954" cy="354941"/>
      </dsp:txXfrm>
    </dsp:sp>
    <dsp:sp modelId="{6CEF219C-0C37-4714-BF78-A3B59796C05F}">
      <dsp:nvSpPr>
        <dsp:cNvPr id="0" name=""/>
        <dsp:cNvSpPr/>
      </dsp:nvSpPr>
      <dsp:spPr>
        <a:xfrm rot="5400000">
          <a:off x="-104328" y="1523811"/>
          <a:ext cx="834613" cy="547189"/>
        </a:xfrm>
        <a:prstGeom prst="chevron">
          <a:avLst/>
        </a:prstGeom>
        <a:solidFill>
          <a:srgbClr val="92D050"/>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66725">
            <a:lnSpc>
              <a:spcPct val="90000"/>
            </a:lnSpc>
            <a:spcBef>
              <a:spcPct val="0"/>
            </a:spcBef>
            <a:spcAft>
              <a:spcPct val="35000"/>
            </a:spcAft>
          </a:pPr>
          <a:r>
            <a:rPr lang="en-US" sz="1050" kern="1200" dirty="0" err="1" smtClean="0">
              <a:solidFill>
                <a:srgbClr val="FF0000"/>
              </a:solidFill>
            </a:rPr>
            <a:t>Lập</a:t>
          </a:r>
          <a:r>
            <a:rPr lang="en-US" sz="1050" kern="1200" dirty="0" smtClean="0">
              <a:solidFill>
                <a:srgbClr val="FF0000"/>
              </a:solidFill>
            </a:rPr>
            <a:t> </a:t>
          </a:r>
          <a:r>
            <a:rPr lang="en-US" sz="1050" kern="1200" dirty="0" err="1" smtClean="0">
              <a:solidFill>
                <a:srgbClr val="FF0000"/>
              </a:solidFill>
            </a:rPr>
            <a:t>kế</a:t>
          </a:r>
          <a:r>
            <a:rPr lang="en-US" sz="1050" kern="1200" dirty="0" smtClean="0">
              <a:solidFill>
                <a:srgbClr val="FF0000"/>
              </a:solidFill>
            </a:rPr>
            <a:t> </a:t>
          </a:r>
          <a:r>
            <a:rPr lang="en-US" sz="1050" kern="1200" dirty="0" err="1" smtClean="0">
              <a:solidFill>
                <a:srgbClr val="FF0000"/>
              </a:solidFill>
            </a:rPr>
            <a:t>hoạch</a:t>
          </a:r>
          <a:endParaRPr lang="en-US" sz="1050" kern="1200" dirty="0">
            <a:solidFill>
              <a:srgbClr val="FF0000"/>
            </a:solidFill>
          </a:endParaRPr>
        </a:p>
      </dsp:txBody>
      <dsp:txXfrm rot="-5400000">
        <a:off x="39385" y="1653694"/>
        <a:ext cx="547189" cy="287424"/>
      </dsp:txXfrm>
    </dsp:sp>
    <dsp:sp modelId="{36D3A348-43FD-46B4-9BA4-2E613AA7C812}">
      <dsp:nvSpPr>
        <dsp:cNvPr id="0" name=""/>
        <dsp:cNvSpPr/>
      </dsp:nvSpPr>
      <dsp:spPr>
        <a:xfrm rot="5400000">
          <a:off x="2780601" y="-609448"/>
          <a:ext cx="393345" cy="4601909"/>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8232" tIns="6985" rIns="6985" bIns="6985" numCol="1" spcCol="1270" anchor="ctr" anchorCtr="0">
          <a:noAutofit/>
        </a:bodyPr>
        <a:lstStyle/>
        <a:p>
          <a:pPr marL="57150" lvl="1" indent="-57150" algn="l" defTabSz="488950">
            <a:lnSpc>
              <a:spcPct val="90000"/>
            </a:lnSpc>
            <a:spcBef>
              <a:spcPct val="0"/>
            </a:spcBef>
            <a:spcAft>
              <a:spcPct val="15000"/>
            </a:spcAft>
            <a:buChar char="••"/>
          </a:pPr>
          <a:r>
            <a:rPr lang="en-US" sz="1100" kern="1200" dirty="0" err="1" smtClean="0"/>
            <a:t>Trưởng</a:t>
          </a:r>
          <a:r>
            <a:rPr lang="en-US" sz="1100" kern="1200" dirty="0" smtClean="0"/>
            <a:t> </a:t>
          </a:r>
          <a:r>
            <a:rPr lang="en-US" sz="1100" kern="1200" dirty="0" err="1" smtClean="0"/>
            <a:t>dự</a:t>
          </a:r>
          <a:r>
            <a:rPr lang="en-US" sz="1100" kern="1200" dirty="0" smtClean="0"/>
            <a:t> </a:t>
          </a:r>
          <a:r>
            <a:rPr lang="en-US" sz="1100" kern="1200" dirty="0" err="1" smtClean="0"/>
            <a:t>án</a:t>
          </a:r>
          <a:endParaRPr lang="en-US" sz="1100" kern="1200" dirty="0"/>
        </a:p>
        <a:p>
          <a:pPr marL="57150" lvl="1" indent="-57150" algn="l" defTabSz="488950">
            <a:lnSpc>
              <a:spcPct val="90000"/>
            </a:lnSpc>
            <a:spcBef>
              <a:spcPct val="0"/>
            </a:spcBef>
            <a:spcAft>
              <a:spcPct val="15000"/>
            </a:spcAft>
            <a:buChar char="••"/>
          </a:pPr>
          <a:r>
            <a:rPr lang="en-US" sz="1100" kern="1200" dirty="0" smtClean="0"/>
            <a:t>Ban </a:t>
          </a:r>
          <a:r>
            <a:rPr lang="en-US" sz="1100" kern="1200" dirty="0" err="1" smtClean="0"/>
            <a:t>giám</a:t>
          </a:r>
          <a:r>
            <a:rPr lang="en-US" sz="1100" kern="1200" dirty="0" smtClean="0"/>
            <a:t> </a:t>
          </a:r>
          <a:r>
            <a:rPr lang="en-US" sz="1100" kern="1200" dirty="0" err="1" smtClean="0"/>
            <a:t>đốc</a:t>
          </a:r>
          <a:r>
            <a:rPr lang="en-US" sz="1100" kern="1200" dirty="0" smtClean="0"/>
            <a:t> </a:t>
          </a:r>
          <a:r>
            <a:rPr lang="en-US" sz="1100" kern="1200" dirty="0" err="1" smtClean="0"/>
            <a:t>và</a:t>
          </a:r>
          <a:r>
            <a:rPr lang="en-US" sz="1100" kern="1200" dirty="0" smtClean="0"/>
            <a:t> </a:t>
          </a:r>
          <a:r>
            <a:rPr lang="en-US" sz="1100" kern="1200" dirty="0" err="1" smtClean="0"/>
            <a:t>giám</a:t>
          </a:r>
          <a:r>
            <a:rPr lang="en-US" sz="1100" kern="1200" dirty="0" smtClean="0"/>
            <a:t> </a:t>
          </a:r>
          <a:r>
            <a:rPr lang="en-US" sz="1100" kern="1200" dirty="0" err="1" smtClean="0"/>
            <a:t>đốc</a:t>
          </a:r>
          <a:r>
            <a:rPr lang="en-US" sz="1100" kern="1200" dirty="0" smtClean="0"/>
            <a:t> </a:t>
          </a:r>
          <a:r>
            <a:rPr lang="en-US" sz="1100" kern="1200" dirty="0" err="1" smtClean="0"/>
            <a:t>dự</a:t>
          </a:r>
          <a:r>
            <a:rPr lang="en-US" sz="1100" kern="1200" dirty="0" smtClean="0"/>
            <a:t> </a:t>
          </a:r>
          <a:r>
            <a:rPr lang="en-US" sz="1100" kern="1200" dirty="0" err="1" smtClean="0"/>
            <a:t>án</a:t>
          </a:r>
          <a:endParaRPr lang="en-US" sz="1100" kern="1200" dirty="0"/>
        </a:p>
      </dsp:txBody>
      <dsp:txXfrm rot="-5400000">
        <a:off x="676319" y="1514036"/>
        <a:ext cx="4582707" cy="354941"/>
      </dsp:txXfrm>
    </dsp:sp>
    <dsp:sp modelId="{CC2A5078-11A0-4D49-BE35-4E454F92B09D}">
      <dsp:nvSpPr>
        <dsp:cNvPr id="0" name=""/>
        <dsp:cNvSpPr/>
      </dsp:nvSpPr>
      <dsp:spPr>
        <a:xfrm rot="5400000">
          <a:off x="-137021" y="2314816"/>
          <a:ext cx="899999" cy="547189"/>
        </a:xfrm>
        <a:prstGeom prst="chevron">
          <a:avLst/>
        </a:prstGeom>
        <a:solidFill>
          <a:srgbClr val="00B050"/>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66725">
            <a:lnSpc>
              <a:spcPct val="90000"/>
            </a:lnSpc>
            <a:spcBef>
              <a:spcPct val="0"/>
            </a:spcBef>
            <a:spcAft>
              <a:spcPct val="35000"/>
            </a:spcAft>
          </a:pPr>
          <a:r>
            <a:rPr lang="en-US" sz="1050" kern="1200" dirty="0" err="1" smtClean="0">
              <a:solidFill>
                <a:schemeClr val="tx1"/>
              </a:solidFill>
            </a:rPr>
            <a:t>Phân</a:t>
          </a:r>
          <a:r>
            <a:rPr lang="en-US" sz="1050" kern="1200" dirty="0" smtClean="0">
              <a:solidFill>
                <a:schemeClr val="tx1"/>
              </a:solidFill>
            </a:rPr>
            <a:t> </a:t>
          </a:r>
          <a:r>
            <a:rPr lang="en-US" sz="1050" kern="1200" dirty="0" err="1" smtClean="0">
              <a:solidFill>
                <a:schemeClr val="tx1"/>
              </a:solidFill>
            </a:rPr>
            <a:t>tích</a:t>
          </a:r>
          <a:r>
            <a:rPr lang="en-US" sz="1050" kern="1200" dirty="0" smtClean="0">
              <a:solidFill>
                <a:schemeClr val="tx1"/>
              </a:solidFill>
            </a:rPr>
            <a:t> </a:t>
          </a:r>
          <a:r>
            <a:rPr lang="en-US" sz="1050" kern="1200" dirty="0" err="1" smtClean="0">
              <a:solidFill>
                <a:schemeClr val="tx1"/>
              </a:solidFill>
            </a:rPr>
            <a:t>thiết</a:t>
          </a:r>
          <a:r>
            <a:rPr lang="en-US" sz="1050" kern="1200" dirty="0" smtClean="0">
              <a:solidFill>
                <a:schemeClr val="tx1"/>
              </a:solidFill>
            </a:rPr>
            <a:t> </a:t>
          </a:r>
          <a:r>
            <a:rPr lang="en-US" sz="1050" kern="1200" dirty="0" err="1" smtClean="0">
              <a:solidFill>
                <a:schemeClr val="tx1"/>
              </a:solidFill>
            </a:rPr>
            <a:t>kế</a:t>
          </a:r>
          <a:r>
            <a:rPr lang="en-US" sz="1050" kern="1200" dirty="0" smtClean="0">
              <a:solidFill>
                <a:schemeClr val="tx1"/>
              </a:solidFill>
            </a:rPr>
            <a:t> </a:t>
          </a:r>
          <a:endParaRPr lang="en-US" sz="1050" kern="1200" dirty="0">
            <a:solidFill>
              <a:schemeClr val="tx1"/>
            </a:solidFill>
          </a:endParaRPr>
        </a:p>
      </dsp:txBody>
      <dsp:txXfrm rot="-5400000">
        <a:off x="39385" y="2412006"/>
        <a:ext cx="547189" cy="352810"/>
      </dsp:txXfrm>
    </dsp:sp>
    <dsp:sp modelId="{0CA08704-600D-4EAD-9417-5509CEEDBFCE}">
      <dsp:nvSpPr>
        <dsp:cNvPr id="0" name=""/>
        <dsp:cNvSpPr/>
      </dsp:nvSpPr>
      <dsp:spPr>
        <a:xfrm rot="5400000">
          <a:off x="2780601" y="181556"/>
          <a:ext cx="393345" cy="4601909"/>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8232" tIns="6985" rIns="6985" bIns="6985" numCol="1" spcCol="1270" anchor="ctr" anchorCtr="0">
          <a:noAutofit/>
        </a:bodyPr>
        <a:lstStyle/>
        <a:p>
          <a:pPr marL="57150" lvl="1" indent="-57150" algn="l" defTabSz="488950">
            <a:lnSpc>
              <a:spcPct val="90000"/>
            </a:lnSpc>
            <a:spcBef>
              <a:spcPct val="0"/>
            </a:spcBef>
            <a:spcAft>
              <a:spcPct val="15000"/>
            </a:spcAft>
            <a:buChar char="••"/>
          </a:pPr>
          <a:r>
            <a:rPr lang="en-US" sz="1100" kern="1200" dirty="0" err="1" smtClean="0"/>
            <a:t>Trưởng</a:t>
          </a:r>
          <a:r>
            <a:rPr lang="en-US" sz="1100" kern="1200" dirty="0" smtClean="0"/>
            <a:t> </a:t>
          </a:r>
          <a:r>
            <a:rPr lang="en-US" sz="1100" kern="1200" dirty="0" err="1" smtClean="0"/>
            <a:t>dự</a:t>
          </a:r>
          <a:r>
            <a:rPr lang="en-US" sz="1100" kern="1200" dirty="0" smtClean="0"/>
            <a:t> </a:t>
          </a:r>
          <a:r>
            <a:rPr lang="en-US" sz="1100" kern="1200" dirty="0" err="1" smtClean="0"/>
            <a:t>án</a:t>
          </a:r>
          <a:r>
            <a:rPr lang="en-US" sz="1100" kern="1200" dirty="0" smtClean="0"/>
            <a:t> </a:t>
          </a:r>
          <a:endParaRPr lang="en-US" sz="1100" kern="1200" dirty="0"/>
        </a:p>
        <a:p>
          <a:pPr marL="57150" lvl="1" indent="-57150" algn="l" defTabSz="488950">
            <a:lnSpc>
              <a:spcPct val="90000"/>
            </a:lnSpc>
            <a:spcBef>
              <a:spcPct val="0"/>
            </a:spcBef>
            <a:spcAft>
              <a:spcPct val="15000"/>
            </a:spcAft>
            <a:buChar char="••"/>
          </a:pPr>
          <a:r>
            <a:rPr lang="en-US" sz="1100" kern="1200" dirty="0" smtClean="0"/>
            <a:t>BA </a:t>
          </a:r>
          <a:r>
            <a:rPr lang="en-US" sz="1100" kern="1200" dirty="0" err="1" smtClean="0"/>
            <a:t>của</a:t>
          </a:r>
          <a:r>
            <a:rPr lang="en-US" sz="1100" kern="1200" dirty="0" smtClean="0"/>
            <a:t> </a:t>
          </a:r>
          <a:r>
            <a:rPr lang="en-US" sz="1100" kern="1200" dirty="0" err="1" smtClean="0"/>
            <a:t>dự</a:t>
          </a:r>
          <a:r>
            <a:rPr lang="en-US" sz="1100" kern="1200" dirty="0" smtClean="0"/>
            <a:t> </a:t>
          </a:r>
          <a:r>
            <a:rPr lang="en-US" sz="1100" kern="1200" dirty="0" err="1" smtClean="0"/>
            <a:t>án</a:t>
          </a:r>
          <a:endParaRPr lang="en-US" sz="1100" kern="1200" dirty="0"/>
        </a:p>
      </dsp:txBody>
      <dsp:txXfrm rot="-5400000">
        <a:off x="676319" y="2305040"/>
        <a:ext cx="4582707" cy="354941"/>
      </dsp:txXfrm>
    </dsp:sp>
    <dsp:sp modelId="{C797277C-FACC-4C74-AC00-A96C31E5B796}">
      <dsp:nvSpPr>
        <dsp:cNvPr id="0" name=""/>
        <dsp:cNvSpPr/>
      </dsp:nvSpPr>
      <dsp:spPr>
        <a:xfrm rot="5400000">
          <a:off x="10404" y="2991089"/>
          <a:ext cx="605147" cy="547189"/>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dirty="0" smtClean="0">
              <a:solidFill>
                <a:schemeClr val="tx1"/>
              </a:solidFill>
            </a:rPr>
            <a:t>Code</a:t>
          </a:r>
          <a:endParaRPr lang="en-US" sz="1200" kern="1200" dirty="0">
            <a:solidFill>
              <a:schemeClr val="tx1"/>
            </a:solidFill>
          </a:endParaRPr>
        </a:p>
      </dsp:txBody>
      <dsp:txXfrm rot="-5400000">
        <a:off x="39384" y="3235705"/>
        <a:ext cx="547189" cy="57958"/>
      </dsp:txXfrm>
    </dsp:sp>
    <dsp:sp modelId="{0C1235E8-87FC-48D9-806E-146078404998}">
      <dsp:nvSpPr>
        <dsp:cNvPr id="0" name=""/>
        <dsp:cNvSpPr/>
      </dsp:nvSpPr>
      <dsp:spPr>
        <a:xfrm rot="5400000">
          <a:off x="2780601" y="857828"/>
          <a:ext cx="393345" cy="4601909"/>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8232" tIns="6985" rIns="6985" bIns="6985" numCol="1" spcCol="1270" anchor="ctr" anchorCtr="0">
          <a:noAutofit/>
        </a:bodyPr>
        <a:lstStyle/>
        <a:p>
          <a:pPr marL="57150" lvl="1" indent="-57150" algn="l" defTabSz="488950">
            <a:lnSpc>
              <a:spcPct val="90000"/>
            </a:lnSpc>
            <a:spcBef>
              <a:spcPct val="0"/>
            </a:spcBef>
            <a:spcAft>
              <a:spcPct val="15000"/>
            </a:spcAft>
            <a:buChar char="••"/>
          </a:pPr>
          <a:r>
            <a:rPr lang="en-US" sz="1100" kern="1200" dirty="0" err="1" smtClean="0"/>
            <a:t>Đội</a:t>
          </a:r>
          <a:r>
            <a:rPr lang="en-US" sz="1100" kern="1200" dirty="0" smtClean="0"/>
            <a:t> </a:t>
          </a:r>
          <a:r>
            <a:rPr lang="en-US" sz="1100" kern="1200" dirty="0" err="1" smtClean="0"/>
            <a:t>lập</a:t>
          </a:r>
          <a:r>
            <a:rPr lang="en-US" sz="1100" kern="1200" dirty="0" smtClean="0"/>
            <a:t> </a:t>
          </a:r>
          <a:r>
            <a:rPr lang="en-US" sz="1100" kern="1200" dirty="0" err="1" smtClean="0"/>
            <a:t>trình</a:t>
          </a:r>
          <a:r>
            <a:rPr lang="en-US" sz="1100" kern="1200" dirty="0" smtClean="0"/>
            <a:t> </a:t>
          </a:r>
          <a:r>
            <a:rPr lang="en-US" sz="1100" kern="1200" dirty="0" err="1" smtClean="0"/>
            <a:t>của</a:t>
          </a:r>
          <a:r>
            <a:rPr lang="en-US" sz="1100" kern="1200" dirty="0" smtClean="0"/>
            <a:t> </a:t>
          </a:r>
          <a:r>
            <a:rPr lang="en-US" sz="1100" kern="1200" dirty="0" err="1" smtClean="0"/>
            <a:t>dự</a:t>
          </a:r>
          <a:r>
            <a:rPr lang="en-US" sz="1100" kern="1200" dirty="0" smtClean="0"/>
            <a:t> </a:t>
          </a:r>
          <a:r>
            <a:rPr lang="en-US" sz="1100" kern="1200" dirty="0" err="1" smtClean="0"/>
            <a:t>án</a:t>
          </a:r>
          <a:endParaRPr lang="en-US" sz="1100" kern="1200" dirty="0"/>
        </a:p>
      </dsp:txBody>
      <dsp:txXfrm rot="-5400000">
        <a:off x="676319" y="2981312"/>
        <a:ext cx="4582707" cy="354941"/>
      </dsp:txXfrm>
    </dsp:sp>
    <dsp:sp modelId="{BF8C0FAC-CA2A-4A2F-9E63-1213A063EBEA}">
      <dsp:nvSpPr>
        <dsp:cNvPr id="0" name=""/>
        <dsp:cNvSpPr/>
      </dsp:nvSpPr>
      <dsp:spPr>
        <a:xfrm rot="5400000">
          <a:off x="-51732" y="3582072"/>
          <a:ext cx="751381" cy="569149"/>
        </a:xfrm>
        <a:prstGeom prst="chevron">
          <a:avLst/>
        </a:prstGeom>
        <a:solidFill>
          <a:srgbClr val="FF0000"/>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en-US" sz="900" kern="1200" dirty="0" err="1" smtClean="0"/>
            <a:t>Kiểm</a:t>
          </a:r>
          <a:r>
            <a:rPr lang="en-US" sz="900" kern="1200" dirty="0" smtClean="0"/>
            <a:t> </a:t>
          </a:r>
          <a:r>
            <a:rPr lang="en-US" sz="900" kern="1200" dirty="0" err="1" smtClean="0"/>
            <a:t>tra</a:t>
          </a:r>
          <a:r>
            <a:rPr lang="en-US" sz="900" kern="1200" dirty="0" smtClean="0"/>
            <a:t> </a:t>
          </a:r>
          <a:endParaRPr lang="en-US" sz="900" kern="1200" dirty="0"/>
        </a:p>
      </dsp:txBody>
      <dsp:txXfrm rot="-5400000">
        <a:off x="39385" y="3775531"/>
        <a:ext cx="569149" cy="182232"/>
      </dsp:txXfrm>
    </dsp:sp>
    <dsp:sp modelId="{6AC729CE-95FA-42A5-B6BC-B2F2CD760611}">
      <dsp:nvSpPr>
        <dsp:cNvPr id="0" name=""/>
        <dsp:cNvSpPr/>
      </dsp:nvSpPr>
      <dsp:spPr>
        <a:xfrm rot="5400000">
          <a:off x="2791580" y="1459791"/>
          <a:ext cx="393345" cy="4601909"/>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8232" tIns="6985" rIns="6985" bIns="6985" numCol="1" spcCol="1270" anchor="ctr" anchorCtr="0">
          <a:noAutofit/>
        </a:bodyPr>
        <a:lstStyle/>
        <a:p>
          <a:pPr marL="57150" lvl="1" indent="-57150" algn="l" defTabSz="488950">
            <a:lnSpc>
              <a:spcPct val="90000"/>
            </a:lnSpc>
            <a:spcBef>
              <a:spcPct val="0"/>
            </a:spcBef>
            <a:spcAft>
              <a:spcPct val="15000"/>
            </a:spcAft>
            <a:buChar char="••"/>
          </a:pPr>
          <a:r>
            <a:rPr lang="en-US" sz="1100" kern="1200" dirty="0" smtClean="0"/>
            <a:t>Tester</a:t>
          </a:r>
          <a:endParaRPr lang="en-US" sz="1100" kern="1200" dirty="0"/>
        </a:p>
      </dsp:txBody>
      <dsp:txXfrm rot="-5400000">
        <a:off x="687298" y="3583275"/>
        <a:ext cx="4582707" cy="35494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6D57D9-1D24-479E-B4C6-E7ABB3C7248D}">
      <dsp:nvSpPr>
        <dsp:cNvPr id="0" name=""/>
        <dsp:cNvSpPr/>
      </dsp:nvSpPr>
      <dsp:spPr>
        <a:xfrm>
          <a:off x="3780" y="0"/>
          <a:ext cx="1267540" cy="3256136"/>
        </a:xfrm>
        <a:prstGeom prst="roundRect">
          <a:avLst>
            <a:gd name="adj" fmla="val 10000"/>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a:lnSpc>
              <a:spcPct val="90000"/>
            </a:lnSpc>
            <a:spcBef>
              <a:spcPct val="0"/>
            </a:spcBef>
            <a:spcAft>
              <a:spcPct val="35000"/>
            </a:spcAft>
          </a:pPr>
          <a:r>
            <a:rPr lang="en-US" sz="1600" kern="1200" dirty="0" err="1" smtClean="0">
              <a:solidFill>
                <a:schemeClr val="tx1"/>
              </a:solidFill>
            </a:rPr>
            <a:t>Lập</a:t>
          </a:r>
          <a:r>
            <a:rPr lang="en-US" sz="1600" kern="1200" dirty="0" smtClean="0">
              <a:solidFill>
                <a:schemeClr val="tx1"/>
              </a:solidFill>
            </a:rPr>
            <a:t> </a:t>
          </a:r>
          <a:r>
            <a:rPr lang="en-US" sz="1600" kern="1200" dirty="0" err="1" smtClean="0">
              <a:solidFill>
                <a:schemeClr val="tx1"/>
              </a:solidFill>
            </a:rPr>
            <a:t>kế</a:t>
          </a:r>
          <a:r>
            <a:rPr lang="en-US" sz="1600" kern="1200" dirty="0" smtClean="0">
              <a:solidFill>
                <a:schemeClr val="tx1"/>
              </a:solidFill>
            </a:rPr>
            <a:t> </a:t>
          </a:r>
          <a:r>
            <a:rPr lang="en-US" sz="1600" kern="1200" dirty="0" err="1" smtClean="0">
              <a:solidFill>
                <a:schemeClr val="tx1"/>
              </a:solidFill>
            </a:rPr>
            <a:t>hoạch</a:t>
          </a:r>
          <a:r>
            <a:rPr lang="en-US" sz="1600" kern="1200" dirty="0" smtClean="0">
              <a:solidFill>
                <a:schemeClr val="tx1"/>
              </a:solidFill>
            </a:rPr>
            <a:t> test</a:t>
          </a:r>
          <a:endParaRPr lang="en-US" sz="1600" kern="1200" dirty="0">
            <a:solidFill>
              <a:schemeClr val="tx1"/>
            </a:solidFill>
          </a:endParaRPr>
        </a:p>
      </dsp:txBody>
      <dsp:txXfrm>
        <a:off x="3780" y="1302454"/>
        <a:ext cx="1267540" cy="1302454"/>
      </dsp:txXfrm>
    </dsp:sp>
    <dsp:sp modelId="{297E5FE8-CA4E-45B2-AB99-4BFE4A929586}">
      <dsp:nvSpPr>
        <dsp:cNvPr id="0" name=""/>
        <dsp:cNvSpPr/>
      </dsp:nvSpPr>
      <dsp:spPr>
        <a:xfrm>
          <a:off x="95404" y="195368"/>
          <a:ext cx="1084293" cy="1084293"/>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67000" r="-67000"/>
          </a:stretch>
        </a:blip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dsp:style>
    </dsp:sp>
    <dsp:sp modelId="{AADE6146-9F74-450F-AA98-E6FEA97FA683}">
      <dsp:nvSpPr>
        <dsp:cNvPr id="0" name=""/>
        <dsp:cNvSpPr/>
      </dsp:nvSpPr>
      <dsp:spPr>
        <a:xfrm>
          <a:off x="1309347" y="0"/>
          <a:ext cx="1267540" cy="3256136"/>
        </a:xfrm>
        <a:prstGeom prst="roundRect">
          <a:avLst>
            <a:gd name="adj" fmla="val 10000"/>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a:lnSpc>
              <a:spcPct val="90000"/>
            </a:lnSpc>
            <a:spcBef>
              <a:spcPct val="0"/>
            </a:spcBef>
            <a:spcAft>
              <a:spcPct val="35000"/>
            </a:spcAft>
          </a:pPr>
          <a:r>
            <a:rPr lang="en-US" sz="1600" kern="1200" dirty="0" err="1" smtClean="0">
              <a:solidFill>
                <a:schemeClr val="tx1"/>
              </a:solidFill>
            </a:rPr>
            <a:t>Cài</a:t>
          </a:r>
          <a:r>
            <a:rPr lang="en-US" sz="1600" kern="1200" dirty="0" smtClean="0">
              <a:solidFill>
                <a:schemeClr val="tx1"/>
              </a:solidFill>
            </a:rPr>
            <a:t> </a:t>
          </a:r>
          <a:r>
            <a:rPr lang="en-US" sz="1600" kern="1200" dirty="0" err="1" smtClean="0">
              <a:solidFill>
                <a:schemeClr val="tx1"/>
              </a:solidFill>
            </a:rPr>
            <a:t>đặt</a:t>
          </a:r>
          <a:r>
            <a:rPr lang="en-US" sz="1600" kern="1200" dirty="0" smtClean="0">
              <a:solidFill>
                <a:schemeClr val="tx1"/>
              </a:solidFill>
            </a:rPr>
            <a:t> </a:t>
          </a:r>
          <a:r>
            <a:rPr lang="en-US" sz="1600" kern="1200" dirty="0" err="1" smtClean="0">
              <a:solidFill>
                <a:schemeClr val="tx1"/>
              </a:solidFill>
            </a:rPr>
            <a:t>chuẩn</a:t>
          </a:r>
          <a:r>
            <a:rPr lang="en-US" sz="1600" kern="1200" dirty="0" smtClean="0">
              <a:solidFill>
                <a:schemeClr val="tx1"/>
              </a:solidFill>
            </a:rPr>
            <a:t> </a:t>
          </a:r>
          <a:r>
            <a:rPr lang="en-US" sz="1600" kern="1200" dirty="0" err="1" smtClean="0">
              <a:solidFill>
                <a:schemeClr val="tx1"/>
              </a:solidFill>
            </a:rPr>
            <a:t>bị</a:t>
          </a:r>
          <a:r>
            <a:rPr lang="en-US" sz="1600" kern="1200" dirty="0" smtClean="0">
              <a:solidFill>
                <a:schemeClr val="tx1"/>
              </a:solidFill>
            </a:rPr>
            <a:t> test</a:t>
          </a:r>
          <a:endParaRPr lang="en-US" sz="1600" kern="1200" dirty="0">
            <a:solidFill>
              <a:schemeClr val="tx1"/>
            </a:solidFill>
          </a:endParaRPr>
        </a:p>
      </dsp:txBody>
      <dsp:txXfrm>
        <a:off x="1309347" y="1302454"/>
        <a:ext cx="1267540" cy="1302454"/>
      </dsp:txXfrm>
    </dsp:sp>
    <dsp:sp modelId="{50D3146C-884C-493F-9482-DE4C34688849}">
      <dsp:nvSpPr>
        <dsp:cNvPr id="0" name=""/>
        <dsp:cNvSpPr/>
      </dsp:nvSpPr>
      <dsp:spPr>
        <a:xfrm>
          <a:off x="1400971" y="195368"/>
          <a:ext cx="1084293" cy="1084293"/>
        </a:xfrm>
        <a:prstGeom prst="ellipse">
          <a:avLst/>
        </a:prstGeom>
        <a:blipFill>
          <a:blip xmlns:r="http://schemas.openxmlformats.org/officeDocument/2006/relationships" r:embed="rId2" cstate="print">
            <a:extLst>
              <a:ext uri="{28A0092B-C50C-407E-A947-70E740481C1C}">
                <a14:useLocalDpi xmlns:a14="http://schemas.microsoft.com/office/drawing/2010/main" val="0"/>
              </a:ext>
            </a:extLst>
          </a:blip>
          <a:srcRect/>
          <a:stretch>
            <a:fillRect l="-45000" r="-45000"/>
          </a:stretch>
        </a:blip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dsp:style>
    </dsp:sp>
    <dsp:sp modelId="{DCFC2CB7-96EA-48AE-8523-6E9D4BD5707B}">
      <dsp:nvSpPr>
        <dsp:cNvPr id="0" name=""/>
        <dsp:cNvSpPr/>
      </dsp:nvSpPr>
      <dsp:spPr>
        <a:xfrm>
          <a:off x="2614914" y="0"/>
          <a:ext cx="1267540" cy="3256136"/>
        </a:xfrm>
        <a:prstGeom prst="roundRect">
          <a:avLst>
            <a:gd name="adj" fmla="val 10000"/>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a:lnSpc>
              <a:spcPct val="90000"/>
            </a:lnSpc>
            <a:spcBef>
              <a:spcPct val="0"/>
            </a:spcBef>
            <a:spcAft>
              <a:spcPct val="35000"/>
            </a:spcAft>
          </a:pPr>
          <a:r>
            <a:rPr lang="en-US" sz="1600" kern="1200" dirty="0" smtClean="0">
              <a:solidFill>
                <a:srgbClr val="FF0000"/>
              </a:solidFill>
            </a:rPr>
            <a:t>Unit test</a:t>
          </a:r>
          <a:endParaRPr lang="en-US" sz="1600" kern="1200" dirty="0">
            <a:solidFill>
              <a:srgbClr val="FF0000"/>
            </a:solidFill>
          </a:endParaRPr>
        </a:p>
      </dsp:txBody>
      <dsp:txXfrm>
        <a:off x="2614914" y="1302454"/>
        <a:ext cx="1267540" cy="1302454"/>
      </dsp:txXfrm>
    </dsp:sp>
    <dsp:sp modelId="{D31697A3-034C-4002-9F69-801F644CB38F}">
      <dsp:nvSpPr>
        <dsp:cNvPr id="0" name=""/>
        <dsp:cNvSpPr/>
      </dsp:nvSpPr>
      <dsp:spPr>
        <a:xfrm>
          <a:off x="2706538" y="195368"/>
          <a:ext cx="1084293" cy="1084293"/>
        </a:xfrm>
        <a:prstGeom prst="ellipse">
          <a:avLst/>
        </a:prstGeom>
        <a:blipFill>
          <a:blip xmlns:r="http://schemas.openxmlformats.org/officeDocument/2006/relationships" r:embed="rId2" cstate="print">
            <a:extLst>
              <a:ext uri="{28A0092B-C50C-407E-A947-70E740481C1C}">
                <a14:useLocalDpi xmlns:a14="http://schemas.microsoft.com/office/drawing/2010/main" val="0"/>
              </a:ext>
            </a:extLst>
          </a:blip>
          <a:srcRect/>
          <a:stretch>
            <a:fillRect l="-45000" r="-45000"/>
          </a:stretch>
        </a:blip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dsp:style>
    </dsp:sp>
    <dsp:sp modelId="{66454EB3-DA86-44A7-8139-95C7F1B4C60B}">
      <dsp:nvSpPr>
        <dsp:cNvPr id="0" name=""/>
        <dsp:cNvSpPr/>
      </dsp:nvSpPr>
      <dsp:spPr>
        <a:xfrm>
          <a:off x="3920481" y="0"/>
          <a:ext cx="1267540" cy="3256136"/>
        </a:xfrm>
        <a:prstGeom prst="roundRect">
          <a:avLst>
            <a:gd name="adj" fmla="val 10000"/>
          </a:avLst>
        </a:prstGeom>
        <a:solidFill>
          <a:srgbClr val="FF0000"/>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a:lnSpc>
              <a:spcPct val="90000"/>
            </a:lnSpc>
            <a:spcBef>
              <a:spcPct val="0"/>
            </a:spcBef>
            <a:spcAft>
              <a:spcPct val="35000"/>
            </a:spcAft>
          </a:pPr>
          <a:r>
            <a:rPr lang="en-US" sz="1600" kern="1200" dirty="0" smtClean="0"/>
            <a:t>Module Test</a:t>
          </a:r>
          <a:endParaRPr lang="en-US" sz="1600" kern="1200" dirty="0"/>
        </a:p>
      </dsp:txBody>
      <dsp:txXfrm>
        <a:off x="3920481" y="1302454"/>
        <a:ext cx="1267540" cy="1302454"/>
      </dsp:txXfrm>
    </dsp:sp>
    <dsp:sp modelId="{791B75BA-E133-4D97-81ED-5E812F86ACB7}">
      <dsp:nvSpPr>
        <dsp:cNvPr id="0" name=""/>
        <dsp:cNvSpPr/>
      </dsp:nvSpPr>
      <dsp:spPr>
        <a:xfrm>
          <a:off x="4012105" y="195368"/>
          <a:ext cx="1084293" cy="1084293"/>
        </a:xfrm>
        <a:prstGeom prst="ellipse">
          <a:avLst/>
        </a:prstGeom>
        <a:blipFill>
          <a:blip xmlns:r="http://schemas.openxmlformats.org/officeDocument/2006/relationships" r:embed="rId3" cstate="print">
            <a:extLst>
              <a:ext uri="{28A0092B-C50C-407E-A947-70E740481C1C}">
                <a14:useLocalDpi xmlns:a14="http://schemas.microsoft.com/office/drawing/2010/main" val="0"/>
              </a:ext>
            </a:extLst>
          </a:blip>
          <a:srcRect/>
          <a:stretch>
            <a:fillRect l="-21000" r="-21000"/>
          </a:stretch>
        </a:blip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dsp:style>
    </dsp:sp>
    <dsp:sp modelId="{A61F1737-3BDD-46A8-A28F-55F370E4F42E}">
      <dsp:nvSpPr>
        <dsp:cNvPr id="0" name=""/>
        <dsp:cNvSpPr/>
      </dsp:nvSpPr>
      <dsp:spPr>
        <a:xfrm>
          <a:off x="5226048" y="0"/>
          <a:ext cx="1267540" cy="3256136"/>
        </a:xfrm>
        <a:prstGeom prst="roundRect">
          <a:avLst>
            <a:gd name="adj" fmla="val 10000"/>
          </a:avLst>
        </a:prstGeom>
        <a:solidFill>
          <a:srgbClr val="FF0000"/>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a:lnSpc>
              <a:spcPct val="90000"/>
            </a:lnSpc>
            <a:spcBef>
              <a:spcPct val="0"/>
            </a:spcBef>
            <a:spcAft>
              <a:spcPct val="35000"/>
            </a:spcAft>
          </a:pPr>
          <a:r>
            <a:rPr lang="en-US" sz="1600" kern="1200" dirty="0" err="1" smtClean="0"/>
            <a:t>Intergration</a:t>
          </a:r>
          <a:endParaRPr lang="en-US" sz="1600" kern="1200" dirty="0" smtClean="0"/>
        </a:p>
        <a:p>
          <a:pPr lvl="0" algn="ctr" defTabSz="711200">
            <a:lnSpc>
              <a:spcPct val="90000"/>
            </a:lnSpc>
            <a:spcBef>
              <a:spcPct val="0"/>
            </a:spcBef>
            <a:spcAft>
              <a:spcPct val="35000"/>
            </a:spcAft>
          </a:pPr>
          <a:r>
            <a:rPr lang="en-US" sz="1600" kern="1200" dirty="0" smtClean="0"/>
            <a:t>Test</a:t>
          </a:r>
          <a:endParaRPr lang="en-US" sz="1600" kern="1200" dirty="0"/>
        </a:p>
      </dsp:txBody>
      <dsp:txXfrm>
        <a:off x="5226048" y="1302454"/>
        <a:ext cx="1267540" cy="1302454"/>
      </dsp:txXfrm>
    </dsp:sp>
    <dsp:sp modelId="{27DF99CC-C30E-4A07-8B3A-1F845237B7CC}">
      <dsp:nvSpPr>
        <dsp:cNvPr id="0" name=""/>
        <dsp:cNvSpPr/>
      </dsp:nvSpPr>
      <dsp:spPr>
        <a:xfrm>
          <a:off x="5317672" y="195368"/>
          <a:ext cx="1084293" cy="1084293"/>
        </a:xfrm>
        <a:prstGeom prst="ellipse">
          <a:avLst/>
        </a:prstGeom>
        <a:blipFill>
          <a:blip xmlns:r="http://schemas.openxmlformats.org/officeDocument/2006/relationships" r:embed="rId3" cstate="print">
            <a:extLst>
              <a:ext uri="{28A0092B-C50C-407E-A947-70E740481C1C}">
                <a14:useLocalDpi xmlns:a14="http://schemas.microsoft.com/office/drawing/2010/main" val="0"/>
              </a:ext>
            </a:extLst>
          </a:blip>
          <a:srcRect/>
          <a:stretch>
            <a:fillRect l="-21000" r="-21000"/>
          </a:stretch>
        </a:blip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dsp:style>
    </dsp:sp>
    <dsp:sp modelId="{A2139054-6F1F-45CC-8BF7-66B851FD58C8}">
      <dsp:nvSpPr>
        <dsp:cNvPr id="0" name=""/>
        <dsp:cNvSpPr/>
      </dsp:nvSpPr>
      <dsp:spPr>
        <a:xfrm>
          <a:off x="6531615" y="0"/>
          <a:ext cx="1267540" cy="3256136"/>
        </a:xfrm>
        <a:prstGeom prst="roundRect">
          <a:avLst>
            <a:gd name="adj" fmla="val 10000"/>
          </a:avLst>
        </a:prstGeom>
        <a:solidFill>
          <a:srgbClr val="FF0000"/>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a:lnSpc>
              <a:spcPct val="90000"/>
            </a:lnSpc>
            <a:spcBef>
              <a:spcPct val="0"/>
            </a:spcBef>
            <a:spcAft>
              <a:spcPct val="35000"/>
            </a:spcAft>
          </a:pPr>
          <a:r>
            <a:rPr lang="en-US" sz="1600" kern="1200" dirty="0" smtClean="0"/>
            <a:t>System Test</a:t>
          </a:r>
          <a:endParaRPr lang="en-US" sz="1600" kern="1200" dirty="0"/>
        </a:p>
      </dsp:txBody>
      <dsp:txXfrm>
        <a:off x="6531615" y="1302454"/>
        <a:ext cx="1267540" cy="1302454"/>
      </dsp:txXfrm>
    </dsp:sp>
    <dsp:sp modelId="{54487500-D75E-422D-9278-E84D4583909D}">
      <dsp:nvSpPr>
        <dsp:cNvPr id="0" name=""/>
        <dsp:cNvSpPr/>
      </dsp:nvSpPr>
      <dsp:spPr>
        <a:xfrm>
          <a:off x="6623239" y="195368"/>
          <a:ext cx="1084293" cy="1084293"/>
        </a:xfrm>
        <a:prstGeom prst="ellipse">
          <a:avLst/>
        </a:prstGeom>
        <a:blipFill>
          <a:blip xmlns:r="http://schemas.openxmlformats.org/officeDocument/2006/relationships" r:embed="rId3" cstate="print">
            <a:extLst>
              <a:ext uri="{28A0092B-C50C-407E-A947-70E740481C1C}">
                <a14:useLocalDpi xmlns:a14="http://schemas.microsoft.com/office/drawing/2010/main" val="0"/>
              </a:ext>
            </a:extLst>
          </a:blip>
          <a:srcRect/>
          <a:stretch>
            <a:fillRect l="-21000" r="-21000"/>
          </a:stretch>
        </a:blip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dsp:style>
    </dsp:sp>
    <dsp:sp modelId="{F48F5491-CC32-4911-916E-CFB9F738CD07}">
      <dsp:nvSpPr>
        <dsp:cNvPr id="0" name=""/>
        <dsp:cNvSpPr/>
      </dsp:nvSpPr>
      <dsp:spPr>
        <a:xfrm>
          <a:off x="7837182" y="0"/>
          <a:ext cx="1267540" cy="3256136"/>
        </a:xfrm>
        <a:prstGeom prst="roundRect">
          <a:avLst>
            <a:gd name="adj" fmla="val 10000"/>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a:lnSpc>
              <a:spcPct val="90000"/>
            </a:lnSpc>
            <a:spcBef>
              <a:spcPct val="0"/>
            </a:spcBef>
            <a:spcAft>
              <a:spcPct val="35000"/>
            </a:spcAft>
          </a:pPr>
          <a:r>
            <a:rPr lang="en-US" sz="1600" kern="1200" dirty="0" err="1" smtClean="0"/>
            <a:t>Kiểm</a:t>
          </a:r>
          <a:r>
            <a:rPr lang="en-US" sz="1600" kern="1200" dirty="0" smtClean="0"/>
            <a:t> </a:t>
          </a:r>
          <a:r>
            <a:rPr lang="en-US" sz="1600" kern="1200" dirty="0" err="1" smtClean="0"/>
            <a:t>tra</a:t>
          </a:r>
          <a:r>
            <a:rPr lang="en-US" sz="1600" kern="1200" dirty="0" smtClean="0"/>
            <a:t> </a:t>
          </a:r>
          <a:r>
            <a:rPr lang="en-US" sz="1600" kern="1200" dirty="0" err="1" smtClean="0"/>
            <a:t>kết</a:t>
          </a:r>
          <a:r>
            <a:rPr lang="en-US" sz="1600" kern="1200" dirty="0" smtClean="0"/>
            <a:t> </a:t>
          </a:r>
          <a:r>
            <a:rPr lang="en-US" sz="1600" kern="1200" dirty="0" err="1" smtClean="0"/>
            <a:t>quả</a:t>
          </a:r>
          <a:endParaRPr lang="en-US" sz="1600" kern="1200" dirty="0"/>
        </a:p>
      </dsp:txBody>
      <dsp:txXfrm>
        <a:off x="7837182" y="1302454"/>
        <a:ext cx="1267540" cy="1302454"/>
      </dsp:txXfrm>
    </dsp:sp>
    <dsp:sp modelId="{1610F937-A44B-4A5C-94FC-20A9BC39AC6E}">
      <dsp:nvSpPr>
        <dsp:cNvPr id="0" name=""/>
        <dsp:cNvSpPr/>
      </dsp:nvSpPr>
      <dsp:spPr>
        <a:xfrm>
          <a:off x="7928806" y="195368"/>
          <a:ext cx="1084293" cy="1084293"/>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67000" r="-67000"/>
          </a:stretch>
        </a:blip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dsp:style>
    </dsp:sp>
    <dsp:sp modelId="{3A8094B0-0BFB-412C-867D-EC8836E8C020}">
      <dsp:nvSpPr>
        <dsp:cNvPr id="0" name=""/>
        <dsp:cNvSpPr/>
      </dsp:nvSpPr>
      <dsp:spPr>
        <a:xfrm>
          <a:off x="364340" y="2604908"/>
          <a:ext cx="8379823" cy="488420"/>
        </a:xfrm>
        <a:prstGeom prst="leftRightArrow">
          <a:avLst/>
        </a:prstGeom>
        <a:solidFill>
          <a:schemeClr val="accent1">
            <a:tint val="60000"/>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7">
  <dgm:title val=""/>
  <dgm:desc val=""/>
  <dgm:catLst>
    <dgm:cat type="list" pri="12000"/>
    <dgm:cat type="process" pri="20000"/>
    <dgm:cat type="relationship" pri="14000"/>
    <dgm:cat type="convert" pri="8000"/>
    <dgm:cat type="picture" pri="25000"/>
    <dgm:cat type="pictureconvert"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3705210"/>
            <a:ext cx="9144000" cy="522725"/>
          </a:xfrm>
          <a:prstGeom prst="rect">
            <a:avLst/>
          </a:prstGeom>
        </p:spPr>
        <p:txBody>
          <a:bodyPr anchor="ctr"/>
          <a:lstStyle>
            <a:lvl1pPr marL="0" indent="0" algn="ctr">
              <a:lnSpc>
                <a:spcPct val="100000"/>
              </a:lnSpc>
              <a:buNone/>
              <a:defRPr sz="3600" b="1" baseline="0">
                <a:solidFill>
                  <a:schemeClr val="tx1">
                    <a:lumMod val="75000"/>
                    <a:lumOff val="25000"/>
                  </a:schemeClr>
                </a:solidFill>
                <a:latin typeface="+mj-lt"/>
                <a:cs typeface="Arial" pitchFamily="34" charset="0"/>
              </a:defRPr>
            </a:lvl1pPr>
          </a:lstStyle>
          <a:p>
            <a:pPr lvl="0"/>
            <a:r>
              <a:rPr lang="en-US" altLang="ko-KR" dirty="0">
                <a:ea typeface="맑은 고딕" pitchFamily="50" charset="-127"/>
              </a:rPr>
              <a:t>FREE PPT TEMPLATES</a:t>
            </a:r>
            <a:endParaRPr lang="en-US" altLang="ko-KR" dirty="0"/>
          </a:p>
        </p:txBody>
      </p:sp>
      <p:sp>
        <p:nvSpPr>
          <p:cNvPr id="11" name="Text Placeholder 9"/>
          <p:cNvSpPr>
            <a:spLocks noGrp="1"/>
          </p:cNvSpPr>
          <p:nvPr>
            <p:ph type="body" sz="quarter" idx="11" hasCustomPrompt="1"/>
          </p:nvPr>
        </p:nvSpPr>
        <p:spPr>
          <a:xfrm>
            <a:off x="-148" y="4227934"/>
            <a:ext cx="9144000" cy="288032"/>
          </a:xfrm>
          <a:prstGeom prst="rect">
            <a:avLst/>
          </a:prstGeom>
        </p:spPr>
        <p:txBody>
          <a:bodyPr anchor="ctr"/>
          <a:lstStyle>
            <a:lvl1pPr marL="0" indent="0" algn="ctr">
              <a:lnSpc>
                <a:spcPct val="100000"/>
              </a:lnSpc>
              <a:buNone/>
              <a:defRPr sz="1400" b="1" baseline="0">
                <a:solidFill>
                  <a:schemeClr val="tx1">
                    <a:lumMod val="75000"/>
                    <a:lumOff val="25000"/>
                  </a:schemeClr>
                </a:solidFill>
                <a:latin typeface="+mn-lt"/>
                <a:cs typeface="Arial" pitchFamily="34" charset="0"/>
              </a:defRPr>
            </a:lvl1pPr>
          </a:lstStyle>
          <a:p>
            <a:pPr lvl="0"/>
            <a:r>
              <a:rPr lang="en-US" altLang="ko-KR" dirty="0"/>
              <a:t>INSTERT THE TITLE OF YOUR PRESENTATION HERE</a:t>
            </a:r>
            <a:endParaRPr lang="ko-KR" altLang="en-US" dirty="0"/>
          </a:p>
        </p:txBody>
      </p:sp>
    </p:spTree>
    <p:extLst>
      <p:ext uri="{BB962C8B-B14F-4D97-AF65-F5344CB8AC3E}">
        <p14:creationId xmlns:p14="http://schemas.microsoft.com/office/powerpoint/2010/main" val="41627365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Images and Contents Layout">
    <p:bg>
      <p:bgPr>
        <a:solidFill>
          <a:schemeClr val="accent1"/>
        </a:solidFill>
        <a:effectLst/>
      </p:bgPr>
    </p:bg>
    <p:spTree>
      <p:nvGrpSpPr>
        <p:cNvPr id="1" name=""/>
        <p:cNvGrpSpPr/>
        <p:nvPr/>
      </p:nvGrpSpPr>
      <p:grpSpPr>
        <a:xfrm>
          <a:off x="0" y="0"/>
          <a:ext cx="0" cy="0"/>
          <a:chOff x="0" y="0"/>
          <a:chExt cx="0" cy="0"/>
        </a:xfrm>
      </p:grpSpPr>
      <p:sp>
        <p:nvSpPr>
          <p:cNvPr id="7" name="Picture Placeholder 2"/>
          <p:cNvSpPr>
            <a:spLocks noGrp="1"/>
          </p:cNvSpPr>
          <p:nvPr>
            <p:ph type="pic" idx="1" hasCustomPrompt="1"/>
          </p:nvPr>
        </p:nvSpPr>
        <p:spPr>
          <a:xfrm>
            <a:off x="3347864" y="131536"/>
            <a:ext cx="5796136" cy="1548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2" hasCustomPrompt="1"/>
          </p:nvPr>
        </p:nvSpPr>
        <p:spPr>
          <a:xfrm>
            <a:off x="4104000" y="1798321"/>
            <a:ext cx="5040000" cy="1548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9" name="Picture Placeholder 2"/>
          <p:cNvSpPr>
            <a:spLocks noGrp="1"/>
          </p:cNvSpPr>
          <p:nvPr>
            <p:ph type="pic" idx="13" hasCustomPrompt="1"/>
          </p:nvPr>
        </p:nvSpPr>
        <p:spPr>
          <a:xfrm>
            <a:off x="4824000" y="3465106"/>
            <a:ext cx="4320000" cy="1548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29458121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4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3937417" y="1"/>
            <a:ext cx="1872000" cy="5143499"/>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5" name="Picture Placeholder 2"/>
          <p:cNvSpPr>
            <a:spLocks noGrp="1"/>
          </p:cNvSpPr>
          <p:nvPr>
            <p:ph type="pic" idx="10" hasCustomPrompt="1"/>
          </p:nvPr>
        </p:nvSpPr>
        <p:spPr>
          <a:xfrm>
            <a:off x="1968708" y="1"/>
            <a:ext cx="1872000" cy="5143499"/>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6" name="Picture Placeholder 2"/>
          <p:cNvSpPr>
            <a:spLocks noGrp="1"/>
          </p:cNvSpPr>
          <p:nvPr>
            <p:ph type="pic" idx="11" hasCustomPrompt="1"/>
          </p:nvPr>
        </p:nvSpPr>
        <p:spPr>
          <a:xfrm>
            <a:off x="0" y="1"/>
            <a:ext cx="1872000" cy="5143499"/>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Tree>
    <p:extLst>
      <p:ext uri="{BB962C8B-B14F-4D97-AF65-F5344CB8AC3E}">
        <p14:creationId xmlns:p14="http://schemas.microsoft.com/office/powerpoint/2010/main" val="34165337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4" name="Picture Placeholder 2"/>
          <p:cNvSpPr>
            <a:spLocks noGrp="1"/>
          </p:cNvSpPr>
          <p:nvPr>
            <p:ph type="pic" idx="13" hasCustomPrompt="1"/>
          </p:nvPr>
        </p:nvSpPr>
        <p:spPr>
          <a:xfrm>
            <a:off x="3795621" y="230919"/>
            <a:ext cx="3294112" cy="151216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5" hasCustomPrompt="1"/>
          </p:nvPr>
        </p:nvSpPr>
        <p:spPr>
          <a:xfrm>
            <a:off x="5613166" y="3399271"/>
            <a:ext cx="3293944" cy="151216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6" hasCustomPrompt="1"/>
          </p:nvPr>
        </p:nvSpPr>
        <p:spPr>
          <a:xfrm>
            <a:off x="3795621" y="1815095"/>
            <a:ext cx="1728192" cy="3096344"/>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7" hasCustomPrompt="1"/>
          </p:nvPr>
        </p:nvSpPr>
        <p:spPr>
          <a:xfrm>
            <a:off x="5621504" y="1814524"/>
            <a:ext cx="1468228" cy="151216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2" name="Picture Placeholder 2"/>
          <p:cNvSpPr>
            <a:spLocks noGrp="1"/>
          </p:cNvSpPr>
          <p:nvPr>
            <p:ph type="pic" idx="18" hasCustomPrompt="1"/>
          </p:nvPr>
        </p:nvSpPr>
        <p:spPr>
          <a:xfrm>
            <a:off x="7178918" y="230919"/>
            <a:ext cx="1728192" cy="3096344"/>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21375891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81632"/>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757696"/>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4" name="Picture 3" descr="D:\Fullppt\005-PNG이미지\노트북.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57041" y="1313860"/>
            <a:ext cx="6438182" cy="3274563"/>
          </a:xfrm>
          <a:prstGeom prst="rect">
            <a:avLst/>
          </a:prstGeom>
          <a:noFill/>
          <a:extLst>
            <a:ext uri="{909E8E84-426E-40DD-AFC4-6F175D3DCCD1}">
              <a14:hiddenFill xmlns:a14="http://schemas.microsoft.com/office/drawing/2010/main">
                <a:solidFill>
                  <a:srgbClr val="FFFFFF"/>
                </a:solidFill>
              </a14:hiddenFill>
            </a:ext>
          </a:extLst>
        </p:spPr>
      </p:pic>
      <p:sp>
        <p:nvSpPr>
          <p:cNvPr id="5" name="Picture Placeholder 2"/>
          <p:cNvSpPr>
            <a:spLocks noGrp="1"/>
          </p:cNvSpPr>
          <p:nvPr>
            <p:ph type="pic" idx="1" hasCustomPrompt="1"/>
          </p:nvPr>
        </p:nvSpPr>
        <p:spPr>
          <a:xfrm>
            <a:off x="981898" y="1731279"/>
            <a:ext cx="3085597" cy="228186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956077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105958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3507854"/>
            <a:ext cx="9144000" cy="163564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pic>
        <p:nvPicPr>
          <p:cNvPr id="6" name="Picture 2" descr="D:\Fullppt\PNG이미지\핸드폰2.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735225" y="1079005"/>
            <a:ext cx="3373328" cy="4085033"/>
          </a:xfrm>
          <a:prstGeom prst="rect">
            <a:avLst/>
          </a:prstGeom>
          <a:noFill/>
          <a:extLst>
            <a:ext uri="{909E8E84-426E-40DD-AFC4-6F175D3DCCD1}">
              <a14:hiddenFill xmlns:a14="http://schemas.microsoft.com/office/drawing/2010/main">
                <a:solidFill>
                  <a:srgbClr val="FFFFFF"/>
                </a:solidFill>
              </a14:hiddenFill>
            </a:ext>
          </a:extLst>
        </p:spPr>
      </p:pic>
      <p:sp>
        <p:nvSpPr>
          <p:cNvPr id="7" name="Picture Placeholder 2"/>
          <p:cNvSpPr>
            <a:spLocks noGrp="1"/>
          </p:cNvSpPr>
          <p:nvPr>
            <p:ph type="pic" idx="1" hasCustomPrompt="1"/>
          </p:nvPr>
        </p:nvSpPr>
        <p:spPr>
          <a:xfrm>
            <a:off x="3566328" y="1217153"/>
            <a:ext cx="1945465" cy="3005145"/>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24542432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ICON SETS LAYOUT</a:t>
            </a:r>
          </a:p>
        </p:txBody>
      </p:sp>
      <p:grpSp>
        <p:nvGrpSpPr>
          <p:cNvPr id="5" name="Group 4"/>
          <p:cNvGrpSpPr/>
          <p:nvPr userDrawn="1"/>
        </p:nvGrpSpPr>
        <p:grpSpPr>
          <a:xfrm>
            <a:off x="354008" y="1131589"/>
            <a:ext cx="2849840" cy="364917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grpSp>
    </p:spTree>
    <p:extLst>
      <p:ext uri="{BB962C8B-B14F-4D97-AF65-F5344CB8AC3E}">
        <p14:creationId xmlns:p14="http://schemas.microsoft.com/office/powerpoint/2010/main" val="7381822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Break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4572000" y="2253238"/>
            <a:ext cx="4572000" cy="473576"/>
          </a:xfrm>
          <a:prstGeom prst="rect">
            <a:avLst/>
          </a:prstGeom>
        </p:spPr>
        <p:txBody>
          <a:bodyPr anchor="ctr"/>
          <a:lstStyle>
            <a:lvl1pPr marL="0" indent="0" algn="l">
              <a:buNone/>
              <a:defRPr sz="3600" b="0" baseline="0">
                <a:solidFill>
                  <a:schemeClr val="tx1">
                    <a:lumMod val="75000"/>
                    <a:lumOff val="25000"/>
                  </a:schemeClr>
                </a:solidFill>
                <a:latin typeface="+mj-lt"/>
                <a:cs typeface="Arial" pitchFamily="34" charset="0"/>
              </a:defRPr>
            </a:lvl1pPr>
          </a:lstStyle>
          <a:p>
            <a:pPr lvl="0"/>
            <a:r>
              <a:rPr lang="en-US" altLang="ko-KR" dirty="0"/>
              <a:t>SECTION BREAK</a:t>
            </a:r>
          </a:p>
        </p:txBody>
      </p:sp>
      <p:sp>
        <p:nvSpPr>
          <p:cNvPr id="11" name="Text Placeholder 9"/>
          <p:cNvSpPr>
            <a:spLocks noGrp="1"/>
          </p:cNvSpPr>
          <p:nvPr>
            <p:ph type="body" sz="quarter" idx="11" hasCustomPrompt="1"/>
          </p:nvPr>
        </p:nvSpPr>
        <p:spPr>
          <a:xfrm>
            <a:off x="4572000" y="2726814"/>
            <a:ext cx="4572000" cy="288032"/>
          </a:xfrm>
          <a:prstGeom prst="rect">
            <a:avLst/>
          </a:prstGeom>
        </p:spPr>
        <p:txBody>
          <a:bodyPr anchor="ctr"/>
          <a:lstStyle>
            <a:lvl1pPr marL="0" indent="0" algn="l">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1738235425"/>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733843443"/>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layout1">
    <p:spTree>
      <p:nvGrpSpPr>
        <p:cNvPr id="1" name=""/>
        <p:cNvGrpSpPr/>
        <p:nvPr/>
      </p:nvGrpSpPr>
      <p:grpSpPr>
        <a:xfrm>
          <a:off x="0" y="0"/>
          <a:ext cx="0" cy="0"/>
          <a:chOff x="0" y="0"/>
          <a:chExt cx="0" cy="0"/>
        </a:xfrm>
      </p:grpSpPr>
      <p:grpSp>
        <p:nvGrpSpPr>
          <p:cNvPr id="3" name="Group 2"/>
          <p:cNvGrpSpPr/>
          <p:nvPr userDrawn="1"/>
        </p:nvGrpSpPr>
        <p:grpSpPr>
          <a:xfrm>
            <a:off x="354008" y="1131589"/>
            <a:ext cx="2849840" cy="3649171"/>
            <a:chOff x="354008" y="1131589"/>
            <a:chExt cx="2849840" cy="3649171"/>
          </a:xfrm>
        </p:grpSpPr>
        <p:sp>
          <p:nvSpPr>
            <p:cNvPr id="4" name="Rounded Rectangle 3"/>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5" name="Rounded Rectangle 4"/>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sp>
          <p:nvSpPr>
            <p:cNvPr id="6" name="Half Frame 5"/>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grpSp>
    </p:spTree>
    <p:extLst>
      <p:ext uri="{BB962C8B-B14F-4D97-AF65-F5344CB8AC3E}">
        <p14:creationId xmlns:p14="http://schemas.microsoft.com/office/powerpoint/2010/main" val="404730330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chemeClr val="bg1">
              <a:alpha val="3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Oval 1"/>
          <p:cNvSpPr/>
          <p:nvPr userDrawn="1"/>
        </p:nvSpPr>
        <p:spPr>
          <a:xfrm>
            <a:off x="2699792" y="699542"/>
            <a:ext cx="3744416" cy="3744416"/>
          </a:xfrm>
          <a:prstGeom prst="ellipse">
            <a:avLst/>
          </a:prstGeom>
          <a:solidFill>
            <a:schemeClr val="accent1">
              <a:alpha val="77000"/>
            </a:schemeClr>
          </a:solidFill>
          <a:ln w="857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Text Placeholder 9"/>
          <p:cNvSpPr>
            <a:spLocks noGrp="1"/>
          </p:cNvSpPr>
          <p:nvPr>
            <p:ph type="body" sz="quarter" idx="10" hasCustomPrompt="1"/>
          </p:nvPr>
        </p:nvSpPr>
        <p:spPr>
          <a:xfrm>
            <a:off x="2699792" y="2181230"/>
            <a:ext cx="3744416" cy="576063"/>
          </a:xfrm>
          <a:prstGeom prst="rect">
            <a:avLst/>
          </a:prstGeom>
        </p:spPr>
        <p:txBody>
          <a:bodyPr anchor="ctr"/>
          <a:lstStyle>
            <a:lvl1pPr marL="0" indent="0" algn="ctr">
              <a:buNone/>
              <a:defRPr sz="3600" b="1" baseline="0">
                <a:solidFill>
                  <a:schemeClr val="tx1">
                    <a:lumMod val="75000"/>
                    <a:lumOff val="25000"/>
                  </a:schemeClr>
                </a:solidFill>
                <a:latin typeface="+mj-lt"/>
                <a:cs typeface="Arial" pitchFamily="34" charset="0"/>
              </a:defRPr>
            </a:lvl1pPr>
          </a:lstStyle>
          <a:p>
            <a:pPr lvl="0"/>
            <a:r>
              <a:rPr lang="en-US" altLang="ko-KR" dirty="0"/>
              <a:t>Thank you</a:t>
            </a:r>
          </a:p>
        </p:txBody>
      </p:sp>
      <p:sp>
        <p:nvSpPr>
          <p:cNvPr id="11" name="Text Placeholder 9"/>
          <p:cNvSpPr>
            <a:spLocks noGrp="1"/>
          </p:cNvSpPr>
          <p:nvPr>
            <p:ph type="body" sz="quarter" idx="11" hasCustomPrompt="1"/>
          </p:nvPr>
        </p:nvSpPr>
        <p:spPr>
          <a:xfrm>
            <a:off x="2699644" y="2757294"/>
            <a:ext cx="3744416"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9224771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757120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105958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3129044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95536" y="195486"/>
            <a:ext cx="8424936" cy="576064"/>
          </a:xfrm>
          <a:prstGeom prst="rect">
            <a:avLst/>
          </a:prstGeom>
        </p:spPr>
        <p:txBody>
          <a:bodyPr anchor="ctr"/>
          <a:lstStyle>
            <a:lvl1pPr marL="0" indent="0" algn="l">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395536" y="771550"/>
            <a:ext cx="8424936" cy="288032"/>
          </a:xfrm>
          <a:prstGeom prst="rect">
            <a:avLst/>
          </a:prstGeom>
        </p:spPr>
        <p:txBody>
          <a:bodyPr anchor="ctr"/>
          <a:lstStyle>
            <a:lvl1pPr marL="0" indent="0" algn="l">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14577139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179512" y="339502"/>
            <a:ext cx="4248472" cy="576064"/>
          </a:xfrm>
          <a:prstGeom prst="rect">
            <a:avLst/>
          </a:prstGeom>
        </p:spPr>
        <p:txBody>
          <a:bodyPr anchor="ctr"/>
          <a:lstStyle>
            <a:lvl1pPr marL="0" indent="0" algn="l">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179512" y="915566"/>
            <a:ext cx="4248472" cy="288032"/>
          </a:xfrm>
          <a:prstGeom prst="rect">
            <a:avLst/>
          </a:prstGeom>
        </p:spPr>
        <p:txBody>
          <a:bodyPr anchor="ctr"/>
          <a:lstStyle>
            <a:lvl1pPr marL="0" indent="0" algn="l">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39277358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105958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Picture Placeholder 2"/>
          <p:cNvSpPr>
            <a:spLocks noGrp="1"/>
          </p:cNvSpPr>
          <p:nvPr>
            <p:ph type="pic" idx="1" hasCustomPrompt="1"/>
          </p:nvPr>
        </p:nvSpPr>
        <p:spPr>
          <a:xfrm>
            <a:off x="649247" y="1275607"/>
            <a:ext cx="1258458" cy="1296144"/>
          </a:xfrm>
          <a:prstGeom prst="ellipse">
            <a:avLst/>
          </a:prstGeom>
          <a:solidFill>
            <a:schemeClr val="bg1">
              <a:lumMod val="95000"/>
            </a:schemeClr>
          </a:solidFill>
          <a:ln w="38100">
            <a:solidFill>
              <a:schemeClr val="accent1"/>
            </a:solidFill>
          </a:ln>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9" name="Picture Placeholder 2"/>
          <p:cNvSpPr>
            <a:spLocks noGrp="1"/>
          </p:cNvSpPr>
          <p:nvPr>
            <p:ph type="pic" idx="12" hasCustomPrompt="1"/>
          </p:nvPr>
        </p:nvSpPr>
        <p:spPr>
          <a:xfrm>
            <a:off x="2934659" y="1275606"/>
            <a:ext cx="1258458" cy="1296144"/>
          </a:xfrm>
          <a:prstGeom prst="ellipse">
            <a:avLst/>
          </a:prstGeom>
          <a:solidFill>
            <a:schemeClr val="bg1">
              <a:lumMod val="95000"/>
            </a:schemeClr>
          </a:solidFill>
          <a:ln w="38100">
            <a:solidFill>
              <a:schemeClr val="accent1"/>
            </a:solidFill>
          </a:ln>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2" name="Picture Placeholder 2"/>
          <p:cNvSpPr>
            <a:spLocks noGrp="1"/>
          </p:cNvSpPr>
          <p:nvPr>
            <p:ph type="pic" idx="13" hasCustomPrompt="1"/>
          </p:nvPr>
        </p:nvSpPr>
        <p:spPr>
          <a:xfrm>
            <a:off x="7505485" y="1273457"/>
            <a:ext cx="1258458" cy="1296144"/>
          </a:xfrm>
          <a:prstGeom prst="ellipse">
            <a:avLst/>
          </a:prstGeom>
          <a:solidFill>
            <a:schemeClr val="bg1">
              <a:lumMod val="95000"/>
            </a:schemeClr>
          </a:solidFill>
          <a:ln w="38100">
            <a:solidFill>
              <a:schemeClr val="accent1"/>
            </a:solidFill>
          </a:ln>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3" name="Picture Placeholder 2"/>
          <p:cNvSpPr>
            <a:spLocks noGrp="1"/>
          </p:cNvSpPr>
          <p:nvPr>
            <p:ph type="pic" idx="14" hasCustomPrompt="1"/>
          </p:nvPr>
        </p:nvSpPr>
        <p:spPr>
          <a:xfrm>
            <a:off x="5220072" y="1275606"/>
            <a:ext cx="1258458" cy="1296144"/>
          </a:xfrm>
          <a:prstGeom prst="ellipse">
            <a:avLst/>
          </a:prstGeom>
          <a:solidFill>
            <a:schemeClr val="bg1">
              <a:lumMod val="95000"/>
            </a:schemeClr>
          </a:solidFill>
          <a:ln w="38100">
            <a:solidFill>
              <a:schemeClr val="accent1"/>
            </a:solidFill>
          </a:ln>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265024113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0" y="0"/>
            <a:ext cx="9144000" cy="51435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6159670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4" name="Rectangle 3"/>
          <p:cNvSpPr/>
          <p:nvPr userDrawn="1"/>
        </p:nvSpPr>
        <p:spPr>
          <a:xfrm>
            <a:off x="4572000" y="0"/>
            <a:ext cx="4104456"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Picture Placeholder 2"/>
          <p:cNvSpPr>
            <a:spLocks noGrp="1"/>
          </p:cNvSpPr>
          <p:nvPr>
            <p:ph type="pic" idx="1" hasCustomPrompt="1"/>
          </p:nvPr>
        </p:nvSpPr>
        <p:spPr>
          <a:xfrm>
            <a:off x="0" y="1995686"/>
            <a:ext cx="9144000" cy="288032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15631393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6.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18.xml"/><Relationship Id="rId1"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6683050"/>
      </p:ext>
    </p:extLst>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7555548"/>
      </p:ext>
    </p:extLst>
  </p:cSld>
  <p:clrMap bg1="lt1" tx1="dk1" bg2="lt2" tx2="dk2" accent1="accent1" accent2="accent2" accent3="accent3" accent4="accent4" accent5="accent5" accent6="accent6" hlink="hlink" folHlink="folHlink"/>
  <p:sldLayoutIdLst>
    <p:sldLayoutId id="2147483659" r:id="rId1"/>
    <p:sldLayoutId id="2147483652" r:id="rId2"/>
    <p:sldLayoutId id="2147483661" r:id="rId3"/>
    <p:sldLayoutId id="2147483660" r:id="rId4"/>
    <p:sldLayoutId id="2147483662" r:id="rId5"/>
    <p:sldLayoutId id="2147483655" r:id="rId6"/>
    <p:sldLayoutId id="2147483663" r:id="rId7"/>
    <p:sldLayoutId id="2147483664" r:id="rId8"/>
    <p:sldLayoutId id="2147483668" r:id="rId9"/>
    <p:sldLayoutId id="2147483665" r:id="rId10"/>
    <p:sldLayoutId id="2147483670" r:id="rId11"/>
    <p:sldLayoutId id="2147483672" r:id="rId12"/>
    <p:sldLayoutId id="2147483656" r:id="rId13"/>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4710703"/>
      </p:ext>
    </p:extLst>
  </p:cSld>
  <p:clrMap bg1="lt1" tx1="dk1" bg2="lt2" tx2="dk2" accent1="accent1" accent2="accent2" accent3="accent3" accent4="accent4" accent5="accent5" accent6="accent6" hlink="hlink" folHlink="folHlink"/>
  <p:sldLayoutIdLst>
    <p:sldLayoutId id="2147483654" r:id="rId1"/>
  </p:sldLayoutIdLst>
  <p:timing>
    <p:tnLst>
      <p:par>
        <p:cTn id="1" dur="indefinite" restart="never" nodeType="tmRoot"/>
      </p:par>
    </p:tnLst>
  </p:timing>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68393053"/>
      </p:ext>
    </p:extLst>
  </p:cSld>
  <p:clrMap bg1="lt1" tx1="dk1" bg2="lt2" tx2="dk2" accent1="accent1" accent2="accent2" accent3="accent3" accent4="accent4" accent5="accent5" accent6="accent6" hlink="hlink" folHlink="folHlink"/>
  <p:sldLayoutIdLst>
    <p:sldLayoutId id="2147483674" r:id="rId1"/>
    <p:sldLayoutId id="2147483675" r:id="rId2"/>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g"/><Relationship Id="rId1" Type="http://schemas.openxmlformats.org/officeDocument/2006/relationships/slideLayout" Target="../slideLayouts/slideLayout16.xml"/><Relationship Id="rId4" Type="http://schemas.openxmlformats.org/officeDocument/2006/relationships/comments" Target="../comments/commen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3" Type="http://schemas.openxmlformats.org/officeDocument/2006/relationships/image" Target="../media/image16.gif"/><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png"/><Relationship Id="rId1" Type="http://schemas.openxmlformats.org/officeDocument/2006/relationships/slideLayout" Target="../slideLayouts/slideLayout7.xml"/><Relationship Id="rId5" Type="http://schemas.openxmlformats.org/officeDocument/2006/relationships/image" Target="../media/image21.png"/><Relationship Id="rId4" Type="http://schemas.openxmlformats.org/officeDocument/2006/relationships/image" Target="../media/image20.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pPr lvl="0"/>
            <a:r>
              <a:rPr lang="en-US" dirty="0" smtClean="0"/>
              <a:t>QUY TRÌNH TEST</a:t>
            </a:r>
            <a:endParaRPr lang="en-US" altLang="ko-KR" sz="3600" dirty="0"/>
          </a:p>
        </p:txBody>
      </p:sp>
      <p:sp>
        <p:nvSpPr>
          <p:cNvPr id="4" name="Text Placeholder 3"/>
          <p:cNvSpPr>
            <a:spLocks noGrp="1"/>
          </p:cNvSpPr>
          <p:nvPr>
            <p:ph type="body" sz="quarter" idx="11"/>
          </p:nvPr>
        </p:nvSpPr>
        <p:spPr/>
        <p:txBody>
          <a:bodyPr/>
          <a:lstStyle/>
          <a:p>
            <a:pPr>
              <a:spcBef>
                <a:spcPts val="0"/>
              </a:spcBef>
              <a:defRPr/>
            </a:pPr>
            <a:r>
              <a:rPr lang="en-US" altLang="ko-KR" dirty="0"/>
              <a:t>THINGS YOU NEED FOR SOFTWARE TESTING</a:t>
            </a:r>
          </a:p>
        </p:txBody>
      </p:sp>
    </p:spTree>
    <p:extLst>
      <p:ext uri="{BB962C8B-B14F-4D97-AF65-F5344CB8AC3E}">
        <p14:creationId xmlns:p14="http://schemas.microsoft.com/office/powerpoint/2010/main" val="297184137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p:cNvSpPr txBox="1"/>
          <p:nvPr/>
        </p:nvSpPr>
        <p:spPr>
          <a:xfrm>
            <a:off x="2267744" y="267494"/>
            <a:ext cx="2993127" cy="369332"/>
          </a:xfrm>
          <a:prstGeom prst="rect">
            <a:avLst/>
          </a:prstGeom>
          <a:noFill/>
        </p:spPr>
        <p:txBody>
          <a:bodyPr wrap="none" rtlCol="0">
            <a:spAutoFit/>
          </a:bodyPr>
          <a:lstStyle/>
          <a:p>
            <a:r>
              <a:rPr lang="en-US" dirty="0" err="1" smtClean="0"/>
              <a:t>Phân</a:t>
            </a:r>
            <a:r>
              <a:rPr lang="en-US" dirty="0" smtClean="0"/>
              <a:t> </a:t>
            </a:r>
            <a:r>
              <a:rPr lang="en-US" dirty="0" err="1" smtClean="0"/>
              <a:t>loại</a:t>
            </a:r>
            <a:r>
              <a:rPr lang="en-US" dirty="0" smtClean="0"/>
              <a:t> </a:t>
            </a:r>
            <a:r>
              <a:rPr lang="en-US" dirty="0" err="1" smtClean="0"/>
              <a:t>lỗi</a:t>
            </a:r>
            <a:r>
              <a:rPr lang="en-US" dirty="0" smtClean="0"/>
              <a:t> </a:t>
            </a:r>
            <a:r>
              <a:rPr lang="en-US" dirty="0" err="1" smtClean="0"/>
              <a:t>theo</a:t>
            </a:r>
            <a:r>
              <a:rPr lang="en-US" dirty="0" smtClean="0"/>
              <a:t> </a:t>
            </a:r>
            <a:r>
              <a:rPr lang="en-US" dirty="0" err="1" smtClean="0"/>
              <a:t>hình</a:t>
            </a:r>
            <a:r>
              <a:rPr lang="en-US" dirty="0" smtClean="0"/>
              <a:t> </a:t>
            </a:r>
            <a:r>
              <a:rPr lang="en-US" dirty="0" err="1" smtClean="0"/>
              <a:t>thức</a:t>
            </a:r>
            <a:endParaRPr lang="en-US" dirty="0"/>
          </a:p>
        </p:txBody>
      </p:sp>
      <p:sp>
        <p:nvSpPr>
          <p:cNvPr id="19" name="TextBox 18"/>
          <p:cNvSpPr txBox="1"/>
          <p:nvPr/>
        </p:nvSpPr>
        <p:spPr>
          <a:xfrm>
            <a:off x="2339752" y="843558"/>
            <a:ext cx="6552728" cy="4339650"/>
          </a:xfrm>
          <a:prstGeom prst="rect">
            <a:avLst/>
          </a:prstGeom>
          <a:noFill/>
        </p:spPr>
        <p:txBody>
          <a:bodyPr wrap="square" rtlCol="0">
            <a:spAutoFit/>
          </a:bodyPr>
          <a:lstStyle/>
          <a:p>
            <a:r>
              <a:rPr lang="en-US" b="1" dirty="0" err="1"/>
              <a:t>Lỗi</a:t>
            </a:r>
            <a:r>
              <a:rPr lang="en-US" b="1" dirty="0"/>
              <a:t> </a:t>
            </a:r>
            <a:r>
              <a:rPr lang="en-US" b="1" dirty="0" err="1"/>
              <a:t>chức</a:t>
            </a:r>
            <a:r>
              <a:rPr lang="en-US" b="1" dirty="0"/>
              <a:t> </a:t>
            </a:r>
            <a:r>
              <a:rPr lang="en-US" b="1" dirty="0" err="1"/>
              <a:t>năng</a:t>
            </a:r>
            <a:r>
              <a:rPr lang="en-US" b="1" dirty="0"/>
              <a:t> (Functional Bug</a:t>
            </a:r>
            <a:r>
              <a:rPr lang="en-US" b="1" dirty="0" smtClean="0"/>
              <a:t>)</a:t>
            </a:r>
          </a:p>
          <a:p>
            <a:r>
              <a:rPr lang="vi-VN" sz="1200" dirty="0"/>
              <a:t>Đây là lỗi quan trọng liên quan tới thao tác bạn thực hiện. Lỗi này chỉ có thể tìm thấy khi thao tác gì đó và sản phẩm không phản hồi như mong muốn</a:t>
            </a:r>
            <a:r>
              <a:rPr lang="vi-VN" sz="1200" dirty="0" smtClean="0"/>
              <a:t>.</a:t>
            </a:r>
            <a:endParaRPr lang="en-US" sz="1200" dirty="0" smtClean="0"/>
          </a:p>
          <a:p>
            <a:endParaRPr lang="en-US" sz="1200" dirty="0" smtClean="0"/>
          </a:p>
          <a:p>
            <a:endParaRPr lang="en-US" sz="1200" dirty="0"/>
          </a:p>
          <a:p>
            <a:r>
              <a:rPr lang="en-US" b="1" dirty="0" err="1"/>
              <a:t>Lỗi</a:t>
            </a:r>
            <a:r>
              <a:rPr lang="en-US" b="1" dirty="0"/>
              <a:t> </a:t>
            </a:r>
            <a:r>
              <a:rPr lang="en-US" b="1" dirty="0" err="1"/>
              <a:t>đồ</a:t>
            </a:r>
            <a:r>
              <a:rPr lang="en-US" b="1" dirty="0"/>
              <a:t> </a:t>
            </a:r>
            <a:r>
              <a:rPr lang="en-US" b="1" dirty="0" err="1"/>
              <a:t>họa</a:t>
            </a:r>
            <a:r>
              <a:rPr lang="en-US" b="1" dirty="0"/>
              <a:t> (Graphical Bug)</a:t>
            </a:r>
            <a:endParaRPr lang="en-US" dirty="0"/>
          </a:p>
          <a:p>
            <a:r>
              <a:rPr lang="en-US" sz="1200" dirty="0" err="1"/>
              <a:t>Đây</a:t>
            </a:r>
            <a:r>
              <a:rPr lang="en-US" sz="1200" dirty="0"/>
              <a:t> </a:t>
            </a:r>
            <a:r>
              <a:rPr lang="en-US" sz="1200" dirty="0" err="1"/>
              <a:t>là</a:t>
            </a:r>
            <a:r>
              <a:rPr lang="en-US" sz="1200" dirty="0"/>
              <a:t> </a:t>
            </a:r>
            <a:r>
              <a:rPr lang="en-US" sz="1200" dirty="0" err="1"/>
              <a:t>lỗi</a:t>
            </a:r>
            <a:r>
              <a:rPr lang="en-US" sz="1200" dirty="0"/>
              <a:t> </a:t>
            </a:r>
            <a:r>
              <a:rPr lang="en-US" sz="1200" dirty="0" err="1"/>
              <a:t>tĩnh</a:t>
            </a:r>
            <a:r>
              <a:rPr lang="en-US" sz="1200" dirty="0"/>
              <a:t>, </a:t>
            </a:r>
            <a:r>
              <a:rPr lang="en-US" sz="1200" dirty="0" err="1"/>
              <a:t>liên</a:t>
            </a:r>
            <a:r>
              <a:rPr lang="en-US" sz="1200" dirty="0"/>
              <a:t> </a:t>
            </a:r>
            <a:r>
              <a:rPr lang="en-US" sz="1200" dirty="0" err="1"/>
              <a:t>quan</a:t>
            </a:r>
            <a:r>
              <a:rPr lang="en-US" sz="1200" dirty="0"/>
              <a:t> </a:t>
            </a:r>
            <a:r>
              <a:rPr lang="en-US" sz="1200" dirty="0" err="1"/>
              <a:t>tới</a:t>
            </a:r>
            <a:r>
              <a:rPr lang="en-US" sz="1200" dirty="0"/>
              <a:t> </a:t>
            </a:r>
            <a:r>
              <a:rPr lang="en-US" sz="1200" dirty="0" err="1"/>
              <a:t>giao</a:t>
            </a:r>
            <a:r>
              <a:rPr lang="en-US" sz="1200" dirty="0"/>
              <a:t> </a:t>
            </a:r>
            <a:r>
              <a:rPr lang="en-US" sz="1200" dirty="0" err="1"/>
              <a:t>diện</a:t>
            </a:r>
            <a:r>
              <a:rPr lang="en-US" sz="1200" dirty="0"/>
              <a:t>, </a:t>
            </a:r>
            <a:r>
              <a:rPr lang="en-US" sz="1200" dirty="0" err="1"/>
              <a:t>dàn</a:t>
            </a:r>
            <a:r>
              <a:rPr lang="en-US" sz="1200" dirty="0"/>
              <a:t> </a:t>
            </a:r>
            <a:r>
              <a:rPr lang="en-US" sz="1200" dirty="0" err="1"/>
              <a:t>trang</a:t>
            </a:r>
            <a:r>
              <a:rPr lang="en-US" sz="1200" dirty="0"/>
              <a:t>.</a:t>
            </a:r>
          </a:p>
          <a:p>
            <a:endParaRPr lang="en-US" sz="1200" dirty="0" smtClean="0"/>
          </a:p>
          <a:p>
            <a:endParaRPr lang="en-US" sz="1200" dirty="0"/>
          </a:p>
          <a:p>
            <a:r>
              <a:rPr lang="en-US" b="1" dirty="0" err="1"/>
              <a:t>Lỗi</a:t>
            </a:r>
            <a:r>
              <a:rPr lang="en-US" b="1" dirty="0"/>
              <a:t> </a:t>
            </a:r>
            <a:r>
              <a:rPr lang="en-US" b="1" dirty="0" err="1"/>
              <a:t>từ</a:t>
            </a:r>
            <a:r>
              <a:rPr lang="en-US" b="1" dirty="0"/>
              <a:t> </a:t>
            </a:r>
            <a:r>
              <a:rPr lang="en-US" b="1" dirty="0" err="1"/>
              <a:t>ngữ</a:t>
            </a:r>
            <a:r>
              <a:rPr lang="en-US" b="1" dirty="0"/>
              <a:t> (Wording Bug)</a:t>
            </a:r>
            <a:endParaRPr lang="en-US" dirty="0"/>
          </a:p>
          <a:p>
            <a:r>
              <a:rPr lang="en-US" sz="1200" dirty="0" err="1"/>
              <a:t>Lỗi</a:t>
            </a:r>
            <a:r>
              <a:rPr lang="en-US" sz="1200" dirty="0"/>
              <a:t> </a:t>
            </a:r>
            <a:r>
              <a:rPr lang="en-US" sz="1200" dirty="0" err="1"/>
              <a:t>ngày</a:t>
            </a:r>
            <a:r>
              <a:rPr lang="en-US" sz="1200" dirty="0"/>
              <a:t> </a:t>
            </a:r>
            <a:r>
              <a:rPr lang="en-US" sz="1200" dirty="0" err="1"/>
              <a:t>thuộc</a:t>
            </a:r>
            <a:r>
              <a:rPr lang="en-US" sz="1200" dirty="0"/>
              <a:t> </a:t>
            </a:r>
            <a:r>
              <a:rPr lang="en-US" sz="1200" dirty="0" err="1"/>
              <a:t>về</a:t>
            </a:r>
            <a:r>
              <a:rPr lang="en-US" sz="1200" dirty="0"/>
              <a:t> </a:t>
            </a:r>
            <a:r>
              <a:rPr lang="en-US" sz="1200" dirty="0" err="1"/>
              <a:t>nội</a:t>
            </a:r>
            <a:r>
              <a:rPr lang="en-US" sz="1200" dirty="0"/>
              <a:t> dung </a:t>
            </a:r>
            <a:r>
              <a:rPr lang="en-US" sz="1200" dirty="0" err="1"/>
              <a:t>văn</a:t>
            </a:r>
            <a:r>
              <a:rPr lang="en-US" sz="1200" dirty="0"/>
              <a:t> </a:t>
            </a:r>
            <a:r>
              <a:rPr lang="en-US" sz="1200" dirty="0" err="1"/>
              <a:t>bản</a:t>
            </a:r>
            <a:r>
              <a:rPr lang="en-US" sz="1200" dirty="0"/>
              <a:t>.</a:t>
            </a:r>
          </a:p>
          <a:p>
            <a:endParaRPr lang="en-US" sz="1200" dirty="0" smtClean="0"/>
          </a:p>
          <a:p>
            <a:endParaRPr lang="en-US" sz="1200" dirty="0" smtClean="0"/>
          </a:p>
          <a:p>
            <a:r>
              <a:rPr lang="vi-VN" b="1" dirty="0"/>
              <a:t>Yếu tố con người (Ergonomics)</a:t>
            </a:r>
            <a:endParaRPr lang="vi-VN" dirty="0"/>
          </a:p>
          <a:p>
            <a:r>
              <a:rPr lang="vi-VN" sz="1200" dirty="0"/>
              <a:t>Các vấn đề này liên quan tới trải nghiệm người dùng, có thể là lỗi nhưng phần lớn chỉ là gợi ý.</a:t>
            </a:r>
          </a:p>
          <a:p>
            <a:endParaRPr lang="en-US" sz="1200" dirty="0" smtClean="0"/>
          </a:p>
          <a:p>
            <a:endParaRPr lang="en-US" sz="1200" dirty="0"/>
          </a:p>
          <a:p>
            <a:r>
              <a:rPr lang="vi-VN" b="1" dirty="0"/>
              <a:t>Lỗi hoạt động (Performance Bug)</a:t>
            </a:r>
            <a:endParaRPr lang="vi-VN" dirty="0"/>
          </a:p>
          <a:p>
            <a:r>
              <a:rPr lang="vi-VN" sz="1200" dirty="0"/>
              <a:t>Lỗi này liên quan tới môi trường kỹ thuật.</a:t>
            </a:r>
          </a:p>
          <a:p>
            <a:endParaRPr lang="en-US" sz="1200" dirty="0"/>
          </a:p>
        </p:txBody>
      </p:sp>
    </p:spTree>
    <p:extLst>
      <p:ext uri="{BB962C8B-B14F-4D97-AF65-F5344CB8AC3E}">
        <p14:creationId xmlns:p14="http://schemas.microsoft.com/office/powerpoint/2010/main" val="29237088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9">
                                            <p:txEl>
                                              <p:pRg st="0" end="0"/>
                                            </p:txEl>
                                          </p:spTgt>
                                        </p:tgtEl>
                                        <p:attrNameLst>
                                          <p:attrName>style.visibility</p:attrName>
                                        </p:attrNameLst>
                                      </p:cBhvr>
                                      <p:to>
                                        <p:strVal val="visible"/>
                                      </p:to>
                                    </p:set>
                                    <p:anim calcmode="lin" valueType="num">
                                      <p:cBhvr additive="base">
                                        <p:cTn id="7" dur="500" fill="hold"/>
                                        <p:tgtEl>
                                          <p:spTgt spid="1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9">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9">
                                            <p:txEl>
                                              <p:pRg st="1" end="1"/>
                                            </p:txEl>
                                          </p:spTgt>
                                        </p:tgtEl>
                                        <p:attrNameLst>
                                          <p:attrName>style.visibility</p:attrName>
                                        </p:attrNameLst>
                                      </p:cBhvr>
                                      <p:to>
                                        <p:strVal val="visible"/>
                                      </p:to>
                                    </p:set>
                                    <p:anim calcmode="lin" valueType="num">
                                      <p:cBhvr additive="base">
                                        <p:cTn id="11" dur="500" fill="hold"/>
                                        <p:tgtEl>
                                          <p:spTgt spid="19">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19">
                                            <p:txEl>
                                              <p:pRg st="4" end="4"/>
                                            </p:txEl>
                                          </p:spTgt>
                                        </p:tgtEl>
                                        <p:attrNameLst>
                                          <p:attrName>style.visibility</p:attrName>
                                        </p:attrNameLst>
                                      </p:cBhvr>
                                      <p:to>
                                        <p:strVal val="visible"/>
                                      </p:to>
                                    </p:set>
                                    <p:animEffect transition="in" filter="barn(inVertical)">
                                      <p:cBhvr>
                                        <p:cTn id="17" dur="500"/>
                                        <p:tgtEl>
                                          <p:spTgt spid="19">
                                            <p:txEl>
                                              <p:pRg st="4" end="4"/>
                                            </p:txEl>
                                          </p:spTgt>
                                        </p:tgtEl>
                                      </p:cBhvr>
                                    </p:animEffect>
                                  </p:childTnLst>
                                </p:cTn>
                              </p:par>
                              <p:par>
                                <p:cTn id="18" presetID="16" presetClass="entr" presetSubtype="21" fill="hold" nodeType="withEffect">
                                  <p:stCondLst>
                                    <p:cond delay="0"/>
                                  </p:stCondLst>
                                  <p:childTnLst>
                                    <p:set>
                                      <p:cBhvr>
                                        <p:cTn id="19" dur="1" fill="hold">
                                          <p:stCondLst>
                                            <p:cond delay="0"/>
                                          </p:stCondLst>
                                        </p:cTn>
                                        <p:tgtEl>
                                          <p:spTgt spid="19">
                                            <p:txEl>
                                              <p:pRg st="5" end="5"/>
                                            </p:txEl>
                                          </p:spTgt>
                                        </p:tgtEl>
                                        <p:attrNameLst>
                                          <p:attrName>style.visibility</p:attrName>
                                        </p:attrNameLst>
                                      </p:cBhvr>
                                      <p:to>
                                        <p:strVal val="visible"/>
                                      </p:to>
                                    </p:set>
                                    <p:animEffect transition="in" filter="barn(inVertical)">
                                      <p:cBhvr>
                                        <p:cTn id="20" dur="500"/>
                                        <p:tgtEl>
                                          <p:spTgt spid="19">
                                            <p:txEl>
                                              <p:pRg st="5" end="5"/>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6" presetClass="entr" presetSubtype="16" fill="hold" nodeType="clickEffect">
                                  <p:stCondLst>
                                    <p:cond delay="0"/>
                                  </p:stCondLst>
                                  <p:childTnLst>
                                    <p:set>
                                      <p:cBhvr>
                                        <p:cTn id="24" dur="1" fill="hold">
                                          <p:stCondLst>
                                            <p:cond delay="0"/>
                                          </p:stCondLst>
                                        </p:cTn>
                                        <p:tgtEl>
                                          <p:spTgt spid="19">
                                            <p:txEl>
                                              <p:pRg st="8" end="8"/>
                                            </p:txEl>
                                          </p:spTgt>
                                        </p:tgtEl>
                                        <p:attrNameLst>
                                          <p:attrName>style.visibility</p:attrName>
                                        </p:attrNameLst>
                                      </p:cBhvr>
                                      <p:to>
                                        <p:strVal val="visible"/>
                                      </p:to>
                                    </p:set>
                                    <p:animEffect transition="in" filter="circle(in)">
                                      <p:cBhvr>
                                        <p:cTn id="25" dur="2000"/>
                                        <p:tgtEl>
                                          <p:spTgt spid="19">
                                            <p:txEl>
                                              <p:pRg st="8" end="8"/>
                                            </p:txEl>
                                          </p:spTgt>
                                        </p:tgtEl>
                                      </p:cBhvr>
                                    </p:animEffect>
                                  </p:childTnLst>
                                </p:cTn>
                              </p:par>
                              <p:par>
                                <p:cTn id="26" presetID="6" presetClass="entr" presetSubtype="16" fill="hold" nodeType="withEffect">
                                  <p:stCondLst>
                                    <p:cond delay="0"/>
                                  </p:stCondLst>
                                  <p:childTnLst>
                                    <p:set>
                                      <p:cBhvr>
                                        <p:cTn id="27" dur="1" fill="hold">
                                          <p:stCondLst>
                                            <p:cond delay="0"/>
                                          </p:stCondLst>
                                        </p:cTn>
                                        <p:tgtEl>
                                          <p:spTgt spid="19">
                                            <p:txEl>
                                              <p:pRg st="9" end="9"/>
                                            </p:txEl>
                                          </p:spTgt>
                                        </p:tgtEl>
                                        <p:attrNameLst>
                                          <p:attrName>style.visibility</p:attrName>
                                        </p:attrNameLst>
                                      </p:cBhvr>
                                      <p:to>
                                        <p:strVal val="visible"/>
                                      </p:to>
                                    </p:set>
                                    <p:animEffect transition="in" filter="circle(in)">
                                      <p:cBhvr>
                                        <p:cTn id="28" dur="2000"/>
                                        <p:tgtEl>
                                          <p:spTgt spid="19">
                                            <p:txEl>
                                              <p:pRg st="9" end="9"/>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9">
                                            <p:txEl>
                                              <p:pRg st="12" end="12"/>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9">
                                            <p:txEl>
                                              <p:pRg st="13" end="1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19">
                                            <p:txEl>
                                              <p:pRg st="16" end="16"/>
                                            </p:txEl>
                                          </p:spTgt>
                                        </p:tgtEl>
                                        <p:attrNameLst>
                                          <p:attrName>style.visibility</p:attrName>
                                        </p:attrNameLst>
                                      </p:cBhvr>
                                      <p:to>
                                        <p:strVal val="visible"/>
                                      </p:to>
                                    </p:set>
                                    <p:animEffect transition="in" filter="fade">
                                      <p:cBhvr>
                                        <p:cTn id="39" dur="500"/>
                                        <p:tgtEl>
                                          <p:spTgt spid="19">
                                            <p:txEl>
                                              <p:pRg st="16" end="16"/>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19">
                                            <p:txEl>
                                              <p:pRg st="17" end="17"/>
                                            </p:txEl>
                                          </p:spTgt>
                                        </p:tgtEl>
                                        <p:attrNameLst>
                                          <p:attrName>style.visibility</p:attrName>
                                        </p:attrNameLst>
                                      </p:cBhvr>
                                      <p:to>
                                        <p:strVal val="visible"/>
                                      </p:to>
                                    </p:set>
                                    <p:animEffect transition="in" filter="fade">
                                      <p:cBhvr>
                                        <p:cTn id="42" dur="500"/>
                                        <p:tgtEl>
                                          <p:spTgt spid="19">
                                            <p:txEl>
                                              <p:pRg st="17" end="1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err="1" smtClean="0"/>
              <a:t>Quy</a:t>
            </a:r>
            <a:r>
              <a:rPr lang="en-US" altLang="ko-KR" dirty="0" smtClean="0"/>
              <a:t> </a:t>
            </a:r>
            <a:r>
              <a:rPr lang="en-US" altLang="ko-KR" dirty="0" err="1" smtClean="0"/>
              <a:t>tắc</a:t>
            </a:r>
            <a:r>
              <a:rPr lang="en-US" altLang="ko-KR" dirty="0" smtClean="0"/>
              <a:t> </a:t>
            </a:r>
            <a:r>
              <a:rPr lang="en-US" altLang="ko-KR" dirty="0" err="1" smtClean="0"/>
              <a:t>khi</a:t>
            </a:r>
            <a:r>
              <a:rPr lang="en-US" altLang="ko-KR" dirty="0" smtClean="0"/>
              <a:t> </a:t>
            </a:r>
            <a:r>
              <a:rPr lang="en-US" altLang="ko-KR" dirty="0" err="1" smtClean="0"/>
              <a:t>xác</a:t>
            </a:r>
            <a:r>
              <a:rPr lang="en-US" altLang="ko-KR" dirty="0" smtClean="0"/>
              <a:t> </a:t>
            </a:r>
            <a:r>
              <a:rPr lang="en-US" altLang="ko-KR" dirty="0" err="1" smtClean="0"/>
              <a:t>định</a:t>
            </a:r>
            <a:r>
              <a:rPr lang="en-US" altLang="ko-KR" dirty="0" smtClean="0"/>
              <a:t> BUG</a:t>
            </a:r>
            <a:endParaRPr lang="ko-KR" altLang="en-US" dirty="0"/>
          </a:p>
        </p:txBody>
      </p:sp>
      <p:sp>
        <p:nvSpPr>
          <p:cNvPr id="4" name="Oval 3"/>
          <p:cNvSpPr/>
          <p:nvPr/>
        </p:nvSpPr>
        <p:spPr>
          <a:xfrm>
            <a:off x="4849012" y="1690289"/>
            <a:ext cx="693414" cy="69341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Oval 4"/>
          <p:cNvSpPr/>
          <p:nvPr/>
        </p:nvSpPr>
        <p:spPr>
          <a:xfrm>
            <a:off x="672724" y="1690289"/>
            <a:ext cx="693414" cy="69341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Oval 5"/>
          <p:cNvSpPr/>
          <p:nvPr/>
        </p:nvSpPr>
        <p:spPr>
          <a:xfrm>
            <a:off x="693076" y="3327229"/>
            <a:ext cx="693414" cy="693414"/>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Oval 6"/>
          <p:cNvSpPr/>
          <p:nvPr/>
        </p:nvSpPr>
        <p:spPr>
          <a:xfrm>
            <a:off x="4849012" y="3327229"/>
            <a:ext cx="693414" cy="69341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TextBox 7"/>
          <p:cNvSpPr txBox="1"/>
          <p:nvPr/>
        </p:nvSpPr>
        <p:spPr>
          <a:xfrm>
            <a:off x="717112" y="1821553"/>
            <a:ext cx="604639" cy="430887"/>
          </a:xfrm>
          <a:prstGeom prst="rect">
            <a:avLst/>
          </a:prstGeom>
          <a:noFill/>
        </p:spPr>
        <p:txBody>
          <a:bodyPr wrap="square" tIns="0" bIns="0" rtlCol="0" anchor="ctr">
            <a:spAutoFit/>
          </a:bodyPr>
          <a:lstStyle/>
          <a:p>
            <a:r>
              <a:rPr lang="en-US" altLang="ko-KR" sz="2800" b="1" dirty="0">
                <a:solidFill>
                  <a:schemeClr val="bg1"/>
                </a:solidFill>
                <a:cs typeface="Arial" pitchFamily="34" charset="0"/>
              </a:rPr>
              <a:t>01</a:t>
            </a:r>
          </a:p>
        </p:txBody>
      </p:sp>
      <p:sp>
        <p:nvSpPr>
          <p:cNvPr id="9" name="TextBox 8"/>
          <p:cNvSpPr txBox="1"/>
          <p:nvPr/>
        </p:nvSpPr>
        <p:spPr>
          <a:xfrm>
            <a:off x="737463" y="3458493"/>
            <a:ext cx="604639" cy="430887"/>
          </a:xfrm>
          <a:prstGeom prst="rect">
            <a:avLst/>
          </a:prstGeom>
          <a:noFill/>
        </p:spPr>
        <p:txBody>
          <a:bodyPr wrap="square" tIns="0" bIns="0" rtlCol="0" anchor="ctr">
            <a:spAutoFit/>
          </a:bodyPr>
          <a:lstStyle/>
          <a:p>
            <a:r>
              <a:rPr lang="en-US" altLang="ko-KR" sz="2800" b="1" dirty="0">
                <a:solidFill>
                  <a:schemeClr val="bg1"/>
                </a:solidFill>
                <a:cs typeface="Arial" pitchFamily="34" charset="0"/>
              </a:rPr>
              <a:t>03</a:t>
            </a:r>
          </a:p>
        </p:txBody>
      </p:sp>
      <p:sp>
        <p:nvSpPr>
          <p:cNvPr id="10" name="TextBox 9"/>
          <p:cNvSpPr txBox="1"/>
          <p:nvPr/>
        </p:nvSpPr>
        <p:spPr>
          <a:xfrm>
            <a:off x="4893400" y="1821553"/>
            <a:ext cx="604639" cy="430887"/>
          </a:xfrm>
          <a:prstGeom prst="rect">
            <a:avLst/>
          </a:prstGeom>
          <a:noFill/>
        </p:spPr>
        <p:txBody>
          <a:bodyPr wrap="square" tIns="0" bIns="0" rtlCol="0" anchor="ctr">
            <a:spAutoFit/>
          </a:bodyPr>
          <a:lstStyle/>
          <a:p>
            <a:r>
              <a:rPr lang="en-US" altLang="ko-KR" sz="2800" b="1" dirty="0">
                <a:solidFill>
                  <a:schemeClr val="bg1"/>
                </a:solidFill>
                <a:cs typeface="Arial" pitchFamily="34" charset="0"/>
              </a:rPr>
              <a:t>02</a:t>
            </a:r>
          </a:p>
        </p:txBody>
      </p:sp>
      <p:sp>
        <p:nvSpPr>
          <p:cNvPr id="11" name="TextBox 10"/>
          <p:cNvSpPr txBox="1"/>
          <p:nvPr/>
        </p:nvSpPr>
        <p:spPr>
          <a:xfrm>
            <a:off x="4893400" y="3458493"/>
            <a:ext cx="604639" cy="430887"/>
          </a:xfrm>
          <a:prstGeom prst="rect">
            <a:avLst/>
          </a:prstGeom>
          <a:noFill/>
        </p:spPr>
        <p:txBody>
          <a:bodyPr wrap="square" tIns="0" bIns="0" rtlCol="0" anchor="ctr">
            <a:spAutoFit/>
          </a:bodyPr>
          <a:lstStyle/>
          <a:p>
            <a:r>
              <a:rPr lang="en-US" altLang="ko-KR" sz="2800" b="1" dirty="0">
                <a:solidFill>
                  <a:schemeClr val="bg1"/>
                </a:solidFill>
                <a:cs typeface="Arial" pitchFamily="34" charset="0"/>
              </a:rPr>
              <a:t>04</a:t>
            </a:r>
          </a:p>
        </p:txBody>
      </p:sp>
      <p:grpSp>
        <p:nvGrpSpPr>
          <p:cNvPr id="12" name="Group 11"/>
          <p:cNvGrpSpPr/>
          <p:nvPr/>
        </p:nvGrpSpPr>
        <p:grpSpPr>
          <a:xfrm>
            <a:off x="1432669" y="1482998"/>
            <a:ext cx="2932815" cy="923330"/>
            <a:chOff x="1448989" y="1595280"/>
            <a:chExt cx="3030085" cy="923330"/>
          </a:xfrm>
        </p:grpSpPr>
        <p:sp>
          <p:nvSpPr>
            <p:cNvPr id="13" name="TextBox 12"/>
            <p:cNvSpPr txBox="1"/>
            <p:nvPr/>
          </p:nvSpPr>
          <p:spPr>
            <a:xfrm>
              <a:off x="1454023" y="2056945"/>
              <a:ext cx="3023679" cy="461665"/>
            </a:xfrm>
            <a:prstGeom prst="rect">
              <a:avLst/>
            </a:prstGeom>
            <a:noFill/>
          </p:spPr>
          <p:txBody>
            <a:bodyPr wrap="square" rtlCol="0" anchor="ctr">
              <a:spAutoFit/>
            </a:bodyPr>
            <a:lstStyle/>
            <a:p>
              <a:r>
                <a:rPr lang="en-US" altLang="ko-KR" sz="1200" dirty="0" err="1" smtClean="0">
                  <a:solidFill>
                    <a:schemeClr val="tx1">
                      <a:lumMod val="75000"/>
                      <a:lumOff val="25000"/>
                    </a:schemeClr>
                  </a:solidFill>
                  <a:cs typeface="Arial" pitchFamily="34" charset="0"/>
                </a:rPr>
                <a:t>Chức</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năng</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của</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phần</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mềm</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hoạt</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động</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không</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như</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mô</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tả</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và</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đặc</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tả</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của</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tài</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liệu</a:t>
              </a:r>
              <a:endParaRPr lang="en-US" altLang="ko-KR" sz="1200" dirty="0">
                <a:solidFill>
                  <a:schemeClr val="tx1">
                    <a:lumMod val="75000"/>
                    <a:lumOff val="25000"/>
                  </a:schemeClr>
                </a:solidFill>
                <a:cs typeface="Arial" pitchFamily="34" charset="0"/>
              </a:endParaRPr>
            </a:p>
          </p:txBody>
        </p:sp>
        <p:sp>
          <p:nvSpPr>
            <p:cNvPr id="14" name="TextBox 13"/>
            <p:cNvSpPr txBox="1"/>
            <p:nvPr/>
          </p:nvSpPr>
          <p:spPr>
            <a:xfrm>
              <a:off x="1448989" y="1595280"/>
              <a:ext cx="3030085" cy="276999"/>
            </a:xfrm>
            <a:prstGeom prst="rect">
              <a:avLst/>
            </a:prstGeom>
            <a:noFill/>
          </p:spPr>
          <p:txBody>
            <a:bodyPr wrap="square" rtlCol="0" anchor="ctr">
              <a:spAutoFit/>
            </a:bodyPr>
            <a:lstStyle/>
            <a:p>
              <a:r>
                <a:rPr lang="en-US" altLang="ko-KR" sz="1200" b="1" dirty="0" err="1" smtClean="0">
                  <a:solidFill>
                    <a:schemeClr val="accent1">
                      <a:lumMod val="50000"/>
                    </a:schemeClr>
                  </a:solidFill>
                  <a:cs typeface="Arial" pitchFamily="34" charset="0"/>
                </a:rPr>
                <a:t>Không</a:t>
              </a:r>
              <a:r>
                <a:rPr lang="en-US" altLang="ko-KR" sz="1200" b="1" dirty="0" smtClean="0">
                  <a:solidFill>
                    <a:schemeClr val="accent1">
                      <a:lumMod val="50000"/>
                    </a:schemeClr>
                  </a:solidFill>
                  <a:cs typeface="Arial" pitchFamily="34" charset="0"/>
                </a:rPr>
                <a:t> </a:t>
              </a:r>
              <a:r>
                <a:rPr lang="en-US" altLang="ko-KR" sz="1200" b="1" dirty="0" err="1" smtClean="0">
                  <a:solidFill>
                    <a:schemeClr val="accent1">
                      <a:lumMod val="50000"/>
                    </a:schemeClr>
                  </a:solidFill>
                  <a:cs typeface="Arial" pitchFamily="34" charset="0"/>
                </a:rPr>
                <a:t>như</a:t>
              </a:r>
              <a:r>
                <a:rPr lang="en-US" altLang="ko-KR" sz="1200" b="1" dirty="0" smtClean="0">
                  <a:solidFill>
                    <a:schemeClr val="accent1">
                      <a:lumMod val="50000"/>
                    </a:schemeClr>
                  </a:solidFill>
                  <a:cs typeface="Arial" pitchFamily="34" charset="0"/>
                </a:rPr>
                <a:t> </a:t>
              </a:r>
              <a:r>
                <a:rPr lang="en-US" altLang="ko-KR" sz="1200" b="1" dirty="0" err="1" smtClean="0">
                  <a:solidFill>
                    <a:schemeClr val="accent1">
                      <a:lumMod val="50000"/>
                    </a:schemeClr>
                  </a:solidFill>
                  <a:cs typeface="Arial" pitchFamily="34" charset="0"/>
                </a:rPr>
                <a:t>mô</a:t>
              </a:r>
              <a:r>
                <a:rPr lang="en-US" altLang="ko-KR" sz="1200" b="1" dirty="0" smtClean="0">
                  <a:solidFill>
                    <a:schemeClr val="accent1">
                      <a:lumMod val="50000"/>
                    </a:schemeClr>
                  </a:solidFill>
                  <a:cs typeface="Arial" pitchFamily="34" charset="0"/>
                </a:rPr>
                <a:t> </a:t>
              </a:r>
              <a:r>
                <a:rPr lang="en-US" altLang="ko-KR" sz="1200" b="1" dirty="0" err="1" smtClean="0">
                  <a:solidFill>
                    <a:schemeClr val="accent1">
                      <a:lumMod val="50000"/>
                    </a:schemeClr>
                  </a:solidFill>
                  <a:cs typeface="Arial" pitchFamily="34" charset="0"/>
                </a:rPr>
                <a:t>tả</a:t>
              </a:r>
              <a:endParaRPr lang="ko-KR" altLang="en-US" sz="1200" b="1" dirty="0">
                <a:solidFill>
                  <a:schemeClr val="accent1">
                    <a:lumMod val="50000"/>
                  </a:schemeClr>
                </a:solidFill>
                <a:cs typeface="Arial" pitchFamily="34" charset="0"/>
              </a:endParaRPr>
            </a:p>
          </p:txBody>
        </p:sp>
      </p:grpSp>
      <p:grpSp>
        <p:nvGrpSpPr>
          <p:cNvPr id="15" name="Group 14"/>
          <p:cNvGrpSpPr/>
          <p:nvPr/>
        </p:nvGrpSpPr>
        <p:grpSpPr>
          <a:xfrm>
            <a:off x="1482388" y="3119938"/>
            <a:ext cx="2932815" cy="1015663"/>
            <a:chOff x="1448989" y="1595280"/>
            <a:chExt cx="3030085" cy="1015663"/>
          </a:xfrm>
        </p:grpSpPr>
        <p:sp>
          <p:nvSpPr>
            <p:cNvPr id="16" name="TextBox 15"/>
            <p:cNvSpPr txBox="1"/>
            <p:nvPr/>
          </p:nvSpPr>
          <p:spPr>
            <a:xfrm>
              <a:off x="1454023" y="1964612"/>
              <a:ext cx="3023679" cy="646331"/>
            </a:xfrm>
            <a:prstGeom prst="rect">
              <a:avLst/>
            </a:prstGeom>
            <a:noFill/>
          </p:spPr>
          <p:txBody>
            <a:bodyPr wrap="square" rtlCol="0" anchor="ctr">
              <a:spAutoFit/>
            </a:bodyPr>
            <a:lstStyle/>
            <a:p>
              <a:r>
                <a:rPr lang="en-US" altLang="ko-KR" sz="1200" dirty="0" err="1" smtClean="0">
                  <a:solidFill>
                    <a:schemeClr val="tx1">
                      <a:lumMod val="75000"/>
                      <a:lumOff val="25000"/>
                    </a:schemeClr>
                  </a:solidFill>
                  <a:cs typeface="Arial" pitchFamily="34" charset="0"/>
                </a:rPr>
                <a:t>Thực</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hiện</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hoặc</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hiển</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thị</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những</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thứ</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không</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cần</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thiết</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mà</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tài</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liệu</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không</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yêu</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cầu</a:t>
              </a:r>
              <a:endParaRPr lang="ko-KR" altLang="en-US" sz="1200" dirty="0">
                <a:solidFill>
                  <a:schemeClr val="tx1">
                    <a:lumMod val="75000"/>
                    <a:lumOff val="25000"/>
                  </a:schemeClr>
                </a:solidFill>
                <a:cs typeface="Arial" pitchFamily="34" charset="0"/>
              </a:endParaRPr>
            </a:p>
          </p:txBody>
        </p:sp>
        <p:sp>
          <p:nvSpPr>
            <p:cNvPr id="17" name="TextBox 16"/>
            <p:cNvSpPr txBox="1"/>
            <p:nvPr/>
          </p:nvSpPr>
          <p:spPr>
            <a:xfrm>
              <a:off x="1448989" y="1595280"/>
              <a:ext cx="3030085" cy="276999"/>
            </a:xfrm>
            <a:prstGeom prst="rect">
              <a:avLst/>
            </a:prstGeom>
            <a:noFill/>
          </p:spPr>
          <p:txBody>
            <a:bodyPr wrap="square" rtlCol="0" anchor="ctr">
              <a:spAutoFit/>
            </a:bodyPr>
            <a:lstStyle/>
            <a:p>
              <a:r>
                <a:rPr lang="en-US" altLang="ko-KR" sz="1200" b="1" dirty="0" err="1" smtClean="0">
                  <a:solidFill>
                    <a:schemeClr val="accent1">
                      <a:lumMod val="50000"/>
                    </a:schemeClr>
                  </a:solidFill>
                  <a:cs typeface="Arial" pitchFamily="34" charset="0"/>
                </a:rPr>
                <a:t>Chức</a:t>
              </a:r>
              <a:r>
                <a:rPr lang="en-US" altLang="ko-KR" sz="1200" b="1" dirty="0" smtClean="0">
                  <a:solidFill>
                    <a:schemeClr val="accent1">
                      <a:lumMod val="50000"/>
                    </a:schemeClr>
                  </a:solidFill>
                  <a:cs typeface="Arial" pitchFamily="34" charset="0"/>
                </a:rPr>
                <a:t> </a:t>
              </a:r>
              <a:r>
                <a:rPr lang="en-US" altLang="ko-KR" sz="1200" b="1" dirty="0" err="1" smtClean="0">
                  <a:solidFill>
                    <a:schemeClr val="accent1">
                      <a:lumMod val="50000"/>
                    </a:schemeClr>
                  </a:solidFill>
                  <a:cs typeface="Arial" pitchFamily="34" charset="0"/>
                </a:rPr>
                <a:t>năng</a:t>
              </a:r>
              <a:r>
                <a:rPr lang="en-US" altLang="ko-KR" sz="1200" b="1" dirty="0" smtClean="0">
                  <a:solidFill>
                    <a:schemeClr val="accent1">
                      <a:lumMod val="50000"/>
                    </a:schemeClr>
                  </a:solidFill>
                  <a:cs typeface="Arial" pitchFamily="34" charset="0"/>
                </a:rPr>
                <a:t> </a:t>
              </a:r>
              <a:r>
                <a:rPr lang="en-US" altLang="ko-KR" sz="1200" b="1" dirty="0" err="1" smtClean="0">
                  <a:solidFill>
                    <a:schemeClr val="accent1">
                      <a:lumMod val="50000"/>
                    </a:schemeClr>
                  </a:solidFill>
                  <a:cs typeface="Arial" pitchFamily="34" charset="0"/>
                </a:rPr>
                <a:t>mà</a:t>
              </a:r>
              <a:r>
                <a:rPr lang="en-US" altLang="ko-KR" sz="1200" b="1" dirty="0" smtClean="0">
                  <a:solidFill>
                    <a:schemeClr val="accent1">
                      <a:lumMod val="50000"/>
                    </a:schemeClr>
                  </a:solidFill>
                  <a:cs typeface="Arial" pitchFamily="34" charset="0"/>
                </a:rPr>
                <a:t> </a:t>
              </a:r>
              <a:r>
                <a:rPr lang="en-US" altLang="ko-KR" sz="1200" b="1" dirty="0" err="1" smtClean="0">
                  <a:solidFill>
                    <a:schemeClr val="accent1">
                      <a:lumMod val="50000"/>
                    </a:schemeClr>
                  </a:solidFill>
                  <a:cs typeface="Arial" pitchFamily="34" charset="0"/>
                </a:rPr>
                <a:t>đặc</a:t>
              </a:r>
              <a:r>
                <a:rPr lang="en-US" altLang="ko-KR" sz="1200" b="1" dirty="0" smtClean="0">
                  <a:solidFill>
                    <a:schemeClr val="accent1">
                      <a:lumMod val="50000"/>
                    </a:schemeClr>
                  </a:solidFill>
                  <a:cs typeface="Arial" pitchFamily="34" charset="0"/>
                </a:rPr>
                <a:t> </a:t>
              </a:r>
              <a:r>
                <a:rPr lang="en-US" altLang="ko-KR" sz="1200" b="1" dirty="0" err="1" smtClean="0">
                  <a:solidFill>
                    <a:schemeClr val="accent1">
                      <a:lumMod val="50000"/>
                    </a:schemeClr>
                  </a:solidFill>
                  <a:cs typeface="Arial" pitchFamily="34" charset="0"/>
                </a:rPr>
                <a:t>tả</a:t>
              </a:r>
              <a:r>
                <a:rPr lang="en-US" altLang="ko-KR" sz="1200" b="1" dirty="0" smtClean="0">
                  <a:solidFill>
                    <a:schemeClr val="accent1">
                      <a:lumMod val="50000"/>
                    </a:schemeClr>
                  </a:solidFill>
                  <a:cs typeface="Arial" pitchFamily="34" charset="0"/>
                </a:rPr>
                <a:t> </a:t>
              </a:r>
              <a:r>
                <a:rPr lang="en-US" altLang="ko-KR" sz="1200" b="1" dirty="0" err="1" smtClean="0">
                  <a:solidFill>
                    <a:schemeClr val="accent1">
                      <a:lumMod val="50000"/>
                    </a:schemeClr>
                  </a:solidFill>
                  <a:cs typeface="Arial" pitchFamily="34" charset="0"/>
                </a:rPr>
                <a:t>không</a:t>
              </a:r>
              <a:r>
                <a:rPr lang="en-US" altLang="ko-KR" sz="1200" b="1" dirty="0" smtClean="0">
                  <a:solidFill>
                    <a:schemeClr val="accent1">
                      <a:lumMod val="50000"/>
                    </a:schemeClr>
                  </a:solidFill>
                  <a:cs typeface="Arial" pitchFamily="34" charset="0"/>
                </a:rPr>
                <a:t> </a:t>
              </a:r>
              <a:r>
                <a:rPr lang="en-US" altLang="ko-KR" sz="1200" b="1" dirty="0" err="1" smtClean="0">
                  <a:solidFill>
                    <a:schemeClr val="accent1">
                      <a:lumMod val="50000"/>
                    </a:schemeClr>
                  </a:solidFill>
                  <a:cs typeface="Arial" pitchFamily="34" charset="0"/>
                </a:rPr>
                <a:t>đề</a:t>
              </a:r>
              <a:r>
                <a:rPr lang="en-US" altLang="ko-KR" sz="1200" b="1" dirty="0" smtClean="0">
                  <a:solidFill>
                    <a:schemeClr val="accent1">
                      <a:lumMod val="50000"/>
                    </a:schemeClr>
                  </a:solidFill>
                  <a:cs typeface="Arial" pitchFamily="34" charset="0"/>
                </a:rPr>
                <a:t> </a:t>
              </a:r>
              <a:r>
                <a:rPr lang="en-US" altLang="ko-KR" sz="1200" b="1" dirty="0" err="1" smtClean="0">
                  <a:solidFill>
                    <a:schemeClr val="accent1">
                      <a:lumMod val="50000"/>
                    </a:schemeClr>
                  </a:solidFill>
                  <a:cs typeface="Arial" pitchFamily="34" charset="0"/>
                </a:rPr>
                <a:t>cập</a:t>
              </a:r>
              <a:endParaRPr lang="ko-KR" altLang="en-US" sz="1200" b="1" dirty="0">
                <a:solidFill>
                  <a:schemeClr val="accent1">
                    <a:lumMod val="50000"/>
                  </a:schemeClr>
                </a:solidFill>
                <a:cs typeface="Arial" pitchFamily="34" charset="0"/>
              </a:endParaRPr>
            </a:p>
          </p:txBody>
        </p:sp>
      </p:grpSp>
      <p:grpSp>
        <p:nvGrpSpPr>
          <p:cNvPr id="18" name="Group 17"/>
          <p:cNvGrpSpPr/>
          <p:nvPr/>
        </p:nvGrpSpPr>
        <p:grpSpPr>
          <a:xfrm>
            <a:off x="5656236" y="1389121"/>
            <a:ext cx="2932815" cy="1082415"/>
            <a:chOff x="1448989" y="1502947"/>
            <a:chExt cx="3030085" cy="1082415"/>
          </a:xfrm>
        </p:grpSpPr>
        <p:sp>
          <p:nvSpPr>
            <p:cNvPr id="19" name="TextBox 18"/>
            <p:cNvSpPr txBox="1"/>
            <p:nvPr/>
          </p:nvSpPr>
          <p:spPr>
            <a:xfrm>
              <a:off x="1448989" y="1939031"/>
              <a:ext cx="3023679" cy="646331"/>
            </a:xfrm>
            <a:prstGeom prst="rect">
              <a:avLst/>
            </a:prstGeom>
            <a:noFill/>
          </p:spPr>
          <p:txBody>
            <a:bodyPr wrap="square" rtlCol="0" anchor="ctr">
              <a:spAutoFit/>
            </a:bodyPr>
            <a:lstStyle/>
            <a:p>
              <a:r>
                <a:rPr lang="en-US" altLang="ko-KR" sz="1200" dirty="0" err="1" smtClean="0">
                  <a:solidFill>
                    <a:schemeClr val="tx1">
                      <a:lumMod val="75000"/>
                      <a:lumOff val="25000"/>
                    </a:schemeClr>
                  </a:solidFill>
                  <a:cs typeface="Arial" pitchFamily="34" charset="0"/>
                </a:rPr>
                <a:t>Các</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chức</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năng</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theo</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mô</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tả</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nó</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không</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được</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phép</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hoạt</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động</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Nhưng</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trong</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chương</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trình</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nó</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vẫn</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hoạt</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đông</a:t>
              </a:r>
              <a:r>
                <a:rPr lang="en-US" altLang="ko-KR" sz="1200" dirty="0" smtClean="0">
                  <a:solidFill>
                    <a:schemeClr val="tx1">
                      <a:lumMod val="75000"/>
                      <a:lumOff val="25000"/>
                    </a:schemeClr>
                  </a:solidFill>
                  <a:cs typeface="Arial" pitchFamily="34" charset="0"/>
                </a:rPr>
                <a:t>.</a:t>
              </a:r>
              <a:endParaRPr lang="ko-KR" altLang="en-US" sz="1200" dirty="0">
                <a:solidFill>
                  <a:schemeClr val="tx1">
                    <a:lumMod val="75000"/>
                    <a:lumOff val="25000"/>
                  </a:schemeClr>
                </a:solidFill>
                <a:cs typeface="Arial" pitchFamily="34" charset="0"/>
              </a:endParaRPr>
            </a:p>
          </p:txBody>
        </p:sp>
        <p:sp>
          <p:nvSpPr>
            <p:cNvPr id="20" name="TextBox 19"/>
            <p:cNvSpPr txBox="1"/>
            <p:nvPr/>
          </p:nvSpPr>
          <p:spPr>
            <a:xfrm>
              <a:off x="1448989" y="1502947"/>
              <a:ext cx="3030085" cy="461665"/>
            </a:xfrm>
            <a:prstGeom prst="rect">
              <a:avLst/>
            </a:prstGeom>
            <a:noFill/>
          </p:spPr>
          <p:txBody>
            <a:bodyPr wrap="square" rtlCol="0" anchor="ctr">
              <a:spAutoFit/>
            </a:bodyPr>
            <a:lstStyle/>
            <a:p>
              <a:r>
                <a:rPr lang="en-US" altLang="ko-KR" sz="1200" b="1" dirty="0" err="1" smtClean="0">
                  <a:solidFill>
                    <a:schemeClr val="accent1">
                      <a:lumMod val="50000"/>
                    </a:schemeClr>
                  </a:solidFill>
                  <a:cs typeface="Arial" pitchFamily="34" charset="0"/>
                </a:rPr>
                <a:t>Mô</a:t>
              </a:r>
              <a:r>
                <a:rPr lang="en-US" altLang="ko-KR" sz="1200" b="1" dirty="0" smtClean="0">
                  <a:solidFill>
                    <a:schemeClr val="accent1">
                      <a:lumMod val="50000"/>
                    </a:schemeClr>
                  </a:solidFill>
                  <a:cs typeface="Arial" pitchFamily="34" charset="0"/>
                </a:rPr>
                <a:t> </a:t>
              </a:r>
              <a:r>
                <a:rPr lang="en-US" altLang="ko-KR" sz="1200" b="1" dirty="0" err="1" smtClean="0">
                  <a:solidFill>
                    <a:schemeClr val="accent1">
                      <a:lumMod val="50000"/>
                    </a:schemeClr>
                  </a:solidFill>
                  <a:cs typeface="Arial" pitchFamily="34" charset="0"/>
                </a:rPr>
                <a:t>tả</a:t>
              </a:r>
              <a:r>
                <a:rPr lang="en-US" altLang="ko-KR" sz="1200" b="1" dirty="0" smtClean="0">
                  <a:solidFill>
                    <a:schemeClr val="accent1">
                      <a:lumMod val="50000"/>
                    </a:schemeClr>
                  </a:solidFill>
                  <a:cs typeface="Arial" pitchFamily="34" charset="0"/>
                </a:rPr>
                <a:t> </a:t>
              </a:r>
              <a:r>
                <a:rPr lang="en-US" altLang="ko-KR" sz="1200" b="1" dirty="0" err="1" smtClean="0">
                  <a:solidFill>
                    <a:schemeClr val="accent1">
                      <a:lumMod val="50000"/>
                    </a:schemeClr>
                  </a:solidFill>
                  <a:cs typeface="Arial" pitchFamily="34" charset="0"/>
                </a:rPr>
                <a:t>không</a:t>
              </a:r>
              <a:r>
                <a:rPr lang="en-US" altLang="ko-KR" sz="1200" b="1" dirty="0" smtClean="0">
                  <a:solidFill>
                    <a:schemeClr val="accent1">
                      <a:lumMod val="50000"/>
                    </a:schemeClr>
                  </a:solidFill>
                  <a:cs typeface="Arial" pitchFamily="34" charset="0"/>
                </a:rPr>
                <a:t> </a:t>
              </a:r>
              <a:r>
                <a:rPr lang="en-US" altLang="ko-KR" sz="1200" b="1" dirty="0" err="1" smtClean="0">
                  <a:solidFill>
                    <a:schemeClr val="accent1">
                      <a:lumMod val="50000"/>
                    </a:schemeClr>
                  </a:solidFill>
                  <a:cs typeface="Arial" pitchFamily="34" charset="0"/>
                </a:rPr>
                <a:t>thực</a:t>
              </a:r>
              <a:r>
                <a:rPr lang="en-US" altLang="ko-KR" sz="1200" b="1" dirty="0" smtClean="0">
                  <a:solidFill>
                    <a:schemeClr val="accent1">
                      <a:lumMod val="50000"/>
                    </a:schemeClr>
                  </a:solidFill>
                  <a:cs typeface="Arial" pitchFamily="34" charset="0"/>
                </a:rPr>
                <a:t> </a:t>
              </a:r>
              <a:r>
                <a:rPr lang="en-US" altLang="ko-KR" sz="1200" b="1" dirty="0" err="1" smtClean="0">
                  <a:solidFill>
                    <a:schemeClr val="accent1">
                      <a:lumMod val="50000"/>
                    </a:schemeClr>
                  </a:solidFill>
                  <a:cs typeface="Arial" pitchFamily="34" charset="0"/>
                </a:rPr>
                <a:t>hiện</a:t>
              </a:r>
              <a:r>
                <a:rPr lang="en-US" altLang="ko-KR" sz="1200" b="1" dirty="0" smtClean="0">
                  <a:solidFill>
                    <a:schemeClr val="accent1">
                      <a:lumMod val="50000"/>
                    </a:schemeClr>
                  </a:solidFill>
                  <a:cs typeface="Arial" pitchFamily="34" charset="0"/>
                </a:rPr>
                <a:t> </a:t>
              </a:r>
              <a:r>
                <a:rPr lang="en-US" altLang="ko-KR" sz="1200" b="1" dirty="0" err="1" smtClean="0">
                  <a:solidFill>
                    <a:schemeClr val="accent1">
                      <a:lumMod val="50000"/>
                    </a:schemeClr>
                  </a:solidFill>
                  <a:cs typeface="Arial" pitchFamily="34" charset="0"/>
                </a:rPr>
                <a:t>nhưng</a:t>
              </a:r>
              <a:r>
                <a:rPr lang="en-US" altLang="ko-KR" sz="1200" b="1" dirty="0" smtClean="0">
                  <a:solidFill>
                    <a:schemeClr val="accent1">
                      <a:lumMod val="50000"/>
                    </a:schemeClr>
                  </a:solidFill>
                  <a:cs typeface="Arial" pitchFamily="34" charset="0"/>
                </a:rPr>
                <a:t> </a:t>
              </a:r>
              <a:r>
                <a:rPr lang="en-US" altLang="ko-KR" sz="1200" b="1" dirty="0" err="1" smtClean="0">
                  <a:solidFill>
                    <a:schemeClr val="accent1">
                      <a:lumMod val="50000"/>
                    </a:schemeClr>
                  </a:solidFill>
                  <a:cs typeface="Arial" pitchFamily="34" charset="0"/>
                </a:rPr>
                <a:t>vẫn</a:t>
              </a:r>
              <a:r>
                <a:rPr lang="en-US" altLang="ko-KR" sz="1200" b="1" dirty="0" smtClean="0">
                  <a:solidFill>
                    <a:schemeClr val="accent1">
                      <a:lumMod val="50000"/>
                    </a:schemeClr>
                  </a:solidFill>
                  <a:cs typeface="Arial" pitchFamily="34" charset="0"/>
                </a:rPr>
                <a:t> </a:t>
              </a:r>
              <a:r>
                <a:rPr lang="en-US" altLang="ko-KR" sz="1200" b="1" dirty="0" err="1" smtClean="0">
                  <a:solidFill>
                    <a:schemeClr val="accent1">
                      <a:lumMod val="50000"/>
                    </a:schemeClr>
                  </a:solidFill>
                  <a:cs typeface="Arial" pitchFamily="34" charset="0"/>
                </a:rPr>
                <a:t>thực</a:t>
              </a:r>
              <a:r>
                <a:rPr lang="en-US" altLang="ko-KR" sz="1200" b="1" dirty="0" smtClean="0">
                  <a:solidFill>
                    <a:schemeClr val="accent1">
                      <a:lumMod val="50000"/>
                    </a:schemeClr>
                  </a:solidFill>
                  <a:cs typeface="Arial" pitchFamily="34" charset="0"/>
                </a:rPr>
                <a:t> </a:t>
              </a:r>
              <a:r>
                <a:rPr lang="en-US" altLang="ko-KR" sz="1200" b="1" dirty="0" err="1" smtClean="0">
                  <a:solidFill>
                    <a:schemeClr val="accent1">
                      <a:lumMod val="50000"/>
                    </a:schemeClr>
                  </a:solidFill>
                  <a:cs typeface="Arial" pitchFamily="34" charset="0"/>
                </a:rPr>
                <a:t>hiện</a:t>
              </a:r>
              <a:endParaRPr lang="ko-KR" altLang="en-US" sz="1200" b="1" dirty="0">
                <a:solidFill>
                  <a:schemeClr val="accent1">
                    <a:lumMod val="50000"/>
                  </a:schemeClr>
                </a:solidFill>
                <a:cs typeface="Arial" pitchFamily="34" charset="0"/>
              </a:endParaRPr>
            </a:p>
          </p:txBody>
        </p:sp>
      </p:grpSp>
      <p:grpSp>
        <p:nvGrpSpPr>
          <p:cNvPr id="21" name="Group 20"/>
          <p:cNvGrpSpPr/>
          <p:nvPr/>
        </p:nvGrpSpPr>
        <p:grpSpPr>
          <a:xfrm>
            <a:off x="5705955" y="3026061"/>
            <a:ext cx="2932815" cy="894097"/>
            <a:chOff x="1448989" y="1502947"/>
            <a:chExt cx="3030085" cy="894097"/>
          </a:xfrm>
        </p:grpSpPr>
        <p:sp>
          <p:nvSpPr>
            <p:cNvPr id="22" name="TextBox 21"/>
            <p:cNvSpPr txBox="1"/>
            <p:nvPr/>
          </p:nvSpPr>
          <p:spPr>
            <a:xfrm>
              <a:off x="1455395" y="1750713"/>
              <a:ext cx="3023679" cy="646331"/>
            </a:xfrm>
            <a:prstGeom prst="rect">
              <a:avLst/>
            </a:prstGeom>
            <a:noFill/>
          </p:spPr>
          <p:txBody>
            <a:bodyPr wrap="square" rtlCol="0" anchor="ctr">
              <a:spAutoFit/>
            </a:bodyPr>
            <a:lstStyle/>
            <a:p>
              <a:endParaRPr lang="en-US" altLang="ko-KR" sz="1200" dirty="0" smtClean="0">
                <a:solidFill>
                  <a:schemeClr val="tx1">
                    <a:lumMod val="75000"/>
                    <a:lumOff val="25000"/>
                  </a:schemeClr>
                </a:solidFill>
                <a:cs typeface="Arial" pitchFamily="34" charset="0"/>
              </a:endParaRPr>
            </a:p>
            <a:p>
              <a:r>
                <a:rPr lang="en-US" altLang="ko-KR" sz="1200" dirty="0" err="1" smtClean="0">
                  <a:solidFill>
                    <a:schemeClr val="tx1">
                      <a:lumMod val="75000"/>
                      <a:lumOff val="25000"/>
                    </a:schemeClr>
                  </a:solidFill>
                  <a:cs typeface="Arial" pitchFamily="34" charset="0"/>
                </a:rPr>
                <a:t>Là</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những</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phần</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mà</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người</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viết</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tài</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liệu</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và</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người</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lập</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trình</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có</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thể</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không</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nghĩ</a:t>
              </a:r>
              <a:r>
                <a:rPr lang="en-US" altLang="ko-KR" sz="1200" dirty="0" smtClean="0">
                  <a:solidFill>
                    <a:schemeClr val="tx1">
                      <a:lumMod val="75000"/>
                      <a:lumOff val="25000"/>
                    </a:schemeClr>
                  </a:solidFill>
                  <a:cs typeface="Arial" pitchFamily="34" charset="0"/>
                </a:rPr>
                <a:t> t</a:t>
              </a:r>
              <a:endParaRPr lang="ko-KR" altLang="en-US" sz="1200" dirty="0">
                <a:solidFill>
                  <a:schemeClr val="tx1">
                    <a:lumMod val="75000"/>
                    <a:lumOff val="25000"/>
                  </a:schemeClr>
                </a:solidFill>
                <a:cs typeface="Arial" pitchFamily="34" charset="0"/>
              </a:endParaRPr>
            </a:p>
          </p:txBody>
        </p:sp>
        <p:sp>
          <p:nvSpPr>
            <p:cNvPr id="23" name="TextBox 22"/>
            <p:cNvSpPr txBox="1"/>
            <p:nvPr/>
          </p:nvSpPr>
          <p:spPr>
            <a:xfrm>
              <a:off x="1448989" y="1502947"/>
              <a:ext cx="3030085" cy="461665"/>
            </a:xfrm>
            <a:prstGeom prst="rect">
              <a:avLst/>
            </a:prstGeom>
            <a:noFill/>
          </p:spPr>
          <p:txBody>
            <a:bodyPr wrap="square" rtlCol="0" anchor="ctr">
              <a:spAutoFit/>
            </a:bodyPr>
            <a:lstStyle/>
            <a:p>
              <a:r>
                <a:rPr lang="en-US" altLang="ko-KR" sz="1200" b="1" dirty="0" err="1" smtClean="0">
                  <a:solidFill>
                    <a:schemeClr val="accent1">
                      <a:lumMod val="50000"/>
                    </a:schemeClr>
                  </a:solidFill>
                  <a:cs typeface="Arial" pitchFamily="34" charset="0"/>
                </a:rPr>
                <a:t>Không</a:t>
              </a:r>
              <a:r>
                <a:rPr lang="en-US" altLang="ko-KR" sz="1200" b="1" dirty="0" smtClean="0">
                  <a:solidFill>
                    <a:schemeClr val="accent1">
                      <a:lumMod val="50000"/>
                    </a:schemeClr>
                  </a:solidFill>
                  <a:cs typeface="Arial" pitchFamily="34" charset="0"/>
                </a:rPr>
                <a:t> </a:t>
              </a:r>
              <a:r>
                <a:rPr lang="en-US" altLang="ko-KR" sz="1200" b="1" dirty="0" err="1" smtClean="0">
                  <a:solidFill>
                    <a:schemeClr val="accent1">
                      <a:lumMod val="50000"/>
                    </a:schemeClr>
                  </a:solidFill>
                  <a:cs typeface="Arial" pitchFamily="34" charset="0"/>
                </a:rPr>
                <a:t>được</a:t>
              </a:r>
              <a:r>
                <a:rPr lang="en-US" altLang="ko-KR" sz="1200" b="1" dirty="0" smtClean="0">
                  <a:solidFill>
                    <a:schemeClr val="accent1">
                      <a:lumMod val="50000"/>
                    </a:schemeClr>
                  </a:solidFill>
                  <a:cs typeface="Arial" pitchFamily="34" charset="0"/>
                </a:rPr>
                <a:t> </a:t>
              </a:r>
              <a:r>
                <a:rPr lang="en-US" altLang="ko-KR" sz="1200" b="1" dirty="0" err="1" smtClean="0">
                  <a:solidFill>
                    <a:schemeClr val="accent1">
                      <a:lumMod val="50000"/>
                    </a:schemeClr>
                  </a:solidFill>
                  <a:cs typeface="Arial" pitchFamily="34" charset="0"/>
                </a:rPr>
                <a:t>thực</a:t>
              </a:r>
              <a:r>
                <a:rPr lang="en-US" altLang="ko-KR" sz="1200" b="1" dirty="0" smtClean="0">
                  <a:solidFill>
                    <a:schemeClr val="accent1">
                      <a:lumMod val="50000"/>
                    </a:schemeClr>
                  </a:solidFill>
                  <a:cs typeface="Arial" pitchFamily="34" charset="0"/>
                </a:rPr>
                <a:t> </a:t>
              </a:r>
              <a:r>
                <a:rPr lang="en-US" altLang="ko-KR" sz="1200" b="1" dirty="0" err="1" smtClean="0">
                  <a:solidFill>
                    <a:schemeClr val="accent1">
                      <a:lumMod val="50000"/>
                    </a:schemeClr>
                  </a:solidFill>
                  <a:cs typeface="Arial" pitchFamily="34" charset="0"/>
                </a:rPr>
                <a:t>hiện</a:t>
              </a:r>
              <a:r>
                <a:rPr lang="en-US" altLang="ko-KR" sz="1200" b="1" dirty="0" smtClean="0">
                  <a:solidFill>
                    <a:schemeClr val="accent1">
                      <a:lumMod val="50000"/>
                    </a:schemeClr>
                  </a:solidFill>
                  <a:cs typeface="Arial" pitchFamily="34" charset="0"/>
                </a:rPr>
                <a:t> </a:t>
              </a:r>
              <a:r>
                <a:rPr lang="en-US" altLang="ko-KR" sz="1200" b="1" dirty="0" err="1" smtClean="0">
                  <a:solidFill>
                    <a:schemeClr val="accent1">
                      <a:lumMod val="50000"/>
                    </a:schemeClr>
                  </a:solidFill>
                  <a:cs typeface="Arial" pitchFamily="34" charset="0"/>
                </a:rPr>
                <a:t>và</a:t>
              </a:r>
              <a:r>
                <a:rPr lang="en-US" altLang="ko-KR" sz="1200" b="1" dirty="0" smtClean="0">
                  <a:solidFill>
                    <a:schemeClr val="accent1">
                      <a:lumMod val="50000"/>
                    </a:schemeClr>
                  </a:solidFill>
                  <a:cs typeface="Arial" pitchFamily="34" charset="0"/>
                </a:rPr>
                <a:t> </a:t>
              </a:r>
              <a:r>
                <a:rPr lang="en-US" altLang="ko-KR" sz="1200" b="1" dirty="0" err="1" smtClean="0">
                  <a:solidFill>
                    <a:schemeClr val="accent1">
                      <a:lumMod val="50000"/>
                    </a:schemeClr>
                  </a:solidFill>
                  <a:cs typeface="Arial" pitchFamily="34" charset="0"/>
                </a:rPr>
                <a:t>đặc</a:t>
              </a:r>
              <a:r>
                <a:rPr lang="en-US" altLang="ko-KR" sz="1200" b="1" dirty="0" smtClean="0">
                  <a:solidFill>
                    <a:schemeClr val="accent1">
                      <a:lumMod val="50000"/>
                    </a:schemeClr>
                  </a:solidFill>
                  <a:cs typeface="Arial" pitchFamily="34" charset="0"/>
                </a:rPr>
                <a:t> </a:t>
              </a:r>
              <a:r>
                <a:rPr lang="en-US" altLang="ko-KR" sz="1200" b="1" dirty="0" err="1" smtClean="0">
                  <a:solidFill>
                    <a:schemeClr val="accent1">
                      <a:lumMod val="50000"/>
                    </a:schemeClr>
                  </a:solidFill>
                  <a:cs typeface="Arial" pitchFamily="34" charset="0"/>
                </a:rPr>
                <a:t>tả</a:t>
              </a:r>
              <a:r>
                <a:rPr lang="en-US" altLang="ko-KR" sz="1200" b="1" dirty="0" smtClean="0">
                  <a:solidFill>
                    <a:schemeClr val="accent1">
                      <a:lumMod val="50000"/>
                    </a:schemeClr>
                  </a:solidFill>
                  <a:cs typeface="Arial" pitchFamily="34" charset="0"/>
                </a:rPr>
                <a:t> </a:t>
              </a:r>
              <a:r>
                <a:rPr lang="en-US" altLang="ko-KR" sz="1200" b="1" dirty="0" err="1" smtClean="0">
                  <a:solidFill>
                    <a:schemeClr val="accent1">
                      <a:lumMod val="50000"/>
                    </a:schemeClr>
                  </a:solidFill>
                  <a:cs typeface="Arial" pitchFamily="34" charset="0"/>
                </a:rPr>
                <a:t>cũng</a:t>
              </a:r>
              <a:r>
                <a:rPr lang="en-US" altLang="ko-KR" sz="1200" b="1" dirty="0" smtClean="0">
                  <a:solidFill>
                    <a:schemeClr val="accent1">
                      <a:lumMod val="50000"/>
                    </a:schemeClr>
                  </a:solidFill>
                  <a:cs typeface="Arial" pitchFamily="34" charset="0"/>
                </a:rPr>
                <a:t> </a:t>
              </a:r>
              <a:r>
                <a:rPr lang="en-US" altLang="ko-KR" sz="1200" b="1" dirty="0" err="1" smtClean="0">
                  <a:solidFill>
                    <a:schemeClr val="accent1">
                      <a:lumMod val="50000"/>
                    </a:schemeClr>
                  </a:solidFill>
                  <a:cs typeface="Arial" pitchFamily="34" charset="0"/>
                </a:rPr>
                <a:t>không</a:t>
              </a:r>
              <a:r>
                <a:rPr lang="en-US" altLang="ko-KR" sz="1200" b="1" dirty="0" smtClean="0">
                  <a:solidFill>
                    <a:schemeClr val="accent1">
                      <a:lumMod val="50000"/>
                    </a:schemeClr>
                  </a:solidFill>
                  <a:cs typeface="Arial" pitchFamily="34" charset="0"/>
                </a:rPr>
                <a:t> </a:t>
              </a:r>
              <a:r>
                <a:rPr lang="en-US" altLang="ko-KR" sz="1200" b="1" dirty="0" err="1" smtClean="0">
                  <a:solidFill>
                    <a:schemeClr val="accent1">
                      <a:lumMod val="50000"/>
                    </a:schemeClr>
                  </a:solidFill>
                  <a:cs typeface="Arial" pitchFamily="34" charset="0"/>
                </a:rPr>
                <a:t>đề</a:t>
              </a:r>
              <a:r>
                <a:rPr lang="en-US" altLang="ko-KR" sz="1200" b="1" dirty="0" smtClean="0">
                  <a:solidFill>
                    <a:schemeClr val="accent1">
                      <a:lumMod val="50000"/>
                    </a:schemeClr>
                  </a:solidFill>
                  <a:cs typeface="Arial" pitchFamily="34" charset="0"/>
                </a:rPr>
                <a:t> </a:t>
              </a:r>
              <a:r>
                <a:rPr lang="en-US" altLang="ko-KR" sz="1200" b="1" dirty="0" err="1" smtClean="0">
                  <a:solidFill>
                    <a:schemeClr val="accent1">
                      <a:lumMod val="50000"/>
                    </a:schemeClr>
                  </a:solidFill>
                  <a:cs typeface="Arial" pitchFamily="34" charset="0"/>
                </a:rPr>
                <a:t>cập</a:t>
              </a:r>
              <a:endParaRPr lang="ko-KR" altLang="en-US" sz="1200" b="1" dirty="0">
                <a:solidFill>
                  <a:schemeClr val="accent1">
                    <a:lumMod val="50000"/>
                  </a:schemeClr>
                </a:solidFill>
                <a:cs typeface="Arial" pitchFamily="34" charset="0"/>
              </a:endParaRPr>
            </a:p>
          </p:txBody>
        </p:sp>
      </p:grpSp>
    </p:spTree>
    <p:extLst>
      <p:ext uri="{BB962C8B-B14F-4D97-AF65-F5344CB8AC3E}">
        <p14:creationId xmlns:p14="http://schemas.microsoft.com/office/powerpoint/2010/main" val="376227124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rcRect t="4972" b="4972"/>
          <a:stretch>
            <a:fillRect/>
          </a:stretch>
        </p:blipFill>
        <p:spPr/>
      </p:pic>
    </p:spTree>
    <p:extLst>
      <p:ext uri="{BB962C8B-B14F-4D97-AF65-F5344CB8AC3E}">
        <p14:creationId xmlns:p14="http://schemas.microsoft.com/office/powerpoint/2010/main" val="67801720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err="1" smtClean="0"/>
              <a:t>Phân</a:t>
            </a:r>
            <a:r>
              <a:rPr lang="en-US" dirty="0" smtClean="0"/>
              <a:t> chia BUG </a:t>
            </a:r>
            <a:r>
              <a:rPr lang="en-US" dirty="0" err="1" smtClean="0"/>
              <a:t>một</a:t>
            </a:r>
            <a:r>
              <a:rPr lang="en-US" dirty="0" smtClean="0"/>
              <a:t> </a:t>
            </a:r>
            <a:r>
              <a:rPr lang="en-US" dirty="0" err="1" smtClean="0"/>
              <a:t>cách</a:t>
            </a:r>
            <a:r>
              <a:rPr lang="en-US" dirty="0" smtClean="0"/>
              <a:t> </a:t>
            </a:r>
            <a:r>
              <a:rPr lang="en-US" dirty="0" err="1" smtClean="0"/>
              <a:t>hợp</a:t>
            </a:r>
            <a:r>
              <a:rPr lang="en-US" dirty="0" smtClean="0"/>
              <a:t> </a:t>
            </a:r>
            <a:r>
              <a:rPr lang="en-US" dirty="0" err="1" smtClean="0"/>
              <a:t>lý</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04" y="1131590"/>
            <a:ext cx="9001000" cy="3816424"/>
          </a:xfrm>
          <a:prstGeom prst="rect">
            <a:avLst/>
          </a:prstGeom>
        </p:spPr>
      </p:pic>
    </p:spTree>
    <p:extLst>
      <p:ext uri="{BB962C8B-B14F-4D97-AF65-F5344CB8AC3E}">
        <p14:creationId xmlns:p14="http://schemas.microsoft.com/office/powerpoint/2010/main" val="422549446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a:t>Thank you</a:t>
            </a:r>
            <a:endParaRPr lang="ko-KR" altLang="en-US" dirty="0"/>
          </a:p>
        </p:txBody>
      </p:sp>
      <p:sp>
        <p:nvSpPr>
          <p:cNvPr id="3" name="Text Placeholder 2"/>
          <p:cNvSpPr>
            <a:spLocks noGrp="1"/>
          </p:cNvSpPr>
          <p:nvPr>
            <p:ph type="body" sz="quarter" idx="11"/>
          </p:nvPr>
        </p:nvSpPr>
        <p:spPr/>
        <p:txBody>
          <a:bodyPr/>
          <a:lstStyle/>
          <a:p>
            <a:pPr lvl="0"/>
            <a:r>
              <a:rPr lang="en-US" altLang="ko-KR" dirty="0"/>
              <a:t>Insert the title of your subtitle Here</a:t>
            </a:r>
          </a:p>
        </p:txBody>
      </p:sp>
    </p:spTree>
    <p:extLst>
      <p:ext uri="{BB962C8B-B14F-4D97-AF65-F5344CB8AC3E}">
        <p14:creationId xmlns:p14="http://schemas.microsoft.com/office/powerpoint/2010/main" val="40130612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txBox="1">
            <a:spLocks/>
          </p:cNvSpPr>
          <p:nvPr/>
        </p:nvSpPr>
        <p:spPr>
          <a:xfrm>
            <a:off x="2411760" y="267494"/>
            <a:ext cx="6732240" cy="576064"/>
          </a:xfrm>
          <a:prstGeom prst="rect">
            <a:avLst/>
          </a:prstGeom>
        </p:spPr>
        <p:txBody>
          <a:bodyPr anchor="ctr"/>
          <a:lstStyle>
            <a:lvl1pPr algn="ctr" defTabSz="914400" rtl="0" eaLnBrk="1" latinLnBrk="1" hangingPunct="1">
              <a:spcBef>
                <a:spcPct val="0"/>
              </a:spcBef>
              <a:buNone/>
              <a:defRPr sz="4400" kern="1200">
                <a:solidFill>
                  <a:schemeClr val="tx1"/>
                </a:solidFill>
                <a:latin typeface="+mj-lt"/>
                <a:ea typeface="+mj-ea"/>
                <a:cs typeface="+mj-cs"/>
              </a:defRPr>
            </a:lvl1pPr>
          </a:lstStyle>
          <a:p>
            <a:pPr algn="l"/>
            <a:r>
              <a:rPr lang="en-US" sz="3600" dirty="0" err="1" smtClean="0">
                <a:solidFill>
                  <a:schemeClr val="tx1">
                    <a:lumMod val="75000"/>
                    <a:lumOff val="25000"/>
                  </a:schemeClr>
                </a:solidFill>
                <a:cs typeface="Arial" pitchFamily="34" charset="0"/>
              </a:rPr>
              <a:t>Những</a:t>
            </a:r>
            <a:r>
              <a:rPr lang="en-US" sz="3600" dirty="0" smtClean="0">
                <a:solidFill>
                  <a:schemeClr val="tx1">
                    <a:lumMod val="75000"/>
                    <a:lumOff val="25000"/>
                  </a:schemeClr>
                </a:solidFill>
                <a:cs typeface="Arial" pitchFamily="34" charset="0"/>
              </a:rPr>
              <a:t> </a:t>
            </a:r>
            <a:r>
              <a:rPr lang="en-US" sz="3600" dirty="0" err="1" smtClean="0">
                <a:solidFill>
                  <a:schemeClr val="tx1">
                    <a:lumMod val="75000"/>
                    <a:lumOff val="25000"/>
                  </a:schemeClr>
                </a:solidFill>
                <a:cs typeface="Arial" pitchFamily="34" charset="0"/>
              </a:rPr>
              <a:t>điều</a:t>
            </a:r>
            <a:r>
              <a:rPr lang="en-US" sz="3600" dirty="0" smtClean="0">
                <a:solidFill>
                  <a:schemeClr val="tx1">
                    <a:lumMod val="75000"/>
                    <a:lumOff val="25000"/>
                  </a:schemeClr>
                </a:solidFill>
                <a:cs typeface="Arial" pitchFamily="34" charset="0"/>
              </a:rPr>
              <a:t> </a:t>
            </a:r>
            <a:r>
              <a:rPr lang="en-US" sz="3600" dirty="0" err="1" smtClean="0">
                <a:solidFill>
                  <a:schemeClr val="tx1">
                    <a:lumMod val="75000"/>
                    <a:lumOff val="25000"/>
                  </a:schemeClr>
                </a:solidFill>
                <a:cs typeface="Arial" pitchFamily="34" charset="0"/>
              </a:rPr>
              <a:t>bạn</a:t>
            </a:r>
            <a:r>
              <a:rPr lang="en-US" sz="3600" dirty="0" smtClean="0">
                <a:solidFill>
                  <a:schemeClr val="tx1">
                    <a:lumMod val="75000"/>
                    <a:lumOff val="25000"/>
                  </a:schemeClr>
                </a:solidFill>
                <a:cs typeface="Arial" pitchFamily="34" charset="0"/>
              </a:rPr>
              <a:t> </a:t>
            </a:r>
            <a:r>
              <a:rPr lang="en-US" sz="3600" dirty="0" err="1" smtClean="0">
                <a:solidFill>
                  <a:schemeClr val="tx1">
                    <a:lumMod val="75000"/>
                    <a:lumOff val="25000"/>
                  </a:schemeClr>
                </a:solidFill>
                <a:cs typeface="Arial" pitchFamily="34" charset="0"/>
              </a:rPr>
              <a:t>nên</a:t>
            </a:r>
            <a:r>
              <a:rPr lang="en-US" sz="3600" dirty="0" smtClean="0">
                <a:solidFill>
                  <a:schemeClr val="tx1">
                    <a:lumMod val="75000"/>
                    <a:lumOff val="25000"/>
                  </a:schemeClr>
                </a:solidFill>
                <a:cs typeface="Arial" pitchFamily="34" charset="0"/>
              </a:rPr>
              <a:t> </a:t>
            </a:r>
            <a:r>
              <a:rPr lang="en-US" sz="3600" dirty="0" err="1" smtClean="0">
                <a:solidFill>
                  <a:schemeClr val="tx1">
                    <a:lumMod val="75000"/>
                    <a:lumOff val="25000"/>
                  </a:schemeClr>
                </a:solidFill>
                <a:cs typeface="Arial" pitchFamily="34" charset="0"/>
              </a:rPr>
              <a:t>biết</a:t>
            </a:r>
            <a:r>
              <a:rPr lang="en-US" sz="3600" dirty="0" smtClean="0">
                <a:solidFill>
                  <a:schemeClr val="tx1">
                    <a:lumMod val="75000"/>
                    <a:lumOff val="25000"/>
                  </a:schemeClr>
                </a:solidFill>
                <a:cs typeface="Arial" pitchFamily="34" charset="0"/>
              </a:rPr>
              <a:t>!</a:t>
            </a:r>
            <a:endParaRPr lang="en-US" sz="3600" dirty="0">
              <a:solidFill>
                <a:schemeClr val="tx1">
                  <a:lumMod val="75000"/>
                  <a:lumOff val="25000"/>
                </a:schemeClr>
              </a:solidFill>
              <a:cs typeface="Arial" pitchFamily="34" charset="0"/>
            </a:endParaRPr>
          </a:p>
        </p:txBody>
      </p:sp>
      <p:grpSp>
        <p:nvGrpSpPr>
          <p:cNvPr id="30" name="Group 29"/>
          <p:cNvGrpSpPr/>
          <p:nvPr/>
        </p:nvGrpSpPr>
        <p:grpSpPr>
          <a:xfrm>
            <a:off x="2984973" y="1131591"/>
            <a:ext cx="5611091" cy="576000"/>
            <a:chOff x="2984973" y="1131591"/>
            <a:chExt cx="5611091" cy="576000"/>
          </a:xfrm>
        </p:grpSpPr>
        <p:sp>
          <p:nvSpPr>
            <p:cNvPr id="4" name="Round Same Side Corner Rectangle 3"/>
            <p:cNvSpPr/>
            <p:nvPr/>
          </p:nvSpPr>
          <p:spPr>
            <a:xfrm rot="5400000">
              <a:off x="5719936" y="-1240513"/>
              <a:ext cx="432048" cy="5320208"/>
            </a:xfrm>
            <a:prstGeom prst="round2SameRect">
              <a:avLst>
                <a:gd name="adj1" fmla="val 50000"/>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5" name="AutoShape 92"/>
            <p:cNvSpPr>
              <a:spLocks noChangeAspect="1" noChangeArrowheads="1"/>
            </p:cNvSpPr>
            <p:nvPr/>
          </p:nvSpPr>
          <p:spPr bwMode="auto">
            <a:xfrm rot="16200000" flipH="1">
              <a:off x="2984973" y="1131591"/>
              <a:ext cx="576000" cy="576000"/>
            </a:xfrm>
            <a:prstGeom prst="ellipse">
              <a:avLst/>
            </a:prstGeom>
            <a:solidFill>
              <a:schemeClr val="bg1"/>
            </a:solidFill>
            <a:ln w="50800">
              <a:solidFill>
                <a:schemeClr val="accent1"/>
              </a:solidFill>
              <a:headEnd/>
              <a:tailEnd/>
            </a:ln>
            <a:effectLst/>
            <a:scene3d>
              <a:camera prst="orthographicFront">
                <a:rot lat="0" lon="0" rev="0"/>
              </a:camera>
              <a:lightRig rig="contrasting" dir="t">
                <a:rot lat="0" lon="0" rev="1500000"/>
              </a:lightRig>
            </a:scene3d>
            <a:sp3d prstMaterial="metal">
              <a:bevelT w="0" h="0"/>
            </a:sp3d>
          </p:spPr>
          <p:style>
            <a:lnRef idx="1">
              <a:schemeClr val="accent1"/>
            </a:lnRef>
            <a:fillRef idx="3">
              <a:schemeClr val="accent1"/>
            </a:fillRef>
            <a:effectRef idx="2">
              <a:schemeClr val="accent1"/>
            </a:effectRef>
            <a:fontRef idx="minor">
              <a:schemeClr val="lt1"/>
            </a:fontRef>
          </p:style>
          <p:txBody>
            <a:bodyPr wrap="none"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fontAlgn="auto">
                <a:spcBef>
                  <a:spcPts val="0"/>
                </a:spcBef>
                <a:spcAft>
                  <a:spcPts val="0"/>
                </a:spcAft>
                <a:defRPr/>
              </a:pPr>
              <a:endParaRPr kumimoji="0" lang="ko-KR" altLang="en-US" sz="2800" dirty="0">
                <a:solidFill>
                  <a:schemeClr val="bg1"/>
                </a:solidFill>
              </a:endParaRPr>
            </a:p>
          </p:txBody>
        </p:sp>
        <p:sp>
          <p:nvSpPr>
            <p:cNvPr id="6" name="TextBox 5"/>
            <p:cNvSpPr txBox="1"/>
            <p:nvPr/>
          </p:nvSpPr>
          <p:spPr>
            <a:xfrm>
              <a:off x="2988072" y="1234925"/>
              <a:ext cx="569802" cy="369332"/>
            </a:xfrm>
            <a:prstGeom prst="rect">
              <a:avLst/>
            </a:prstGeom>
            <a:noFill/>
          </p:spPr>
          <p:txBody>
            <a:bodyPr wrap="square" tIns="0" bIns="0" rtlCol="0" anchor="ctr">
              <a:spAutoFit/>
            </a:bodyPr>
            <a:lstStyle/>
            <a:p>
              <a:pPr algn="ctr"/>
              <a:r>
                <a:rPr lang="en-US" altLang="ko-KR" sz="2400" b="1" dirty="0">
                  <a:solidFill>
                    <a:schemeClr val="accent1"/>
                  </a:solidFill>
                  <a:cs typeface="Arial" pitchFamily="34" charset="0"/>
                </a:rPr>
                <a:t>01</a:t>
              </a:r>
            </a:p>
          </p:txBody>
        </p:sp>
        <p:sp>
          <p:nvSpPr>
            <p:cNvPr id="7" name="TextBox 6"/>
            <p:cNvSpPr txBox="1"/>
            <p:nvPr/>
          </p:nvSpPr>
          <p:spPr bwMode="auto">
            <a:xfrm>
              <a:off x="3667248" y="1258262"/>
              <a:ext cx="4752528" cy="307777"/>
            </a:xfrm>
            <a:prstGeom prst="rect">
              <a:avLst/>
            </a:prstGeom>
            <a:noFill/>
            <a:effectLst/>
          </p:spPr>
          <p:txBody>
            <a:bodyPr wrap="square" anchor="ctr">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1400" b="1" dirty="0" err="1" smtClean="0">
                  <a:solidFill>
                    <a:schemeClr val="bg1"/>
                  </a:solidFill>
                  <a:cs typeface="Arial" pitchFamily="34" charset="0"/>
                </a:rPr>
                <a:t>Phát</a:t>
              </a:r>
              <a:r>
                <a:rPr lang="en-US" altLang="ko-KR" sz="1400" b="1" dirty="0" smtClean="0">
                  <a:solidFill>
                    <a:schemeClr val="bg1"/>
                  </a:solidFill>
                  <a:cs typeface="Arial" pitchFamily="34" charset="0"/>
                </a:rPr>
                <a:t> </a:t>
              </a:r>
              <a:r>
                <a:rPr lang="en-US" altLang="ko-KR" sz="1400" b="1" dirty="0" err="1" smtClean="0">
                  <a:solidFill>
                    <a:schemeClr val="bg1"/>
                  </a:solidFill>
                  <a:cs typeface="Arial" pitchFamily="34" charset="0"/>
                </a:rPr>
                <a:t>triển</a:t>
              </a:r>
              <a:r>
                <a:rPr lang="en-US" altLang="ko-KR" sz="1400" b="1" dirty="0" smtClean="0">
                  <a:solidFill>
                    <a:schemeClr val="bg1"/>
                  </a:solidFill>
                  <a:cs typeface="Arial" pitchFamily="34" charset="0"/>
                </a:rPr>
                <a:t> </a:t>
              </a:r>
              <a:r>
                <a:rPr lang="en-US" altLang="ko-KR" sz="1400" b="1" dirty="0" err="1" smtClean="0">
                  <a:solidFill>
                    <a:schemeClr val="bg1"/>
                  </a:solidFill>
                  <a:cs typeface="Arial" pitchFamily="34" charset="0"/>
                </a:rPr>
                <a:t>phần</a:t>
              </a:r>
              <a:r>
                <a:rPr lang="en-US" altLang="ko-KR" sz="1400" b="1" dirty="0" smtClean="0">
                  <a:solidFill>
                    <a:schemeClr val="bg1"/>
                  </a:solidFill>
                  <a:cs typeface="Arial" pitchFamily="34" charset="0"/>
                </a:rPr>
                <a:t> </a:t>
              </a:r>
              <a:r>
                <a:rPr lang="en-US" altLang="ko-KR" sz="1400" b="1" dirty="0" err="1" smtClean="0">
                  <a:solidFill>
                    <a:schemeClr val="bg1"/>
                  </a:solidFill>
                  <a:cs typeface="Arial" pitchFamily="34" charset="0"/>
                </a:rPr>
                <a:t>mềm</a:t>
              </a:r>
              <a:r>
                <a:rPr lang="en-US" altLang="ko-KR" sz="1400" b="1" dirty="0" smtClean="0">
                  <a:solidFill>
                    <a:schemeClr val="bg1"/>
                  </a:solidFill>
                  <a:cs typeface="Arial" pitchFamily="34" charset="0"/>
                </a:rPr>
                <a:t> – tester ở </a:t>
              </a:r>
              <a:r>
                <a:rPr lang="en-US" altLang="ko-KR" sz="1400" b="1" dirty="0" err="1" smtClean="0">
                  <a:solidFill>
                    <a:schemeClr val="bg1"/>
                  </a:solidFill>
                  <a:cs typeface="Arial" pitchFamily="34" charset="0"/>
                </a:rPr>
                <a:t>đâu</a:t>
              </a:r>
              <a:r>
                <a:rPr lang="en-US" altLang="ko-KR" sz="1400" b="1" dirty="0" smtClean="0">
                  <a:solidFill>
                    <a:schemeClr val="bg1"/>
                  </a:solidFill>
                  <a:cs typeface="Arial" pitchFamily="34" charset="0"/>
                </a:rPr>
                <a:t> ?</a:t>
              </a:r>
              <a:endParaRPr lang="en-US" altLang="ko-KR" sz="1400" b="1" dirty="0">
                <a:solidFill>
                  <a:schemeClr val="bg1"/>
                </a:solidFill>
                <a:cs typeface="Arial" pitchFamily="34" charset="0"/>
              </a:endParaRPr>
            </a:p>
          </p:txBody>
        </p:sp>
      </p:grpSp>
      <p:grpSp>
        <p:nvGrpSpPr>
          <p:cNvPr id="31" name="Group 30"/>
          <p:cNvGrpSpPr/>
          <p:nvPr/>
        </p:nvGrpSpPr>
        <p:grpSpPr>
          <a:xfrm>
            <a:off x="2984973" y="2023433"/>
            <a:ext cx="5611091" cy="576000"/>
            <a:chOff x="2984973" y="2023433"/>
            <a:chExt cx="5611091" cy="576000"/>
          </a:xfrm>
        </p:grpSpPr>
        <p:sp>
          <p:nvSpPr>
            <p:cNvPr id="15" name="Round Same Side Corner Rectangle 14"/>
            <p:cNvSpPr/>
            <p:nvPr/>
          </p:nvSpPr>
          <p:spPr>
            <a:xfrm rot="5400000">
              <a:off x="5719936" y="-348671"/>
              <a:ext cx="432048" cy="5320208"/>
            </a:xfrm>
            <a:prstGeom prst="round2SameRect">
              <a:avLst>
                <a:gd name="adj1" fmla="val 50000"/>
                <a:gd name="adj2"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6" name="AutoShape 92"/>
            <p:cNvSpPr>
              <a:spLocks noChangeAspect="1" noChangeArrowheads="1"/>
            </p:cNvSpPr>
            <p:nvPr/>
          </p:nvSpPr>
          <p:spPr bwMode="auto">
            <a:xfrm rot="16200000" flipH="1">
              <a:off x="2984973" y="2023433"/>
              <a:ext cx="576000" cy="576000"/>
            </a:xfrm>
            <a:prstGeom prst="ellipse">
              <a:avLst/>
            </a:prstGeom>
            <a:solidFill>
              <a:schemeClr val="bg1"/>
            </a:solidFill>
            <a:ln w="50800">
              <a:solidFill>
                <a:schemeClr val="accent2"/>
              </a:solidFill>
              <a:headEnd/>
              <a:tailEnd/>
            </a:ln>
            <a:effectLst/>
            <a:scene3d>
              <a:camera prst="orthographicFront">
                <a:rot lat="0" lon="0" rev="0"/>
              </a:camera>
              <a:lightRig rig="contrasting" dir="t">
                <a:rot lat="0" lon="0" rev="1500000"/>
              </a:lightRig>
            </a:scene3d>
            <a:sp3d prstMaterial="metal">
              <a:bevelT w="0" h="0"/>
            </a:sp3d>
          </p:spPr>
          <p:style>
            <a:lnRef idx="1">
              <a:schemeClr val="accent1"/>
            </a:lnRef>
            <a:fillRef idx="3">
              <a:schemeClr val="accent1"/>
            </a:fillRef>
            <a:effectRef idx="2">
              <a:schemeClr val="accent1"/>
            </a:effectRef>
            <a:fontRef idx="minor">
              <a:schemeClr val="lt1"/>
            </a:fontRef>
          </p:style>
          <p:txBody>
            <a:bodyPr wrap="none"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fontAlgn="auto">
                <a:spcBef>
                  <a:spcPts val="0"/>
                </a:spcBef>
                <a:spcAft>
                  <a:spcPts val="0"/>
                </a:spcAft>
                <a:defRPr/>
              </a:pPr>
              <a:endParaRPr kumimoji="0" lang="ko-KR" altLang="en-US" sz="2800" dirty="0">
                <a:solidFill>
                  <a:schemeClr val="bg1"/>
                </a:solidFill>
              </a:endParaRPr>
            </a:p>
          </p:txBody>
        </p:sp>
        <p:sp>
          <p:nvSpPr>
            <p:cNvPr id="17" name="TextBox 16"/>
            <p:cNvSpPr txBox="1"/>
            <p:nvPr/>
          </p:nvSpPr>
          <p:spPr>
            <a:xfrm>
              <a:off x="2988072" y="2126767"/>
              <a:ext cx="569802" cy="369332"/>
            </a:xfrm>
            <a:prstGeom prst="rect">
              <a:avLst/>
            </a:prstGeom>
            <a:noFill/>
          </p:spPr>
          <p:txBody>
            <a:bodyPr wrap="square" tIns="0" bIns="0" rtlCol="0" anchor="ctr">
              <a:spAutoFit/>
            </a:bodyPr>
            <a:lstStyle/>
            <a:p>
              <a:pPr algn="ctr"/>
              <a:r>
                <a:rPr lang="en-US" altLang="ko-KR" sz="2400" b="1" dirty="0">
                  <a:solidFill>
                    <a:schemeClr val="accent2"/>
                  </a:solidFill>
                  <a:cs typeface="Arial" pitchFamily="34" charset="0"/>
                </a:rPr>
                <a:t>02</a:t>
              </a:r>
            </a:p>
          </p:txBody>
        </p:sp>
        <p:sp>
          <p:nvSpPr>
            <p:cNvPr id="18" name="TextBox 17"/>
            <p:cNvSpPr txBox="1"/>
            <p:nvPr/>
          </p:nvSpPr>
          <p:spPr bwMode="auto">
            <a:xfrm>
              <a:off x="3667248" y="2150104"/>
              <a:ext cx="4752528" cy="307777"/>
            </a:xfrm>
            <a:prstGeom prst="rect">
              <a:avLst/>
            </a:prstGeom>
            <a:noFill/>
            <a:effectLst/>
          </p:spPr>
          <p:txBody>
            <a:bodyPr wrap="square" anchor="ctr">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1400" b="1" dirty="0" err="1" smtClean="0">
                  <a:solidFill>
                    <a:schemeClr val="bg1"/>
                  </a:solidFill>
                  <a:cs typeface="Arial" pitchFamily="34" charset="0"/>
                </a:rPr>
                <a:t>Quy</a:t>
              </a:r>
              <a:r>
                <a:rPr lang="en-US" altLang="ko-KR" sz="1400" b="1" dirty="0" smtClean="0">
                  <a:solidFill>
                    <a:schemeClr val="bg1"/>
                  </a:solidFill>
                  <a:cs typeface="Arial" pitchFamily="34" charset="0"/>
                </a:rPr>
                <a:t> </a:t>
              </a:r>
              <a:r>
                <a:rPr lang="en-US" altLang="ko-KR" sz="1400" b="1" dirty="0" err="1" smtClean="0">
                  <a:solidFill>
                    <a:schemeClr val="bg1"/>
                  </a:solidFill>
                  <a:cs typeface="Arial" pitchFamily="34" charset="0"/>
                </a:rPr>
                <a:t>trình</a:t>
              </a:r>
              <a:r>
                <a:rPr lang="en-US" altLang="ko-KR" sz="1400" b="1" dirty="0" smtClean="0">
                  <a:solidFill>
                    <a:schemeClr val="bg1"/>
                  </a:solidFill>
                  <a:cs typeface="Arial" pitchFamily="34" charset="0"/>
                </a:rPr>
                <a:t> test.</a:t>
              </a:r>
              <a:endParaRPr lang="en-US" altLang="ko-KR" sz="1400" b="1" dirty="0">
                <a:solidFill>
                  <a:schemeClr val="bg1"/>
                </a:solidFill>
                <a:cs typeface="Arial" pitchFamily="34" charset="0"/>
              </a:endParaRPr>
            </a:p>
          </p:txBody>
        </p:sp>
      </p:grpSp>
      <p:grpSp>
        <p:nvGrpSpPr>
          <p:cNvPr id="32" name="Group 31"/>
          <p:cNvGrpSpPr/>
          <p:nvPr/>
        </p:nvGrpSpPr>
        <p:grpSpPr>
          <a:xfrm>
            <a:off x="2984973" y="2915275"/>
            <a:ext cx="5611091" cy="576000"/>
            <a:chOff x="2984973" y="2915275"/>
            <a:chExt cx="5611091" cy="576000"/>
          </a:xfrm>
        </p:grpSpPr>
        <p:sp>
          <p:nvSpPr>
            <p:cNvPr id="20" name="Round Same Side Corner Rectangle 19"/>
            <p:cNvSpPr/>
            <p:nvPr/>
          </p:nvSpPr>
          <p:spPr>
            <a:xfrm rot="5400000">
              <a:off x="5719936" y="543171"/>
              <a:ext cx="432048" cy="5320208"/>
            </a:xfrm>
            <a:prstGeom prst="round2SameRect">
              <a:avLst>
                <a:gd name="adj1" fmla="val 50000"/>
                <a:gd name="adj2" fmla="val 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1" name="AutoShape 92"/>
            <p:cNvSpPr>
              <a:spLocks noChangeAspect="1" noChangeArrowheads="1"/>
            </p:cNvSpPr>
            <p:nvPr/>
          </p:nvSpPr>
          <p:spPr bwMode="auto">
            <a:xfrm rot="16200000" flipH="1">
              <a:off x="2984973" y="2915275"/>
              <a:ext cx="576000" cy="576000"/>
            </a:xfrm>
            <a:prstGeom prst="ellipse">
              <a:avLst/>
            </a:prstGeom>
            <a:solidFill>
              <a:schemeClr val="bg1"/>
            </a:solidFill>
            <a:ln w="50800">
              <a:solidFill>
                <a:schemeClr val="accent3"/>
              </a:solidFill>
              <a:headEnd/>
              <a:tailEnd/>
            </a:ln>
            <a:effectLst/>
            <a:scene3d>
              <a:camera prst="orthographicFront">
                <a:rot lat="0" lon="0" rev="0"/>
              </a:camera>
              <a:lightRig rig="contrasting" dir="t">
                <a:rot lat="0" lon="0" rev="1500000"/>
              </a:lightRig>
            </a:scene3d>
            <a:sp3d prstMaterial="metal">
              <a:bevelT w="0" h="0"/>
            </a:sp3d>
          </p:spPr>
          <p:style>
            <a:lnRef idx="1">
              <a:schemeClr val="accent1"/>
            </a:lnRef>
            <a:fillRef idx="3">
              <a:schemeClr val="accent1"/>
            </a:fillRef>
            <a:effectRef idx="2">
              <a:schemeClr val="accent1"/>
            </a:effectRef>
            <a:fontRef idx="minor">
              <a:schemeClr val="lt1"/>
            </a:fontRef>
          </p:style>
          <p:txBody>
            <a:bodyPr wrap="none"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fontAlgn="auto">
                <a:spcBef>
                  <a:spcPts val="0"/>
                </a:spcBef>
                <a:spcAft>
                  <a:spcPts val="0"/>
                </a:spcAft>
                <a:defRPr/>
              </a:pPr>
              <a:endParaRPr kumimoji="0" lang="ko-KR" altLang="en-US" sz="2800" dirty="0">
                <a:solidFill>
                  <a:schemeClr val="bg1"/>
                </a:solidFill>
              </a:endParaRPr>
            </a:p>
          </p:txBody>
        </p:sp>
        <p:sp>
          <p:nvSpPr>
            <p:cNvPr id="22" name="TextBox 21"/>
            <p:cNvSpPr txBox="1"/>
            <p:nvPr/>
          </p:nvSpPr>
          <p:spPr>
            <a:xfrm>
              <a:off x="2988072" y="3018609"/>
              <a:ext cx="569802" cy="369332"/>
            </a:xfrm>
            <a:prstGeom prst="rect">
              <a:avLst/>
            </a:prstGeom>
            <a:noFill/>
          </p:spPr>
          <p:txBody>
            <a:bodyPr wrap="square" tIns="0" bIns="0" rtlCol="0" anchor="ctr">
              <a:spAutoFit/>
            </a:bodyPr>
            <a:lstStyle/>
            <a:p>
              <a:pPr algn="ctr"/>
              <a:r>
                <a:rPr lang="en-US" altLang="ko-KR" sz="2400" b="1" dirty="0">
                  <a:solidFill>
                    <a:schemeClr val="accent3"/>
                  </a:solidFill>
                  <a:cs typeface="Arial" pitchFamily="34" charset="0"/>
                </a:rPr>
                <a:t>03</a:t>
              </a:r>
            </a:p>
          </p:txBody>
        </p:sp>
        <p:sp>
          <p:nvSpPr>
            <p:cNvPr id="23" name="TextBox 22"/>
            <p:cNvSpPr txBox="1"/>
            <p:nvPr/>
          </p:nvSpPr>
          <p:spPr bwMode="auto">
            <a:xfrm>
              <a:off x="3667248" y="3041946"/>
              <a:ext cx="4752528" cy="307777"/>
            </a:xfrm>
            <a:prstGeom prst="rect">
              <a:avLst/>
            </a:prstGeom>
            <a:noFill/>
            <a:effectLst/>
          </p:spPr>
          <p:txBody>
            <a:bodyPr wrap="square" anchor="ctr">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1400" b="1" dirty="0">
                  <a:solidFill>
                    <a:schemeClr val="bg1"/>
                  </a:solidFill>
                  <a:cs typeface="Arial" pitchFamily="34" charset="0"/>
                </a:rPr>
                <a:t>Bug </a:t>
              </a:r>
              <a:r>
                <a:rPr lang="en-US" altLang="ko-KR" sz="1400" b="1" dirty="0" err="1">
                  <a:solidFill>
                    <a:schemeClr val="bg1"/>
                  </a:solidFill>
                  <a:cs typeface="Arial" pitchFamily="34" charset="0"/>
                </a:rPr>
                <a:t>là</a:t>
              </a:r>
              <a:r>
                <a:rPr lang="en-US" altLang="ko-KR" sz="1400" b="1" dirty="0">
                  <a:solidFill>
                    <a:schemeClr val="bg1"/>
                  </a:solidFill>
                  <a:cs typeface="Arial" pitchFamily="34" charset="0"/>
                </a:rPr>
                <a:t> </a:t>
              </a:r>
              <a:r>
                <a:rPr lang="en-US" altLang="ko-KR" sz="1400" b="1" dirty="0" err="1">
                  <a:solidFill>
                    <a:schemeClr val="bg1"/>
                  </a:solidFill>
                  <a:cs typeface="Arial" pitchFamily="34" charset="0"/>
                </a:rPr>
                <a:t>gì</a:t>
              </a:r>
              <a:r>
                <a:rPr lang="en-US" altLang="ko-KR" sz="1400" b="1" dirty="0">
                  <a:solidFill>
                    <a:schemeClr val="bg1"/>
                  </a:solidFill>
                  <a:cs typeface="Arial" pitchFamily="34" charset="0"/>
                </a:rPr>
                <a:t> ? </a:t>
              </a:r>
              <a:r>
                <a:rPr lang="en-US" altLang="ko-KR" sz="1400" b="1" dirty="0" err="1">
                  <a:solidFill>
                    <a:schemeClr val="bg1"/>
                  </a:solidFill>
                  <a:cs typeface="Arial" pitchFamily="34" charset="0"/>
                </a:rPr>
                <a:t>Đáng</a:t>
              </a:r>
              <a:r>
                <a:rPr lang="en-US" altLang="ko-KR" sz="1400" b="1" dirty="0">
                  <a:solidFill>
                    <a:schemeClr val="bg1"/>
                  </a:solidFill>
                  <a:cs typeface="Arial" pitchFamily="34" charset="0"/>
                </a:rPr>
                <a:t> </a:t>
              </a:r>
              <a:r>
                <a:rPr lang="en-US" altLang="ko-KR" sz="1400" b="1" dirty="0" err="1">
                  <a:solidFill>
                    <a:schemeClr val="bg1"/>
                  </a:solidFill>
                  <a:cs typeface="Arial" pitchFamily="34" charset="0"/>
                </a:rPr>
                <a:t>sợ</a:t>
              </a:r>
              <a:r>
                <a:rPr lang="en-US" altLang="ko-KR" sz="1400" b="1" dirty="0">
                  <a:solidFill>
                    <a:schemeClr val="bg1"/>
                  </a:solidFill>
                  <a:cs typeface="Arial" pitchFamily="34" charset="0"/>
                </a:rPr>
                <a:t> </a:t>
              </a:r>
              <a:r>
                <a:rPr lang="en-US" altLang="ko-KR" sz="1400" b="1" dirty="0" err="1">
                  <a:solidFill>
                    <a:schemeClr val="bg1"/>
                  </a:solidFill>
                  <a:cs typeface="Arial" pitchFamily="34" charset="0"/>
                </a:rPr>
                <a:t>không</a:t>
              </a:r>
              <a:r>
                <a:rPr lang="en-US" altLang="ko-KR" sz="1400" b="1" dirty="0">
                  <a:solidFill>
                    <a:schemeClr val="bg1"/>
                  </a:solidFill>
                  <a:cs typeface="Arial" pitchFamily="34" charset="0"/>
                </a:rPr>
                <a:t>?</a:t>
              </a:r>
            </a:p>
          </p:txBody>
        </p:sp>
      </p:grpSp>
      <p:grpSp>
        <p:nvGrpSpPr>
          <p:cNvPr id="33" name="Group 32"/>
          <p:cNvGrpSpPr/>
          <p:nvPr/>
        </p:nvGrpSpPr>
        <p:grpSpPr>
          <a:xfrm>
            <a:off x="2984973" y="3807117"/>
            <a:ext cx="5611091" cy="576000"/>
            <a:chOff x="2984973" y="3807117"/>
            <a:chExt cx="5611091" cy="576000"/>
          </a:xfrm>
        </p:grpSpPr>
        <p:sp>
          <p:nvSpPr>
            <p:cNvPr id="25" name="Round Same Side Corner Rectangle 24"/>
            <p:cNvSpPr/>
            <p:nvPr/>
          </p:nvSpPr>
          <p:spPr>
            <a:xfrm rot="5400000">
              <a:off x="5719936" y="1435013"/>
              <a:ext cx="432048" cy="5320208"/>
            </a:xfrm>
            <a:prstGeom prst="round2SameRect">
              <a:avLst>
                <a:gd name="adj1" fmla="val 50000"/>
                <a:gd name="adj2" fmla="val 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6" name="AutoShape 92"/>
            <p:cNvSpPr>
              <a:spLocks noChangeAspect="1" noChangeArrowheads="1"/>
            </p:cNvSpPr>
            <p:nvPr/>
          </p:nvSpPr>
          <p:spPr bwMode="auto">
            <a:xfrm rot="16200000" flipH="1">
              <a:off x="2984973" y="3807117"/>
              <a:ext cx="576000" cy="576000"/>
            </a:xfrm>
            <a:prstGeom prst="ellipse">
              <a:avLst/>
            </a:prstGeom>
            <a:solidFill>
              <a:schemeClr val="bg1"/>
            </a:solidFill>
            <a:ln w="50800">
              <a:solidFill>
                <a:schemeClr val="accent4"/>
              </a:solidFill>
              <a:headEnd/>
              <a:tailEnd/>
            </a:ln>
            <a:effectLst/>
            <a:scene3d>
              <a:camera prst="orthographicFront">
                <a:rot lat="0" lon="0" rev="0"/>
              </a:camera>
              <a:lightRig rig="contrasting" dir="t">
                <a:rot lat="0" lon="0" rev="1500000"/>
              </a:lightRig>
            </a:scene3d>
            <a:sp3d prstMaterial="metal">
              <a:bevelT w="0" h="0"/>
            </a:sp3d>
          </p:spPr>
          <p:style>
            <a:lnRef idx="1">
              <a:schemeClr val="accent1"/>
            </a:lnRef>
            <a:fillRef idx="3">
              <a:schemeClr val="accent1"/>
            </a:fillRef>
            <a:effectRef idx="2">
              <a:schemeClr val="accent1"/>
            </a:effectRef>
            <a:fontRef idx="minor">
              <a:schemeClr val="lt1"/>
            </a:fontRef>
          </p:style>
          <p:txBody>
            <a:bodyPr wrap="none"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fontAlgn="auto">
                <a:spcBef>
                  <a:spcPts val="0"/>
                </a:spcBef>
                <a:spcAft>
                  <a:spcPts val="0"/>
                </a:spcAft>
                <a:defRPr/>
              </a:pPr>
              <a:endParaRPr kumimoji="0" lang="ko-KR" altLang="en-US" sz="2800" dirty="0">
                <a:solidFill>
                  <a:schemeClr val="bg1"/>
                </a:solidFill>
              </a:endParaRPr>
            </a:p>
          </p:txBody>
        </p:sp>
        <p:sp>
          <p:nvSpPr>
            <p:cNvPr id="27" name="TextBox 26"/>
            <p:cNvSpPr txBox="1"/>
            <p:nvPr/>
          </p:nvSpPr>
          <p:spPr>
            <a:xfrm>
              <a:off x="2988072" y="3910451"/>
              <a:ext cx="569802" cy="369332"/>
            </a:xfrm>
            <a:prstGeom prst="rect">
              <a:avLst/>
            </a:prstGeom>
            <a:noFill/>
          </p:spPr>
          <p:txBody>
            <a:bodyPr wrap="square" tIns="0" bIns="0" rtlCol="0" anchor="ctr">
              <a:spAutoFit/>
            </a:bodyPr>
            <a:lstStyle/>
            <a:p>
              <a:pPr algn="ctr"/>
              <a:r>
                <a:rPr lang="en-US" altLang="ko-KR" sz="2400" b="1" dirty="0">
                  <a:solidFill>
                    <a:schemeClr val="accent4"/>
                  </a:solidFill>
                  <a:cs typeface="Arial" pitchFamily="34" charset="0"/>
                </a:rPr>
                <a:t>04</a:t>
              </a:r>
            </a:p>
          </p:txBody>
        </p:sp>
        <p:sp>
          <p:nvSpPr>
            <p:cNvPr id="28" name="TextBox 27"/>
            <p:cNvSpPr txBox="1"/>
            <p:nvPr/>
          </p:nvSpPr>
          <p:spPr bwMode="auto">
            <a:xfrm>
              <a:off x="3667248" y="3933788"/>
              <a:ext cx="4752528" cy="307777"/>
            </a:xfrm>
            <a:prstGeom prst="rect">
              <a:avLst/>
            </a:prstGeom>
            <a:noFill/>
            <a:effectLst/>
          </p:spPr>
          <p:txBody>
            <a:bodyPr wrap="square" anchor="ctr">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1400" b="1" dirty="0" err="1" smtClean="0">
                  <a:solidFill>
                    <a:schemeClr val="bg1"/>
                  </a:solidFill>
                  <a:cs typeface="Arial" pitchFamily="34" charset="0"/>
                </a:rPr>
                <a:t>Vòng</a:t>
              </a:r>
              <a:r>
                <a:rPr lang="en-US" altLang="ko-KR" sz="1400" b="1" dirty="0" smtClean="0">
                  <a:solidFill>
                    <a:schemeClr val="bg1"/>
                  </a:solidFill>
                  <a:cs typeface="Arial" pitchFamily="34" charset="0"/>
                </a:rPr>
                <a:t> </a:t>
              </a:r>
              <a:r>
                <a:rPr lang="en-US" altLang="ko-KR" sz="1400" b="1" dirty="0" err="1" smtClean="0">
                  <a:solidFill>
                    <a:schemeClr val="bg1"/>
                  </a:solidFill>
                  <a:cs typeface="Arial" pitchFamily="34" charset="0"/>
                </a:rPr>
                <a:t>đời</a:t>
              </a:r>
              <a:r>
                <a:rPr lang="en-US" altLang="ko-KR" sz="1400" b="1" dirty="0" smtClean="0">
                  <a:solidFill>
                    <a:schemeClr val="bg1"/>
                  </a:solidFill>
                  <a:cs typeface="Arial" pitchFamily="34" charset="0"/>
                </a:rPr>
                <a:t> </a:t>
              </a:r>
              <a:r>
                <a:rPr lang="en-US" altLang="ko-KR" sz="1400" b="1" dirty="0" err="1" smtClean="0">
                  <a:solidFill>
                    <a:schemeClr val="bg1"/>
                  </a:solidFill>
                  <a:cs typeface="Arial" pitchFamily="34" charset="0"/>
                </a:rPr>
                <a:t>của</a:t>
              </a:r>
              <a:r>
                <a:rPr lang="en-US" altLang="ko-KR" sz="1400" b="1" dirty="0" smtClean="0">
                  <a:solidFill>
                    <a:schemeClr val="bg1"/>
                  </a:solidFill>
                  <a:cs typeface="Arial" pitchFamily="34" charset="0"/>
                </a:rPr>
                <a:t> bug.</a:t>
              </a:r>
              <a:endParaRPr lang="en-US" altLang="ko-KR" sz="1400" b="1" dirty="0">
                <a:solidFill>
                  <a:schemeClr val="bg1"/>
                </a:solidFill>
                <a:cs typeface="Arial" pitchFamily="34" charset="0"/>
              </a:endParaRPr>
            </a:p>
          </p:txBody>
        </p:sp>
      </p:grpSp>
    </p:spTree>
    <p:extLst>
      <p:ext uri="{BB962C8B-B14F-4D97-AF65-F5344CB8AC3E}">
        <p14:creationId xmlns:p14="http://schemas.microsoft.com/office/powerpoint/2010/main" val="109505599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95536" y="195486"/>
            <a:ext cx="8424936" cy="504056"/>
          </a:xfrm>
        </p:spPr>
        <p:txBody>
          <a:bodyPr/>
          <a:lstStyle/>
          <a:p>
            <a:r>
              <a:rPr lang="en-US" sz="2000" dirty="0" err="1" smtClean="0"/>
              <a:t>Quy</a:t>
            </a:r>
            <a:r>
              <a:rPr lang="en-US" sz="2000" dirty="0" smtClean="0"/>
              <a:t> </a:t>
            </a:r>
            <a:r>
              <a:rPr lang="en-US" sz="2000" dirty="0" err="1" smtClean="0"/>
              <a:t>trình</a:t>
            </a:r>
            <a:r>
              <a:rPr lang="en-US" sz="2000" dirty="0" smtClean="0"/>
              <a:t> </a:t>
            </a:r>
            <a:r>
              <a:rPr lang="en-US" sz="2000" dirty="0" err="1" smtClean="0"/>
              <a:t>phát</a:t>
            </a:r>
            <a:r>
              <a:rPr lang="en-US" sz="2000" dirty="0" smtClean="0"/>
              <a:t> </a:t>
            </a:r>
            <a:r>
              <a:rPr lang="en-US" sz="2000" dirty="0" err="1" smtClean="0"/>
              <a:t>triển</a:t>
            </a:r>
            <a:r>
              <a:rPr lang="en-US" sz="2000" dirty="0" smtClean="0"/>
              <a:t> 1 </a:t>
            </a:r>
            <a:r>
              <a:rPr lang="en-US" sz="2000" dirty="0" err="1" smtClean="0"/>
              <a:t>phần</a:t>
            </a:r>
            <a:r>
              <a:rPr lang="en-US" sz="2000" dirty="0" smtClean="0"/>
              <a:t> </a:t>
            </a:r>
            <a:r>
              <a:rPr lang="en-US" sz="2000" dirty="0" err="1" smtClean="0"/>
              <a:t>mềm</a:t>
            </a:r>
            <a:r>
              <a:rPr lang="en-US" sz="2000" dirty="0" smtClean="0"/>
              <a:t> </a:t>
            </a:r>
            <a:endParaRPr lang="en-US" sz="2000" dirty="0"/>
          </a:p>
        </p:txBody>
      </p:sp>
      <p:graphicFrame>
        <p:nvGraphicFramePr>
          <p:cNvPr id="51" name="Diagram 50"/>
          <p:cNvGraphicFramePr/>
          <p:nvPr>
            <p:extLst>
              <p:ext uri="{D42A27DB-BD31-4B8C-83A1-F6EECF244321}">
                <p14:modId xmlns:p14="http://schemas.microsoft.com/office/powerpoint/2010/main" val="2148748919"/>
              </p:ext>
            </p:extLst>
          </p:nvPr>
        </p:nvGraphicFramePr>
        <p:xfrm>
          <a:off x="467544" y="627534"/>
          <a:ext cx="5328592" cy="42484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0279712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364088" y="2045067"/>
            <a:ext cx="4572000" cy="473576"/>
          </a:xfrm>
        </p:spPr>
        <p:txBody>
          <a:bodyPr/>
          <a:lstStyle/>
          <a:p>
            <a:r>
              <a:rPr lang="en-US" altLang="ko-KR" dirty="0" smtClean="0"/>
              <a:t>Tester </a:t>
            </a:r>
            <a:endParaRPr lang="ko-KR" altLang="en-US" dirty="0"/>
          </a:p>
        </p:txBody>
      </p:sp>
      <p:sp>
        <p:nvSpPr>
          <p:cNvPr id="3" name="Text Placeholder 2"/>
          <p:cNvSpPr>
            <a:spLocks noGrp="1"/>
          </p:cNvSpPr>
          <p:nvPr>
            <p:ph type="body" sz="quarter" idx="11"/>
          </p:nvPr>
        </p:nvSpPr>
        <p:spPr>
          <a:xfrm>
            <a:off x="5436096" y="2545989"/>
            <a:ext cx="4572000" cy="288032"/>
          </a:xfrm>
        </p:spPr>
        <p:txBody>
          <a:bodyPr/>
          <a:lstStyle/>
          <a:p>
            <a:pPr lvl="0"/>
            <a:r>
              <a:rPr lang="en-US" altLang="ko-KR" dirty="0" err="1" smtClean="0"/>
              <a:t>Bạn</a:t>
            </a:r>
            <a:r>
              <a:rPr lang="en-US" altLang="ko-KR" dirty="0" smtClean="0"/>
              <a:t> </a:t>
            </a:r>
            <a:r>
              <a:rPr lang="en-US" altLang="ko-KR" dirty="0" err="1" smtClean="0"/>
              <a:t>làm</a:t>
            </a:r>
            <a:r>
              <a:rPr lang="en-US" altLang="ko-KR" dirty="0" smtClean="0"/>
              <a:t> </a:t>
            </a:r>
            <a:r>
              <a:rPr lang="en-US" altLang="ko-KR" dirty="0" err="1" smtClean="0"/>
              <a:t>gì</a:t>
            </a:r>
            <a:r>
              <a:rPr lang="en-US" altLang="ko-KR" dirty="0" smtClean="0"/>
              <a:t> </a:t>
            </a:r>
            <a:r>
              <a:rPr lang="en-US" altLang="ko-KR" dirty="0" err="1" smtClean="0"/>
              <a:t>khi</a:t>
            </a:r>
            <a:r>
              <a:rPr lang="en-US" altLang="ko-KR" dirty="0" smtClean="0"/>
              <a:t> </a:t>
            </a:r>
            <a:r>
              <a:rPr lang="en-US" altLang="ko-KR" dirty="0" err="1" smtClean="0"/>
              <a:t>chúng</a:t>
            </a:r>
            <a:r>
              <a:rPr lang="en-US" altLang="ko-KR" dirty="0" smtClean="0"/>
              <a:t> </a:t>
            </a:r>
            <a:r>
              <a:rPr lang="en-US" altLang="ko-KR" dirty="0" err="1" smtClean="0"/>
              <a:t>tôi</a:t>
            </a:r>
            <a:r>
              <a:rPr lang="en-US" altLang="ko-KR" dirty="0" smtClean="0"/>
              <a:t> code ?</a:t>
            </a:r>
            <a:endParaRPr lang="en-US" altLang="ko-KR" dirty="0"/>
          </a:p>
        </p:txBody>
      </p:sp>
      <p:sp>
        <p:nvSpPr>
          <p:cNvPr id="4" name="Oval Callout 3"/>
          <p:cNvSpPr/>
          <p:nvPr/>
        </p:nvSpPr>
        <p:spPr>
          <a:xfrm>
            <a:off x="3275856" y="1635646"/>
            <a:ext cx="1296144" cy="617592"/>
          </a:xfrm>
          <a:prstGeom prst="wedgeEllipseCallout">
            <a:avLst>
              <a:gd name="adj1" fmla="val -49461"/>
              <a:gd name="adj2" fmla="val 7001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Facebook</a:t>
            </a:r>
            <a:endParaRPr lang="en-US" sz="1200" dirty="0"/>
          </a:p>
        </p:txBody>
      </p:sp>
      <p:sp>
        <p:nvSpPr>
          <p:cNvPr id="5" name="Rounded Rectangular Callout 4"/>
          <p:cNvSpPr/>
          <p:nvPr/>
        </p:nvSpPr>
        <p:spPr>
          <a:xfrm rot="19649572">
            <a:off x="2247014" y="1565752"/>
            <a:ext cx="936104" cy="504056"/>
          </a:xfrm>
          <a:prstGeom prst="wedgeRoundRectCallout">
            <a:avLst>
              <a:gd name="adj1" fmla="val -21875"/>
              <a:gd name="adj2" fmla="val 9244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Game</a:t>
            </a:r>
            <a:endParaRPr lang="en-US" dirty="0"/>
          </a:p>
        </p:txBody>
      </p:sp>
      <p:sp>
        <p:nvSpPr>
          <p:cNvPr id="6" name="Cloud Callout 5"/>
          <p:cNvSpPr/>
          <p:nvPr/>
        </p:nvSpPr>
        <p:spPr>
          <a:xfrm rot="2688749">
            <a:off x="4109622" y="2331175"/>
            <a:ext cx="1087022" cy="653364"/>
          </a:xfrm>
          <a:prstGeom prst="cloudCallout">
            <a:avLst>
              <a:gd name="adj1" fmla="val -52841"/>
              <a:gd name="adj2" fmla="val 10185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t>Shopping</a:t>
            </a:r>
            <a:endParaRPr lang="en-US" sz="800" dirty="0"/>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81039" y="2153991"/>
            <a:ext cx="503866" cy="503866"/>
          </a:xfrm>
          <a:prstGeom prst="rect">
            <a:avLst/>
          </a:prstGeom>
        </p:spPr>
      </p:pic>
    </p:spTree>
    <p:extLst>
      <p:ext uri="{BB962C8B-B14F-4D97-AF65-F5344CB8AC3E}">
        <p14:creationId xmlns:p14="http://schemas.microsoft.com/office/powerpoint/2010/main" val="31012342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smtClean="0"/>
              <a:t>Tester </a:t>
            </a:r>
            <a:r>
              <a:rPr lang="en-US" altLang="ko-KR" dirty="0" err="1" smtClean="0"/>
              <a:t>đã</a:t>
            </a:r>
            <a:r>
              <a:rPr lang="en-US" altLang="ko-KR" dirty="0" smtClean="0"/>
              <a:t> </a:t>
            </a:r>
            <a:r>
              <a:rPr lang="en-US" altLang="ko-KR" dirty="0" err="1" smtClean="0"/>
              <a:t>làm</a:t>
            </a:r>
            <a:r>
              <a:rPr lang="en-US" altLang="ko-KR" dirty="0" smtClean="0"/>
              <a:t> </a:t>
            </a:r>
            <a:r>
              <a:rPr lang="en-US" altLang="ko-KR" dirty="0" err="1" smtClean="0"/>
              <a:t>gì</a:t>
            </a:r>
            <a:r>
              <a:rPr lang="en-US" altLang="ko-KR" dirty="0" smtClean="0"/>
              <a:t> ?</a:t>
            </a:r>
            <a:endParaRPr lang="ko-KR" altLang="en-US" dirty="0"/>
          </a:p>
        </p:txBody>
      </p:sp>
      <p:sp>
        <p:nvSpPr>
          <p:cNvPr id="4" name="Oval 3"/>
          <p:cNvSpPr/>
          <p:nvPr/>
        </p:nvSpPr>
        <p:spPr>
          <a:xfrm>
            <a:off x="4849012" y="1690289"/>
            <a:ext cx="693414" cy="69341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Oval 4"/>
          <p:cNvSpPr/>
          <p:nvPr/>
        </p:nvSpPr>
        <p:spPr>
          <a:xfrm>
            <a:off x="672724" y="1690289"/>
            <a:ext cx="693414" cy="69341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Oval 5"/>
          <p:cNvSpPr/>
          <p:nvPr/>
        </p:nvSpPr>
        <p:spPr>
          <a:xfrm>
            <a:off x="693076" y="3327229"/>
            <a:ext cx="693414" cy="693414"/>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Oval 6"/>
          <p:cNvSpPr/>
          <p:nvPr/>
        </p:nvSpPr>
        <p:spPr>
          <a:xfrm>
            <a:off x="4849012" y="3327229"/>
            <a:ext cx="693414" cy="69341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TextBox 7"/>
          <p:cNvSpPr txBox="1"/>
          <p:nvPr/>
        </p:nvSpPr>
        <p:spPr>
          <a:xfrm>
            <a:off x="717112" y="1821553"/>
            <a:ext cx="604639" cy="430887"/>
          </a:xfrm>
          <a:prstGeom prst="rect">
            <a:avLst/>
          </a:prstGeom>
          <a:noFill/>
        </p:spPr>
        <p:txBody>
          <a:bodyPr wrap="square" tIns="0" bIns="0" rtlCol="0" anchor="ctr">
            <a:spAutoFit/>
          </a:bodyPr>
          <a:lstStyle/>
          <a:p>
            <a:r>
              <a:rPr lang="en-US" altLang="ko-KR" sz="2800" b="1" dirty="0">
                <a:solidFill>
                  <a:schemeClr val="bg1"/>
                </a:solidFill>
                <a:cs typeface="Arial" pitchFamily="34" charset="0"/>
              </a:rPr>
              <a:t>01</a:t>
            </a:r>
          </a:p>
        </p:txBody>
      </p:sp>
      <p:sp>
        <p:nvSpPr>
          <p:cNvPr id="9" name="TextBox 8"/>
          <p:cNvSpPr txBox="1"/>
          <p:nvPr/>
        </p:nvSpPr>
        <p:spPr>
          <a:xfrm>
            <a:off x="737463" y="3458493"/>
            <a:ext cx="604639" cy="430887"/>
          </a:xfrm>
          <a:prstGeom prst="rect">
            <a:avLst/>
          </a:prstGeom>
          <a:noFill/>
        </p:spPr>
        <p:txBody>
          <a:bodyPr wrap="square" tIns="0" bIns="0" rtlCol="0" anchor="ctr">
            <a:spAutoFit/>
          </a:bodyPr>
          <a:lstStyle/>
          <a:p>
            <a:r>
              <a:rPr lang="en-US" altLang="ko-KR" sz="2800" b="1" dirty="0">
                <a:solidFill>
                  <a:schemeClr val="bg1"/>
                </a:solidFill>
                <a:cs typeface="Arial" pitchFamily="34" charset="0"/>
              </a:rPr>
              <a:t>03</a:t>
            </a:r>
          </a:p>
        </p:txBody>
      </p:sp>
      <p:sp>
        <p:nvSpPr>
          <p:cNvPr id="10" name="TextBox 9"/>
          <p:cNvSpPr txBox="1"/>
          <p:nvPr/>
        </p:nvSpPr>
        <p:spPr>
          <a:xfrm>
            <a:off x="4893400" y="1821553"/>
            <a:ext cx="604639" cy="430887"/>
          </a:xfrm>
          <a:prstGeom prst="rect">
            <a:avLst/>
          </a:prstGeom>
          <a:noFill/>
        </p:spPr>
        <p:txBody>
          <a:bodyPr wrap="square" tIns="0" bIns="0" rtlCol="0" anchor="ctr">
            <a:spAutoFit/>
          </a:bodyPr>
          <a:lstStyle/>
          <a:p>
            <a:r>
              <a:rPr lang="en-US" altLang="ko-KR" sz="2800" b="1" dirty="0">
                <a:solidFill>
                  <a:schemeClr val="bg1"/>
                </a:solidFill>
                <a:cs typeface="Arial" pitchFamily="34" charset="0"/>
              </a:rPr>
              <a:t>02</a:t>
            </a:r>
          </a:p>
        </p:txBody>
      </p:sp>
      <p:sp>
        <p:nvSpPr>
          <p:cNvPr id="11" name="TextBox 10"/>
          <p:cNvSpPr txBox="1"/>
          <p:nvPr/>
        </p:nvSpPr>
        <p:spPr>
          <a:xfrm>
            <a:off x="4893400" y="3458493"/>
            <a:ext cx="604639" cy="430887"/>
          </a:xfrm>
          <a:prstGeom prst="rect">
            <a:avLst/>
          </a:prstGeom>
          <a:noFill/>
        </p:spPr>
        <p:txBody>
          <a:bodyPr wrap="square" tIns="0" bIns="0" rtlCol="0" anchor="ctr">
            <a:spAutoFit/>
          </a:bodyPr>
          <a:lstStyle/>
          <a:p>
            <a:r>
              <a:rPr lang="en-US" altLang="ko-KR" sz="2800" b="1" dirty="0">
                <a:solidFill>
                  <a:schemeClr val="bg1"/>
                </a:solidFill>
                <a:cs typeface="Arial" pitchFamily="34" charset="0"/>
              </a:rPr>
              <a:t>04</a:t>
            </a:r>
          </a:p>
        </p:txBody>
      </p:sp>
      <p:grpSp>
        <p:nvGrpSpPr>
          <p:cNvPr id="12" name="Group 11"/>
          <p:cNvGrpSpPr/>
          <p:nvPr/>
        </p:nvGrpSpPr>
        <p:grpSpPr>
          <a:xfrm>
            <a:off x="1432669" y="1482998"/>
            <a:ext cx="2932815" cy="1015663"/>
            <a:chOff x="1448989" y="1595280"/>
            <a:chExt cx="3030085" cy="1015663"/>
          </a:xfrm>
        </p:grpSpPr>
        <p:sp>
          <p:nvSpPr>
            <p:cNvPr id="13" name="TextBox 12"/>
            <p:cNvSpPr txBox="1"/>
            <p:nvPr/>
          </p:nvSpPr>
          <p:spPr>
            <a:xfrm>
              <a:off x="1454023" y="1964612"/>
              <a:ext cx="3023679" cy="646331"/>
            </a:xfrm>
            <a:prstGeom prst="rect">
              <a:avLst/>
            </a:prstGeom>
            <a:noFill/>
          </p:spPr>
          <p:txBody>
            <a:bodyPr wrap="square" rtlCol="0" anchor="ctr">
              <a:spAutoFit/>
            </a:bodyPr>
            <a:lstStyle/>
            <a:p>
              <a:r>
                <a:rPr lang="en-US" altLang="ko-KR" sz="1200" dirty="0" smtClean="0">
                  <a:solidFill>
                    <a:schemeClr val="tx1">
                      <a:lumMod val="75000"/>
                      <a:lumOff val="25000"/>
                    </a:schemeClr>
                  </a:solidFill>
                  <a:cs typeface="Arial" pitchFamily="34" charset="0"/>
                </a:rPr>
                <a:t>Tester </a:t>
              </a:r>
              <a:r>
                <a:rPr lang="en-US" altLang="ko-KR" sz="1200" dirty="0" err="1" smtClean="0">
                  <a:solidFill>
                    <a:schemeClr val="tx1">
                      <a:lumMod val="75000"/>
                      <a:lumOff val="25000"/>
                    </a:schemeClr>
                  </a:solidFill>
                  <a:cs typeface="Arial" pitchFamily="34" charset="0"/>
                </a:rPr>
                <a:t>cũng</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sẽ</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phải</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đọc</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tài</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liệu</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phân</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tích</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thiết</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kế</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từ</a:t>
              </a:r>
              <a:r>
                <a:rPr lang="en-US" altLang="ko-KR" sz="1200" dirty="0" smtClean="0">
                  <a:solidFill>
                    <a:schemeClr val="tx1">
                      <a:lumMod val="75000"/>
                      <a:lumOff val="25000"/>
                    </a:schemeClr>
                  </a:solidFill>
                  <a:cs typeface="Arial" pitchFamily="34" charset="0"/>
                </a:rPr>
                <a:t> BA </a:t>
              </a:r>
              <a:r>
                <a:rPr lang="en-US" altLang="ko-KR" sz="1200" dirty="0" err="1" smtClean="0">
                  <a:solidFill>
                    <a:schemeClr val="tx1">
                      <a:lumMod val="75000"/>
                      <a:lumOff val="25000"/>
                    </a:schemeClr>
                  </a:solidFill>
                  <a:cs typeface="Arial" pitchFamily="34" charset="0"/>
                </a:rPr>
                <a:t>và</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quản</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lý</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dự</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án</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đưa</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ra</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cho</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cả</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phòng</a:t>
              </a:r>
              <a:r>
                <a:rPr lang="en-US" altLang="ko-KR" sz="1200" dirty="0" smtClean="0">
                  <a:solidFill>
                    <a:schemeClr val="tx1">
                      <a:lumMod val="75000"/>
                      <a:lumOff val="25000"/>
                    </a:schemeClr>
                  </a:solidFill>
                  <a:cs typeface="Arial" pitchFamily="34" charset="0"/>
                </a:rPr>
                <a:t>.</a:t>
              </a:r>
              <a:endParaRPr lang="en-US" altLang="ko-KR" sz="1200" dirty="0">
                <a:solidFill>
                  <a:schemeClr val="tx1">
                    <a:lumMod val="75000"/>
                    <a:lumOff val="25000"/>
                  </a:schemeClr>
                </a:solidFill>
                <a:cs typeface="Arial" pitchFamily="34" charset="0"/>
              </a:endParaRPr>
            </a:p>
          </p:txBody>
        </p:sp>
        <p:sp>
          <p:nvSpPr>
            <p:cNvPr id="14" name="TextBox 13"/>
            <p:cNvSpPr txBox="1"/>
            <p:nvPr/>
          </p:nvSpPr>
          <p:spPr>
            <a:xfrm>
              <a:off x="1448989" y="1595280"/>
              <a:ext cx="3030085" cy="276999"/>
            </a:xfrm>
            <a:prstGeom prst="rect">
              <a:avLst/>
            </a:prstGeom>
            <a:noFill/>
          </p:spPr>
          <p:txBody>
            <a:bodyPr wrap="square" rtlCol="0" anchor="ctr">
              <a:spAutoFit/>
            </a:bodyPr>
            <a:lstStyle/>
            <a:p>
              <a:r>
                <a:rPr lang="en-US" altLang="ko-KR" sz="1200" b="1" dirty="0" err="1" smtClean="0">
                  <a:solidFill>
                    <a:schemeClr val="accent1">
                      <a:lumMod val="50000"/>
                    </a:schemeClr>
                  </a:solidFill>
                  <a:cs typeface="Arial" pitchFamily="34" charset="0"/>
                </a:rPr>
                <a:t>Đọc</a:t>
              </a:r>
              <a:r>
                <a:rPr lang="en-US" altLang="ko-KR" sz="1200" b="1" dirty="0" smtClean="0">
                  <a:solidFill>
                    <a:schemeClr val="accent1">
                      <a:lumMod val="50000"/>
                    </a:schemeClr>
                  </a:solidFill>
                  <a:cs typeface="Arial" pitchFamily="34" charset="0"/>
                </a:rPr>
                <a:t> </a:t>
              </a:r>
              <a:r>
                <a:rPr lang="en-US" altLang="ko-KR" sz="1200" b="1" dirty="0" err="1" smtClean="0">
                  <a:solidFill>
                    <a:schemeClr val="accent1">
                      <a:lumMod val="50000"/>
                    </a:schemeClr>
                  </a:solidFill>
                  <a:cs typeface="Arial" pitchFamily="34" charset="0"/>
                </a:rPr>
                <a:t>tài</a:t>
              </a:r>
              <a:r>
                <a:rPr lang="en-US" altLang="ko-KR" sz="1200" b="1" dirty="0" smtClean="0">
                  <a:solidFill>
                    <a:schemeClr val="accent1">
                      <a:lumMod val="50000"/>
                    </a:schemeClr>
                  </a:solidFill>
                  <a:cs typeface="Arial" pitchFamily="34" charset="0"/>
                </a:rPr>
                <a:t> </a:t>
              </a:r>
              <a:r>
                <a:rPr lang="en-US" altLang="ko-KR" sz="1200" b="1" dirty="0" err="1" smtClean="0">
                  <a:solidFill>
                    <a:schemeClr val="accent1">
                      <a:lumMod val="50000"/>
                    </a:schemeClr>
                  </a:solidFill>
                  <a:cs typeface="Arial" pitchFamily="34" charset="0"/>
                </a:rPr>
                <a:t>liệu</a:t>
              </a:r>
              <a:endParaRPr lang="ko-KR" altLang="en-US" sz="1200" b="1" dirty="0">
                <a:solidFill>
                  <a:schemeClr val="accent1">
                    <a:lumMod val="50000"/>
                  </a:schemeClr>
                </a:solidFill>
                <a:cs typeface="Arial" pitchFamily="34" charset="0"/>
              </a:endParaRPr>
            </a:p>
          </p:txBody>
        </p:sp>
      </p:grpSp>
      <p:grpSp>
        <p:nvGrpSpPr>
          <p:cNvPr id="15" name="Group 14"/>
          <p:cNvGrpSpPr/>
          <p:nvPr/>
        </p:nvGrpSpPr>
        <p:grpSpPr>
          <a:xfrm>
            <a:off x="1482388" y="3119938"/>
            <a:ext cx="2932815" cy="1015663"/>
            <a:chOff x="1448989" y="1595280"/>
            <a:chExt cx="3030085" cy="1015663"/>
          </a:xfrm>
        </p:grpSpPr>
        <p:sp>
          <p:nvSpPr>
            <p:cNvPr id="16" name="TextBox 15"/>
            <p:cNvSpPr txBox="1"/>
            <p:nvPr/>
          </p:nvSpPr>
          <p:spPr>
            <a:xfrm>
              <a:off x="1454023" y="1964612"/>
              <a:ext cx="3023679" cy="646331"/>
            </a:xfrm>
            <a:prstGeom prst="rect">
              <a:avLst/>
            </a:prstGeom>
            <a:noFill/>
          </p:spPr>
          <p:txBody>
            <a:bodyPr wrap="square" rtlCol="0" anchor="ctr">
              <a:spAutoFit/>
            </a:bodyPr>
            <a:lstStyle/>
            <a:p>
              <a:r>
                <a:rPr lang="en-US" altLang="ko-KR" sz="1200" dirty="0" err="1" smtClean="0">
                  <a:solidFill>
                    <a:schemeClr val="tx1">
                      <a:lumMod val="75000"/>
                      <a:lumOff val="25000"/>
                    </a:schemeClr>
                  </a:solidFill>
                  <a:cs typeface="Arial" pitchFamily="34" charset="0"/>
                </a:rPr>
                <a:t>Thực</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hiện</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việc</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viết</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testcase</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với</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các</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yêu</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cầu</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và</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phần</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tích</a:t>
              </a:r>
              <a:r>
                <a:rPr lang="en-US" altLang="ko-KR" sz="1200" dirty="0" smtClean="0">
                  <a:solidFill>
                    <a:schemeClr val="tx1">
                      <a:lumMod val="75000"/>
                      <a:lumOff val="25000"/>
                    </a:schemeClr>
                  </a:solidFill>
                  <a:cs typeface="Arial" pitchFamily="34" charset="0"/>
                </a:rPr>
                <a:t> ở </a:t>
              </a:r>
              <a:r>
                <a:rPr lang="en-US" altLang="ko-KR" sz="1200" dirty="0" err="1" smtClean="0">
                  <a:solidFill>
                    <a:schemeClr val="tx1">
                      <a:lumMod val="75000"/>
                      <a:lumOff val="25000"/>
                    </a:schemeClr>
                  </a:solidFill>
                  <a:cs typeface="Arial" pitchFamily="34" charset="0"/>
                </a:rPr>
                <a:t>trong</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tài</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liệu</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thiết</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kế</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cũng</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như</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là</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các</a:t>
              </a:r>
              <a:r>
                <a:rPr lang="en-US" altLang="ko-KR" sz="1200" dirty="0" smtClean="0">
                  <a:solidFill>
                    <a:schemeClr val="tx1">
                      <a:lumMod val="75000"/>
                      <a:lumOff val="25000"/>
                    </a:schemeClr>
                  </a:solidFill>
                  <a:cs typeface="Arial" pitchFamily="34" charset="0"/>
                </a:rPr>
                <a:t> design </a:t>
              </a:r>
              <a:r>
                <a:rPr lang="en-US" altLang="ko-KR" sz="1200" dirty="0" err="1" smtClean="0">
                  <a:solidFill>
                    <a:schemeClr val="tx1">
                      <a:lumMod val="75000"/>
                      <a:lumOff val="25000"/>
                    </a:schemeClr>
                  </a:solidFill>
                  <a:cs typeface="Arial" pitchFamily="34" charset="0"/>
                </a:rPr>
                <a:t>của</a:t>
              </a:r>
              <a:r>
                <a:rPr lang="en-US" altLang="ko-KR" sz="1200" dirty="0" smtClean="0">
                  <a:solidFill>
                    <a:schemeClr val="tx1">
                      <a:lumMod val="75000"/>
                      <a:lumOff val="25000"/>
                    </a:schemeClr>
                  </a:solidFill>
                  <a:cs typeface="Arial" pitchFamily="34" charset="0"/>
                </a:rPr>
                <a:t> BA.</a:t>
              </a:r>
              <a:endParaRPr lang="ko-KR" altLang="en-US" sz="1200" dirty="0">
                <a:solidFill>
                  <a:schemeClr val="tx1">
                    <a:lumMod val="75000"/>
                    <a:lumOff val="25000"/>
                  </a:schemeClr>
                </a:solidFill>
                <a:cs typeface="Arial" pitchFamily="34" charset="0"/>
              </a:endParaRPr>
            </a:p>
          </p:txBody>
        </p:sp>
        <p:sp>
          <p:nvSpPr>
            <p:cNvPr id="17" name="TextBox 16"/>
            <p:cNvSpPr txBox="1"/>
            <p:nvPr/>
          </p:nvSpPr>
          <p:spPr>
            <a:xfrm>
              <a:off x="1448989" y="1595280"/>
              <a:ext cx="3030085" cy="276999"/>
            </a:xfrm>
            <a:prstGeom prst="rect">
              <a:avLst/>
            </a:prstGeom>
            <a:noFill/>
          </p:spPr>
          <p:txBody>
            <a:bodyPr wrap="square" rtlCol="0" anchor="ctr">
              <a:spAutoFit/>
            </a:bodyPr>
            <a:lstStyle/>
            <a:p>
              <a:r>
                <a:rPr lang="en-US" altLang="ko-KR" sz="1200" b="1" dirty="0" err="1" smtClean="0">
                  <a:solidFill>
                    <a:schemeClr val="accent1">
                      <a:lumMod val="50000"/>
                    </a:schemeClr>
                  </a:solidFill>
                  <a:cs typeface="Arial" pitchFamily="34" charset="0"/>
                </a:rPr>
                <a:t>Thực</a:t>
              </a:r>
              <a:r>
                <a:rPr lang="en-US" altLang="ko-KR" sz="1200" b="1" dirty="0" smtClean="0">
                  <a:solidFill>
                    <a:schemeClr val="accent1">
                      <a:lumMod val="50000"/>
                    </a:schemeClr>
                  </a:solidFill>
                  <a:cs typeface="Arial" pitchFamily="34" charset="0"/>
                </a:rPr>
                <a:t> </a:t>
              </a:r>
              <a:r>
                <a:rPr lang="en-US" altLang="ko-KR" sz="1200" b="1" dirty="0" err="1" smtClean="0">
                  <a:solidFill>
                    <a:schemeClr val="accent1">
                      <a:lumMod val="50000"/>
                    </a:schemeClr>
                  </a:solidFill>
                  <a:cs typeface="Arial" pitchFamily="34" charset="0"/>
                </a:rPr>
                <a:t>hiện</a:t>
              </a:r>
              <a:r>
                <a:rPr lang="en-US" altLang="ko-KR" sz="1200" b="1" dirty="0" smtClean="0">
                  <a:solidFill>
                    <a:schemeClr val="accent1">
                      <a:lumMod val="50000"/>
                    </a:schemeClr>
                  </a:solidFill>
                  <a:cs typeface="Arial" pitchFamily="34" charset="0"/>
                </a:rPr>
                <a:t> </a:t>
              </a:r>
              <a:r>
                <a:rPr lang="en-US" altLang="ko-KR" sz="1200" b="1" dirty="0" err="1" smtClean="0">
                  <a:solidFill>
                    <a:schemeClr val="accent1">
                      <a:lumMod val="50000"/>
                    </a:schemeClr>
                  </a:solidFill>
                  <a:cs typeface="Arial" pitchFamily="34" charset="0"/>
                </a:rPr>
                <a:t>viết</a:t>
              </a:r>
              <a:r>
                <a:rPr lang="en-US" altLang="ko-KR" sz="1200" b="1" dirty="0" smtClean="0">
                  <a:solidFill>
                    <a:schemeClr val="accent1">
                      <a:lumMod val="50000"/>
                    </a:schemeClr>
                  </a:solidFill>
                  <a:cs typeface="Arial" pitchFamily="34" charset="0"/>
                </a:rPr>
                <a:t> </a:t>
              </a:r>
              <a:r>
                <a:rPr lang="en-US" altLang="ko-KR" sz="1200" b="1" dirty="0" err="1" smtClean="0">
                  <a:solidFill>
                    <a:schemeClr val="accent1">
                      <a:lumMod val="50000"/>
                    </a:schemeClr>
                  </a:solidFill>
                  <a:cs typeface="Arial" pitchFamily="34" charset="0"/>
                </a:rPr>
                <a:t>testcase</a:t>
              </a:r>
              <a:endParaRPr lang="ko-KR" altLang="en-US" sz="1200" b="1" dirty="0">
                <a:solidFill>
                  <a:schemeClr val="accent1">
                    <a:lumMod val="50000"/>
                  </a:schemeClr>
                </a:solidFill>
                <a:cs typeface="Arial" pitchFamily="34" charset="0"/>
              </a:endParaRPr>
            </a:p>
          </p:txBody>
        </p:sp>
      </p:grpSp>
      <p:grpSp>
        <p:nvGrpSpPr>
          <p:cNvPr id="18" name="Group 17"/>
          <p:cNvGrpSpPr/>
          <p:nvPr/>
        </p:nvGrpSpPr>
        <p:grpSpPr>
          <a:xfrm>
            <a:off x="5656236" y="1481454"/>
            <a:ext cx="2932815" cy="990082"/>
            <a:chOff x="1448989" y="1595280"/>
            <a:chExt cx="3030085" cy="990082"/>
          </a:xfrm>
        </p:grpSpPr>
        <p:sp>
          <p:nvSpPr>
            <p:cNvPr id="19" name="TextBox 18"/>
            <p:cNvSpPr txBox="1"/>
            <p:nvPr/>
          </p:nvSpPr>
          <p:spPr>
            <a:xfrm>
              <a:off x="1448989" y="1939031"/>
              <a:ext cx="3023679" cy="646331"/>
            </a:xfrm>
            <a:prstGeom prst="rect">
              <a:avLst/>
            </a:prstGeom>
            <a:noFill/>
          </p:spPr>
          <p:txBody>
            <a:bodyPr wrap="square" rtlCol="0" anchor="ctr">
              <a:spAutoFit/>
            </a:bodyPr>
            <a:lstStyle/>
            <a:p>
              <a:r>
                <a:rPr lang="en-US" altLang="ko-KR" sz="1200" dirty="0" err="1" smtClean="0">
                  <a:solidFill>
                    <a:schemeClr val="tx1">
                      <a:lumMod val="75000"/>
                      <a:lumOff val="25000"/>
                    </a:schemeClr>
                  </a:solidFill>
                  <a:cs typeface="Arial" pitchFamily="34" charset="0"/>
                </a:rPr>
                <a:t>Phân</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tích</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yêu</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cầu</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từ</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tài</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liệu</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mà</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trưởng</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phòng</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và</a:t>
              </a:r>
              <a:r>
                <a:rPr lang="en-US" altLang="ko-KR" sz="1200" dirty="0" smtClean="0">
                  <a:solidFill>
                    <a:schemeClr val="tx1">
                      <a:lumMod val="75000"/>
                      <a:lumOff val="25000"/>
                    </a:schemeClr>
                  </a:solidFill>
                  <a:cs typeface="Arial" pitchFamily="34" charset="0"/>
                </a:rPr>
                <a:t> BA </a:t>
              </a:r>
              <a:r>
                <a:rPr lang="en-US" altLang="ko-KR" sz="1200" dirty="0" err="1" smtClean="0">
                  <a:solidFill>
                    <a:schemeClr val="tx1">
                      <a:lumMod val="75000"/>
                      <a:lumOff val="25000"/>
                    </a:schemeClr>
                  </a:solidFill>
                  <a:cs typeface="Arial" pitchFamily="34" charset="0"/>
                </a:rPr>
                <a:t>đưa</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ra.</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Đưa</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ra</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các</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quan</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điểm</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về</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tài</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liệu</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đó</a:t>
              </a:r>
              <a:r>
                <a:rPr lang="en-US" altLang="ko-KR" sz="1200" dirty="0" smtClean="0">
                  <a:solidFill>
                    <a:schemeClr val="tx1">
                      <a:lumMod val="75000"/>
                      <a:lumOff val="25000"/>
                    </a:schemeClr>
                  </a:solidFill>
                  <a:cs typeface="Arial" pitchFamily="34" charset="0"/>
                </a:rPr>
                <a:t>.</a:t>
              </a:r>
              <a:endParaRPr lang="ko-KR" altLang="en-US" sz="1200" dirty="0">
                <a:solidFill>
                  <a:schemeClr val="tx1">
                    <a:lumMod val="75000"/>
                    <a:lumOff val="25000"/>
                  </a:schemeClr>
                </a:solidFill>
                <a:cs typeface="Arial" pitchFamily="34" charset="0"/>
              </a:endParaRPr>
            </a:p>
          </p:txBody>
        </p:sp>
        <p:sp>
          <p:nvSpPr>
            <p:cNvPr id="20" name="TextBox 19"/>
            <p:cNvSpPr txBox="1"/>
            <p:nvPr/>
          </p:nvSpPr>
          <p:spPr>
            <a:xfrm>
              <a:off x="1448989" y="1595280"/>
              <a:ext cx="3030085" cy="276999"/>
            </a:xfrm>
            <a:prstGeom prst="rect">
              <a:avLst/>
            </a:prstGeom>
            <a:noFill/>
          </p:spPr>
          <p:txBody>
            <a:bodyPr wrap="square" rtlCol="0" anchor="ctr">
              <a:spAutoFit/>
            </a:bodyPr>
            <a:lstStyle/>
            <a:p>
              <a:r>
                <a:rPr lang="en-US" altLang="ko-KR" sz="1200" b="1" dirty="0" err="1" smtClean="0">
                  <a:solidFill>
                    <a:schemeClr val="accent1">
                      <a:lumMod val="50000"/>
                    </a:schemeClr>
                  </a:solidFill>
                  <a:cs typeface="Arial" pitchFamily="34" charset="0"/>
                </a:rPr>
                <a:t>Phân</a:t>
              </a:r>
              <a:r>
                <a:rPr lang="en-US" altLang="ko-KR" sz="1200" b="1" dirty="0" smtClean="0">
                  <a:solidFill>
                    <a:schemeClr val="accent1">
                      <a:lumMod val="50000"/>
                    </a:schemeClr>
                  </a:solidFill>
                  <a:cs typeface="Arial" pitchFamily="34" charset="0"/>
                </a:rPr>
                <a:t> </a:t>
              </a:r>
              <a:r>
                <a:rPr lang="en-US" altLang="ko-KR" sz="1200" b="1" dirty="0" err="1" smtClean="0">
                  <a:solidFill>
                    <a:schemeClr val="accent1">
                      <a:lumMod val="50000"/>
                    </a:schemeClr>
                  </a:solidFill>
                  <a:cs typeface="Arial" pitchFamily="34" charset="0"/>
                </a:rPr>
                <a:t>tích</a:t>
              </a:r>
              <a:endParaRPr lang="ko-KR" altLang="en-US" sz="1200" b="1" dirty="0">
                <a:solidFill>
                  <a:schemeClr val="accent1">
                    <a:lumMod val="50000"/>
                  </a:schemeClr>
                </a:solidFill>
                <a:cs typeface="Arial" pitchFamily="34" charset="0"/>
              </a:endParaRPr>
            </a:p>
          </p:txBody>
        </p:sp>
      </p:grpSp>
      <p:grpSp>
        <p:nvGrpSpPr>
          <p:cNvPr id="21" name="Group 20"/>
          <p:cNvGrpSpPr/>
          <p:nvPr/>
        </p:nvGrpSpPr>
        <p:grpSpPr>
          <a:xfrm>
            <a:off x="5705955" y="3118394"/>
            <a:ext cx="2932815" cy="1107996"/>
            <a:chOff x="1448989" y="1595280"/>
            <a:chExt cx="3030085" cy="1107996"/>
          </a:xfrm>
        </p:grpSpPr>
        <p:sp>
          <p:nvSpPr>
            <p:cNvPr id="22" name="TextBox 21"/>
            <p:cNvSpPr txBox="1"/>
            <p:nvPr/>
          </p:nvSpPr>
          <p:spPr>
            <a:xfrm>
              <a:off x="1454023" y="1872279"/>
              <a:ext cx="3023679" cy="830997"/>
            </a:xfrm>
            <a:prstGeom prst="rect">
              <a:avLst/>
            </a:prstGeom>
            <a:noFill/>
          </p:spPr>
          <p:txBody>
            <a:bodyPr wrap="square" rtlCol="0" anchor="ctr">
              <a:spAutoFit/>
            </a:bodyPr>
            <a:lstStyle/>
            <a:p>
              <a:r>
                <a:rPr lang="en-US" altLang="ko-KR" sz="1200" dirty="0" err="1" smtClean="0">
                  <a:solidFill>
                    <a:schemeClr val="tx1">
                      <a:lumMod val="75000"/>
                      <a:lumOff val="25000"/>
                    </a:schemeClr>
                  </a:solidFill>
                  <a:cs typeface="Arial" pitchFamily="34" charset="0"/>
                </a:rPr>
                <a:t>Sau</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khi</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đội</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lập</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trình</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đã</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hoàn</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thành</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xong</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nhiệm</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vụ</a:t>
              </a:r>
              <a:r>
                <a:rPr lang="en-US" altLang="ko-KR" sz="1200" dirty="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và</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bàn</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giao</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chức</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năng</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Thực</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hiện</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việc</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kiểm</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tra</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với</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các</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kịch</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bản</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testcase</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đã</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viết</a:t>
              </a:r>
              <a:r>
                <a:rPr lang="en-US" altLang="ko-KR" sz="1200" dirty="0" smtClean="0">
                  <a:solidFill>
                    <a:schemeClr val="tx1">
                      <a:lumMod val="75000"/>
                      <a:lumOff val="25000"/>
                    </a:schemeClr>
                  </a:solidFill>
                  <a:cs typeface="Arial" pitchFamily="34" charset="0"/>
                </a:rPr>
                <a:t> </a:t>
              </a:r>
              <a:r>
                <a:rPr lang="en-US" altLang="ko-KR" sz="1200" dirty="0" err="1" smtClean="0">
                  <a:solidFill>
                    <a:schemeClr val="tx1">
                      <a:lumMod val="75000"/>
                      <a:lumOff val="25000"/>
                    </a:schemeClr>
                  </a:solidFill>
                  <a:cs typeface="Arial" pitchFamily="34" charset="0"/>
                </a:rPr>
                <a:t>trước</a:t>
              </a:r>
              <a:r>
                <a:rPr lang="en-US" altLang="ko-KR" sz="1200" dirty="0" smtClean="0">
                  <a:solidFill>
                    <a:schemeClr val="tx1">
                      <a:lumMod val="75000"/>
                      <a:lumOff val="25000"/>
                    </a:schemeClr>
                  </a:solidFill>
                  <a:cs typeface="Arial" pitchFamily="34" charset="0"/>
                </a:rPr>
                <a:t>.</a:t>
              </a:r>
              <a:endParaRPr lang="ko-KR" altLang="en-US" sz="1200" dirty="0">
                <a:solidFill>
                  <a:schemeClr val="tx1">
                    <a:lumMod val="75000"/>
                    <a:lumOff val="25000"/>
                  </a:schemeClr>
                </a:solidFill>
                <a:cs typeface="Arial" pitchFamily="34" charset="0"/>
              </a:endParaRPr>
            </a:p>
          </p:txBody>
        </p:sp>
        <p:sp>
          <p:nvSpPr>
            <p:cNvPr id="23" name="TextBox 22"/>
            <p:cNvSpPr txBox="1"/>
            <p:nvPr/>
          </p:nvSpPr>
          <p:spPr>
            <a:xfrm>
              <a:off x="1448989" y="1595280"/>
              <a:ext cx="3030085" cy="276999"/>
            </a:xfrm>
            <a:prstGeom prst="rect">
              <a:avLst/>
            </a:prstGeom>
            <a:noFill/>
          </p:spPr>
          <p:txBody>
            <a:bodyPr wrap="square" rtlCol="0" anchor="ctr">
              <a:spAutoFit/>
            </a:bodyPr>
            <a:lstStyle/>
            <a:p>
              <a:r>
                <a:rPr lang="en-US" altLang="ko-KR" sz="1200" b="1" dirty="0" smtClean="0">
                  <a:solidFill>
                    <a:schemeClr val="accent1">
                      <a:lumMod val="50000"/>
                    </a:schemeClr>
                  </a:solidFill>
                  <a:cs typeface="Arial" pitchFamily="34" charset="0"/>
                </a:rPr>
                <a:t>Test</a:t>
              </a:r>
              <a:endParaRPr lang="ko-KR" altLang="en-US" sz="1200" b="1" dirty="0">
                <a:solidFill>
                  <a:schemeClr val="accent1">
                    <a:lumMod val="50000"/>
                  </a:schemeClr>
                </a:solidFill>
                <a:cs typeface="Arial" pitchFamily="34" charset="0"/>
              </a:endParaRPr>
            </a:p>
          </p:txBody>
        </p:sp>
      </p:grpSp>
    </p:spTree>
    <p:extLst>
      <p:ext uri="{BB962C8B-B14F-4D97-AF65-F5344CB8AC3E}">
        <p14:creationId xmlns:p14="http://schemas.microsoft.com/office/powerpoint/2010/main" val="323940666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smtClean="0"/>
              <a:t>QUY TRÌNH TEST</a:t>
            </a:r>
            <a:endParaRPr lang="ko-KR" altLang="en-US" dirty="0"/>
          </a:p>
        </p:txBody>
      </p:sp>
      <p:graphicFrame>
        <p:nvGraphicFramePr>
          <p:cNvPr id="6" name="Diagram 5"/>
          <p:cNvGraphicFramePr/>
          <p:nvPr>
            <p:extLst>
              <p:ext uri="{D42A27DB-BD31-4B8C-83A1-F6EECF244321}">
                <p14:modId xmlns:p14="http://schemas.microsoft.com/office/powerpoint/2010/main" val="3999113492"/>
              </p:ext>
            </p:extLst>
          </p:nvPr>
        </p:nvGraphicFramePr>
        <p:xfrm>
          <a:off x="35496" y="1131590"/>
          <a:ext cx="9108504" cy="32561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5195968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solidFill>
                  <a:srgbClr val="FF0000"/>
                </a:solidFill>
              </a:rPr>
              <a:t>BUG LÀ GÌ?</a:t>
            </a:r>
            <a:endParaRPr lang="en-US" dirty="0">
              <a:solidFill>
                <a:srgbClr val="FF0000"/>
              </a:solidFill>
            </a:endParaRPr>
          </a:p>
        </p:txBody>
      </p:sp>
      <p:sp>
        <p:nvSpPr>
          <p:cNvPr id="17" name="Text Placeholder 16"/>
          <p:cNvSpPr>
            <a:spLocks noGrp="1"/>
          </p:cNvSpPr>
          <p:nvPr>
            <p:ph type="body" sz="quarter" idx="11"/>
          </p:nvPr>
        </p:nvSpPr>
        <p:spPr>
          <a:xfrm>
            <a:off x="323528" y="987574"/>
            <a:ext cx="8424936" cy="288032"/>
          </a:xfrm>
        </p:spPr>
        <p:txBody>
          <a:bodyPr/>
          <a:lstStyle/>
          <a:p>
            <a:r>
              <a:rPr lang="en-US" dirty="0" err="1" smtClean="0"/>
              <a:t>Gặp</a:t>
            </a:r>
            <a:r>
              <a:rPr lang="en-US" dirty="0" smtClean="0"/>
              <a:t> bug </a:t>
            </a:r>
            <a:r>
              <a:rPr lang="en-US" dirty="0" err="1" smtClean="0"/>
              <a:t>các</a:t>
            </a:r>
            <a:r>
              <a:rPr lang="en-US" dirty="0" smtClean="0"/>
              <a:t> </a:t>
            </a:r>
            <a:r>
              <a:rPr lang="en-US" dirty="0" err="1" smtClean="0"/>
              <a:t>bạn</a:t>
            </a:r>
            <a:r>
              <a:rPr lang="en-US" dirty="0" smtClean="0"/>
              <a:t> </a:t>
            </a:r>
            <a:r>
              <a:rPr lang="en-US" dirty="0" err="1" smtClean="0"/>
              <a:t>có</a:t>
            </a:r>
            <a:r>
              <a:rPr lang="en-US" dirty="0" smtClean="0"/>
              <a:t> </a:t>
            </a:r>
            <a:r>
              <a:rPr lang="en-US" dirty="0" err="1" smtClean="0"/>
              <a:t>vui</a:t>
            </a:r>
            <a:r>
              <a:rPr lang="en-US" dirty="0" smtClean="0"/>
              <a:t> </a:t>
            </a:r>
            <a:r>
              <a:rPr lang="en-US" dirty="0" err="1" smtClean="0"/>
              <a:t>không</a:t>
            </a:r>
            <a:r>
              <a:rPr lang="en-US" dirty="0" smtClean="0"/>
              <a:t>?</a:t>
            </a:r>
            <a:endParaRPr lang="en-US" dirty="0"/>
          </a:p>
        </p:txBody>
      </p:sp>
      <p:sp>
        <p:nvSpPr>
          <p:cNvPr id="13" name="TextBox 12"/>
          <p:cNvSpPr txBox="1"/>
          <p:nvPr/>
        </p:nvSpPr>
        <p:spPr>
          <a:xfrm>
            <a:off x="395536" y="1707654"/>
            <a:ext cx="6096541" cy="1477328"/>
          </a:xfrm>
          <a:prstGeom prst="rect">
            <a:avLst/>
          </a:prstGeom>
          <a:noFill/>
        </p:spPr>
        <p:txBody>
          <a:bodyPr wrap="none" rtlCol="0">
            <a:spAutoFit/>
          </a:bodyPr>
          <a:lstStyle/>
          <a:p>
            <a:r>
              <a:rPr lang="en-US" dirty="0"/>
              <a:t>Bug </a:t>
            </a:r>
            <a:r>
              <a:rPr lang="en-US" dirty="0" err="1"/>
              <a:t>là</a:t>
            </a:r>
            <a:r>
              <a:rPr lang="en-US" dirty="0"/>
              <a:t> </a:t>
            </a:r>
            <a:r>
              <a:rPr lang="en-US" dirty="0" err="1"/>
              <a:t>những</a:t>
            </a:r>
            <a:r>
              <a:rPr lang="en-US" dirty="0"/>
              <a:t> </a:t>
            </a:r>
            <a:r>
              <a:rPr lang="en-US" dirty="0" err="1"/>
              <a:t>lỗi</a:t>
            </a:r>
            <a:r>
              <a:rPr lang="en-US" dirty="0"/>
              <a:t> </a:t>
            </a:r>
            <a:r>
              <a:rPr lang="en-US" dirty="0" err="1"/>
              <a:t>phần</a:t>
            </a:r>
            <a:r>
              <a:rPr lang="en-US" dirty="0"/>
              <a:t> </a:t>
            </a:r>
            <a:r>
              <a:rPr lang="en-US" dirty="0" err="1"/>
              <a:t>mềm</a:t>
            </a:r>
            <a:r>
              <a:rPr lang="en-US" dirty="0"/>
              <a:t> </a:t>
            </a:r>
            <a:r>
              <a:rPr lang="en-US" dirty="0" err="1"/>
              <a:t>trong</a:t>
            </a:r>
            <a:r>
              <a:rPr lang="en-US" dirty="0"/>
              <a:t> </a:t>
            </a:r>
            <a:r>
              <a:rPr lang="en-US" dirty="0" err="1"/>
              <a:t>chương</a:t>
            </a:r>
            <a:r>
              <a:rPr lang="en-US" dirty="0"/>
              <a:t> </a:t>
            </a:r>
            <a:r>
              <a:rPr lang="en-US" dirty="0" err="1"/>
              <a:t>trình</a:t>
            </a:r>
            <a:r>
              <a:rPr lang="en-US" dirty="0"/>
              <a:t> </a:t>
            </a:r>
            <a:endParaRPr lang="en-US" dirty="0" smtClean="0"/>
          </a:p>
          <a:p>
            <a:endParaRPr lang="en-US" dirty="0" smtClean="0"/>
          </a:p>
          <a:p>
            <a:r>
              <a:rPr lang="en-US" dirty="0" err="1" smtClean="0"/>
              <a:t>hoặc</a:t>
            </a:r>
            <a:r>
              <a:rPr lang="en-US" dirty="0" smtClean="0"/>
              <a:t> </a:t>
            </a:r>
            <a:r>
              <a:rPr lang="en-US" dirty="0" err="1"/>
              <a:t>hệ</a:t>
            </a:r>
            <a:r>
              <a:rPr lang="en-US" dirty="0"/>
              <a:t> </a:t>
            </a:r>
            <a:r>
              <a:rPr lang="en-US" dirty="0" err="1"/>
              <a:t>thống</a:t>
            </a:r>
            <a:r>
              <a:rPr lang="en-US" dirty="0"/>
              <a:t> </a:t>
            </a:r>
            <a:r>
              <a:rPr lang="en-US" dirty="0" err="1"/>
              <a:t>máy</a:t>
            </a:r>
            <a:r>
              <a:rPr lang="en-US" dirty="0"/>
              <a:t> </a:t>
            </a:r>
            <a:r>
              <a:rPr lang="en-US" dirty="0" err="1"/>
              <a:t>tính</a:t>
            </a:r>
            <a:r>
              <a:rPr lang="en-US" dirty="0"/>
              <a:t> </a:t>
            </a:r>
            <a:r>
              <a:rPr lang="en-US" dirty="0" err="1"/>
              <a:t>làm</a:t>
            </a:r>
            <a:r>
              <a:rPr lang="en-US" dirty="0"/>
              <a:t> </a:t>
            </a:r>
            <a:r>
              <a:rPr lang="en-US" dirty="0" err="1"/>
              <a:t>cho</a:t>
            </a:r>
            <a:r>
              <a:rPr lang="en-US" dirty="0"/>
              <a:t> </a:t>
            </a:r>
            <a:r>
              <a:rPr lang="en-US" dirty="0" err="1"/>
              <a:t>kết</a:t>
            </a:r>
            <a:r>
              <a:rPr lang="en-US" dirty="0"/>
              <a:t> </a:t>
            </a:r>
            <a:r>
              <a:rPr lang="en-US" dirty="0" err="1"/>
              <a:t>quả</a:t>
            </a:r>
            <a:r>
              <a:rPr lang="en-US" dirty="0"/>
              <a:t> </a:t>
            </a:r>
            <a:r>
              <a:rPr lang="en-US" dirty="0" err="1"/>
              <a:t>không</a:t>
            </a:r>
            <a:r>
              <a:rPr lang="en-US" dirty="0"/>
              <a:t> </a:t>
            </a:r>
            <a:r>
              <a:rPr lang="en-US" dirty="0" err="1"/>
              <a:t>chính</a:t>
            </a:r>
            <a:r>
              <a:rPr lang="en-US" dirty="0"/>
              <a:t> </a:t>
            </a:r>
            <a:r>
              <a:rPr lang="en-US" dirty="0" err="1"/>
              <a:t>xác</a:t>
            </a:r>
            <a:r>
              <a:rPr lang="en-US" dirty="0"/>
              <a:t> </a:t>
            </a:r>
            <a:endParaRPr lang="en-US" dirty="0" smtClean="0"/>
          </a:p>
          <a:p>
            <a:endParaRPr lang="en-US" dirty="0" smtClean="0"/>
          </a:p>
          <a:p>
            <a:r>
              <a:rPr lang="en-US" dirty="0" err="1" smtClean="0"/>
              <a:t>hoặc</a:t>
            </a:r>
            <a:r>
              <a:rPr lang="en-US" dirty="0" smtClean="0"/>
              <a:t> </a:t>
            </a:r>
            <a:r>
              <a:rPr lang="en-US" dirty="0" err="1"/>
              <a:t>không</a:t>
            </a:r>
            <a:r>
              <a:rPr lang="en-US" dirty="0"/>
              <a:t> </a:t>
            </a:r>
            <a:r>
              <a:rPr lang="en-US" dirty="0" err="1"/>
              <a:t>hoạt</a:t>
            </a:r>
            <a:r>
              <a:rPr lang="en-US" dirty="0"/>
              <a:t> </a:t>
            </a:r>
            <a:r>
              <a:rPr lang="en-US" dirty="0" err="1"/>
              <a:t>động</a:t>
            </a:r>
            <a:r>
              <a:rPr lang="en-US" dirty="0"/>
              <a:t> </a:t>
            </a:r>
            <a:r>
              <a:rPr lang="en-US" dirty="0" err="1"/>
              <a:t>như</a:t>
            </a:r>
            <a:r>
              <a:rPr lang="en-US" dirty="0"/>
              <a:t> </a:t>
            </a:r>
            <a:r>
              <a:rPr lang="en-US" dirty="0" err="1"/>
              <a:t>mong</a:t>
            </a:r>
            <a:r>
              <a:rPr lang="en-US" dirty="0"/>
              <a:t> </a:t>
            </a:r>
            <a:r>
              <a:rPr lang="en-US" dirty="0" err="1"/>
              <a:t>muốn</a:t>
            </a:r>
            <a:r>
              <a:rPr lang="en-US" dirty="0"/>
              <a:t>.</a:t>
            </a:r>
          </a:p>
        </p:txBody>
      </p:sp>
      <p:pic>
        <p:nvPicPr>
          <p:cNvPr id="1026" name="Picture 2" descr="Hunting down a Google's Bug in Android - Elye - Medium"/>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15916" y="205755"/>
            <a:ext cx="1260140" cy="637803"/>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ow to find Bugs Efficiently on your Comput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9709" y="3363838"/>
            <a:ext cx="1464097" cy="14640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8386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additive="base">
                                        <p:cTn id="7" dur="500" fill="hold"/>
                                        <p:tgtEl>
                                          <p:spTgt spid="1026"/>
                                        </p:tgtEl>
                                        <p:attrNameLst>
                                          <p:attrName>ppt_x</p:attrName>
                                        </p:attrNameLst>
                                      </p:cBhvr>
                                      <p:tavLst>
                                        <p:tav tm="0">
                                          <p:val>
                                            <p:strVal val="#ppt_x"/>
                                          </p:val>
                                        </p:tav>
                                        <p:tav tm="100000">
                                          <p:val>
                                            <p:strVal val="#ppt_x"/>
                                          </p:val>
                                        </p:tav>
                                      </p:tavLst>
                                    </p:anim>
                                    <p:anim calcmode="lin" valueType="num">
                                      <p:cBhvr additive="base">
                                        <p:cTn id="8"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wipe(down)">
                                      <p:cBhvr>
                                        <p:cTn id="13" dur="500"/>
                                        <p:tgtEl>
                                          <p:spTgt spid="13"/>
                                        </p:tgtEl>
                                      </p:cBhvr>
                                    </p:animEffect>
                                  </p:childTnLst>
                                </p:cTn>
                              </p:par>
                            </p:childTnLst>
                          </p:cTn>
                        </p:par>
                      </p:childTnLst>
                    </p:cTn>
                  </p:par>
                  <p:par>
                    <p:cTn id="14" fill="hold">
                      <p:stCondLst>
                        <p:cond delay="indefinite"/>
                      </p:stCondLst>
                      <p:childTnLst>
                        <p:par>
                          <p:cTn id="15" fill="hold">
                            <p:stCondLst>
                              <p:cond delay="0"/>
                            </p:stCondLst>
                            <p:childTnLst>
                              <p:par>
                                <p:cTn id="16" presetID="14" presetClass="entr" presetSubtype="10" fill="hold" nodeType="clickEffect">
                                  <p:stCondLst>
                                    <p:cond delay="0"/>
                                  </p:stCondLst>
                                  <p:childTnLst>
                                    <p:set>
                                      <p:cBhvr>
                                        <p:cTn id="17" dur="1" fill="hold">
                                          <p:stCondLst>
                                            <p:cond delay="0"/>
                                          </p:stCondLst>
                                        </p:cTn>
                                        <p:tgtEl>
                                          <p:spTgt spid="1030"/>
                                        </p:tgtEl>
                                        <p:attrNameLst>
                                          <p:attrName>style.visibility</p:attrName>
                                        </p:attrNameLst>
                                      </p:cBhvr>
                                      <p:to>
                                        <p:strVal val="visible"/>
                                      </p:to>
                                    </p:set>
                                    <p:animEffect transition="in" filter="randombar(horizontal)">
                                      <p:cBhvr>
                                        <p:cTn id="18" dur="500"/>
                                        <p:tgtEl>
                                          <p:spTgt spid="10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179512" y="339502"/>
            <a:ext cx="8712968" cy="576064"/>
          </a:xfrm>
        </p:spPr>
        <p:txBody>
          <a:bodyPr/>
          <a:lstStyle/>
          <a:p>
            <a:r>
              <a:rPr lang="en-US" dirty="0" smtClean="0">
                <a:solidFill>
                  <a:schemeClr val="tx1">
                    <a:lumMod val="95000"/>
                    <a:lumOff val="5000"/>
                  </a:schemeClr>
                </a:solidFill>
              </a:rPr>
              <a:t>Bug </a:t>
            </a:r>
            <a:r>
              <a:rPr lang="en-US" dirty="0" err="1" smtClean="0">
                <a:solidFill>
                  <a:schemeClr val="tx1">
                    <a:lumMod val="95000"/>
                    <a:lumOff val="5000"/>
                  </a:schemeClr>
                </a:solidFill>
              </a:rPr>
              <a:t>khi</a:t>
            </a:r>
            <a:r>
              <a:rPr lang="en-US" dirty="0" smtClean="0">
                <a:solidFill>
                  <a:schemeClr val="tx1">
                    <a:lumMod val="95000"/>
                    <a:lumOff val="5000"/>
                  </a:schemeClr>
                </a:solidFill>
              </a:rPr>
              <a:t> </a:t>
            </a:r>
            <a:r>
              <a:rPr lang="en-US" dirty="0" err="1" smtClean="0">
                <a:solidFill>
                  <a:schemeClr val="tx1">
                    <a:lumMod val="95000"/>
                    <a:lumOff val="5000"/>
                  </a:schemeClr>
                </a:solidFill>
              </a:rPr>
              <a:t>được</a:t>
            </a:r>
            <a:r>
              <a:rPr lang="en-US" dirty="0" smtClean="0">
                <a:solidFill>
                  <a:schemeClr val="tx1">
                    <a:lumMod val="95000"/>
                    <a:lumOff val="5000"/>
                  </a:schemeClr>
                </a:solidFill>
              </a:rPr>
              <a:t> </a:t>
            </a:r>
            <a:r>
              <a:rPr lang="en-US" dirty="0" err="1" smtClean="0">
                <a:solidFill>
                  <a:schemeClr val="tx1">
                    <a:lumMod val="95000"/>
                    <a:lumOff val="5000"/>
                  </a:schemeClr>
                </a:solidFill>
              </a:rPr>
              <a:t>bạn</a:t>
            </a:r>
            <a:r>
              <a:rPr lang="en-US" dirty="0" smtClean="0">
                <a:solidFill>
                  <a:schemeClr val="tx1">
                    <a:lumMod val="95000"/>
                    <a:lumOff val="5000"/>
                  </a:schemeClr>
                </a:solidFill>
              </a:rPr>
              <a:t> </a:t>
            </a:r>
            <a:r>
              <a:rPr lang="en-US" dirty="0" err="1" smtClean="0">
                <a:solidFill>
                  <a:schemeClr val="tx1">
                    <a:lumMod val="95000"/>
                    <a:lumOff val="5000"/>
                  </a:schemeClr>
                </a:solidFill>
              </a:rPr>
              <a:t>phát</a:t>
            </a:r>
            <a:r>
              <a:rPr lang="en-US" dirty="0" smtClean="0">
                <a:solidFill>
                  <a:schemeClr val="tx1">
                    <a:lumMod val="95000"/>
                    <a:lumOff val="5000"/>
                  </a:schemeClr>
                </a:solidFill>
              </a:rPr>
              <a:t> </a:t>
            </a:r>
            <a:r>
              <a:rPr lang="en-US" dirty="0" err="1" smtClean="0">
                <a:solidFill>
                  <a:schemeClr val="tx1">
                    <a:lumMod val="95000"/>
                    <a:lumOff val="5000"/>
                  </a:schemeClr>
                </a:solidFill>
              </a:rPr>
              <a:t>hiện</a:t>
            </a:r>
            <a:r>
              <a:rPr lang="en-US" dirty="0" smtClean="0">
                <a:solidFill>
                  <a:schemeClr val="tx1">
                    <a:lumMod val="95000"/>
                    <a:lumOff val="5000"/>
                  </a:schemeClr>
                </a:solidFill>
              </a:rPr>
              <a:t> </a:t>
            </a:r>
            <a:r>
              <a:rPr lang="en-US" dirty="0" err="1" smtClean="0">
                <a:solidFill>
                  <a:schemeClr val="tx1">
                    <a:lumMod val="95000"/>
                    <a:lumOff val="5000"/>
                  </a:schemeClr>
                </a:solidFill>
              </a:rPr>
              <a:t>có</a:t>
            </a:r>
            <a:r>
              <a:rPr lang="en-US" dirty="0" smtClean="0">
                <a:solidFill>
                  <a:schemeClr val="tx1">
                    <a:lumMod val="95000"/>
                    <a:lumOff val="5000"/>
                  </a:schemeClr>
                </a:solidFill>
              </a:rPr>
              <a:t> </a:t>
            </a:r>
            <a:r>
              <a:rPr lang="en-US" dirty="0" err="1" smtClean="0">
                <a:solidFill>
                  <a:schemeClr val="tx1">
                    <a:lumMod val="95000"/>
                    <a:lumOff val="5000"/>
                  </a:schemeClr>
                </a:solidFill>
              </a:rPr>
              <a:t>đáng</a:t>
            </a:r>
            <a:r>
              <a:rPr lang="en-US" dirty="0" smtClean="0">
                <a:solidFill>
                  <a:schemeClr val="tx1">
                    <a:lumMod val="95000"/>
                    <a:lumOff val="5000"/>
                  </a:schemeClr>
                </a:solidFill>
              </a:rPr>
              <a:t> </a:t>
            </a:r>
            <a:r>
              <a:rPr lang="en-US" dirty="0" err="1" smtClean="0">
                <a:solidFill>
                  <a:schemeClr val="tx1">
                    <a:lumMod val="95000"/>
                    <a:lumOff val="5000"/>
                  </a:schemeClr>
                </a:solidFill>
              </a:rPr>
              <a:t>sợ</a:t>
            </a:r>
            <a:r>
              <a:rPr lang="en-US" dirty="0">
                <a:solidFill>
                  <a:schemeClr val="tx1">
                    <a:lumMod val="95000"/>
                    <a:lumOff val="5000"/>
                  </a:schemeClr>
                </a:solidFill>
              </a:rPr>
              <a:t>!</a:t>
            </a:r>
          </a:p>
        </p:txBody>
      </p:sp>
      <p:sp>
        <p:nvSpPr>
          <p:cNvPr id="6" name="TextBox 5"/>
          <p:cNvSpPr txBox="1"/>
          <p:nvPr/>
        </p:nvSpPr>
        <p:spPr>
          <a:xfrm>
            <a:off x="4427984" y="1419622"/>
            <a:ext cx="4536504" cy="923330"/>
          </a:xfrm>
          <a:prstGeom prst="rect">
            <a:avLst/>
          </a:prstGeom>
          <a:noFill/>
        </p:spPr>
        <p:txBody>
          <a:bodyPr wrap="square" rtlCol="0">
            <a:spAutoFit/>
          </a:bodyPr>
          <a:lstStyle/>
          <a:p>
            <a:r>
              <a:rPr lang="en-US" dirty="0" err="1" smtClean="0">
                <a:solidFill>
                  <a:schemeClr val="tx2">
                    <a:lumMod val="60000"/>
                    <a:lumOff val="40000"/>
                  </a:schemeClr>
                </a:solidFill>
              </a:rPr>
              <a:t>Trên</a:t>
            </a:r>
            <a:r>
              <a:rPr lang="en-US" dirty="0" smtClean="0">
                <a:solidFill>
                  <a:schemeClr val="tx2">
                    <a:lumMod val="60000"/>
                    <a:lumOff val="40000"/>
                  </a:schemeClr>
                </a:solidFill>
              </a:rPr>
              <a:t> </a:t>
            </a:r>
            <a:r>
              <a:rPr lang="en-US" dirty="0" err="1" smtClean="0">
                <a:solidFill>
                  <a:schemeClr val="tx2">
                    <a:lumMod val="60000"/>
                    <a:lumOff val="40000"/>
                  </a:schemeClr>
                </a:solidFill>
              </a:rPr>
              <a:t>môi</a:t>
            </a:r>
            <a:r>
              <a:rPr lang="en-US" dirty="0" smtClean="0">
                <a:solidFill>
                  <a:schemeClr val="tx2">
                    <a:lumMod val="60000"/>
                    <a:lumOff val="40000"/>
                  </a:schemeClr>
                </a:solidFill>
              </a:rPr>
              <a:t> </a:t>
            </a:r>
            <a:r>
              <a:rPr lang="en-US" dirty="0" err="1" smtClean="0">
                <a:solidFill>
                  <a:schemeClr val="tx2">
                    <a:lumMod val="60000"/>
                    <a:lumOff val="40000"/>
                  </a:schemeClr>
                </a:solidFill>
              </a:rPr>
              <a:t>trường</a:t>
            </a:r>
            <a:r>
              <a:rPr lang="en-US" dirty="0" smtClean="0">
                <a:solidFill>
                  <a:schemeClr val="tx2">
                    <a:lumMod val="60000"/>
                    <a:lumOff val="40000"/>
                  </a:schemeClr>
                </a:solidFill>
              </a:rPr>
              <a:t> test?</a:t>
            </a:r>
          </a:p>
          <a:p>
            <a:endParaRPr lang="en-US" dirty="0"/>
          </a:p>
          <a:p>
            <a:r>
              <a:rPr lang="en-US" dirty="0" smtClean="0"/>
              <a:t>Bug </a:t>
            </a:r>
            <a:r>
              <a:rPr lang="en-US" dirty="0" err="1" smtClean="0"/>
              <a:t>sẽ</a:t>
            </a:r>
            <a:r>
              <a:rPr lang="en-US" dirty="0" smtClean="0"/>
              <a:t> </a:t>
            </a:r>
            <a:r>
              <a:rPr lang="en-US" dirty="0" err="1" smtClean="0"/>
              <a:t>không</a:t>
            </a:r>
            <a:r>
              <a:rPr lang="en-US" dirty="0" smtClean="0"/>
              <a:t> </a:t>
            </a:r>
            <a:r>
              <a:rPr lang="en-US" dirty="0" err="1" smtClean="0"/>
              <a:t>đáng</a:t>
            </a:r>
            <a:r>
              <a:rPr lang="en-US" dirty="0" smtClean="0"/>
              <a:t> </a:t>
            </a:r>
            <a:r>
              <a:rPr lang="en-US" dirty="0" err="1" smtClean="0"/>
              <a:t>sợ</a:t>
            </a:r>
            <a:r>
              <a:rPr lang="en-US" dirty="0" smtClean="0"/>
              <a:t> </a:t>
            </a:r>
            <a:r>
              <a:rPr lang="en-US" dirty="0" err="1" smtClean="0"/>
              <a:t>và</a:t>
            </a:r>
            <a:r>
              <a:rPr lang="en-US" dirty="0" smtClean="0"/>
              <a:t> </a:t>
            </a:r>
            <a:r>
              <a:rPr lang="en-US" dirty="0" err="1" smtClean="0"/>
              <a:t>rất</a:t>
            </a:r>
            <a:r>
              <a:rPr lang="en-US" dirty="0" smtClean="0"/>
              <a:t> </a:t>
            </a:r>
            <a:r>
              <a:rPr lang="en-US" dirty="0" err="1" smtClean="0"/>
              <a:t>bình</a:t>
            </a:r>
            <a:r>
              <a:rPr lang="en-US" dirty="0" smtClean="0"/>
              <a:t> </a:t>
            </a:r>
            <a:r>
              <a:rPr lang="en-US" dirty="0" err="1" smtClean="0"/>
              <a:t>thường</a:t>
            </a:r>
            <a:r>
              <a:rPr lang="en-US" dirty="0" smtClean="0"/>
              <a:t>.</a:t>
            </a:r>
            <a:endParaRPr lang="en-US" dirty="0"/>
          </a:p>
        </p:txBody>
      </p:sp>
      <p:sp>
        <p:nvSpPr>
          <p:cNvPr id="7" name="TextBox 6"/>
          <p:cNvSpPr txBox="1"/>
          <p:nvPr/>
        </p:nvSpPr>
        <p:spPr>
          <a:xfrm>
            <a:off x="4355976" y="2931790"/>
            <a:ext cx="4536504" cy="923330"/>
          </a:xfrm>
          <a:prstGeom prst="rect">
            <a:avLst/>
          </a:prstGeom>
          <a:noFill/>
        </p:spPr>
        <p:txBody>
          <a:bodyPr wrap="square" rtlCol="0">
            <a:spAutoFit/>
          </a:bodyPr>
          <a:lstStyle/>
          <a:p>
            <a:r>
              <a:rPr lang="en-US" dirty="0" err="1" smtClean="0">
                <a:solidFill>
                  <a:srgbClr val="FF0000"/>
                </a:solidFill>
              </a:rPr>
              <a:t>Trên</a:t>
            </a:r>
            <a:r>
              <a:rPr lang="en-US" dirty="0" smtClean="0">
                <a:solidFill>
                  <a:srgbClr val="FF0000"/>
                </a:solidFill>
              </a:rPr>
              <a:t> </a:t>
            </a:r>
            <a:r>
              <a:rPr lang="en-US" dirty="0" err="1" smtClean="0">
                <a:solidFill>
                  <a:srgbClr val="FF0000"/>
                </a:solidFill>
              </a:rPr>
              <a:t>bản</a:t>
            </a:r>
            <a:r>
              <a:rPr lang="en-US" dirty="0" smtClean="0">
                <a:solidFill>
                  <a:srgbClr val="FF0000"/>
                </a:solidFill>
              </a:rPr>
              <a:t> release </a:t>
            </a:r>
            <a:r>
              <a:rPr lang="en-US" dirty="0" err="1" smtClean="0">
                <a:solidFill>
                  <a:srgbClr val="FF0000"/>
                </a:solidFill>
              </a:rPr>
              <a:t>cho</a:t>
            </a:r>
            <a:r>
              <a:rPr lang="en-US" dirty="0" smtClean="0">
                <a:solidFill>
                  <a:srgbClr val="FF0000"/>
                </a:solidFill>
              </a:rPr>
              <a:t> </a:t>
            </a:r>
            <a:r>
              <a:rPr lang="en-US" dirty="0" err="1" smtClean="0">
                <a:solidFill>
                  <a:srgbClr val="FF0000"/>
                </a:solidFill>
              </a:rPr>
              <a:t>khách</a:t>
            </a:r>
            <a:r>
              <a:rPr lang="en-US" dirty="0" smtClean="0">
                <a:solidFill>
                  <a:srgbClr val="FF0000"/>
                </a:solidFill>
              </a:rPr>
              <a:t> </a:t>
            </a:r>
            <a:r>
              <a:rPr lang="en-US" dirty="0" err="1" smtClean="0">
                <a:solidFill>
                  <a:srgbClr val="FF0000"/>
                </a:solidFill>
              </a:rPr>
              <a:t>hàng</a:t>
            </a:r>
            <a:r>
              <a:rPr lang="en-US" dirty="0" smtClean="0">
                <a:solidFill>
                  <a:srgbClr val="FF0000"/>
                </a:solidFill>
              </a:rPr>
              <a:t>?</a:t>
            </a:r>
          </a:p>
          <a:p>
            <a:endParaRPr lang="en-US" dirty="0"/>
          </a:p>
          <a:p>
            <a:r>
              <a:rPr lang="en-US" dirty="0" smtClean="0">
                <a:solidFill>
                  <a:srgbClr val="FF0000"/>
                </a:solidFill>
              </a:rPr>
              <a:t>Bug </a:t>
            </a:r>
            <a:r>
              <a:rPr lang="en-US" dirty="0" err="1" smtClean="0">
                <a:solidFill>
                  <a:srgbClr val="FF0000"/>
                </a:solidFill>
              </a:rPr>
              <a:t>sẽ</a:t>
            </a:r>
            <a:r>
              <a:rPr lang="en-US" dirty="0" smtClean="0">
                <a:solidFill>
                  <a:srgbClr val="FF0000"/>
                </a:solidFill>
              </a:rPr>
              <a:t> </a:t>
            </a:r>
            <a:r>
              <a:rPr lang="en-US" dirty="0" err="1" smtClean="0">
                <a:solidFill>
                  <a:srgbClr val="FF0000"/>
                </a:solidFill>
              </a:rPr>
              <a:t>cực</a:t>
            </a:r>
            <a:r>
              <a:rPr lang="en-US" dirty="0" smtClean="0">
                <a:solidFill>
                  <a:srgbClr val="FF0000"/>
                </a:solidFill>
              </a:rPr>
              <a:t> </a:t>
            </a:r>
            <a:r>
              <a:rPr lang="en-US" dirty="0" err="1" smtClean="0">
                <a:solidFill>
                  <a:srgbClr val="FF0000"/>
                </a:solidFill>
              </a:rPr>
              <a:t>kỳ</a:t>
            </a:r>
            <a:r>
              <a:rPr lang="en-US" dirty="0" smtClean="0">
                <a:solidFill>
                  <a:srgbClr val="FF0000"/>
                </a:solidFill>
              </a:rPr>
              <a:t> </a:t>
            </a:r>
            <a:r>
              <a:rPr lang="en-US" dirty="0" err="1" smtClean="0">
                <a:solidFill>
                  <a:srgbClr val="FF0000"/>
                </a:solidFill>
              </a:rPr>
              <a:t>đáng</a:t>
            </a:r>
            <a:r>
              <a:rPr lang="en-US" dirty="0" smtClean="0">
                <a:solidFill>
                  <a:srgbClr val="FF0000"/>
                </a:solidFill>
              </a:rPr>
              <a:t> </a:t>
            </a:r>
            <a:r>
              <a:rPr lang="en-US" dirty="0" err="1" smtClean="0">
                <a:solidFill>
                  <a:srgbClr val="FF0000"/>
                </a:solidFill>
              </a:rPr>
              <a:t>sợ</a:t>
            </a:r>
            <a:endParaRPr lang="en-US" dirty="0">
              <a:solidFill>
                <a:srgbClr val="FF0000"/>
              </a:solidFill>
            </a:endParaRPr>
          </a:p>
        </p:txBody>
      </p:sp>
      <p:pic>
        <p:nvPicPr>
          <p:cNvPr id="2050" name="Picture 2" descr="Sự đáng sợ của &quot;Lõi Quỷ&quot; - quả bom nguyên tử thứ 3 suýt bị ném xuố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96136" y="3945768"/>
            <a:ext cx="1330970" cy="8268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7004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2000"/>
                                        <p:tgtEl>
                                          <p:spTgt spid="4">
                                            <p:txEl>
                                              <p:pRg st="0" end="0"/>
                                            </p:txEl>
                                          </p:spTgt>
                                        </p:tgtEl>
                                      </p:cBhvr>
                                    </p:animEffect>
                                    <p:anim calcmode="lin" valueType="num">
                                      <p:cBhvr>
                                        <p:cTn id="8" dur="2000" fill="hold"/>
                                        <p:tgtEl>
                                          <p:spTgt spid="4">
                                            <p:txEl>
                                              <p:pRg st="0" end="0"/>
                                            </p:txEl>
                                          </p:spTgt>
                                        </p:tgtEl>
                                        <p:attrNameLst>
                                          <p:attrName>ppt_w</p:attrName>
                                        </p:attrNameLst>
                                      </p:cBhvr>
                                      <p:tavLst>
                                        <p:tav tm="0" fmla="#ppt_w*sin(2.5*pi*$)">
                                          <p:val>
                                            <p:fltVal val="0"/>
                                          </p:val>
                                        </p:tav>
                                        <p:tav tm="100000">
                                          <p:val>
                                            <p:fltVal val="1"/>
                                          </p:val>
                                        </p:tav>
                                      </p:tavLst>
                                    </p:anim>
                                    <p:anim calcmode="lin" valueType="num">
                                      <p:cBhvr>
                                        <p:cTn id="9" dur="2000" fill="hold"/>
                                        <p:tgtEl>
                                          <p:spTgt spid="4">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6">
                                            <p:txEl>
                                              <p:pRg st="0" end="0"/>
                                            </p:txEl>
                                          </p:spTgt>
                                        </p:tgtEl>
                                        <p:attrNameLst>
                                          <p:attrName>style.visibility</p:attrName>
                                        </p:attrNameLst>
                                      </p:cBhvr>
                                      <p:to>
                                        <p:strVal val="visible"/>
                                      </p:to>
                                    </p:set>
                                    <p:anim calcmode="lin" valueType="num">
                                      <p:cBhvr additive="base">
                                        <p:cTn id="14"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6">
                                            <p:txEl>
                                              <p:pRg st="2" end="2"/>
                                            </p:txEl>
                                          </p:spTgt>
                                        </p:tgtEl>
                                        <p:attrNameLst>
                                          <p:attrName>style.visibility</p:attrName>
                                        </p:attrNameLst>
                                      </p:cBhvr>
                                      <p:to>
                                        <p:strVal val="visible"/>
                                      </p:to>
                                    </p:set>
                                    <p:animEffect transition="in" filter="wipe(down)">
                                      <p:cBhvr>
                                        <p:cTn id="20" dur="500"/>
                                        <p:tgtEl>
                                          <p:spTgt spid="6">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
                                            <p:txEl>
                                              <p:pRg st="0" end="0"/>
                                            </p:txEl>
                                          </p:spTgt>
                                        </p:tgtEl>
                                        <p:attrNameLst>
                                          <p:attrName>style.visibility</p:attrName>
                                        </p:attrNameLst>
                                      </p:cBhvr>
                                      <p:to>
                                        <p:strVal val="visible"/>
                                      </p:to>
                                    </p:set>
                                    <p:anim calcmode="lin" valueType="num">
                                      <p:cBhvr additive="base">
                                        <p:cTn id="25"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nodeType="clickEffect">
                                  <p:stCondLst>
                                    <p:cond delay="0"/>
                                  </p:stCondLst>
                                  <p:childTnLst>
                                    <p:set>
                                      <p:cBhvr>
                                        <p:cTn id="30" dur="1" fill="hold">
                                          <p:stCondLst>
                                            <p:cond delay="0"/>
                                          </p:stCondLst>
                                        </p:cTn>
                                        <p:tgtEl>
                                          <p:spTgt spid="7">
                                            <p:txEl>
                                              <p:pRg st="2" end="2"/>
                                            </p:txEl>
                                          </p:spTgt>
                                        </p:tgtEl>
                                        <p:attrNameLst>
                                          <p:attrName>style.visibility</p:attrName>
                                        </p:attrNameLst>
                                      </p:cBhvr>
                                      <p:to>
                                        <p:strVal val="visible"/>
                                      </p:to>
                                    </p:set>
                                    <p:animEffect transition="in" filter="wipe(down)">
                                      <p:cBhvr>
                                        <p:cTn id="31" dur="500"/>
                                        <p:tgtEl>
                                          <p:spTgt spid="7">
                                            <p:txEl>
                                              <p:pRg st="2" end="2"/>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nodeType="clickEffect">
                                  <p:stCondLst>
                                    <p:cond delay="0"/>
                                  </p:stCondLst>
                                  <p:childTnLst>
                                    <p:set>
                                      <p:cBhvr>
                                        <p:cTn id="35" dur="1" fill="hold">
                                          <p:stCondLst>
                                            <p:cond delay="0"/>
                                          </p:stCondLst>
                                        </p:cTn>
                                        <p:tgtEl>
                                          <p:spTgt spid="2050"/>
                                        </p:tgtEl>
                                        <p:attrNameLst>
                                          <p:attrName>style.visibility</p:attrName>
                                        </p:attrNameLst>
                                      </p:cBhvr>
                                      <p:to>
                                        <p:strVal val="visible"/>
                                      </p:to>
                                    </p:set>
                                    <p:anim calcmode="lin" valueType="num">
                                      <p:cBhvr additive="base">
                                        <p:cTn id="36" dur="500" fill="hold"/>
                                        <p:tgtEl>
                                          <p:spTgt spid="2050"/>
                                        </p:tgtEl>
                                        <p:attrNameLst>
                                          <p:attrName>ppt_x</p:attrName>
                                        </p:attrNameLst>
                                      </p:cBhvr>
                                      <p:tavLst>
                                        <p:tav tm="0">
                                          <p:val>
                                            <p:strVal val="#ppt_x"/>
                                          </p:val>
                                        </p:tav>
                                        <p:tav tm="100000">
                                          <p:val>
                                            <p:strVal val="#ppt_x"/>
                                          </p:val>
                                        </p:tav>
                                      </p:tavLst>
                                    </p:anim>
                                    <p:anim calcmode="lin" valueType="num">
                                      <p:cBhvr additive="base">
                                        <p:cTn id="37" dur="500" fill="hold"/>
                                        <p:tgtEl>
                                          <p:spTgt spid="20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err="1" smtClean="0"/>
              <a:t>Các</a:t>
            </a:r>
            <a:r>
              <a:rPr lang="en-US" dirty="0" smtClean="0"/>
              <a:t> </a:t>
            </a:r>
            <a:r>
              <a:rPr lang="en-US" dirty="0" err="1" smtClean="0"/>
              <a:t>loại</a:t>
            </a:r>
            <a:r>
              <a:rPr lang="en-US" dirty="0" smtClean="0"/>
              <a:t> BUG </a:t>
            </a:r>
            <a:r>
              <a:rPr lang="en-US" dirty="0" err="1" smtClean="0"/>
              <a:t>thường</a:t>
            </a:r>
            <a:r>
              <a:rPr lang="en-US" dirty="0" smtClean="0"/>
              <a:t> </a:t>
            </a:r>
            <a:r>
              <a:rPr lang="en-US" dirty="0" err="1" smtClean="0"/>
              <a:t>gặp</a:t>
            </a:r>
            <a:endParaRPr lang="en-US" dirty="0"/>
          </a:p>
        </p:txBody>
      </p:sp>
      <p:sp>
        <p:nvSpPr>
          <p:cNvPr id="11" name="Text Placeholder 10"/>
          <p:cNvSpPr>
            <a:spLocks noGrp="1"/>
          </p:cNvSpPr>
          <p:nvPr>
            <p:ph type="body" sz="quarter" idx="11"/>
          </p:nvPr>
        </p:nvSpPr>
        <p:spPr/>
        <p:txBody>
          <a:bodyPr/>
          <a:lstStyle/>
          <a:p>
            <a:r>
              <a:rPr lang="en-US" dirty="0" err="1" smtClean="0">
                <a:solidFill>
                  <a:srgbClr val="FF0000"/>
                </a:solidFill>
              </a:rPr>
              <a:t>Phân</a:t>
            </a:r>
            <a:r>
              <a:rPr lang="en-US" dirty="0" smtClean="0">
                <a:solidFill>
                  <a:srgbClr val="FF0000"/>
                </a:solidFill>
              </a:rPr>
              <a:t> </a:t>
            </a:r>
            <a:r>
              <a:rPr lang="en-US" dirty="0" err="1" smtClean="0">
                <a:solidFill>
                  <a:srgbClr val="FF0000"/>
                </a:solidFill>
              </a:rPr>
              <a:t>loại</a:t>
            </a:r>
            <a:r>
              <a:rPr lang="en-US" dirty="0" smtClean="0">
                <a:solidFill>
                  <a:srgbClr val="FF0000"/>
                </a:solidFill>
              </a:rPr>
              <a:t> </a:t>
            </a:r>
            <a:r>
              <a:rPr lang="en-US" dirty="0" err="1" smtClean="0">
                <a:solidFill>
                  <a:srgbClr val="FF0000"/>
                </a:solidFill>
              </a:rPr>
              <a:t>theo</a:t>
            </a:r>
            <a:r>
              <a:rPr lang="en-US" dirty="0" smtClean="0">
                <a:solidFill>
                  <a:srgbClr val="FF0000"/>
                </a:solidFill>
              </a:rPr>
              <a:t> </a:t>
            </a:r>
            <a:r>
              <a:rPr lang="en-US" dirty="0" err="1" smtClean="0">
                <a:solidFill>
                  <a:srgbClr val="FF0000"/>
                </a:solidFill>
              </a:rPr>
              <a:t>mức</a:t>
            </a:r>
            <a:r>
              <a:rPr lang="en-US" dirty="0" smtClean="0">
                <a:solidFill>
                  <a:srgbClr val="FF0000"/>
                </a:solidFill>
              </a:rPr>
              <a:t> </a:t>
            </a:r>
            <a:r>
              <a:rPr lang="en-US" dirty="0" err="1" smtClean="0">
                <a:solidFill>
                  <a:srgbClr val="FF0000"/>
                </a:solidFill>
              </a:rPr>
              <a:t>độ</a:t>
            </a:r>
            <a:r>
              <a:rPr lang="en-US" dirty="0" smtClean="0">
                <a:solidFill>
                  <a:srgbClr val="FF0000"/>
                </a:solidFill>
              </a:rPr>
              <a:t> </a:t>
            </a:r>
            <a:r>
              <a:rPr lang="en-US" dirty="0" err="1" smtClean="0">
                <a:solidFill>
                  <a:srgbClr val="FF0000"/>
                </a:solidFill>
              </a:rPr>
              <a:t>nghiêm</a:t>
            </a:r>
            <a:r>
              <a:rPr lang="en-US" dirty="0" smtClean="0">
                <a:solidFill>
                  <a:srgbClr val="FF0000"/>
                </a:solidFill>
              </a:rPr>
              <a:t> </a:t>
            </a:r>
            <a:r>
              <a:rPr lang="en-US" dirty="0" err="1" smtClean="0">
                <a:solidFill>
                  <a:srgbClr val="FF0000"/>
                </a:solidFill>
              </a:rPr>
              <a:t>trọng</a:t>
            </a:r>
            <a:endParaRPr lang="en-US" dirty="0">
              <a:solidFill>
                <a:srgbClr val="FF0000"/>
              </a:solidFill>
            </a:endParaRPr>
          </a:p>
        </p:txBody>
      </p:sp>
      <p:pic>
        <p:nvPicPr>
          <p:cNvPr id="15" name="Picture Placeholder 14"/>
          <p:cNvPicPr>
            <a:picLocks noGrp="1" noChangeAspect="1"/>
          </p:cNvPicPr>
          <p:nvPr>
            <p:ph type="pic" idx="1"/>
          </p:nvPr>
        </p:nvPicPr>
        <p:blipFill>
          <a:blip r:embed="rId2" cstate="print">
            <a:extLst>
              <a:ext uri="{28A0092B-C50C-407E-A947-70E740481C1C}">
                <a14:useLocalDpi xmlns:a14="http://schemas.microsoft.com/office/drawing/2010/main" val="0"/>
              </a:ext>
            </a:extLst>
          </a:blip>
          <a:srcRect l="1409" r="1409"/>
          <a:stretch>
            <a:fillRect/>
          </a:stretch>
        </p:blipFill>
        <p:spPr/>
      </p:pic>
      <p:pic>
        <p:nvPicPr>
          <p:cNvPr id="21" name="Picture Placeholder 20"/>
          <p:cNvPicPr>
            <a:picLocks noGrp="1" noChangeAspect="1"/>
          </p:cNvPicPr>
          <p:nvPr>
            <p:ph type="pic" idx="12"/>
          </p:nvPr>
        </p:nvPicPr>
        <p:blipFill>
          <a:blip r:embed="rId3" cstate="print">
            <a:extLst>
              <a:ext uri="{28A0092B-C50C-407E-A947-70E740481C1C}">
                <a14:useLocalDpi xmlns:a14="http://schemas.microsoft.com/office/drawing/2010/main" val="0"/>
              </a:ext>
            </a:extLst>
          </a:blip>
          <a:srcRect l="1471" r="1471"/>
          <a:stretch>
            <a:fillRect/>
          </a:stretch>
        </p:blipFill>
        <p:spPr/>
      </p:pic>
      <p:pic>
        <p:nvPicPr>
          <p:cNvPr id="23" name="Picture Placeholder 22"/>
          <p:cNvPicPr>
            <a:picLocks noGrp="1" noChangeAspect="1"/>
          </p:cNvPicPr>
          <p:nvPr>
            <p:ph type="pic" idx="13"/>
          </p:nvPr>
        </p:nvPicPr>
        <p:blipFill>
          <a:blip r:embed="rId4" cstate="print">
            <a:extLst>
              <a:ext uri="{28A0092B-C50C-407E-A947-70E740481C1C}">
                <a14:useLocalDpi xmlns:a14="http://schemas.microsoft.com/office/drawing/2010/main" val="0"/>
              </a:ext>
            </a:extLst>
          </a:blip>
          <a:srcRect l="15081" r="15081"/>
          <a:stretch>
            <a:fillRect/>
          </a:stretch>
        </p:blipFill>
        <p:spPr/>
      </p:pic>
      <p:pic>
        <p:nvPicPr>
          <p:cNvPr id="22" name="Picture Placeholder 21"/>
          <p:cNvPicPr>
            <a:picLocks noGrp="1" noChangeAspect="1"/>
          </p:cNvPicPr>
          <p:nvPr>
            <p:ph type="pic" idx="14"/>
          </p:nvPr>
        </p:nvPicPr>
        <p:blipFill>
          <a:blip r:embed="rId5" cstate="print">
            <a:extLst>
              <a:ext uri="{28A0092B-C50C-407E-A947-70E740481C1C}">
                <a14:useLocalDpi xmlns:a14="http://schemas.microsoft.com/office/drawing/2010/main" val="0"/>
              </a:ext>
            </a:extLst>
          </a:blip>
          <a:srcRect l="24490" r="24490"/>
          <a:stretch>
            <a:fillRect/>
          </a:stretch>
        </p:blipFill>
        <p:spPr/>
      </p:pic>
      <p:sp>
        <p:nvSpPr>
          <p:cNvPr id="16" name="TextBox 15"/>
          <p:cNvSpPr txBox="1"/>
          <p:nvPr/>
        </p:nvSpPr>
        <p:spPr>
          <a:xfrm>
            <a:off x="522392" y="2715766"/>
            <a:ext cx="1512168" cy="1292662"/>
          </a:xfrm>
          <a:prstGeom prst="rect">
            <a:avLst/>
          </a:prstGeom>
          <a:noFill/>
        </p:spPr>
        <p:txBody>
          <a:bodyPr wrap="square" rtlCol="0">
            <a:spAutoFit/>
          </a:bodyPr>
          <a:lstStyle/>
          <a:p>
            <a:pPr algn="ctr"/>
            <a:r>
              <a:rPr lang="en-US" b="1" dirty="0" smtClean="0"/>
              <a:t>Block</a:t>
            </a:r>
          </a:p>
          <a:p>
            <a:pPr algn="ctr"/>
            <a:r>
              <a:rPr lang="en-US" sz="1200" dirty="0" err="1" smtClean="0"/>
              <a:t>Lỗi</a:t>
            </a:r>
            <a:r>
              <a:rPr lang="en-US" sz="1200" dirty="0" smtClean="0"/>
              <a:t> </a:t>
            </a:r>
            <a:r>
              <a:rPr lang="en-US" sz="1200" dirty="0" err="1" smtClean="0"/>
              <a:t>nghiêm</a:t>
            </a:r>
            <a:r>
              <a:rPr lang="en-US" sz="1200" dirty="0" smtClean="0"/>
              <a:t> </a:t>
            </a:r>
            <a:r>
              <a:rPr lang="en-US" sz="1200" dirty="0" err="1" smtClean="0"/>
              <a:t>trọng</a:t>
            </a:r>
            <a:endParaRPr lang="en-US" sz="1200" dirty="0" smtClean="0"/>
          </a:p>
          <a:p>
            <a:pPr algn="ctr"/>
            <a:endParaRPr lang="en-US" sz="1200" dirty="0"/>
          </a:p>
          <a:p>
            <a:r>
              <a:rPr lang="en-US" sz="1200" dirty="0" err="1" smtClean="0"/>
              <a:t>Ngăn</a:t>
            </a:r>
            <a:r>
              <a:rPr lang="en-US" sz="1200" dirty="0" smtClean="0"/>
              <a:t> </a:t>
            </a:r>
            <a:r>
              <a:rPr lang="en-US" sz="1200" dirty="0" err="1" smtClean="0"/>
              <a:t>người</a:t>
            </a:r>
            <a:r>
              <a:rPr lang="en-US" sz="1200" dirty="0" smtClean="0"/>
              <a:t> </a:t>
            </a:r>
            <a:r>
              <a:rPr lang="en-US" sz="1200" dirty="0" err="1" smtClean="0"/>
              <a:t>dùng</a:t>
            </a:r>
            <a:r>
              <a:rPr lang="en-US" sz="1200" dirty="0" smtClean="0"/>
              <a:t> </a:t>
            </a:r>
          </a:p>
          <a:p>
            <a:r>
              <a:rPr lang="en-US" sz="1200" dirty="0" err="1" smtClean="0"/>
              <a:t>thao</a:t>
            </a:r>
            <a:r>
              <a:rPr lang="en-US" sz="1200" dirty="0" smtClean="0"/>
              <a:t> </a:t>
            </a:r>
            <a:r>
              <a:rPr lang="en-US" sz="1200" dirty="0" err="1" smtClean="0"/>
              <a:t>tác</a:t>
            </a:r>
            <a:r>
              <a:rPr lang="en-US" sz="1200" dirty="0" smtClean="0"/>
              <a:t> </a:t>
            </a:r>
            <a:r>
              <a:rPr lang="en-US" sz="1200" dirty="0" err="1" smtClean="0"/>
              <a:t>các</a:t>
            </a:r>
            <a:r>
              <a:rPr lang="en-US" sz="1200" dirty="0" smtClean="0"/>
              <a:t> </a:t>
            </a:r>
            <a:r>
              <a:rPr lang="en-US" sz="1200" dirty="0" err="1" smtClean="0"/>
              <a:t>chức</a:t>
            </a:r>
            <a:r>
              <a:rPr lang="en-US" sz="1200" dirty="0" smtClean="0"/>
              <a:t> </a:t>
            </a:r>
          </a:p>
          <a:p>
            <a:r>
              <a:rPr lang="en-US" sz="1200" dirty="0" err="1" smtClean="0"/>
              <a:t>năng</a:t>
            </a:r>
            <a:r>
              <a:rPr lang="en-US" sz="1200" dirty="0" smtClean="0"/>
              <a:t> </a:t>
            </a:r>
            <a:r>
              <a:rPr lang="en-US" sz="1200" dirty="0" err="1" smtClean="0"/>
              <a:t>mà</a:t>
            </a:r>
            <a:r>
              <a:rPr lang="en-US" sz="1200" dirty="0" smtClean="0"/>
              <a:t> </a:t>
            </a:r>
            <a:r>
              <a:rPr lang="en-US" sz="1200" dirty="0" err="1" smtClean="0"/>
              <a:t>họ</a:t>
            </a:r>
            <a:r>
              <a:rPr lang="en-US" sz="1200" dirty="0" smtClean="0"/>
              <a:t> </a:t>
            </a:r>
            <a:r>
              <a:rPr lang="en-US" sz="1200" dirty="0" err="1" smtClean="0"/>
              <a:t>muốn</a:t>
            </a:r>
            <a:r>
              <a:rPr lang="en-US" sz="1200" dirty="0" smtClean="0"/>
              <a:t>.</a:t>
            </a:r>
            <a:endParaRPr lang="en-US" sz="1200" dirty="0"/>
          </a:p>
        </p:txBody>
      </p:sp>
      <p:sp>
        <p:nvSpPr>
          <p:cNvPr id="17" name="TextBox 16"/>
          <p:cNvSpPr txBox="1"/>
          <p:nvPr/>
        </p:nvSpPr>
        <p:spPr>
          <a:xfrm>
            <a:off x="2762785" y="2713972"/>
            <a:ext cx="1512168" cy="1661993"/>
          </a:xfrm>
          <a:prstGeom prst="rect">
            <a:avLst/>
          </a:prstGeom>
          <a:noFill/>
        </p:spPr>
        <p:txBody>
          <a:bodyPr wrap="square" rtlCol="0">
            <a:spAutoFit/>
          </a:bodyPr>
          <a:lstStyle/>
          <a:p>
            <a:pPr algn="ctr"/>
            <a:r>
              <a:rPr lang="en-US" b="1" dirty="0"/>
              <a:t>Major</a:t>
            </a:r>
          </a:p>
          <a:p>
            <a:pPr algn="ctr"/>
            <a:r>
              <a:rPr lang="en-US" sz="1200" dirty="0" err="1"/>
              <a:t>Lỗi</a:t>
            </a:r>
            <a:r>
              <a:rPr lang="en-US" sz="1200" dirty="0"/>
              <a:t> </a:t>
            </a:r>
            <a:r>
              <a:rPr lang="en-US" sz="1200" dirty="0" err="1" smtClean="0"/>
              <a:t>lớn</a:t>
            </a:r>
            <a:endParaRPr lang="en-US" sz="1200" dirty="0" smtClean="0"/>
          </a:p>
          <a:p>
            <a:pPr algn="ctr"/>
            <a:endParaRPr lang="en-US" sz="1200" dirty="0"/>
          </a:p>
          <a:p>
            <a:r>
              <a:rPr lang="en-US" sz="1200" dirty="0" err="1" smtClean="0"/>
              <a:t>Lỗi</a:t>
            </a:r>
            <a:r>
              <a:rPr lang="en-US" sz="1200" dirty="0" smtClean="0"/>
              <a:t> </a:t>
            </a:r>
            <a:r>
              <a:rPr lang="en-US" sz="1200" dirty="0" err="1" smtClean="0"/>
              <a:t>này</a:t>
            </a:r>
            <a:r>
              <a:rPr lang="en-US" sz="1200" dirty="0" smtClean="0"/>
              <a:t> </a:t>
            </a:r>
            <a:r>
              <a:rPr lang="en-US" sz="1200" dirty="0" err="1" smtClean="0"/>
              <a:t>thường</a:t>
            </a:r>
            <a:r>
              <a:rPr lang="en-US" sz="1200" dirty="0" smtClean="0"/>
              <a:t> </a:t>
            </a:r>
            <a:r>
              <a:rPr lang="en-US" sz="1200" dirty="0" err="1" smtClean="0"/>
              <a:t>là</a:t>
            </a:r>
            <a:r>
              <a:rPr lang="en-US" sz="1200" dirty="0" smtClean="0"/>
              <a:t> </a:t>
            </a:r>
          </a:p>
          <a:p>
            <a:r>
              <a:rPr lang="en-US" sz="1200" dirty="0" err="1" smtClean="0"/>
              <a:t>các</a:t>
            </a:r>
            <a:r>
              <a:rPr lang="en-US" sz="1200" dirty="0" smtClean="0"/>
              <a:t> </a:t>
            </a:r>
            <a:r>
              <a:rPr lang="en-US" sz="1200" dirty="0" err="1" smtClean="0"/>
              <a:t>lỗi</a:t>
            </a:r>
            <a:r>
              <a:rPr lang="en-US" sz="1200" dirty="0" smtClean="0"/>
              <a:t> </a:t>
            </a:r>
            <a:r>
              <a:rPr lang="en-US" sz="1200" dirty="0" err="1" smtClean="0"/>
              <a:t>khiến</a:t>
            </a:r>
            <a:r>
              <a:rPr lang="en-US" sz="1200" dirty="0" smtClean="0"/>
              <a:t> </a:t>
            </a:r>
            <a:r>
              <a:rPr lang="en-US" sz="1200" dirty="0" err="1" smtClean="0"/>
              <a:t>chúng</a:t>
            </a:r>
            <a:r>
              <a:rPr lang="en-US" sz="1200" dirty="0" smtClean="0"/>
              <a:t> ta </a:t>
            </a:r>
            <a:r>
              <a:rPr lang="en-US" sz="1200" dirty="0" err="1" smtClean="0"/>
              <a:t>cảm</a:t>
            </a:r>
            <a:r>
              <a:rPr lang="en-US" sz="1200" dirty="0" smtClean="0"/>
              <a:t> </a:t>
            </a:r>
            <a:r>
              <a:rPr lang="en-US" sz="1200" dirty="0" err="1" smtClean="0"/>
              <a:t>thấy</a:t>
            </a:r>
            <a:r>
              <a:rPr lang="en-US" sz="1200" dirty="0" smtClean="0"/>
              <a:t> </a:t>
            </a:r>
            <a:r>
              <a:rPr lang="en-US" sz="1200" dirty="0" err="1" smtClean="0"/>
              <a:t>khó</a:t>
            </a:r>
            <a:r>
              <a:rPr lang="en-US" sz="1200" dirty="0" smtClean="0"/>
              <a:t> </a:t>
            </a:r>
          </a:p>
          <a:p>
            <a:r>
              <a:rPr lang="en-US" sz="1200" dirty="0" err="1" smtClean="0"/>
              <a:t>chịu</a:t>
            </a:r>
            <a:r>
              <a:rPr lang="en-US" sz="1200" dirty="0" smtClean="0"/>
              <a:t> </a:t>
            </a:r>
            <a:r>
              <a:rPr lang="en-US" sz="1200" dirty="0" err="1" smtClean="0"/>
              <a:t>nhưng</a:t>
            </a:r>
            <a:r>
              <a:rPr lang="en-US" sz="1200" dirty="0" smtClean="0"/>
              <a:t> </a:t>
            </a:r>
            <a:r>
              <a:rPr lang="en-US" sz="1200" dirty="0" err="1" smtClean="0"/>
              <a:t>không</a:t>
            </a:r>
            <a:r>
              <a:rPr lang="en-US" sz="1200" dirty="0" smtClean="0"/>
              <a:t> </a:t>
            </a:r>
            <a:r>
              <a:rPr lang="en-US" sz="1200" dirty="0" err="1" smtClean="0"/>
              <a:t>như</a:t>
            </a:r>
            <a:r>
              <a:rPr lang="en-US" sz="1200" dirty="0" smtClean="0"/>
              <a:t> Block.</a:t>
            </a:r>
            <a:endParaRPr lang="en-US" sz="1200" dirty="0"/>
          </a:p>
        </p:txBody>
      </p:sp>
      <p:sp>
        <p:nvSpPr>
          <p:cNvPr id="18" name="TextBox 17"/>
          <p:cNvSpPr txBox="1"/>
          <p:nvPr/>
        </p:nvSpPr>
        <p:spPr>
          <a:xfrm>
            <a:off x="5093217" y="2713972"/>
            <a:ext cx="1512168" cy="1585049"/>
          </a:xfrm>
          <a:prstGeom prst="rect">
            <a:avLst/>
          </a:prstGeom>
          <a:noFill/>
        </p:spPr>
        <p:txBody>
          <a:bodyPr wrap="square" rtlCol="0">
            <a:spAutoFit/>
          </a:bodyPr>
          <a:lstStyle/>
          <a:p>
            <a:pPr algn="ctr"/>
            <a:r>
              <a:rPr lang="en-US" b="1" dirty="0"/>
              <a:t>Minor </a:t>
            </a:r>
            <a:endParaRPr lang="en-US" b="1" dirty="0" smtClean="0"/>
          </a:p>
          <a:p>
            <a:pPr algn="ctr"/>
            <a:r>
              <a:rPr lang="en-US" sz="1200" dirty="0" err="1" smtClean="0"/>
              <a:t>Lỗi</a:t>
            </a:r>
            <a:r>
              <a:rPr lang="en-US" sz="1200" dirty="0" smtClean="0"/>
              <a:t> </a:t>
            </a:r>
            <a:r>
              <a:rPr lang="en-US" sz="1200" dirty="0" err="1" smtClean="0"/>
              <a:t>nhỏ</a:t>
            </a:r>
            <a:endParaRPr lang="en-US" sz="1200" dirty="0" smtClean="0"/>
          </a:p>
          <a:p>
            <a:pPr algn="ctr"/>
            <a:endParaRPr lang="en-US" sz="1200" dirty="0"/>
          </a:p>
          <a:p>
            <a:r>
              <a:rPr lang="en-US" sz="1100" dirty="0" err="1"/>
              <a:t>K</a:t>
            </a:r>
            <a:r>
              <a:rPr lang="en-US" sz="1100" dirty="0" err="1" smtClean="0"/>
              <a:t>hông</a:t>
            </a:r>
            <a:r>
              <a:rPr lang="en-US" sz="1100" dirty="0" smtClean="0"/>
              <a:t> </a:t>
            </a:r>
            <a:r>
              <a:rPr lang="en-US" sz="1100" dirty="0" err="1"/>
              <a:t>có</a:t>
            </a:r>
            <a:r>
              <a:rPr lang="en-US" sz="1100" dirty="0"/>
              <a:t> </a:t>
            </a:r>
            <a:r>
              <a:rPr lang="en-US" sz="1100" dirty="0" err="1"/>
              <a:t>ảnh</a:t>
            </a:r>
            <a:r>
              <a:rPr lang="en-US" sz="1100" dirty="0"/>
              <a:t> </a:t>
            </a:r>
            <a:r>
              <a:rPr lang="en-US" sz="1100" dirty="0" err="1"/>
              <a:t>hưởng</a:t>
            </a:r>
            <a:r>
              <a:rPr lang="en-US" sz="1100" dirty="0"/>
              <a:t> </a:t>
            </a:r>
            <a:r>
              <a:rPr lang="en-US" sz="1100" dirty="0" err="1"/>
              <a:t>nhiều</a:t>
            </a:r>
            <a:r>
              <a:rPr lang="en-US" sz="1100" dirty="0"/>
              <a:t> </a:t>
            </a:r>
            <a:r>
              <a:rPr lang="en-US" sz="1100" dirty="0" err="1"/>
              <a:t>tới</a:t>
            </a:r>
            <a:r>
              <a:rPr lang="en-US" sz="1100" dirty="0"/>
              <a:t> </a:t>
            </a:r>
            <a:r>
              <a:rPr lang="en-US" sz="1100" dirty="0" err="1"/>
              <a:t>người</a:t>
            </a:r>
            <a:r>
              <a:rPr lang="en-US" sz="1100" dirty="0"/>
              <a:t> </a:t>
            </a:r>
            <a:r>
              <a:rPr lang="en-US" sz="1100" dirty="0" err="1"/>
              <a:t>dùng</a:t>
            </a:r>
            <a:r>
              <a:rPr lang="en-US" sz="1100" dirty="0"/>
              <a:t> </a:t>
            </a:r>
            <a:r>
              <a:rPr lang="en-US" sz="1100" dirty="0" err="1"/>
              <a:t>khi</a:t>
            </a:r>
            <a:r>
              <a:rPr lang="en-US" sz="1100" dirty="0"/>
              <a:t> </a:t>
            </a:r>
            <a:r>
              <a:rPr lang="en-US" sz="1100" dirty="0" err="1"/>
              <a:t>duyệt</a:t>
            </a:r>
            <a:r>
              <a:rPr lang="en-US" sz="1100" dirty="0"/>
              <a:t> web hay </a:t>
            </a:r>
            <a:endParaRPr lang="en-US" sz="1100" dirty="0" smtClean="0"/>
          </a:p>
          <a:p>
            <a:r>
              <a:rPr lang="en-US" sz="1100" dirty="0" err="1" smtClean="0"/>
              <a:t>mở</a:t>
            </a:r>
            <a:r>
              <a:rPr lang="en-US" sz="1100" dirty="0" smtClean="0"/>
              <a:t> </a:t>
            </a:r>
            <a:r>
              <a:rPr lang="en-US" sz="1100" dirty="0" err="1"/>
              <a:t>ứng</a:t>
            </a:r>
            <a:r>
              <a:rPr lang="en-US" sz="1100" dirty="0"/>
              <a:t> </a:t>
            </a:r>
            <a:r>
              <a:rPr lang="en-US" sz="1100" dirty="0" err="1"/>
              <a:t>dụng</a:t>
            </a:r>
            <a:r>
              <a:rPr lang="en-US" sz="1100" dirty="0"/>
              <a:t>, </a:t>
            </a:r>
            <a:r>
              <a:rPr lang="en-US" sz="1100" dirty="0" err="1"/>
              <a:t>nhưng</a:t>
            </a:r>
            <a:r>
              <a:rPr lang="en-US" sz="1100" dirty="0"/>
              <a:t> </a:t>
            </a:r>
            <a:r>
              <a:rPr lang="en-US" sz="1100" dirty="0" err="1"/>
              <a:t>vẫn</a:t>
            </a:r>
            <a:r>
              <a:rPr lang="en-US" sz="1100" dirty="0"/>
              <a:t> </a:t>
            </a:r>
            <a:r>
              <a:rPr lang="en-US" sz="1100" dirty="0" err="1"/>
              <a:t>cần</a:t>
            </a:r>
            <a:r>
              <a:rPr lang="en-US" sz="1100" dirty="0"/>
              <a:t> </a:t>
            </a:r>
            <a:r>
              <a:rPr lang="en-US" sz="1100" dirty="0" err="1"/>
              <a:t>phải</a:t>
            </a:r>
            <a:r>
              <a:rPr lang="en-US" sz="1100" dirty="0"/>
              <a:t> </a:t>
            </a:r>
            <a:r>
              <a:rPr lang="en-US" sz="1100" dirty="0" err="1"/>
              <a:t>xem</a:t>
            </a:r>
            <a:r>
              <a:rPr lang="en-US" sz="1100" dirty="0"/>
              <a:t> </a:t>
            </a:r>
            <a:r>
              <a:rPr lang="en-US" sz="1100" dirty="0" err="1"/>
              <a:t>xét</a:t>
            </a:r>
            <a:endParaRPr lang="en-US" sz="1100" dirty="0" smtClean="0"/>
          </a:p>
        </p:txBody>
      </p:sp>
      <p:sp>
        <p:nvSpPr>
          <p:cNvPr id="19" name="TextBox 18"/>
          <p:cNvSpPr txBox="1"/>
          <p:nvPr/>
        </p:nvSpPr>
        <p:spPr>
          <a:xfrm>
            <a:off x="7378630" y="2713972"/>
            <a:ext cx="1512168" cy="1585049"/>
          </a:xfrm>
          <a:prstGeom prst="rect">
            <a:avLst/>
          </a:prstGeom>
          <a:noFill/>
        </p:spPr>
        <p:txBody>
          <a:bodyPr wrap="square" rtlCol="0">
            <a:spAutoFit/>
          </a:bodyPr>
          <a:lstStyle/>
          <a:p>
            <a:pPr algn="ctr"/>
            <a:r>
              <a:rPr lang="en-US" b="1" dirty="0"/>
              <a:t>Suggestion </a:t>
            </a:r>
            <a:endParaRPr lang="en-US" b="1" dirty="0" smtClean="0"/>
          </a:p>
          <a:p>
            <a:pPr algn="ctr"/>
            <a:r>
              <a:rPr lang="en-US" sz="1200" dirty="0" err="1" smtClean="0"/>
              <a:t>Gợi</a:t>
            </a:r>
            <a:r>
              <a:rPr lang="en-US" sz="1200" dirty="0" smtClean="0"/>
              <a:t> ý</a:t>
            </a:r>
          </a:p>
          <a:p>
            <a:pPr algn="ctr"/>
            <a:endParaRPr lang="en-US" sz="1200" dirty="0"/>
          </a:p>
          <a:p>
            <a:r>
              <a:rPr lang="en-US" sz="1100" dirty="0" err="1"/>
              <a:t>Đây</a:t>
            </a:r>
            <a:r>
              <a:rPr lang="en-US" sz="1100" dirty="0"/>
              <a:t> </a:t>
            </a:r>
            <a:r>
              <a:rPr lang="en-US" sz="1100" dirty="0" err="1"/>
              <a:t>thực</a:t>
            </a:r>
            <a:r>
              <a:rPr lang="en-US" sz="1100" dirty="0"/>
              <a:t> </a:t>
            </a:r>
            <a:r>
              <a:rPr lang="en-US" sz="1100" dirty="0" err="1"/>
              <a:t>chất</a:t>
            </a:r>
            <a:r>
              <a:rPr lang="en-US" sz="1100" dirty="0"/>
              <a:t> </a:t>
            </a:r>
            <a:r>
              <a:rPr lang="en-US" sz="1100" dirty="0" err="1"/>
              <a:t>không</a:t>
            </a:r>
            <a:r>
              <a:rPr lang="en-US" sz="1100" dirty="0"/>
              <a:t> </a:t>
            </a:r>
            <a:r>
              <a:rPr lang="en-US" sz="1100" dirty="0" err="1"/>
              <a:t>phải</a:t>
            </a:r>
            <a:r>
              <a:rPr lang="en-US" sz="1100" dirty="0"/>
              <a:t> </a:t>
            </a:r>
            <a:r>
              <a:rPr lang="en-US" sz="1100" dirty="0" err="1"/>
              <a:t>là</a:t>
            </a:r>
            <a:r>
              <a:rPr lang="en-US" sz="1100" dirty="0"/>
              <a:t> </a:t>
            </a:r>
            <a:r>
              <a:rPr lang="en-US" sz="1100" dirty="0" err="1" smtClean="0"/>
              <a:t>lỗi</a:t>
            </a:r>
            <a:r>
              <a:rPr lang="en-US" sz="1100" dirty="0" smtClean="0"/>
              <a:t>. </a:t>
            </a:r>
            <a:r>
              <a:rPr lang="en-US" sz="1100" dirty="0" err="1" smtClean="0"/>
              <a:t>Nhưng</a:t>
            </a:r>
            <a:r>
              <a:rPr lang="en-US" sz="1100" dirty="0" smtClean="0"/>
              <a:t> </a:t>
            </a:r>
            <a:r>
              <a:rPr lang="en-US" sz="1100" dirty="0" err="1" smtClean="0"/>
              <a:t>có</a:t>
            </a:r>
            <a:r>
              <a:rPr lang="en-US" sz="1100" dirty="0" smtClean="0"/>
              <a:t> </a:t>
            </a:r>
            <a:r>
              <a:rPr lang="en-US" sz="1100" dirty="0" err="1" smtClean="0"/>
              <a:t>thể</a:t>
            </a:r>
            <a:r>
              <a:rPr lang="en-US" sz="1100" dirty="0" smtClean="0"/>
              <a:t> </a:t>
            </a:r>
            <a:r>
              <a:rPr lang="en-US" sz="1100" dirty="0" err="1" smtClean="0"/>
              <a:t>bạn</a:t>
            </a:r>
            <a:r>
              <a:rPr lang="en-US" sz="1100" dirty="0" smtClean="0"/>
              <a:t> </a:t>
            </a:r>
            <a:r>
              <a:rPr lang="en-US" sz="1100" dirty="0" err="1" smtClean="0"/>
              <a:t>cảm</a:t>
            </a:r>
            <a:r>
              <a:rPr lang="en-US" sz="1100" dirty="0" smtClean="0"/>
              <a:t> </a:t>
            </a:r>
            <a:r>
              <a:rPr lang="en-US" sz="1100" dirty="0" err="1" smtClean="0"/>
              <a:t>thấy</a:t>
            </a:r>
            <a:r>
              <a:rPr lang="en-US" sz="1100" dirty="0" smtClean="0"/>
              <a:t> </a:t>
            </a:r>
            <a:r>
              <a:rPr lang="en-US" sz="1100" dirty="0" err="1" smtClean="0"/>
              <a:t>nó</a:t>
            </a:r>
            <a:r>
              <a:rPr lang="en-US" sz="1100" dirty="0" smtClean="0"/>
              <a:t> </a:t>
            </a:r>
            <a:r>
              <a:rPr lang="en-US" sz="1100" dirty="0" err="1" smtClean="0"/>
              <a:t>chưa</a:t>
            </a:r>
            <a:r>
              <a:rPr lang="en-US" sz="1100" dirty="0" smtClean="0"/>
              <a:t> </a:t>
            </a:r>
            <a:r>
              <a:rPr lang="en-US" sz="1100" dirty="0" err="1" smtClean="0"/>
              <a:t>theo</a:t>
            </a:r>
            <a:r>
              <a:rPr lang="en-US" sz="1100" dirty="0" smtClean="0"/>
              <a:t> 1 </a:t>
            </a:r>
            <a:r>
              <a:rPr lang="en-US" sz="1100" dirty="0" err="1" smtClean="0"/>
              <a:t>chuẩn</a:t>
            </a:r>
            <a:r>
              <a:rPr lang="en-US" sz="1100" dirty="0" smtClean="0"/>
              <a:t> </a:t>
            </a:r>
          </a:p>
          <a:p>
            <a:r>
              <a:rPr lang="en-US" sz="1100" dirty="0" err="1" smtClean="0"/>
              <a:t>nào</a:t>
            </a:r>
            <a:r>
              <a:rPr lang="en-US" sz="1100" dirty="0" smtClean="0"/>
              <a:t> </a:t>
            </a:r>
            <a:r>
              <a:rPr lang="en-US" sz="1100" dirty="0" err="1" smtClean="0"/>
              <a:t>đó</a:t>
            </a:r>
            <a:r>
              <a:rPr lang="en-US" sz="1100" dirty="0" smtClean="0"/>
              <a:t>.</a:t>
            </a:r>
            <a:endParaRPr lang="en-US" sz="1100" dirty="0"/>
          </a:p>
        </p:txBody>
      </p:sp>
    </p:spTree>
    <p:extLst>
      <p:ext uri="{BB962C8B-B14F-4D97-AF65-F5344CB8AC3E}">
        <p14:creationId xmlns:p14="http://schemas.microsoft.com/office/powerpoint/2010/main" val="3977069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6">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6">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6">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6">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21"/>
                                        </p:tgtEl>
                                        <p:attrNameLst>
                                          <p:attrName>style.visibility</p:attrName>
                                        </p:attrNameLst>
                                      </p:cBhvr>
                                      <p:to>
                                        <p:strVal val="visible"/>
                                      </p:to>
                                    </p:set>
                                    <p:anim calcmode="lin" valueType="num">
                                      <p:cBhvr additive="base">
                                        <p:cTn id="23" dur="500" fill="hold"/>
                                        <p:tgtEl>
                                          <p:spTgt spid="21"/>
                                        </p:tgtEl>
                                        <p:attrNameLst>
                                          <p:attrName>ppt_x</p:attrName>
                                        </p:attrNameLst>
                                      </p:cBhvr>
                                      <p:tavLst>
                                        <p:tav tm="0">
                                          <p:val>
                                            <p:strVal val="#ppt_x"/>
                                          </p:val>
                                        </p:tav>
                                        <p:tav tm="100000">
                                          <p:val>
                                            <p:strVal val="#ppt_x"/>
                                          </p:val>
                                        </p:tav>
                                      </p:tavLst>
                                    </p:anim>
                                    <p:anim calcmode="lin" valueType="num">
                                      <p:cBhvr additive="base">
                                        <p:cTn id="24"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17">
                                            <p:txEl>
                                              <p:pRg st="0" end="0"/>
                                            </p:txEl>
                                          </p:spTgt>
                                        </p:tgtEl>
                                        <p:attrNameLst>
                                          <p:attrName>style.visibility</p:attrName>
                                        </p:attrNameLst>
                                      </p:cBhvr>
                                      <p:to>
                                        <p:strVal val="visible"/>
                                      </p:to>
                                    </p:set>
                                    <p:anim calcmode="lin" valueType="num">
                                      <p:cBhvr additive="base">
                                        <p:cTn id="29" dur="500" fill="hold"/>
                                        <p:tgtEl>
                                          <p:spTgt spid="17">
                                            <p:txEl>
                                              <p:pRg st="0" end="0"/>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7">
                                            <p:txEl>
                                              <p:pRg st="0" end="0"/>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17">
                                            <p:txEl>
                                              <p:pRg st="1" end="1"/>
                                            </p:txEl>
                                          </p:spTgt>
                                        </p:tgtEl>
                                        <p:attrNameLst>
                                          <p:attrName>style.visibility</p:attrName>
                                        </p:attrNameLst>
                                      </p:cBhvr>
                                      <p:to>
                                        <p:strVal val="visible"/>
                                      </p:to>
                                    </p:set>
                                    <p:anim calcmode="lin" valueType="num">
                                      <p:cBhvr additive="base">
                                        <p:cTn id="33" dur="500" fill="hold"/>
                                        <p:tgtEl>
                                          <p:spTgt spid="17">
                                            <p:txEl>
                                              <p:pRg st="1" end="1"/>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7">
                                            <p:txEl>
                                              <p:pRg st="1" end="1"/>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17">
                                            <p:txEl>
                                              <p:pRg st="3" end="3"/>
                                            </p:txEl>
                                          </p:spTgt>
                                        </p:tgtEl>
                                        <p:attrNameLst>
                                          <p:attrName>style.visibility</p:attrName>
                                        </p:attrNameLst>
                                      </p:cBhvr>
                                      <p:to>
                                        <p:strVal val="visible"/>
                                      </p:to>
                                    </p:set>
                                    <p:anim calcmode="lin" valueType="num">
                                      <p:cBhvr additive="base">
                                        <p:cTn id="37" dur="500" fill="hold"/>
                                        <p:tgtEl>
                                          <p:spTgt spid="17">
                                            <p:txEl>
                                              <p:pRg st="3" end="3"/>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7">
                                            <p:txEl>
                                              <p:pRg st="3" end="3"/>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17">
                                            <p:txEl>
                                              <p:pRg st="4" end="4"/>
                                            </p:txEl>
                                          </p:spTgt>
                                        </p:tgtEl>
                                        <p:attrNameLst>
                                          <p:attrName>style.visibility</p:attrName>
                                        </p:attrNameLst>
                                      </p:cBhvr>
                                      <p:to>
                                        <p:strVal val="visible"/>
                                      </p:to>
                                    </p:set>
                                    <p:anim calcmode="lin" valueType="num">
                                      <p:cBhvr additive="base">
                                        <p:cTn id="41" dur="500" fill="hold"/>
                                        <p:tgtEl>
                                          <p:spTgt spid="17">
                                            <p:txEl>
                                              <p:pRg st="4" end="4"/>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17">
                                            <p:txEl>
                                              <p:pRg st="4" end="4"/>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17">
                                            <p:txEl>
                                              <p:pRg st="5" end="5"/>
                                            </p:txEl>
                                          </p:spTgt>
                                        </p:tgtEl>
                                        <p:attrNameLst>
                                          <p:attrName>style.visibility</p:attrName>
                                        </p:attrNameLst>
                                      </p:cBhvr>
                                      <p:to>
                                        <p:strVal val="visible"/>
                                      </p:to>
                                    </p:set>
                                    <p:anim calcmode="lin" valueType="num">
                                      <p:cBhvr additive="base">
                                        <p:cTn id="45" dur="500" fill="hold"/>
                                        <p:tgtEl>
                                          <p:spTgt spid="17">
                                            <p:txEl>
                                              <p:pRg st="5" end="5"/>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1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42" presetClass="entr" presetSubtype="0" fill="hold" nodeType="clickEffect">
                                  <p:stCondLst>
                                    <p:cond delay="0"/>
                                  </p:stCondLst>
                                  <p:childTnLst>
                                    <p:set>
                                      <p:cBhvr>
                                        <p:cTn id="50" dur="1" fill="hold">
                                          <p:stCondLst>
                                            <p:cond delay="0"/>
                                          </p:stCondLst>
                                        </p:cTn>
                                        <p:tgtEl>
                                          <p:spTgt spid="22"/>
                                        </p:tgtEl>
                                        <p:attrNameLst>
                                          <p:attrName>style.visibility</p:attrName>
                                        </p:attrNameLst>
                                      </p:cBhvr>
                                      <p:to>
                                        <p:strVal val="visible"/>
                                      </p:to>
                                    </p:set>
                                    <p:animEffect transition="in" filter="fade">
                                      <p:cBhvr>
                                        <p:cTn id="51" dur="1000"/>
                                        <p:tgtEl>
                                          <p:spTgt spid="22"/>
                                        </p:tgtEl>
                                      </p:cBhvr>
                                    </p:animEffect>
                                    <p:anim calcmode="lin" valueType="num">
                                      <p:cBhvr>
                                        <p:cTn id="52" dur="1000" fill="hold"/>
                                        <p:tgtEl>
                                          <p:spTgt spid="22"/>
                                        </p:tgtEl>
                                        <p:attrNameLst>
                                          <p:attrName>ppt_x</p:attrName>
                                        </p:attrNameLst>
                                      </p:cBhvr>
                                      <p:tavLst>
                                        <p:tav tm="0">
                                          <p:val>
                                            <p:strVal val="#ppt_x"/>
                                          </p:val>
                                        </p:tav>
                                        <p:tav tm="100000">
                                          <p:val>
                                            <p:strVal val="#ppt_x"/>
                                          </p:val>
                                        </p:tav>
                                      </p:tavLst>
                                    </p:anim>
                                    <p:anim calcmode="lin" valueType="num">
                                      <p:cBhvr>
                                        <p:cTn id="53"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42" presetClass="entr" presetSubtype="0" fill="hold" nodeType="clickEffect">
                                  <p:stCondLst>
                                    <p:cond delay="0"/>
                                  </p:stCondLst>
                                  <p:childTnLst>
                                    <p:set>
                                      <p:cBhvr>
                                        <p:cTn id="57" dur="1" fill="hold">
                                          <p:stCondLst>
                                            <p:cond delay="0"/>
                                          </p:stCondLst>
                                        </p:cTn>
                                        <p:tgtEl>
                                          <p:spTgt spid="18">
                                            <p:txEl>
                                              <p:pRg st="0" end="0"/>
                                            </p:txEl>
                                          </p:spTgt>
                                        </p:tgtEl>
                                        <p:attrNameLst>
                                          <p:attrName>style.visibility</p:attrName>
                                        </p:attrNameLst>
                                      </p:cBhvr>
                                      <p:to>
                                        <p:strVal val="visible"/>
                                      </p:to>
                                    </p:set>
                                    <p:animEffect transition="in" filter="fade">
                                      <p:cBhvr>
                                        <p:cTn id="58" dur="1000"/>
                                        <p:tgtEl>
                                          <p:spTgt spid="18">
                                            <p:txEl>
                                              <p:pRg st="0" end="0"/>
                                            </p:txEl>
                                          </p:spTgt>
                                        </p:tgtEl>
                                      </p:cBhvr>
                                    </p:animEffect>
                                    <p:anim calcmode="lin" valueType="num">
                                      <p:cBhvr>
                                        <p:cTn id="59" dur="1000" fill="hold"/>
                                        <p:tgtEl>
                                          <p:spTgt spid="18">
                                            <p:txEl>
                                              <p:pRg st="0" end="0"/>
                                            </p:txEl>
                                          </p:spTgt>
                                        </p:tgtEl>
                                        <p:attrNameLst>
                                          <p:attrName>ppt_x</p:attrName>
                                        </p:attrNameLst>
                                      </p:cBhvr>
                                      <p:tavLst>
                                        <p:tav tm="0">
                                          <p:val>
                                            <p:strVal val="#ppt_x"/>
                                          </p:val>
                                        </p:tav>
                                        <p:tav tm="100000">
                                          <p:val>
                                            <p:strVal val="#ppt_x"/>
                                          </p:val>
                                        </p:tav>
                                      </p:tavLst>
                                    </p:anim>
                                    <p:anim calcmode="lin" valueType="num">
                                      <p:cBhvr>
                                        <p:cTn id="60" dur="1000" fill="hold"/>
                                        <p:tgtEl>
                                          <p:spTgt spid="18">
                                            <p:txEl>
                                              <p:pRg st="0" end="0"/>
                                            </p:txEl>
                                          </p:spTgt>
                                        </p:tgtEl>
                                        <p:attrNameLst>
                                          <p:attrName>ppt_y</p:attrName>
                                        </p:attrNameLst>
                                      </p:cBhvr>
                                      <p:tavLst>
                                        <p:tav tm="0">
                                          <p:val>
                                            <p:strVal val="#ppt_y+.1"/>
                                          </p:val>
                                        </p:tav>
                                        <p:tav tm="100000">
                                          <p:val>
                                            <p:strVal val="#ppt_y"/>
                                          </p:val>
                                        </p:tav>
                                      </p:tavLst>
                                    </p:anim>
                                  </p:childTnLst>
                                </p:cTn>
                              </p:par>
                              <p:par>
                                <p:cTn id="61" presetID="42" presetClass="entr" presetSubtype="0" fill="hold" nodeType="withEffect">
                                  <p:stCondLst>
                                    <p:cond delay="0"/>
                                  </p:stCondLst>
                                  <p:childTnLst>
                                    <p:set>
                                      <p:cBhvr>
                                        <p:cTn id="62" dur="1" fill="hold">
                                          <p:stCondLst>
                                            <p:cond delay="0"/>
                                          </p:stCondLst>
                                        </p:cTn>
                                        <p:tgtEl>
                                          <p:spTgt spid="18">
                                            <p:txEl>
                                              <p:pRg st="1" end="1"/>
                                            </p:txEl>
                                          </p:spTgt>
                                        </p:tgtEl>
                                        <p:attrNameLst>
                                          <p:attrName>style.visibility</p:attrName>
                                        </p:attrNameLst>
                                      </p:cBhvr>
                                      <p:to>
                                        <p:strVal val="visible"/>
                                      </p:to>
                                    </p:set>
                                    <p:animEffect transition="in" filter="fade">
                                      <p:cBhvr>
                                        <p:cTn id="63" dur="1000"/>
                                        <p:tgtEl>
                                          <p:spTgt spid="18">
                                            <p:txEl>
                                              <p:pRg st="1" end="1"/>
                                            </p:txEl>
                                          </p:spTgt>
                                        </p:tgtEl>
                                      </p:cBhvr>
                                    </p:animEffect>
                                    <p:anim calcmode="lin" valueType="num">
                                      <p:cBhvr>
                                        <p:cTn id="64" dur="1000" fill="hold"/>
                                        <p:tgtEl>
                                          <p:spTgt spid="18">
                                            <p:txEl>
                                              <p:pRg st="1" end="1"/>
                                            </p:txEl>
                                          </p:spTgt>
                                        </p:tgtEl>
                                        <p:attrNameLst>
                                          <p:attrName>ppt_x</p:attrName>
                                        </p:attrNameLst>
                                      </p:cBhvr>
                                      <p:tavLst>
                                        <p:tav tm="0">
                                          <p:val>
                                            <p:strVal val="#ppt_x"/>
                                          </p:val>
                                        </p:tav>
                                        <p:tav tm="100000">
                                          <p:val>
                                            <p:strVal val="#ppt_x"/>
                                          </p:val>
                                        </p:tav>
                                      </p:tavLst>
                                    </p:anim>
                                    <p:anim calcmode="lin" valueType="num">
                                      <p:cBhvr>
                                        <p:cTn id="65" dur="1000" fill="hold"/>
                                        <p:tgtEl>
                                          <p:spTgt spid="18">
                                            <p:txEl>
                                              <p:pRg st="1" end="1"/>
                                            </p:txEl>
                                          </p:spTgt>
                                        </p:tgtEl>
                                        <p:attrNameLst>
                                          <p:attrName>ppt_y</p:attrName>
                                        </p:attrNameLst>
                                      </p:cBhvr>
                                      <p:tavLst>
                                        <p:tav tm="0">
                                          <p:val>
                                            <p:strVal val="#ppt_y+.1"/>
                                          </p:val>
                                        </p:tav>
                                        <p:tav tm="100000">
                                          <p:val>
                                            <p:strVal val="#ppt_y"/>
                                          </p:val>
                                        </p:tav>
                                      </p:tavLst>
                                    </p:anim>
                                  </p:childTnLst>
                                </p:cTn>
                              </p:par>
                              <p:par>
                                <p:cTn id="66" presetID="42" presetClass="entr" presetSubtype="0" fill="hold" nodeType="withEffect">
                                  <p:stCondLst>
                                    <p:cond delay="0"/>
                                  </p:stCondLst>
                                  <p:childTnLst>
                                    <p:set>
                                      <p:cBhvr>
                                        <p:cTn id="67" dur="1" fill="hold">
                                          <p:stCondLst>
                                            <p:cond delay="0"/>
                                          </p:stCondLst>
                                        </p:cTn>
                                        <p:tgtEl>
                                          <p:spTgt spid="18">
                                            <p:txEl>
                                              <p:pRg st="3" end="3"/>
                                            </p:txEl>
                                          </p:spTgt>
                                        </p:tgtEl>
                                        <p:attrNameLst>
                                          <p:attrName>style.visibility</p:attrName>
                                        </p:attrNameLst>
                                      </p:cBhvr>
                                      <p:to>
                                        <p:strVal val="visible"/>
                                      </p:to>
                                    </p:set>
                                    <p:animEffect transition="in" filter="fade">
                                      <p:cBhvr>
                                        <p:cTn id="68" dur="1000"/>
                                        <p:tgtEl>
                                          <p:spTgt spid="18">
                                            <p:txEl>
                                              <p:pRg st="3" end="3"/>
                                            </p:txEl>
                                          </p:spTgt>
                                        </p:tgtEl>
                                      </p:cBhvr>
                                    </p:animEffect>
                                    <p:anim calcmode="lin" valueType="num">
                                      <p:cBhvr>
                                        <p:cTn id="69" dur="1000" fill="hold"/>
                                        <p:tgtEl>
                                          <p:spTgt spid="18">
                                            <p:txEl>
                                              <p:pRg st="3" end="3"/>
                                            </p:txEl>
                                          </p:spTgt>
                                        </p:tgtEl>
                                        <p:attrNameLst>
                                          <p:attrName>ppt_x</p:attrName>
                                        </p:attrNameLst>
                                      </p:cBhvr>
                                      <p:tavLst>
                                        <p:tav tm="0">
                                          <p:val>
                                            <p:strVal val="#ppt_x"/>
                                          </p:val>
                                        </p:tav>
                                        <p:tav tm="100000">
                                          <p:val>
                                            <p:strVal val="#ppt_x"/>
                                          </p:val>
                                        </p:tav>
                                      </p:tavLst>
                                    </p:anim>
                                    <p:anim calcmode="lin" valueType="num">
                                      <p:cBhvr>
                                        <p:cTn id="70" dur="1000" fill="hold"/>
                                        <p:tgtEl>
                                          <p:spTgt spid="18">
                                            <p:txEl>
                                              <p:pRg st="3" end="3"/>
                                            </p:txEl>
                                          </p:spTgt>
                                        </p:tgtEl>
                                        <p:attrNameLst>
                                          <p:attrName>ppt_y</p:attrName>
                                        </p:attrNameLst>
                                      </p:cBhvr>
                                      <p:tavLst>
                                        <p:tav tm="0">
                                          <p:val>
                                            <p:strVal val="#ppt_y+.1"/>
                                          </p:val>
                                        </p:tav>
                                        <p:tav tm="100000">
                                          <p:val>
                                            <p:strVal val="#ppt_y"/>
                                          </p:val>
                                        </p:tav>
                                      </p:tavLst>
                                    </p:anim>
                                  </p:childTnLst>
                                </p:cTn>
                              </p:par>
                              <p:par>
                                <p:cTn id="71" presetID="42" presetClass="entr" presetSubtype="0" fill="hold" nodeType="withEffect">
                                  <p:stCondLst>
                                    <p:cond delay="0"/>
                                  </p:stCondLst>
                                  <p:childTnLst>
                                    <p:set>
                                      <p:cBhvr>
                                        <p:cTn id="72" dur="1" fill="hold">
                                          <p:stCondLst>
                                            <p:cond delay="0"/>
                                          </p:stCondLst>
                                        </p:cTn>
                                        <p:tgtEl>
                                          <p:spTgt spid="18">
                                            <p:txEl>
                                              <p:pRg st="4" end="4"/>
                                            </p:txEl>
                                          </p:spTgt>
                                        </p:tgtEl>
                                        <p:attrNameLst>
                                          <p:attrName>style.visibility</p:attrName>
                                        </p:attrNameLst>
                                      </p:cBhvr>
                                      <p:to>
                                        <p:strVal val="visible"/>
                                      </p:to>
                                    </p:set>
                                    <p:animEffect transition="in" filter="fade">
                                      <p:cBhvr>
                                        <p:cTn id="73" dur="1000"/>
                                        <p:tgtEl>
                                          <p:spTgt spid="18">
                                            <p:txEl>
                                              <p:pRg st="4" end="4"/>
                                            </p:txEl>
                                          </p:spTgt>
                                        </p:tgtEl>
                                      </p:cBhvr>
                                    </p:animEffect>
                                    <p:anim calcmode="lin" valueType="num">
                                      <p:cBhvr>
                                        <p:cTn id="74" dur="1000" fill="hold"/>
                                        <p:tgtEl>
                                          <p:spTgt spid="18">
                                            <p:txEl>
                                              <p:pRg st="4" end="4"/>
                                            </p:txEl>
                                          </p:spTgt>
                                        </p:tgtEl>
                                        <p:attrNameLst>
                                          <p:attrName>ppt_x</p:attrName>
                                        </p:attrNameLst>
                                      </p:cBhvr>
                                      <p:tavLst>
                                        <p:tav tm="0">
                                          <p:val>
                                            <p:strVal val="#ppt_x"/>
                                          </p:val>
                                        </p:tav>
                                        <p:tav tm="100000">
                                          <p:val>
                                            <p:strVal val="#ppt_x"/>
                                          </p:val>
                                        </p:tav>
                                      </p:tavLst>
                                    </p:anim>
                                    <p:anim calcmode="lin" valueType="num">
                                      <p:cBhvr>
                                        <p:cTn id="75" dur="1000" fill="hold"/>
                                        <p:tgtEl>
                                          <p:spTgt spid="18">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76" fill="hold">
                      <p:stCondLst>
                        <p:cond delay="indefinite"/>
                      </p:stCondLst>
                      <p:childTnLst>
                        <p:par>
                          <p:cTn id="77" fill="hold">
                            <p:stCondLst>
                              <p:cond delay="0"/>
                            </p:stCondLst>
                            <p:childTnLst>
                              <p:par>
                                <p:cTn id="78" presetID="14" presetClass="entr" presetSubtype="10" fill="hold" nodeType="clickEffect">
                                  <p:stCondLst>
                                    <p:cond delay="0"/>
                                  </p:stCondLst>
                                  <p:childTnLst>
                                    <p:set>
                                      <p:cBhvr>
                                        <p:cTn id="79" dur="1" fill="hold">
                                          <p:stCondLst>
                                            <p:cond delay="0"/>
                                          </p:stCondLst>
                                        </p:cTn>
                                        <p:tgtEl>
                                          <p:spTgt spid="23"/>
                                        </p:tgtEl>
                                        <p:attrNameLst>
                                          <p:attrName>style.visibility</p:attrName>
                                        </p:attrNameLst>
                                      </p:cBhvr>
                                      <p:to>
                                        <p:strVal val="visible"/>
                                      </p:to>
                                    </p:set>
                                    <p:animEffect transition="in" filter="randombar(horizontal)">
                                      <p:cBhvr>
                                        <p:cTn id="80" dur="500"/>
                                        <p:tgtEl>
                                          <p:spTgt spid="23"/>
                                        </p:tgtEl>
                                      </p:cBhvr>
                                    </p:animEffect>
                                  </p:childTnLst>
                                </p:cTn>
                              </p:par>
                            </p:childTnLst>
                          </p:cTn>
                        </p:par>
                      </p:childTnLst>
                    </p:cTn>
                  </p:par>
                  <p:par>
                    <p:cTn id="81" fill="hold">
                      <p:stCondLst>
                        <p:cond delay="indefinite"/>
                      </p:stCondLst>
                      <p:childTnLst>
                        <p:par>
                          <p:cTn id="82" fill="hold">
                            <p:stCondLst>
                              <p:cond delay="0"/>
                            </p:stCondLst>
                            <p:childTnLst>
                              <p:par>
                                <p:cTn id="83" presetID="14" presetClass="entr" presetSubtype="10" fill="hold" nodeType="clickEffect">
                                  <p:stCondLst>
                                    <p:cond delay="0"/>
                                  </p:stCondLst>
                                  <p:childTnLst>
                                    <p:set>
                                      <p:cBhvr>
                                        <p:cTn id="84" dur="1" fill="hold">
                                          <p:stCondLst>
                                            <p:cond delay="0"/>
                                          </p:stCondLst>
                                        </p:cTn>
                                        <p:tgtEl>
                                          <p:spTgt spid="19">
                                            <p:txEl>
                                              <p:pRg st="0" end="0"/>
                                            </p:txEl>
                                          </p:spTgt>
                                        </p:tgtEl>
                                        <p:attrNameLst>
                                          <p:attrName>style.visibility</p:attrName>
                                        </p:attrNameLst>
                                      </p:cBhvr>
                                      <p:to>
                                        <p:strVal val="visible"/>
                                      </p:to>
                                    </p:set>
                                    <p:animEffect transition="in" filter="randombar(horizontal)">
                                      <p:cBhvr>
                                        <p:cTn id="85" dur="500"/>
                                        <p:tgtEl>
                                          <p:spTgt spid="19">
                                            <p:txEl>
                                              <p:pRg st="0" end="0"/>
                                            </p:txEl>
                                          </p:spTgt>
                                        </p:tgtEl>
                                      </p:cBhvr>
                                    </p:animEffect>
                                  </p:childTnLst>
                                </p:cTn>
                              </p:par>
                              <p:par>
                                <p:cTn id="86" presetID="14" presetClass="entr" presetSubtype="10" fill="hold" nodeType="withEffect">
                                  <p:stCondLst>
                                    <p:cond delay="0"/>
                                  </p:stCondLst>
                                  <p:childTnLst>
                                    <p:set>
                                      <p:cBhvr>
                                        <p:cTn id="87" dur="1" fill="hold">
                                          <p:stCondLst>
                                            <p:cond delay="0"/>
                                          </p:stCondLst>
                                        </p:cTn>
                                        <p:tgtEl>
                                          <p:spTgt spid="19">
                                            <p:txEl>
                                              <p:pRg st="1" end="1"/>
                                            </p:txEl>
                                          </p:spTgt>
                                        </p:tgtEl>
                                        <p:attrNameLst>
                                          <p:attrName>style.visibility</p:attrName>
                                        </p:attrNameLst>
                                      </p:cBhvr>
                                      <p:to>
                                        <p:strVal val="visible"/>
                                      </p:to>
                                    </p:set>
                                    <p:animEffect transition="in" filter="randombar(horizontal)">
                                      <p:cBhvr>
                                        <p:cTn id="88" dur="500"/>
                                        <p:tgtEl>
                                          <p:spTgt spid="19">
                                            <p:txEl>
                                              <p:pRg st="1" end="1"/>
                                            </p:txEl>
                                          </p:spTgt>
                                        </p:tgtEl>
                                      </p:cBhvr>
                                    </p:animEffect>
                                  </p:childTnLst>
                                </p:cTn>
                              </p:par>
                              <p:par>
                                <p:cTn id="89" presetID="14" presetClass="entr" presetSubtype="10" fill="hold" nodeType="withEffect">
                                  <p:stCondLst>
                                    <p:cond delay="0"/>
                                  </p:stCondLst>
                                  <p:childTnLst>
                                    <p:set>
                                      <p:cBhvr>
                                        <p:cTn id="90" dur="1" fill="hold">
                                          <p:stCondLst>
                                            <p:cond delay="0"/>
                                          </p:stCondLst>
                                        </p:cTn>
                                        <p:tgtEl>
                                          <p:spTgt spid="19">
                                            <p:txEl>
                                              <p:pRg st="3" end="3"/>
                                            </p:txEl>
                                          </p:spTgt>
                                        </p:tgtEl>
                                        <p:attrNameLst>
                                          <p:attrName>style.visibility</p:attrName>
                                        </p:attrNameLst>
                                      </p:cBhvr>
                                      <p:to>
                                        <p:strVal val="visible"/>
                                      </p:to>
                                    </p:set>
                                    <p:animEffect transition="in" filter="randombar(horizontal)">
                                      <p:cBhvr>
                                        <p:cTn id="91" dur="500"/>
                                        <p:tgtEl>
                                          <p:spTgt spid="19">
                                            <p:txEl>
                                              <p:pRg st="3" end="3"/>
                                            </p:txEl>
                                          </p:spTgt>
                                        </p:tgtEl>
                                      </p:cBhvr>
                                    </p:animEffect>
                                  </p:childTnLst>
                                </p:cTn>
                              </p:par>
                              <p:par>
                                <p:cTn id="92" presetID="14" presetClass="entr" presetSubtype="10" fill="hold" nodeType="withEffect">
                                  <p:stCondLst>
                                    <p:cond delay="0"/>
                                  </p:stCondLst>
                                  <p:childTnLst>
                                    <p:set>
                                      <p:cBhvr>
                                        <p:cTn id="93" dur="1" fill="hold">
                                          <p:stCondLst>
                                            <p:cond delay="0"/>
                                          </p:stCondLst>
                                        </p:cTn>
                                        <p:tgtEl>
                                          <p:spTgt spid="19">
                                            <p:txEl>
                                              <p:pRg st="4" end="4"/>
                                            </p:txEl>
                                          </p:spTgt>
                                        </p:tgtEl>
                                        <p:attrNameLst>
                                          <p:attrName>style.visibility</p:attrName>
                                        </p:attrNameLst>
                                      </p:cBhvr>
                                      <p:to>
                                        <p:strVal val="visible"/>
                                      </p:to>
                                    </p:set>
                                    <p:animEffect transition="in" filter="randombar(horizontal)">
                                      <p:cBhvr>
                                        <p:cTn id="94" dur="500"/>
                                        <p:tgtEl>
                                          <p:spTgt spid="1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over and End Slide Master">
  <a:themeElements>
    <a:clrScheme name="ALLPPT-COLOR-A30">
      <a:dk1>
        <a:sysClr val="windowText" lastClr="000000"/>
      </a:dk1>
      <a:lt1>
        <a:sysClr val="window" lastClr="FFFFFF"/>
      </a:lt1>
      <a:dk2>
        <a:srgbClr val="1F497D"/>
      </a:dk2>
      <a:lt2>
        <a:srgbClr val="EEECE1"/>
      </a:lt2>
      <a:accent1>
        <a:srgbClr val="85D8DE"/>
      </a:accent1>
      <a:accent2>
        <a:srgbClr val="85D8DE"/>
      </a:accent2>
      <a:accent3>
        <a:srgbClr val="85D8DE"/>
      </a:accent3>
      <a:accent4>
        <a:srgbClr val="85D8DE"/>
      </a:accent4>
      <a:accent5>
        <a:srgbClr val="85D8DE"/>
      </a:accent5>
      <a:accent6>
        <a:srgbClr val="85D8DE"/>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ntents Slide Master">
  <a:themeElements>
    <a:clrScheme name="ALLPPT-COLOR-A30">
      <a:dk1>
        <a:sysClr val="windowText" lastClr="000000"/>
      </a:dk1>
      <a:lt1>
        <a:sysClr val="window" lastClr="FFFFFF"/>
      </a:lt1>
      <a:dk2>
        <a:srgbClr val="1F497D"/>
      </a:dk2>
      <a:lt2>
        <a:srgbClr val="EEECE1"/>
      </a:lt2>
      <a:accent1>
        <a:srgbClr val="85D8DE"/>
      </a:accent1>
      <a:accent2>
        <a:srgbClr val="85D8DE"/>
      </a:accent2>
      <a:accent3>
        <a:srgbClr val="85D8DE"/>
      </a:accent3>
      <a:accent4>
        <a:srgbClr val="85D8DE"/>
      </a:accent4>
      <a:accent5>
        <a:srgbClr val="85D8DE"/>
      </a:accent5>
      <a:accent6>
        <a:srgbClr val="85D8DE"/>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Section Break Slide Master">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Storyboard Layout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1709</TotalTime>
  <Words>709</Words>
  <Application>Microsoft Office PowerPoint</Application>
  <PresentationFormat>On-screen Show (16:9)</PresentationFormat>
  <Paragraphs>128</Paragraphs>
  <Slides>14</Slides>
  <Notes>0</Notes>
  <HiddenSlides>0</HiddenSlides>
  <MMClips>0</MMClips>
  <ScaleCrop>false</ScaleCrop>
  <HeadingPairs>
    <vt:vector size="6" baseType="variant">
      <vt:variant>
        <vt:lpstr>Fonts Used</vt:lpstr>
      </vt:variant>
      <vt:variant>
        <vt:i4>4</vt:i4>
      </vt:variant>
      <vt:variant>
        <vt:lpstr>Theme</vt:lpstr>
      </vt:variant>
      <vt:variant>
        <vt:i4>4</vt:i4>
      </vt:variant>
      <vt:variant>
        <vt:lpstr>Slide Titles</vt:lpstr>
      </vt:variant>
      <vt:variant>
        <vt:i4>14</vt:i4>
      </vt:variant>
    </vt:vector>
  </HeadingPairs>
  <TitlesOfParts>
    <vt:vector size="22" baseType="lpstr">
      <vt:lpstr>Arial Unicode MS</vt:lpstr>
      <vt:lpstr>맑은 고딕</vt:lpstr>
      <vt:lpstr>Arial</vt:lpstr>
      <vt:lpstr>Calibri</vt:lpstr>
      <vt:lpstr>Cover and End Slide Master</vt:lpstr>
      <vt:lpstr>Contents Slide Master</vt:lpstr>
      <vt:lpstr>Section Break Slide Master</vt:lpstr>
      <vt:lpstr>Storyboard Layouts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GoogleSlidesPPT.com;Allppt.com</dc:creator>
  <cp:lastModifiedBy>dương trần</cp:lastModifiedBy>
  <cp:revision>335</cp:revision>
  <dcterms:created xsi:type="dcterms:W3CDTF">2016-12-05T23:26:54Z</dcterms:created>
  <dcterms:modified xsi:type="dcterms:W3CDTF">2020-06-19T15:21:02Z</dcterms:modified>
</cp:coreProperties>
</file>