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04" r:id="rId6"/>
    <p:sldId id="264" r:id="rId7"/>
    <p:sldId id="265" r:id="rId8"/>
    <p:sldId id="272" r:id="rId9"/>
    <p:sldId id="27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rần" initials="dt" lastIdx="1" clrIdx="0">
    <p:extLst>
      <p:ext uri="{19B8F6BF-5375-455C-9EA6-DF929625EA0E}">
        <p15:presenceInfo xmlns:p15="http://schemas.microsoft.com/office/powerpoint/2012/main" userId="0fdacfe907177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4T22:08:26.48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E82B2-611C-4C09-BDAC-52005ECD4DC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DAC2A-17C7-4078-B088-84875474C04A}">
      <dgm:prSet phldrT="[Text]" custT="1"/>
      <dgm:spPr/>
      <dgm:t>
        <a:bodyPr/>
        <a:lstStyle/>
        <a:p>
          <a:r>
            <a:rPr lang="en-US" sz="1100" dirty="0" err="1" smtClean="0">
              <a:solidFill>
                <a:srgbClr val="FF0000"/>
              </a:solidFill>
            </a:rPr>
            <a:t>Khởi</a:t>
          </a:r>
          <a:r>
            <a:rPr lang="en-US" sz="1100" dirty="0" smtClean="0">
              <a:solidFill>
                <a:srgbClr val="FF0000"/>
              </a:solidFill>
            </a:rPr>
            <a:t> </a:t>
          </a:r>
          <a:r>
            <a:rPr lang="en-US" sz="1100" dirty="0" err="1" smtClean="0">
              <a:solidFill>
                <a:srgbClr val="FF0000"/>
              </a:solidFill>
            </a:rPr>
            <a:t>động</a:t>
          </a:r>
          <a:endParaRPr lang="en-US" sz="1100" dirty="0">
            <a:solidFill>
              <a:srgbClr val="FF0000"/>
            </a:solidFill>
          </a:endParaRPr>
        </a:p>
      </dgm:t>
    </dgm:pt>
    <dgm:pt modelId="{18CF2DB0-14CC-4812-BCC9-D865E165A222}" type="parTrans" cxnId="{AA26A7E9-492B-43B8-8354-97C384F78BB0}">
      <dgm:prSet/>
      <dgm:spPr/>
      <dgm:t>
        <a:bodyPr/>
        <a:lstStyle/>
        <a:p>
          <a:endParaRPr lang="en-US"/>
        </a:p>
      </dgm:t>
    </dgm:pt>
    <dgm:pt modelId="{E729A3C2-2F35-4DFE-9E9F-22373612C387}" type="sibTrans" cxnId="{AA26A7E9-492B-43B8-8354-97C384F78BB0}">
      <dgm:prSet/>
      <dgm:spPr/>
      <dgm:t>
        <a:bodyPr/>
        <a:lstStyle/>
        <a:p>
          <a:endParaRPr lang="en-US"/>
        </a:p>
      </dgm:t>
    </dgm:pt>
    <dgm:pt modelId="{E9728982-8D86-487C-9A1B-3E3C4707DBCE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trưởng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án</a:t>
          </a:r>
          <a:endParaRPr lang="en-US" dirty="0"/>
        </a:p>
      </dgm:t>
    </dgm:pt>
    <dgm:pt modelId="{21EFCE6D-107D-4002-839C-F70CF77E4535}" type="parTrans" cxnId="{247374C5-FC7C-4092-8C72-66E9924D72C0}">
      <dgm:prSet/>
      <dgm:spPr/>
      <dgm:t>
        <a:bodyPr/>
        <a:lstStyle/>
        <a:p>
          <a:endParaRPr lang="en-US"/>
        </a:p>
      </dgm:t>
    </dgm:pt>
    <dgm:pt modelId="{51546B4F-962D-448F-935A-DD6CA9C1AF67}" type="sibTrans" cxnId="{247374C5-FC7C-4092-8C72-66E9924D72C0}">
      <dgm:prSet/>
      <dgm:spPr/>
      <dgm:t>
        <a:bodyPr/>
        <a:lstStyle/>
        <a:p>
          <a:endParaRPr lang="en-US"/>
        </a:p>
      </dgm:t>
    </dgm:pt>
    <dgm:pt modelId="{EB3E520F-8D34-427D-824A-4F96830B050F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BA </a:t>
          </a:r>
          <a:r>
            <a:rPr lang="en-US" dirty="0" err="1" smtClean="0"/>
            <a:t>hỗ</a:t>
          </a:r>
          <a:r>
            <a:rPr lang="en-US" dirty="0" smtClean="0"/>
            <a:t> </a:t>
          </a:r>
          <a:r>
            <a:rPr lang="en-US" dirty="0" err="1" smtClean="0"/>
            <a:t>trợ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án</a:t>
          </a:r>
          <a:endParaRPr lang="en-US" dirty="0"/>
        </a:p>
      </dgm:t>
    </dgm:pt>
    <dgm:pt modelId="{40A5AF08-6617-404F-B593-49FE49CC2117}" type="parTrans" cxnId="{143A7CD6-18B0-4E46-97C4-2B493917AC9A}">
      <dgm:prSet/>
      <dgm:spPr/>
      <dgm:t>
        <a:bodyPr/>
        <a:lstStyle/>
        <a:p>
          <a:endParaRPr lang="en-US"/>
        </a:p>
      </dgm:t>
    </dgm:pt>
    <dgm:pt modelId="{69FC7280-664E-4684-9DE1-D3444C6D1C6B}" type="sibTrans" cxnId="{143A7CD6-18B0-4E46-97C4-2B493917AC9A}">
      <dgm:prSet/>
      <dgm:spPr/>
      <dgm:t>
        <a:bodyPr/>
        <a:lstStyle/>
        <a:p>
          <a:endParaRPr lang="en-US"/>
        </a:p>
      </dgm:t>
    </dgm:pt>
    <dgm:pt modelId="{3AB619C6-CE71-492C-BCA5-933EAE124A67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050" dirty="0" err="1" smtClean="0">
              <a:solidFill>
                <a:srgbClr val="FF0000"/>
              </a:solidFill>
            </a:rPr>
            <a:t>Lập</a:t>
          </a:r>
          <a:r>
            <a:rPr lang="en-US" sz="1050" dirty="0" smtClean="0">
              <a:solidFill>
                <a:srgbClr val="FF0000"/>
              </a:solidFill>
            </a:rPr>
            <a:t> </a:t>
          </a:r>
          <a:r>
            <a:rPr lang="en-US" sz="1050" dirty="0" err="1" smtClean="0">
              <a:solidFill>
                <a:srgbClr val="FF0000"/>
              </a:solidFill>
            </a:rPr>
            <a:t>kế</a:t>
          </a:r>
          <a:r>
            <a:rPr lang="en-US" sz="1050" dirty="0" smtClean="0">
              <a:solidFill>
                <a:srgbClr val="FF0000"/>
              </a:solidFill>
            </a:rPr>
            <a:t> </a:t>
          </a:r>
          <a:r>
            <a:rPr lang="en-US" sz="1050" dirty="0" err="1" smtClean="0">
              <a:solidFill>
                <a:srgbClr val="FF0000"/>
              </a:solidFill>
            </a:rPr>
            <a:t>hoạch</a:t>
          </a:r>
          <a:endParaRPr lang="en-US" sz="1050" dirty="0">
            <a:solidFill>
              <a:srgbClr val="FF0000"/>
            </a:solidFill>
          </a:endParaRPr>
        </a:p>
      </dgm:t>
    </dgm:pt>
    <dgm:pt modelId="{CD062BBE-B459-49A3-AA7E-BBB510871F73}" type="parTrans" cxnId="{572609F7-F0B1-4C5F-81B4-44C17120D0D8}">
      <dgm:prSet/>
      <dgm:spPr/>
      <dgm:t>
        <a:bodyPr/>
        <a:lstStyle/>
        <a:p>
          <a:endParaRPr lang="en-US"/>
        </a:p>
      </dgm:t>
    </dgm:pt>
    <dgm:pt modelId="{0E1984A6-1A6B-4F9F-A0F7-ED8A2F718C29}" type="sibTrans" cxnId="{572609F7-F0B1-4C5F-81B4-44C17120D0D8}">
      <dgm:prSet/>
      <dgm:spPr/>
      <dgm:t>
        <a:bodyPr/>
        <a:lstStyle/>
        <a:p>
          <a:endParaRPr lang="en-US"/>
        </a:p>
      </dgm:t>
    </dgm:pt>
    <dgm:pt modelId="{04AE3380-5786-4273-8FFF-A6CE2D9FCD11}">
      <dgm:prSet phldrT="[Text]"/>
      <dgm:spPr/>
      <dgm:t>
        <a:bodyPr/>
        <a:lstStyle/>
        <a:p>
          <a:r>
            <a:rPr lang="en-US" dirty="0" err="1" smtClean="0"/>
            <a:t>Trưởng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án</a:t>
          </a:r>
          <a:endParaRPr lang="en-US" dirty="0"/>
        </a:p>
      </dgm:t>
    </dgm:pt>
    <dgm:pt modelId="{0897CC3C-15F3-40BD-8451-7454EA8CD46D}" type="parTrans" cxnId="{CA16D4E2-7916-49D3-A97C-8A04C7F91910}">
      <dgm:prSet/>
      <dgm:spPr/>
      <dgm:t>
        <a:bodyPr/>
        <a:lstStyle/>
        <a:p>
          <a:endParaRPr lang="en-US"/>
        </a:p>
      </dgm:t>
    </dgm:pt>
    <dgm:pt modelId="{8B48782E-D874-448B-9BA2-BC7B8ADAF73F}" type="sibTrans" cxnId="{CA16D4E2-7916-49D3-A97C-8A04C7F91910}">
      <dgm:prSet/>
      <dgm:spPr/>
      <dgm:t>
        <a:bodyPr/>
        <a:lstStyle/>
        <a:p>
          <a:endParaRPr lang="en-US"/>
        </a:p>
      </dgm:t>
    </dgm:pt>
    <dgm:pt modelId="{A57275C1-DE40-448F-8E2A-CB552DADE1FD}">
      <dgm:prSet phldrT="[Text]"/>
      <dgm:spPr/>
      <dgm:t>
        <a:bodyPr/>
        <a:lstStyle/>
        <a:p>
          <a:r>
            <a:rPr lang="en-US" dirty="0" smtClean="0"/>
            <a:t>Ban </a:t>
          </a:r>
          <a:r>
            <a:rPr lang="en-US" dirty="0" err="1" smtClean="0"/>
            <a:t>giám</a:t>
          </a:r>
          <a:r>
            <a:rPr lang="en-US" dirty="0" smtClean="0"/>
            <a:t> </a:t>
          </a:r>
          <a:r>
            <a:rPr lang="en-US" dirty="0" err="1" smtClean="0"/>
            <a:t>đốc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giám</a:t>
          </a:r>
          <a:r>
            <a:rPr lang="en-US" dirty="0" smtClean="0"/>
            <a:t> </a:t>
          </a:r>
          <a:r>
            <a:rPr lang="en-US" dirty="0" err="1" smtClean="0"/>
            <a:t>đốc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án</a:t>
          </a:r>
          <a:endParaRPr lang="en-US" dirty="0"/>
        </a:p>
      </dgm:t>
    </dgm:pt>
    <dgm:pt modelId="{2BD1755B-85D6-4228-8BC4-4315D7D85B46}" type="parTrans" cxnId="{CEAF567E-6852-4C69-A1D2-A6C9396305F6}">
      <dgm:prSet/>
      <dgm:spPr/>
      <dgm:t>
        <a:bodyPr/>
        <a:lstStyle/>
        <a:p>
          <a:endParaRPr lang="en-US"/>
        </a:p>
      </dgm:t>
    </dgm:pt>
    <dgm:pt modelId="{57BC0388-8DDF-4F94-9541-9D2E89BA756E}" type="sibTrans" cxnId="{CEAF567E-6852-4C69-A1D2-A6C9396305F6}">
      <dgm:prSet/>
      <dgm:spPr/>
      <dgm:t>
        <a:bodyPr/>
        <a:lstStyle/>
        <a:p>
          <a:endParaRPr lang="en-US"/>
        </a:p>
      </dgm:t>
    </dgm:pt>
    <dgm:pt modelId="{90B28B3C-0F25-4D0F-A924-61E084669D3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050" dirty="0" err="1" smtClean="0">
              <a:solidFill>
                <a:schemeClr val="tx1"/>
              </a:solidFill>
            </a:rPr>
            <a:t>Phân</a:t>
          </a:r>
          <a:r>
            <a:rPr lang="en-US" sz="1050" dirty="0" smtClean="0">
              <a:solidFill>
                <a:schemeClr val="tx1"/>
              </a:solidFill>
            </a:rPr>
            <a:t> </a:t>
          </a:r>
          <a:r>
            <a:rPr lang="en-US" sz="1050" dirty="0" err="1" smtClean="0">
              <a:solidFill>
                <a:schemeClr val="tx1"/>
              </a:solidFill>
            </a:rPr>
            <a:t>tích</a:t>
          </a:r>
          <a:r>
            <a:rPr lang="en-US" sz="1050" dirty="0" smtClean="0">
              <a:solidFill>
                <a:schemeClr val="tx1"/>
              </a:solidFill>
            </a:rPr>
            <a:t> </a:t>
          </a:r>
          <a:r>
            <a:rPr lang="en-US" sz="1050" dirty="0" err="1" smtClean="0">
              <a:solidFill>
                <a:schemeClr val="tx1"/>
              </a:solidFill>
            </a:rPr>
            <a:t>thiết</a:t>
          </a:r>
          <a:r>
            <a:rPr lang="en-US" sz="1050" dirty="0" smtClean="0">
              <a:solidFill>
                <a:schemeClr val="tx1"/>
              </a:solidFill>
            </a:rPr>
            <a:t> </a:t>
          </a:r>
          <a:r>
            <a:rPr lang="en-US" sz="1050" dirty="0" err="1" smtClean="0">
              <a:solidFill>
                <a:schemeClr val="tx1"/>
              </a:solidFill>
            </a:rPr>
            <a:t>kế</a:t>
          </a:r>
          <a:r>
            <a:rPr lang="en-US" sz="1050" dirty="0" smtClean="0">
              <a:solidFill>
                <a:schemeClr val="tx1"/>
              </a:solidFill>
            </a:rPr>
            <a:t> </a:t>
          </a:r>
          <a:endParaRPr lang="en-US" sz="1050" dirty="0">
            <a:solidFill>
              <a:schemeClr val="tx1"/>
            </a:solidFill>
          </a:endParaRPr>
        </a:p>
      </dgm:t>
    </dgm:pt>
    <dgm:pt modelId="{771859B4-3007-4BE9-BA2D-DABB741D3A60}" type="parTrans" cxnId="{15A14B5B-EF5E-4544-B2D9-EBC29C96EB21}">
      <dgm:prSet/>
      <dgm:spPr/>
      <dgm:t>
        <a:bodyPr/>
        <a:lstStyle/>
        <a:p>
          <a:endParaRPr lang="en-US"/>
        </a:p>
      </dgm:t>
    </dgm:pt>
    <dgm:pt modelId="{3EABB598-3E7C-4B6D-8977-79459090B5DF}" type="sibTrans" cxnId="{15A14B5B-EF5E-4544-B2D9-EBC29C96EB21}">
      <dgm:prSet/>
      <dgm:spPr/>
      <dgm:t>
        <a:bodyPr/>
        <a:lstStyle/>
        <a:p>
          <a:endParaRPr lang="en-US"/>
        </a:p>
      </dgm:t>
    </dgm:pt>
    <dgm:pt modelId="{B558D8B6-B97B-4CF2-BF08-F2371831B557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Code</a:t>
          </a:r>
          <a:endParaRPr lang="en-US" sz="1200" dirty="0">
            <a:solidFill>
              <a:schemeClr val="tx1"/>
            </a:solidFill>
          </a:endParaRPr>
        </a:p>
      </dgm:t>
    </dgm:pt>
    <dgm:pt modelId="{6E87A993-56CC-4B0F-98A1-4C797D511ED8}" type="parTrans" cxnId="{96FE89BF-83E2-4538-87EA-FB214154C130}">
      <dgm:prSet/>
      <dgm:spPr/>
      <dgm:t>
        <a:bodyPr/>
        <a:lstStyle/>
        <a:p>
          <a:endParaRPr lang="en-US"/>
        </a:p>
      </dgm:t>
    </dgm:pt>
    <dgm:pt modelId="{400A7A7D-B60F-4C8B-9848-7CD247BA58D1}" type="sibTrans" cxnId="{96FE89BF-83E2-4538-87EA-FB214154C130}">
      <dgm:prSet/>
      <dgm:spPr/>
      <dgm:t>
        <a:bodyPr/>
        <a:lstStyle/>
        <a:p>
          <a:endParaRPr lang="en-US"/>
        </a:p>
      </dgm:t>
    </dgm:pt>
    <dgm:pt modelId="{7DDD1556-A51C-4B8F-855B-97DBA4F2D9F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</a:t>
          </a:r>
          <a:endParaRPr lang="en-US" dirty="0"/>
        </a:p>
      </dgm:t>
    </dgm:pt>
    <dgm:pt modelId="{D1BFFE54-12A2-4297-88AB-80708F51F4B7}" type="parTrans" cxnId="{E2BF911A-79D1-47D1-9B3D-23EEEC3B3367}">
      <dgm:prSet/>
      <dgm:spPr/>
      <dgm:t>
        <a:bodyPr/>
        <a:lstStyle/>
        <a:p>
          <a:endParaRPr lang="en-US"/>
        </a:p>
      </dgm:t>
    </dgm:pt>
    <dgm:pt modelId="{D59C5C69-9BA2-4855-AEBE-8D4B7CC7902F}" type="sibTrans" cxnId="{E2BF911A-79D1-47D1-9B3D-23EEEC3B3367}">
      <dgm:prSet/>
      <dgm:spPr/>
      <dgm:t>
        <a:bodyPr/>
        <a:lstStyle/>
        <a:p>
          <a:endParaRPr lang="en-US"/>
        </a:p>
      </dgm:t>
    </dgm:pt>
    <dgm:pt modelId="{FA89ED4D-D202-4AC5-A8C4-D66D4E5363EC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 smtClean="0">
              <a:solidFill>
                <a:srgbClr val="FF0000"/>
              </a:solidFill>
            </a:rPr>
            <a:t>Thu </a:t>
          </a:r>
          <a:r>
            <a:rPr lang="en-US" sz="1050" dirty="0" err="1" smtClean="0">
              <a:solidFill>
                <a:srgbClr val="FF0000"/>
              </a:solidFill>
            </a:rPr>
            <a:t>thập</a:t>
          </a:r>
          <a:r>
            <a:rPr lang="en-US" sz="1050" dirty="0" smtClean="0">
              <a:solidFill>
                <a:srgbClr val="FF0000"/>
              </a:solidFill>
            </a:rPr>
            <a:t> </a:t>
          </a:r>
          <a:r>
            <a:rPr lang="en-US" sz="1050" dirty="0" err="1" smtClean="0">
              <a:solidFill>
                <a:srgbClr val="FF0000"/>
              </a:solidFill>
            </a:rPr>
            <a:t>dữ</a:t>
          </a:r>
          <a:r>
            <a:rPr lang="en-US" sz="1050" dirty="0" smtClean="0">
              <a:solidFill>
                <a:srgbClr val="FF0000"/>
              </a:solidFill>
            </a:rPr>
            <a:t> </a:t>
          </a:r>
          <a:r>
            <a:rPr lang="en-US" sz="1050" dirty="0" err="1" smtClean="0">
              <a:solidFill>
                <a:srgbClr val="FF0000"/>
              </a:solidFill>
            </a:rPr>
            <a:t>liệu</a:t>
          </a:r>
          <a:endParaRPr lang="en-US" sz="1050" dirty="0">
            <a:solidFill>
              <a:srgbClr val="FF0000"/>
            </a:solidFill>
          </a:endParaRPr>
        </a:p>
      </dgm:t>
    </dgm:pt>
    <dgm:pt modelId="{EC0AF542-D6CD-4A31-9A9F-5684CFDF89DD}" type="parTrans" cxnId="{52A7C97F-587E-4301-B500-91EAD36589BB}">
      <dgm:prSet/>
      <dgm:spPr/>
      <dgm:t>
        <a:bodyPr/>
        <a:lstStyle/>
        <a:p>
          <a:endParaRPr lang="en-US"/>
        </a:p>
      </dgm:t>
    </dgm:pt>
    <dgm:pt modelId="{82163854-39C8-40B0-93FD-983DC4E24DCD}" type="sibTrans" cxnId="{52A7C97F-587E-4301-B500-91EAD36589BB}">
      <dgm:prSet/>
      <dgm:spPr/>
      <dgm:t>
        <a:bodyPr/>
        <a:lstStyle/>
        <a:p>
          <a:endParaRPr lang="en-US"/>
        </a:p>
      </dgm:t>
    </dgm:pt>
    <dgm:pt modelId="{DB882E5C-34F2-40CC-A87B-73D0F98B5242}">
      <dgm:prSet/>
      <dgm:spPr/>
      <dgm:t>
        <a:bodyPr/>
        <a:lstStyle/>
        <a:p>
          <a:r>
            <a:rPr lang="en-US" dirty="0" smtClean="0"/>
            <a:t>Ban </a:t>
          </a:r>
          <a:r>
            <a:rPr lang="en-US" dirty="0" err="1" smtClean="0"/>
            <a:t>giám</a:t>
          </a:r>
          <a:r>
            <a:rPr lang="en-US" dirty="0" smtClean="0"/>
            <a:t> </a:t>
          </a:r>
          <a:r>
            <a:rPr lang="en-US" dirty="0" err="1" smtClean="0"/>
            <a:t>đốc</a:t>
          </a:r>
          <a:endParaRPr lang="en-US" dirty="0"/>
        </a:p>
      </dgm:t>
    </dgm:pt>
    <dgm:pt modelId="{D55BC4A8-C9A2-4D7F-A245-5929834C610C}" type="parTrans" cxnId="{FEF01D5F-3810-4C93-87C7-6B8848670DF0}">
      <dgm:prSet/>
      <dgm:spPr/>
      <dgm:t>
        <a:bodyPr/>
        <a:lstStyle/>
        <a:p>
          <a:endParaRPr lang="en-US"/>
        </a:p>
      </dgm:t>
    </dgm:pt>
    <dgm:pt modelId="{D7AC7122-D383-47F4-8358-344581F01933}" type="sibTrans" cxnId="{FEF01D5F-3810-4C93-87C7-6B8848670DF0}">
      <dgm:prSet/>
      <dgm:spPr/>
      <dgm:t>
        <a:bodyPr/>
        <a:lstStyle/>
        <a:p>
          <a:endParaRPr lang="en-US"/>
        </a:p>
      </dgm:t>
    </dgm:pt>
    <dgm:pt modelId="{5B48022D-B176-4401-AAC3-483DF735512A}">
      <dgm:prSet/>
      <dgm:spPr/>
      <dgm:t>
        <a:bodyPr/>
        <a:lstStyle/>
        <a:p>
          <a:r>
            <a:rPr lang="en-US" dirty="0" err="1" smtClean="0"/>
            <a:t>Trưởng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án</a:t>
          </a:r>
          <a:r>
            <a:rPr lang="en-US" dirty="0" smtClean="0"/>
            <a:t> </a:t>
          </a:r>
          <a:endParaRPr lang="en-US" dirty="0"/>
        </a:p>
      </dgm:t>
    </dgm:pt>
    <dgm:pt modelId="{27580903-3634-4E5A-B45F-1AC3F17E1389}" type="parTrans" cxnId="{F5366B7F-CC9A-4700-B681-9418B5140693}">
      <dgm:prSet/>
      <dgm:spPr/>
      <dgm:t>
        <a:bodyPr/>
        <a:lstStyle/>
        <a:p>
          <a:endParaRPr lang="en-US"/>
        </a:p>
      </dgm:t>
    </dgm:pt>
    <dgm:pt modelId="{26A571DF-5890-4B7F-B362-550BC35DDD2B}" type="sibTrans" cxnId="{F5366B7F-CC9A-4700-B681-9418B5140693}">
      <dgm:prSet/>
      <dgm:spPr/>
      <dgm:t>
        <a:bodyPr/>
        <a:lstStyle/>
        <a:p>
          <a:endParaRPr lang="en-US"/>
        </a:p>
      </dgm:t>
    </dgm:pt>
    <dgm:pt modelId="{FB050CF8-87BB-48AC-8865-F2CBBEACAAB0}">
      <dgm:prSet/>
      <dgm:spPr/>
      <dgm:t>
        <a:bodyPr/>
        <a:lstStyle/>
        <a:p>
          <a:r>
            <a:rPr lang="en-US" dirty="0" smtClean="0"/>
            <a:t>BA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án</a:t>
          </a:r>
          <a:endParaRPr lang="en-US" dirty="0"/>
        </a:p>
      </dgm:t>
    </dgm:pt>
    <dgm:pt modelId="{27CD1DB7-EA16-4BAB-91BC-13263DDC5937}" type="parTrans" cxnId="{48191E63-493D-4298-9E25-4F7BEF5D9B6B}">
      <dgm:prSet/>
      <dgm:spPr/>
      <dgm:t>
        <a:bodyPr/>
        <a:lstStyle/>
        <a:p>
          <a:endParaRPr lang="en-US"/>
        </a:p>
      </dgm:t>
    </dgm:pt>
    <dgm:pt modelId="{F07FDB69-B764-4728-91BE-A556722FFF17}" type="sibTrans" cxnId="{48191E63-493D-4298-9E25-4F7BEF5D9B6B}">
      <dgm:prSet/>
      <dgm:spPr/>
      <dgm:t>
        <a:bodyPr/>
        <a:lstStyle/>
        <a:p>
          <a:endParaRPr lang="en-US"/>
        </a:p>
      </dgm:t>
    </dgm:pt>
    <dgm:pt modelId="{71EA632E-C04C-4C75-8F4E-1BA29378D054}">
      <dgm:prSet/>
      <dgm:spPr/>
      <dgm:t>
        <a:bodyPr/>
        <a:lstStyle/>
        <a:p>
          <a:r>
            <a:rPr lang="en-US" dirty="0" err="1" smtClean="0"/>
            <a:t>Đội</a:t>
          </a:r>
          <a:r>
            <a:rPr lang="en-US" dirty="0" smtClean="0"/>
            <a:t> </a:t>
          </a:r>
          <a:r>
            <a:rPr lang="en-US" dirty="0" err="1" smtClean="0"/>
            <a:t>lập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án</a:t>
          </a:r>
          <a:endParaRPr lang="en-US" dirty="0"/>
        </a:p>
      </dgm:t>
    </dgm:pt>
    <dgm:pt modelId="{9378A466-16A9-4AA1-AD51-86E65A4F96E8}" type="parTrans" cxnId="{10B0B53F-8A2D-4783-9219-BAB884D5B094}">
      <dgm:prSet/>
      <dgm:spPr/>
      <dgm:t>
        <a:bodyPr/>
        <a:lstStyle/>
        <a:p>
          <a:endParaRPr lang="en-US"/>
        </a:p>
      </dgm:t>
    </dgm:pt>
    <dgm:pt modelId="{0509787E-B5B6-4E38-BD48-2CFC5AC95E39}" type="sibTrans" cxnId="{10B0B53F-8A2D-4783-9219-BAB884D5B094}">
      <dgm:prSet/>
      <dgm:spPr/>
      <dgm:t>
        <a:bodyPr/>
        <a:lstStyle/>
        <a:p>
          <a:endParaRPr lang="en-US"/>
        </a:p>
      </dgm:t>
    </dgm:pt>
    <dgm:pt modelId="{624CF636-F0E9-4BB6-87C8-C549DB28862F}">
      <dgm:prSet/>
      <dgm:spPr/>
      <dgm:t>
        <a:bodyPr/>
        <a:lstStyle/>
        <a:p>
          <a:r>
            <a:rPr lang="en-US" dirty="0" smtClean="0"/>
            <a:t>Tester</a:t>
          </a:r>
          <a:endParaRPr lang="en-US" dirty="0"/>
        </a:p>
      </dgm:t>
    </dgm:pt>
    <dgm:pt modelId="{47A2CCE8-D082-4BE2-9B47-590914E24CF7}" type="parTrans" cxnId="{17B1F200-F31D-4880-B097-15FCBB615A36}">
      <dgm:prSet/>
      <dgm:spPr/>
      <dgm:t>
        <a:bodyPr/>
        <a:lstStyle/>
        <a:p>
          <a:endParaRPr lang="en-US"/>
        </a:p>
      </dgm:t>
    </dgm:pt>
    <dgm:pt modelId="{A4555984-83D2-4634-990C-21A56BEA44A7}" type="sibTrans" cxnId="{17B1F200-F31D-4880-B097-15FCBB615A36}">
      <dgm:prSet/>
      <dgm:spPr/>
      <dgm:t>
        <a:bodyPr/>
        <a:lstStyle/>
        <a:p>
          <a:endParaRPr lang="en-US"/>
        </a:p>
      </dgm:t>
    </dgm:pt>
    <dgm:pt modelId="{19B71C17-0C4F-460C-A43C-D979CFE8730A}" type="pres">
      <dgm:prSet presAssocID="{71BE82B2-611C-4C09-BDAC-52005ECD4DCF}" presName="linearFlow" presStyleCnt="0">
        <dgm:presLayoutVars>
          <dgm:dir/>
          <dgm:animLvl val="lvl"/>
          <dgm:resizeHandles val="exact"/>
        </dgm:presLayoutVars>
      </dgm:prSet>
      <dgm:spPr/>
    </dgm:pt>
    <dgm:pt modelId="{354AA443-4729-432E-93F1-F5212E1993CB}" type="pres">
      <dgm:prSet presAssocID="{E93DAC2A-17C7-4078-B088-84875474C04A}" presName="composite" presStyleCnt="0"/>
      <dgm:spPr/>
    </dgm:pt>
    <dgm:pt modelId="{DEE0F2CD-9449-4815-830F-9E0925BC8D56}" type="pres">
      <dgm:prSet presAssocID="{E93DAC2A-17C7-4078-B088-84875474C04A}" presName="parentText" presStyleLbl="alignNode1" presStyleIdx="0" presStyleCnt="6" custScaleX="1291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9FE4E-0EEE-4857-A5A6-029524FDCF23}" type="pres">
      <dgm:prSet presAssocID="{E93DAC2A-17C7-4078-B088-84875474C04A}" presName="descendantText" presStyleLbl="alignAcc1" presStyleIdx="0" presStyleCnt="6" custScaleX="100000" custScaleY="112215" custLinFactNeighborX="4358" custLinFactNeighborY="-1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201A3-FB39-4AD7-8C2B-B85258E256DB}" type="pres">
      <dgm:prSet presAssocID="{E729A3C2-2F35-4DFE-9E9F-22373612C387}" presName="sp" presStyleCnt="0"/>
      <dgm:spPr/>
    </dgm:pt>
    <dgm:pt modelId="{491172CF-B3CF-4326-9D56-6EBD02AD1E1E}" type="pres">
      <dgm:prSet presAssocID="{FA89ED4D-D202-4AC5-A8C4-D66D4E5363EC}" presName="composite" presStyleCnt="0"/>
      <dgm:spPr/>
    </dgm:pt>
    <dgm:pt modelId="{2CD3B107-CB49-432F-9DBF-7F2F52CBC879}" type="pres">
      <dgm:prSet presAssocID="{FA89ED4D-D202-4AC5-A8C4-D66D4E5363EC}" presName="parentText" presStyleLbl="alignNode1" presStyleIdx="1" presStyleCnt="6" custScaleX="129175" custScaleY="14829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E1A26C-9F1D-4A47-854B-B92FBB25D837}" type="pres">
      <dgm:prSet presAssocID="{FA89ED4D-D202-4AC5-A8C4-D66D4E5363EC}" presName="descendantText" presStyleLbl="alignAcc1" presStyleIdx="1" presStyleCnt="6" custScaleX="92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E6B48-B19F-4BA1-AE51-921F678CDBC5}" type="pres">
      <dgm:prSet presAssocID="{82163854-39C8-40B0-93FD-983DC4E24DCD}" presName="sp" presStyleCnt="0"/>
      <dgm:spPr/>
    </dgm:pt>
    <dgm:pt modelId="{472E3CF9-7718-4838-BE6A-AB7403C2FBB9}" type="pres">
      <dgm:prSet presAssocID="{3AB619C6-CE71-492C-BCA5-933EAE124A67}" presName="composite" presStyleCnt="0"/>
      <dgm:spPr/>
    </dgm:pt>
    <dgm:pt modelId="{6CEF219C-0C37-4714-BF78-A3B59796C05F}" type="pres">
      <dgm:prSet presAssocID="{3AB619C6-CE71-492C-BCA5-933EAE124A67}" presName="parentText" presStyleLbl="alignNode1" presStyleIdx="2" presStyleCnt="6" custScaleX="129175" custScaleY="1379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D3A348-43FD-46B4-9BA4-2E613AA7C812}" type="pres">
      <dgm:prSet presAssocID="{3AB619C6-CE71-492C-BCA5-933EAE124A67}" presName="descendantText" presStyleLbl="alignAcc1" presStyleIdx="2" presStyleCnt="6" custScaleX="93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E4D54-3FBB-43D6-9B8F-3181F143630D}" type="pres">
      <dgm:prSet presAssocID="{0E1984A6-1A6B-4F9F-A0F7-ED8A2F718C29}" presName="sp" presStyleCnt="0"/>
      <dgm:spPr/>
    </dgm:pt>
    <dgm:pt modelId="{5E413247-94D9-464E-83B1-2B9922E2CDB6}" type="pres">
      <dgm:prSet presAssocID="{90B28B3C-0F25-4D0F-A924-61E084669D36}" presName="composite" presStyleCnt="0"/>
      <dgm:spPr/>
    </dgm:pt>
    <dgm:pt modelId="{CC2A5078-11A0-4D49-BE35-4E454F92B09D}" type="pres">
      <dgm:prSet presAssocID="{90B28B3C-0F25-4D0F-A924-61E084669D36}" presName="parentText" presStyleLbl="alignNode1" presStyleIdx="3" presStyleCnt="6" custScaleX="129175" custScaleY="1487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08704-600D-4EAD-9417-5509CEEDBFCE}" type="pres">
      <dgm:prSet presAssocID="{90B28B3C-0F25-4D0F-A924-61E084669D36}" presName="descendantText" presStyleLbl="alignAcc1" presStyleIdx="3" presStyleCnt="6" custScaleX="93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83D3C-F9BB-43A1-B8BF-84469E95D527}" type="pres">
      <dgm:prSet presAssocID="{3EABB598-3E7C-4B6D-8977-79459090B5DF}" presName="sp" presStyleCnt="0"/>
      <dgm:spPr/>
    </dgm:pt>
    <dgm:pt modelId="{B6181A46-14AF-499E-80AA-62B8B673D6EB}" type="pres">
      <dgm:prSet presAssocID="{B558D8B6-B97B-4CF2-BF08-F2371831B557}" presName="composite" presStyleCnt="0"/>
      <dgm:spPr/>
    </dgm:pt>
    <dgm:pt modelId="{C797277C-FACC-4C74-AC00-A96C31E5B796}" type="pres">
      <dgm:prSet presAssocID="{B558D8B6-B97B-4CF2-BF08-F2371831B557}" presName="parentText" presStyleLbl="alignNode1" presStyleIdx="4" presStyleCnt="6" custScaleX="129175">
        <dgm:presLayoutVars>
          <dgm:chMax val="1"/>
          <dgm:bulletEnabled val="1"/>
        </dgm:presLayoutVars>
      </dgm:prSet>
      <dgm:spPr/>
    </dgm:pt>
    <dgm:pt modelId="{0C1235E8-87FC-48D9-806E-146078404998}" type="pres">
      <dgm:prSet presAssocID="{B558D8B6-B97B-4CF2-BF08-F2371831B557}" presName="descendantText" presStyleLbl="alignAcc1" presStyleIdx="4" presStyleCnt="6" custScaleX="93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A1328-E804-4032-8F37-CC3CB4406D33}" type="pres">
      <dgm:prSet presAssocID="{400A7A7D-B60F-4C8B-9848-7CD247BA58D1}" presName="sp" presStyleCnt="0"/>
      <dgm:spPr/>
    </dgm:pt>
    <dgm:pt modelId="{17490C4A-A46A-4EB1-B559-1F51D4377EE5}" type="pres">
      <dgm:prSet presAssocID="{7DDD1556-A51C-4B8F-855B-97DBA4F2D9FE}" presName="composite" presStyleCnt="0"/>
      <dgm:spPr/>
    </dgm:pt>
    <dgm:pt modelId="{BF8C0FAC-CA2A-4A2F-9E63-1213A063EBEA}" type="pres">
      <dgm:prSet presAssocID="{7DDD1556-A51C-4B8F-855B-97DBA4F2D9FE}" presName="parentText" presStyleLbl="alignNode1" presStyleIdx="5" presStyleCnt="6" custScaleX="134359" custScaleY="1241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729CE-95FA-42A5-B6BC-B2F2CD760611}" type="pres">
      <dgm:prSet presAssocID="{7DDD1556-A51C-4B8F-855B-97DBA4F2D9FE}" presName="descendantText" presStyleLbl="alignAcc1" presStyleIdx="5" presStyleCnt="6" custScaleX="93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0B53F-8A2D-4783-9219-BAB884D5B094}" srcId="{B558D8B6-B97B-4CF2-BF08-F2371831B557}" destId="{71EA632E-C04C-4C75-8F4E-1BA29378D054}" srcOrd="0" destOrd="0" parTransId="{9378A466-16A9-4AA1-AD51-86E65A4F96E8}" sibTransId="{0509787E-B5B6-4E38-BD48-2CFC5AC95E39}"/>
    <dgm:cxn modelId="{F5366B7F-CC9A-4700-B681-9418B5140693}" srcId="{90B28B3C-0F25-4D0F-A924-61E084669D36}" destId="{5B48022D-B176-4401-AAC3-483DF735512A}" srcOrd="0" destOrd="0" parTransId="{27580903-3634-4E5A-B45F-1AC3F17E1389}" sibTransId="{26A571DF-5890-4B7F-B362-550BC35DDD2B}"/>
    <dgm:cxn modelId="{FCFADF29-B4B3-41ED-9D07-887BED04D7B2}" type="presOf" srcId="{FB050CF8-87BB-48AC-8865-F2CBBEACAAB0}" destId="{0CA08704-600D-4EAD-9417-5509CEEDBFCE}" srcOrd="0" destOrd="1" presId="urn:microsoft.com/office/officeart/2005/8/layout/chevron2"/>
    <dgm:cxn modelId="{15C1A46B-A7B1-4D7F-AAE1-189D9E891633}" type="presOf" srcId="{FA89ED4D-D202-4AC5-A8C4-D66D4E5363EC}" destId="{2CD3B107-CB49-432F-9DBF-7F2F52CBC879}" srcOrd="0" destOrd="0" presId="urn:microsoft.com/office/officeart/2005/8/layout/chevron2"/>
    <dgm:cxn modelId="{E58D11CA-2B85-4151-838C-6D3FE80DACB0}" type="presOf" srcId="{B558D8B6-B97B-4CF2-BF08-F2371831B557}" destId="{C797277C-FACC-4C74-AC00-A96C31E5B796}" srcOrd="0" destOrd="0" presId="urn:microsoft.com/office/officeart/2005/8/layout/chevron2"/>
    <dgm:cxn modelId="{247374C5-FC7C-4092-8C72-66E9924D72C0}" srcId="{FA89ED4D-D202-4AC5-A8C4-D66D4E5363EC}" destId="{E9728982-8D86-487C-9A1B-3E3C4707DBCE}" srcOrd="0" destOrd="0" parTransId="{21EFCE6D-107D-4002-839C-F70CF77E4535}" sibTransId="{51546B4F-962D-448F-935A-DD6CA9C1AF67}"/>
    <dgm:cxn modelId="{66FAD8BA-DD97-4446-B51D-1D044DC73CF1}" type="presOf" srcId="{7DDD1556-A51C-4B8F-855B-97DBA4F2D9FE}" destId="{BF8C0FAC-CA2A-4A2F-9E63-1213A063EBEA}" srcOrd="0" destOrd="0" presId="urn:microsoft.com/office/officeart/2005/8/layout/chevron2"/>
    <dgm:cxn modelId="{9B0B94BE-E415-475A-AD99-E84AFDF895FD}" type="presOf" srcId="{A57275C1-DE40-448F-8E2A-CB552DADE1FD}" destId="{36D3A348-43FD-46B4-9BA4-2E613AA7C812}" srcOrd="0" destOrd="1" presId="urn:microsoft.com/office/officeart/2005/8/layout/chevron2"/>
    <dgm:cxn modelId="{7E7F712F-10FB-40B4-96B4-7CC24E6EA65F}" type="presOf" srcId="{624CF636-F0E9-4BB6-87C8-C549DB28862F}" destId="{6AC729CE-95FA-42A5-B6BC-B2F2CD760611}" srcOrd="0" destOrd="0" presId="urn:microsoft.com/office/officeart/2005/8/layout/chevron2"/>
    <dgm:cxn modelId="{48191E63-493D-4298-9E25-4F7BEF5D9B6B}" srcId="{90B28B3C-0F25-4D0F-A924-61E084669D36}" destId="{FB050CF8-87BB-48AC-8865-F2CBBEACAAB0}" srcOrd="1" destOrd="0" parTransId="{27CD1DB7-EA16-4BAB-91BC-13263DDC5937}" sibTransId="{F07FDB69-B764-4728-91BE-A556722FFF17}"/>
    <dgm:cxn modelId="{51A470B7-47AB-4060-AC35-896A0DB67957}" type="presOf" srcId="{E93DAC2A-17C7-4078-B088-84875474C04A}" destId="{DEE0F2CD-9449-4815-830F-9E0925BC8D56}" srcOrd="0" destOrd="0" presId="urn:microsoft.com/office/officeart/2005/8/layout/chevron2"/>
    <dgm:cxn modelId="{CA16D4E2-7916-49D3-A97C-8A04C7F91910}" srcId="{3AB619C6-CE71-492C-BCA5-933EAE124A67}" destId="{04AE3380-5786-4273-8FFF-A6CE2D9FCD11}" srcOrd="0" destOrd="0" parTransId="{0897CC3C-15F3-40BD-8451-7454EA8CD46D}" sibTransId="{8B48782E-D874-448B-9BA2-BC7B8ADAF73F}"/>
    <dgm:cxn modelId="{CEAF567E-6852-4C69-A1D2-A6C9396305F6}" srcId="{3AB619C6-CE71-492C-BCA5-933EAE124A67}" destId="{A57275C1-DE40-448F-8E2A-CB552DADE1FD}" srcOrd="1" destOrd="0" parTransId="{2BD1755B-85D6-4228-8BC4-4315D7D85B46}" sibTransId="{57BC0388-8DDF-4F94-9541-9D2E89BA756E}"/>
    <dgm:cxn modelId="{FEF01D5F-3810-4C93-87C7-6B8848670DF0}" srcId="{E93DAC2A-17C7-4078-B088-84875474C04A}" destId="{DB882E5C-34F2-40CC-A87B-73D0F98B5242}" srcOrd="0" destOrd="0" parTransId="{D55BC4A8-C9A2-4D7F-A245-5929834C610C}" sibTransId="{D7AC7122-D383-47F4-8358-344581F01933}"/>
    <dgm:cxn modelId="{58834061-A5B7-429E-8971-D3DC4896E087}" type="presOf" srcId="{EB3E520F-8D34-427D-824A-4F96830B050F}" destId="{ADE1A26C-9F1D-4A47-854B-B92FBB25D837}" srcOrd="0" destOrd="1" presId="urn:microsoft.com/office/officeart/2005/8/layout/chevron2"/>
    <dgm:cxn modelId="{52A7C97F-587E-4301-B500-91EAD36589BB}" srcId="{71BE82B2-611C-4C09-BDAC-52005ECD4DCF}" destId="{FA89ED4D-D202-4AC5-A8C4-D66D4E5363EC}" srcOrd="1" destOrd="0" parTransId="{EC0AF542-D6CD-4A31-9A9F-5684CFDF89DD}" sibTransId="{82163854-39C8-40B0-93FD-983DC4E24DCD}"/>
    <dgm:cxn modelId="{572609F7-F0B1-4C5F-81B4-44C17120D0D8}" srcId="{71BE82B2-611C-4C09-BDAC-52005ECD4DCF}" destId="{3AB619C6-CE71-492C-BCA5-933EAE124A67}" srcOrd="2" destOrd="0" parTransId="{CD062BBE-B459-49A3-AA7E-BBB510871F73}" sibTransId="{0E1984A6-1A6B-4F9F-A0F7-ED8A2F718C29}"/>
    <dgm:cxn modelId="{15A14B5B-EF5E-4544-B2D9-EBC29C96EB21}" srcId="{71BE82B2-611C-4C09-BDAC-52005ECD4DCF}" destId="{90B28B3C-0F25-4D0F-A924-61E084669D36}" srcOrd="3" destOrd="0" parTransId="{771859B4-3007-4BE9-BA2D-DABB741D3A60}" sibTransId="{3EABB598-3E7C-4B6D-8977-79459090B5DF}"/>
    <dgm:cxn modelId="{F0443459-6853-4C13-8159-4A814D619E88}" type="presOf" srcId="{3AB619C6-CE71-492C-BCA5-933EAE124A67}" destId="{6CEF219C-0C37-4714-BF78-A3B59796C05F}" srcOrd="0" destOrd="0" presId="urn:microsoft.com/office/officeart/2005/8/layout/chevron2"/>
    <dgm:cxn modelId="{DA316214-5569-474E-AE7A-2CD45722BFFA}" type="presOf" srcId="{04AE3380-5786-4273-8FFF-A6CE2D9FCD11}" destId="{36D3A348-43FD-46B4-9BA4-2E613AA7C812}" srcOrd="0" destOrd="0" presId="urn:microsoft.com/office/officeart/2005/8/layout/chevron2"/>
    <dgm:cxn modelId="{CDCD83ED-D92C-41BF-BB72-53E1F3EC42CB}" type="presOf" srcId="{90B28B3C-0F25-4D0F-A924-61E084669D36}" destId="{CC2A5078-11A0-4D49-BE35-4E454F92B09D}" srcOrd="0" destOrd="0" presId="urn:microsoft.com/office/officeart/2005/8/layout/chevron2"/>
    <dgm:cxn modelId="{871C8FC2-F9B4-492D-8CAD-13F94DCFD570}" type="presOf" srcId="{DB882E5C-34F2-40CC-A87B-73D0F98B5242}" destId="{9669FE4E-0EEE-4857-A5A6-029524FDCF23}" srcOrd="0" destOrd="0" presId="urn:microsoft.com/office/officeart/2005/8/layout/chevron2"/>
    <dgm:cxn modelId="{5A4AC087-9384-44E3-82A3-42593A66D970}" type="presOf" srcId="{E9728982-8D86-487C-9A1B-3E3C4707DBCE}" destId="{ADE1A26C-9F1D-4A47-854B-B92FBB25D837}" srcOrd="0" destOrd="0" presId="urn:microsoft.com/office/officeart/2005/8/layout/chevron2"/>
    <dgm:cxn modelId="{17B1F200-F31D-4880-B097-15FCBB615A36}" srcId="{7DDD1556-A51C-4B8F-855B-97DBA4F2D9FE}" destId="{624CF636-F0E9-4BB6-87C8-C549DB28862F}" srcOrd="0" destOrd="0" parTransId="{47A2CCE8-D082-4BE2-9B47-590914E24CF7}" sibTransId="{A4555984-83D2-4634-990C-21A56BEA44A7}"/>
    <dgm:cxn modelId="{0EFC06DD-CA24-455B-8266-1415B728A4C1}" type="presOf" srcId="{5B48022D-B176-4401-AAC3-483DF735512A}" destId="{0CA08704-600D-4EAD-9417-5509CEEDBFCE}" srcOrd="0" destOrd="0" presId="urn:microsoft.com/office/officeart/2005/8/layout/chevron2"/>
    <dgm:cxn modelId="{E2BF911A-79D1-47D1-9B3D-23EEEC3B3367}" srcId="{71BE82B2-611C-4C09-BDAC-52005ECD4DCF}" destId="{7DDD1556-A51C-4B8F-855B-97DBA4F2D9FE}" srcOrd="5" destOrd="0" parTransId="{D1BFFE54-12A2-4297-88AB-80708F51F4B7}" sibTransId="{D59C5C69-9BA2-4855-AEBE-8D4B7CC7902F}"/>
    <dgm:cxn modelId="{AA26A7E9-492B-43B8-8354-97C384F78BB0}" srcId="{71BE82B2-611C-4C09-BDAC-52005ECD4DCF}" destId="{E93DAC2A-17C7-4078-B088-84875474C04A}" srcOrd="0" destOrd="0" parTransId="{18CF2DB0-14CC-4812-BCC9-D865E165A222}" sibTransId="{E729A3C2-2F35-4DFE-9E9F-22373612C387}"/>
    <dgm:cxn modelId="{143A7CD6-18B0-4E46-97C4-2B493917AC9A}" srcId="{FA89ED4D-D202-4AC5-A8C4-D66D4E5363EC}" destId="{EB3E520F-8D34-427D-824A-4F96830B050F}" srcOrd="1" destOrd="0" parTransId="{40A5AF08-6617-404F-B593-49FE49CC2117}" sibTransId="{69FC7280-664E-4684-9DE1-D3444C6D1C6B}"/>
    <dgm:cxn modelId="{D32F7EE7-D711-402B-B311-A61B9C8359AB}" type="presOf" srcId="{71BE82B2-611C-4C09-BDAC-52005ECD4DCF}" destId="{19B71C17-0C4F-460C-A43C-D979CFE8730A}" srcOrd="0" destOrd="0" presId="urn:microsoft.com/office/officeart/2005/8/layout/chevron2"/>
    <dgm:cxn modelId="{96FE89BF-83E2-4538-87EA-FB214154C130}" srcId="{71BE82B2-611C-4C09-BDAC-52005ECD4DCF}" destId="{B558D8B6-B97B-4CF2-BF08-F2371831B557}" srcOrd="4" destOrd="0" parTransId="{6E87A993-56CC-4B0F-98A1-4C797D511ED8}" sibTransId="{400A7A7D-B60F-4C8B-9848-7CD247BA58D1}"/>
    <dgm:cxn modelId="{3B363755-5A14-4D69-82C5-72314C6FB137}" type="presOf" srcId="{71EA632E-C04C-4C75-8F4E-1BA29378D054}" destId="{0C1235E8-87FC-48D9-806E-146078404998}" srcOrd="0" destOrd="0" presId="urn:microsoft.com/office/officeart/2005/8/layout/chevron2"/>
    <dgm:cxn modelId="{BBC444A8-4809-4CED-B85C-A33DC487FA60}" type="presParOf" srcId="{19B71C17-0C4F-460C-A43C-D979CFE8730A}" destId="{354AA443-4729-432E-93F1-F5212E1993CB}" srcOrd="0" destOrd="0" presId="urn:microsoft.com/office/officeart/2005/8/layout/chevron2"/>
    <dgm:cxn modelId="{110DA52E-67CC-4DE0-8C97-E92DB81A08B2}" type="presParOf" srcId="{354AA443-4729-432E-93F1-F5212E1993CB}" destId="{DEE0F2CD-9449-4815-830F-9E0925BC8D56}" srcOrd="0" destOrd="0" presId="urn:microsoft.com/office/officeart/2005/8/layout/chevron2"/>
    <dgm:cxn modelId="{7A0DD7FE-6752-4D4F-BFFA-41E6C73F2C86}" type="presParOf" srcId="{354AA443-4729-432E-93F1-F5212E1993CB}" destId="{9669FE4E-0EEE-4857-A5A6-029524FDCF23}" srcOrd="1" destOrd="0" presId="urn:microsoft.com/office/officeart/2005/8/layout/chevron2"/>
    <dgm:cxn modelId="{AA33F1E7-6BF0-43A9-8CB9-AE43BE510BF6}" type="presParOf" srcId="{19B71C17-0C4F-460C-A43C-D979CFE8730A}" destId="{161201A3-FB39-4AD7-8C2B-B85258E256DB}" srcOrd="1" destOrd="0" presId="urn:microsoft.com/office/officeart/2005/8/layout/chevron2"/>
    <dgm:cxn modelId="{F4CA4743-51B0-4150-891A-EB5CDF6D9F5A}" type="presParOf" srcId="{19B71C17-0C4F-460C-A43C-D979CFE8730A}" destId="{491172CF-B3CF-4326-9D56-6EBD02AD1E1E}" srcOrd="2" destOrd="0" presId="urn:microsoft.com/office/officeart/2005/8/layout/chevron2"/>
    <dgm:cxn modelId="{C4510119-1498-4D98-A9A5-C0FAFC0FEC67}" type="presParOf" srcId="{491172CF-B3CF-4326-9D56-6EBD02AD1E1E}" destId="{2CD3B107-CB49-432F-9DBF-7F2F52CBC879}" srcOrd="0" destOrd="0" presId="urn:microsoft.com/office/officeart/2005/8/layout/chevron2"/>
    <dgm:cxn modelId="{F9852843-3A70-4C20-AD26-38C6C09AFAB4}" type="presParOf" srcId="{491172CF-B3CF-4326-9D56-6EBD02AD1E1E}" destId="{ADE1A26C-9F1D-4A47-854B-B92FBB25D837}" srcOrd="1" destOrd="0" presId="urn:microsoft.com/office/officeart/2005/8/layout/chevron2"/>
    <dgm:cxn modelId="{C8962528-FC56-4C87-98DF-229826A2971C}" type="presParOf" srcId="{19B71C17-0C4F-460C-A43C-D979CFE8730A}" destId="{620E6B48-B19F-4BA1-AE51-921F678CDBC5}" srcOrd="3" destOrd="0" presId="urn:microsoft.com/office/officeart/2005/8/layout/chevron2"/>
    <dgm:cxn modelId="{85977B4E-F1F5-48F5-B7E0-A85BE4BB99B5}" type="presParOf" srcId="{19B71C17-0C4F-460C-A43C-D979CFE8730A}" destId="{472E3CF9-7718-4838-BE6A-AB7403C2FBB9}" srcOrd="4" destOrd="0" presId="urn:microsoft.com/office/officeart/2005/8/layout/chevron2"/>
    <dgm:cxn modelId="{034ADD46-D60A-47C5-81DB-D74F639F55FD}" type="presParOf" srcId="{472E3CF9-7718-4838-BE6A-AB7403C2FBB9}" destId="{6CEF219C-0C37-4714-BF78-A3B59796C05F}" srcOrd="0" destOrd="0" presId="urn:microsoft.com/office/officeart/2005/8/layout/chevron2"/>
    <dgm:cxn modelId="{BF22FE76-D350-419B-A278-1B6CA4E1ECF6}" type="presParOf" srcId="{472E3CF9-7718-4838-BE6A-AB7403C2FBB9}" destId="{36D3A348-43FD-46B4-9BA4-2E613AA7C812}" srcOrd="1" destOrd="0" presId="urn:microsoft.com/office/officeart/2005/8/layout/chevron2"/>
    <dgm:cxn modelId="{0FB2D7D4-B376-4E0C-88B0-9EC834FCD335}" type="presParOf" srcId="{19B71C17-0C4F-460C-A43C-D979CFE8730A}" destId="{0F5E4D54-3FBB-43D6-9B8F-3181F143630D}" srcOrd="5" destOrd="0" presId="urn:microsoft.com/office/officeart/2005/8/layout/chevron2"/>
    <dgm:cxn modelId="{34B525D4-D925-4E88-B834-B698BCF875F1}" type="presParOf" srcId="{19B71C17-0C4F-460C-A43C-D979CFE8730A}" destId="{5E413247-94D9-464E-83B1-2B9922E2CDB6}" srcOrd="6" destOrd="0" presId="urn:microsoft.com/office/officeart/2005/8/layout/chevron2"/>
    <dgm:cxn modelId="{1396A893-C1C4-4F89-B583-B10E8A479CFA}" type="presParOf" srcId="{5E413247-94D9-464E-83B1-2B9922E2CDB6}" destId="{CC2A5078-11A0-4D49-BE35-4E454F92B09D}" srcOrd="0" destOrd="0" presId="urn:microsoft.com/office/officeart/2005/8/layout/chevron2"/>
    <dgm:cxn modelId="{49D345DE-58C1-4345-9723-FDE498F4D0A3}" type="presParOf" srcId="{5E413247-94D9-464E-83B1-2B9922E2CDB6}" destId="{0CA08704-600D-4EAD-9417-5509CEEDBFCE}" srcOrd="1" destOrd="0" presId="urn:microsoft.com/office/officeart/2005/8/layout/chevron2"/>
    <dgm:cxn modelId="{D5E37CB9-2E2A-44E0-9065-5B845C3BFB31}" type="presParOf" srcId="{19B71C17-0C4F-460C-A43C-D979CFE8730A}" destId="{1C483D3C-F9BB-43A1-B8BF-84469E95D527}" srcOrd="7" destOrd="0" presId="urn:microsoft.com/office/officeart/2005/8/layout/chevron2"/>
    <dgm:cxn modelId="{D572CDDB-48F2-44D3-8B60-54912E65C80F}" type="presParOf" srcId="{19B71C17-0C4F-460C-A43C-D979CFE8730A}" destId="{B6181A46-14AF-499E-80AA-62B8B673D6EB}" srcOrd="8" destOrd="0" presId="urn:microsoft.com/office/officeart/2005/8/layout/chevron2"/>
    <dgm:cxn modelId="{8133C940-D136-4D8F-A013-6A75BC63D82A}" type="presParOf" srcId="{B6181A46-14AF-499E-80AA-62B8B673D6EB}" destId="{C797277C-FACC-4C74-AC00-A96C31E5B796}" srcOrd="0" destOrd="0" presId="urn:microsoft.com/office/officeart/2005/8/layout/chevron2"/>
    <dgm:cxn modelId="{145A92B9-E88C-4F74-9229-8ED7D1A939C2}" type="presParOf" srcId="{B6181A46-14AF-499E-80AA-62B8B673D6EB}" destId="{0C1235E8-87FC-48D9-806E-146078404998}" srcOrd="1" destOrd="0" presId="urn:microsoft.com/office/officeart/2005/8/layout/chevron2"/>
    <dgm:cxn modelId="{7E10F4CB-8024-4FE5-A856-15877DE09632}" type="presParOf" srcId="{19B71C17-0C4F-460C-A43C-D979CFE8730A}" destId="{383A1328-E804-4032-8F37-CC3CB4406D33}" srcOrd="9" destOrd="0" presId="urn:microsoft.com/office/officeart/2005/8/layout/chevron2"/>
    <dgm:cxn modelId="{25EDCE9F-1A25-4A13-A564-9C481A3336DF}" type="presParOf" srcId="{19B71C17-0C4F-460C-A43C-D979CFE8730A}" destId="{17490C4A-A46A-4EB1-B559-1F51D4377EE5}" srcOrd="10" destOrd="0" presId="urn:microsoft.com/office/officeart/2005/8/layout/chevron2"/>
    <dgm:cxn modelId="{AA30A50A-11B4-435A-A203-775122F86EDC}" type="presParOf" srcId="{17490C4A-A46A-4EB1-B559-1F51D4377EE5}" destId="{BF8C0FAC-CA2A-4A2F-9E63-1213A063EBEA}" srcOrd="0" destOrd="0" presId="urn:microsoft.com/office/officeart/2005/8/layout/chevron2"/>
    <dgm:cxn modelId="{D8C3205E-2C7F-4F7B-B58E-DF786DC76899}" type="presParOf" srcId="{17490C4A-A46A-4EB1-B559-1F51D4377EE5}" destId="{6AC729CE-95FA-42A5-B6BC-B2F2CD76061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B4A21-FA3D-4B1A-87AD-CA078F4B3284}" type="doc">
      <dgm:prSet loTypeId="urn:microsoft.com/office/officeart/2005/8/layout/hList7" loCatId="process" qsTypeId="urn:microsoft.com/office/officeart/2005/8/quickstyle/simple2" qsCatId="simple" csTypeId="urn:microsoft.com/office/officeart/2005/8/colors/accent1_2" csCatId="accent1" phldr="1"/>
      <dgm:spPr/>
    </dgm:pt>
    <dgm:pt modelId="{E689C88B-DD2D-4C2D-B1EA-3CEF71AA1391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Lập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hoạch</a:t>
          </a:r>
          <a:r>
            <a:rPr lang="en-US" dirty="0" smtClean="0">
              <a:solidFill>
                <a:schemeClr val="tx1"/>
              </a:solidFill>
            </a:rPr>
            <a:t> test</a:t>
          </a:r>
          <a:endParaRPr lang="en-US" dirty="0">
            <a:solidFill>
              <a:schemeClr val="tx1"/>
            </a:solidFill>
          </a:endParaRPr>
        </a:p>
      </dgm:t>
    </dgm:pt>
    <dgm:pt modelId="{48909A89-C776-4558-9921-5CE0F2CDF57B}" type="parTrans" cxnId="{6DC1E5F1-25EC-4010-BA88-47E41EF61210}">
      <dgm:prSet/>
      <dgm:spPr/>
      <dgm:t>
        <a:bodyPr/>
        <a:lstStyle/>
        <a:p>
          <a:endParaRPr lang="en-US"/>
        </a:p>
      </dgm:t>
    </dgm:pt>
    <dgm:pt modelId="{DD4CF684-D8D1-474F-924E-EE1D2C13344F}" type="sibTrans" cxnId="{6DC1E5F1-25EC-4010-BA88-47E41EF61210}">
      <dgm:prSet/>
      <dgm:spPr/>
      <dgm:t>
        <a:bodyPr/>
        <a:lstStyle/>
        <a:p>
          <a:endParaRPr lang="en-US"/>
        </a:p>
      </dgm:t>
    </dgm:pt>
    <dgm:pt modelId="{3113AA7A-EF17-4DA7-87B8-605D0983D4AF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Cài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chuẩn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bị</a:t>
          </a:r>
          <a:r>
            <a:rPr lang="en-US" dirty="0" smtClean="0">
              <a:solidFill>
                <a:schemeClr val="tx1"/>
              </a:solidFill>
            </a:rPr>
            <a:t> test</a:t>
          </a:r>
          <a:endParaRPr lang="en-US" dirty="0">
            <a:solidFill>
              <a:schemeClr val="tx1"/>
            </a:solidFill>
          </a:endParaRPr>
        </a:p>
      </dgm:t>
    </dgm:pt>
    <dgm:pt modelId="{5BDA891A-A7AF-4A18-8B23-0D6702DBC36B}" type="parTrans" cxnId="{B91D2E7B-44C2-4081-85F2-DDB97340FC73}">
      <dgm:prSet/>
      <dgm:spPr/>
      <dgm:t>
        <a:bodyPr/>
        <a:lstStyle/>
        <a:p>
          <a:endParaRPr lang="en-US"/>
        </a:p>
      </dgm:t>
    </dgm:pt>
    <dgm:pt modelId="{95908E8F-2AF2-400E-96A9-9B37973BC40C}" type="sibTrans" cxnId="{B91D2E7B-44C2-4081-85F2-DDB97340FC73}">
      <dgm:prSet/>
      <dgm:spPr/>
      <dgm:t>
        <a:bodyPr/>
        <a:lstStyle/>
        <a:p>
          <a:endParaRPr lang="en-US"/>
        </a:p>
      </dgm:t>
    </dgm:pt>
    <dgm:pt modelId="{D409D97F-ACB4-4D7E-A144-0F315E097A59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Unit test</a:t>
          </a:r>
          <a:endParaRPr lang="en-US" dirty="0">
            <a:solidFill>
              <a:srgbClr val="FF0000"/>
            </a:solidFill>
          </a:endParaRPr>
        </a:p>
      </dgm:t>
    </dgm:pt>
    <dgm:pt modelId="{62D620D7-5E71-40E8-88FD-A963A5833393}" type="parTrans" cxnId="{5A6D6D0B-AD35-46BC-9963-C1FC70177BE9}">
      <dgm:prSet/>
      <dgm:spPr/>
      <dgm:t>
        <a:bodyPr/>
        <a:lstStyle/>
        <a:p>
          <a:endParaRPr lang="en-US"/>
        </a:p>
      </dgm:t>
    </dgm:pt>
    <dgm:pt modelId="{CB43766E-9D6B-42BE-BB54-CC2F46185B39}" type="sibTrans" cxnId="{5A6D6D0B-AD35-46BC-9963-C1FC70177BE9}">
      <dgm:prSet/>
      <dgm:spPr/>
      <dgm:t>
        <a:bodyPr/>
        <a:lstStyle/>
        <a:p>
          <a:endParaRPr lang="en-US"/>
        </a:p>
      </dgm:t>
    </dgm:pt>
    <dgm:pt modelId="{3D9D66AD-62DB-4BEF-BC69-71985569E06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Module Test</a:t>
          </a:r>
          <a:endParaRPr lang="en-US" dirty="0"/>
        </a:p>
      </dgm:t>
    </dgm:pt>
    <dgm:pt modelId="{5CC9F0C6-F0DC-484E-BAA2-08C8CD8DDA32}" type="parTrans" cxnId="{180357AE-EA81-48BC-9FDB-3DC783227541}">
      <dgm:prSet/>
      <dgm:spPr/>
      <dgm:t>
        <a:bodyPr/>
        <a:lstStyle/>
        <a:p>
          <a:endParaRPr lang="en-US"/>
        </a:p>
      </dgm:t>
    </dgm:pt>
    <dgm:pt modelId="{860866C3-9A6E-41AE-AD8B-866053795C78}" type="sibTrans" cxnId="{180357AE-EA81-48BC-9FDB-3DC783227541}">
      <dgm:prSet/>
      <dgm:spPr/>
      <dgm:t>
        <a:bodyPr/>
        <a:lstStyle/>
        <a:p>
          <a:endParaRPr lang="en-US"/>
        </a:p>
      </dgm:t>
    </dgm:pt>
    <dgm:pt modelId="{280A57F9-A47D-4191-83E6-9D50E7CAA9D7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/>
            <a:t>Intergration</a:t>
          </a:r>
          <a:endParaRPr lang="en-US" dirty="0" smtClean="0"/>
        </a:p>
        <a:p>
          <a:r>
            <a:rPr lang="en-US" dirty="0" smtClean="0"/>
            <a:t>Test</a:t>
          </a:r>
          <a:endParaRPr lang="en-US" dirty="0"/>
        </a:p>
      </dgm:t>
    </dgm:pt>
    <dgm:pt modelId="{B4FE9012-D72E-4F42-9962-48D7815C8BC4}" type="parTrans" cxnId="{37E1E7A1-8DBC-4535-BEED-74DA18F493A9}">
      <dgm:prSet/>
      <dgm:spPr/>
      <dgm:t>
        <a:bodyPr/>
        <a:lstStyle/>
        <a:p>
          <a:endParaRPr lang="en-US"/>
        </a:p>
      </dgm:t>
    </dgm:pt>
    <dgm:pt modelId="{B9155F6F-76FA-4B7A-93C3-F58AE7C30BC3}" type="sibTrans" cxnId="{37E1E7A1-8DBC-4535-BEED-74DA18F493A9}">
      <dgm:prSet/>
      <dgm:spPr/>
      <dgm:t>
        <a:bodyPr/>
        <a:lstStyle/>
        <a:p>
          <a:endParaRPr lang="en-US"/>
        </a:p>
      </dgm:t>
    </dgm:pt>
    <dgm:pt modelId="{D9BFB9B8-9C5A-488B-9E1C-3DF051095727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System Test</a:t>
          </a:r>
          <a:endParaRPr lang="en-US" dirty="0"/>
        </a:p>
      </dgm:t>
    </dgm:pt>
    <dgm:pt modelId="{57B04DD0-9CE0-468A-B806-4CC204A4A45C}" type="parTrans" cxnId="{5986A19C-3A04-43E5-9236-FFA50CD92D05}">
      <dgm:prSet/>
      <dgm:spPr/>
      <dgm:t>
        <a:bodyPr/>
        <a:lstStyle/>
        <a:p>
          <a:endParaRPr lang="en-US"/>
        </a:p>
      </dgm:t>
    </dgm:pt>
    <dgm:pt modelId="{7E6C7515-8724-4CBA-BE2F-2A1C2BEF9452}" type="sibTrans" cxnId="{5986A19C-3A04-43E5-9236-FFA50CD92D05}">
      <dgm:prSet/>
      <dgm:spPr/>
      <dgm:t>
        <a:bodyPr/>
        <a:lstStyle/>
        <a:p>
          <a:endParaRPr lang="en-US"/>
        </a:p>
      </dgm:t>
    </dgm:pt>
    <dgm:pt modelId="{8466D313-4CF3-4264-ACF3-2BB6C93CB08F}">
      <dgm:prSet phldrT="[Text]"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969B2407-C7D1-4A94-ABF2-BE96633F777E}" type="parTrans" cxnId="{CC92112B-DE79-441B-B9B5-C96E2C3715B8}">
      <dgm:prSet/>
      <dgm:spPr/>
      <dgm:t>
        <a:bodyPr/>
        <a:lstStyle/>
        <a:p>
          <a:endParaRPr lang="en-US"/>
        </a:p>
      </dgm:t>
    </dgm:pt>
    <dgm:pt modelId="{9FABCD09-648D-42E3-A2CA-667E179F6723}" type="sibTrans" cxnId="{CC92112B-DE79-441B-B9B5-C96E2C3715B8}">
      <dgm:prSet/>
      <dgm:spPr/>
      <dgm:t>
        <a:bodyPr/>
        <a:lstStyle/>
        <a:p>
          <a:endParaRPr lang="en-US"/>
        </a:p>
      </dgm:t>
    </dgm:pt>
    <dgm:pt modelId="{3104F141-5649-4531-B028-0937864FC98B}" type="pres">
      <dgm:prSet presAssocID="{8F0B4A21-FA3D-4B1A-87AD-CA078F4B3284}" presName="Name0" presStyleCnt="0">
        <dgm:presLayoutVars>
          <dgm:dir/>
          <dgm:resizeHandles val="exact"/>
        </dgm:presLayoutVars>
      </dgm:prSet>
      <dgm:spPr/>
    </dgm:pt>
    <dgm:pt modelId="{3A8094B0-0BFB-412C-867D-EC8836E8C020}" type="pres">
      <dgm:prSet presAssocID="{8F0B4A21-FA3D-4B1A-87AD-CA078F4B3284}" presName="fgShape" presStyleLbl="fgShp" presStyleIdx="0" presStyleCnt="1"/>
      <dgm:spPr/>
    </dgm:pt>
    <dgm:pt modelId="{D660B1B3-94BD-491C-866C-2951A7562672}" type="pres">
      <dgm:prSet presAssocID="{8F0B4A21-FA3D-4B1A-87AD-CA078F4B3284}" presName="linComp" presStyleCnt="0"/>
      <dgm:spPr/>
    </dgm:pt>
    <dgm:pt modelId="{CA14B675-0238-4283-8C7D-44D88B91288E}" type="pres">
      <dgm:prSet presAssocID="{E689C88B-DD2D-4C2D-B1EA-3CEF71AA1391}" presName="compNode" presStyleCnt="0"/>
      <dgm:spPr/>
    </dgm:pt>
    <dgm:pt modelId="{106D57D9-1D24-479E-B4C6-E7ABB3C7248D}" type="pres">
      <dgm:prSet presAssocID="{E689C88B-DD2D-4C2D-B1EA-3CEF71AA1391}" presName="bkgdShape" presStyleLbl="node1" presStyleIdx="0" presStyleCnt="7"/>
      <dgm:spPr/>
      <dgm:t>
        <a:bodyPr/>
        <a:lstStyle/>
        <a:p>
          <a:endParaRPr lang="en-US"/>
        </a:p>
      </dgm:t>
    </dgm:pt>
    <dgm:pt modelId="{66FA6E54-4FDD-47CA-BA90-B87965D21F07}" type="pres">
      <dgm:prSet presAssocID="{E689C88B-DD2D-4C2D-B1EA-3CEF71AA1391}" presName="nodeTx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75623-883A-421D-9C49-792F24021A21}" type="pres">
      <dgm:prSet presAssocID="{E689C88B-DD2D-4C2D-B1EA-3CEF71AA1391}" presName="invisiNode" presStyleLbl="node1" presStyleIdx="0" presStyleCnt="7"/>
      <dgm:spPr/>
    </dgm:pt>
    <dgm:pt modelId="{297E5FE8-CA4E-45B2-AB99-4BFE4A929586}" type="pres">
      <dgm:prSet presAssocID="{E689C88B-DD2D-4C2D-B1EA-3CEF71AA1391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</dgm:pt>
    <dgm:pt modelId="{504ABC6E-5DB9-4CEF-B317-201F48744206}" type="pres">
      <dgm:prSet presAssocID="{DD4CF684-D8D1-474F-924E-EE1D2C13344F}" presName="sibTrans" presStyleLbl="sibTrans2D1" presStyleIdx="0" presStyleCnt="0"/>
      <dgm:spPr/>
    </dgm:pt>
    <dgm:pt modelId="{B58F923A-0948-4323-A778-2A6DE2097F4F}" type="pres">
      <dgm:prSet presAssocID="{3113AA7A-EF17-4DA7-87B8-605D0983D4AF}" presName="compNode" presStyleCnt="0"/>
      <dgm:spPr/>
    </dgm:pt>
    <dgm:pt modelId="{AADE6146-9F74-450F-AA98-E6FEA97FA683}" type="pres">
      <dgm:prSet presAssocID="{3113AA7A-EF17-4DA7-87B8-605D0983D4AF}" presName="bkgdShape" presStyleLbl="node1" presStyleIdx="1" presStyleCnt="7"/>
      <dgm:spPr/>
      <dgm:t>
        <a:bodyPr/>
        <a:lstStyle/>
        <a:p>
          <a:endParaRPr lang="en-US"/>
        </a:p>
      </dgm:t>
    </dgm:pt>
    <dgm:pt modelId="{DC3194B6-EBE3-4919-AA5A-C776D28D83CB}" type="pres">
      <dgm:prSet presAssocID="{3113AA7A-EF17-4DA7-87B8-605D0983D4AF}" presName="nodeTx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4D91A-BC2A-4970-86CF-7AB4E4DB5AE3}" type="pres">
      <dgm:prSet presAssocID="{3113AA7A-EF17-4DA7-87B8-605D0983D4AF}" presName="invisiNode" presStyleLbl="node1" presStyleIdx="1" presStyleCnt="7"/>
      <dgm:spPr/>
    </dgm:pt>
    <dgm:pt modelId="{50D3146C-884C-493F-9482-DE4C34688849}" type="pres">
      <dgm:prSet presAssocID="{3113AA7A-EF17-4DA7-87B8-605D0983D4AF}" presName="imagNode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786E7D8D-A797-4FA3-8745-04270F16371B}" type="pres">
      <dgm:prSet presAssocID="{95908E8F-2AF2-400E-96A9-9B37973BC40C}" presName="sibTrans" presStyleLbl="sibTrans2D1" presStyleIdx="0" presStyleCnt="0"/>
      <dgm:spPr/>
    </dgm:pt>
    <dgm:pt modelId="{7F4C297F-3E12-49F0-8BAD-C25B1AFFB628}" type="pres">
      <dgm:prSet presAssocID="{D409D97F-ACB4-4D7E-A144-0F315E097A59}" presName="compNode" presStyleCnt="0"/>
      <dgm:spPr/>
    </dgm:pt>
    <dgm:pt modelId="{DCFC2CB7-96EA-48AE-8523-6E9D4BD5707B}" type="pres">
      <dgm:prSet presAssocID="{D409D97F-ACB4-4D7E-A144-0F315E097A59}" presName="bkgdShape" presStyleLbl="node1" presStyleIdx="2" presStyleCnt="7"/>
      <dgm:spPr/>
      <dgm:t>
        <a:bodyPr/>
        <a:lstStyle/>
        <a:p>
          <a:endParaRPr lang="en-US"/>
        </a:p>
      </dgm:t>
    </dgm:pt>
    <dgm:pt modelId="{A2D42C0A-0CF2-4EC3-82F0-44B967294F7B}" type="pres">
      <dgm:prSet presAssocID="{D409D97F-ACB4-4D7E-A144-0F315E097A59}" presName="nodeTx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67867-B4D0-49F5-9E69-E84FED7F579E}" type="pres">
      <dgm:prSet presAssocID="{D409D97F-ACB4-4D7E-A144-0F315E097A59}" presName="invisiNode" presStyleLbl="node1" presStyleIdx="2" presStyleCnt="7"/>
      <dgm:spPr/>
    </dgm:pt>
    <dgm:pt modelId="{D31697A3-034C-4002-9F69-801F644CB38F}" type="pres">
      <dgm:prSet presAssocID="{D409D97F-ACB4-4D7E-A144-0F315E097A59}" presName="imagNode" presStyleLbl="fgImgPlace1" presStyleIdx="2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C9D8A5BC-6537-45CB-907D-2C5486ED3203}" type="pres">
      <dgm:prSet presAssocID="{CB43766E-9D6B-42BE-BB54-CC2F46185B39}" presName="sibTrans" presStyleLbl="sibTrans2D1" presStyleIdx="0" presStyleCnt="0"/>
      <dgm:spPr/>
    </dgm:pt>
    <dgm:pt modelId="{AE387A05-98A7-48A4-89F5-8EA6C64392A5}" type="pres">
      <dgm:prSet presAssocID="{3D9D66AD-62DB-4BEF-BC69-71985569E06E}" presName="compNode" presStyleCnt="0"/>
      <dgm:spPr/>
    </dgm:pt>
    <dgm:pt modelId="{66454EB3-DA86-44A7-8139-95C7F1B4C60B}" type="pres">
      <dgm:prSet presAssocID="{3D9D66AD-62DB-4BEF-BC69-71985569E06E}" presName="bkgdShape" presStyleLbl="node1" presStyleIdx="3" presStyleCnt="7"/>
      <dgm:spPr/>
      <dgm:t>
        <a:bodyPr/>
        <a:lstStyle/>
        <a:p>
          <a:endParaRPr lang="en-US"/>
        </a:p>
      </dgm:t>
    </dgm:pt>
    <dgm:pt modelId="{47E3457F-B25F-4CED-931C-967711A5B3ED}" type="pres">
      <dgm:prSet presAssocID="{3D9D66AD-62DB-4BEF-BC69-71985569E06E}" presName="nodeTx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A5E1D-2CCD-4270-949B-86286CA21D97}" type="pres">
      <dgm:prSet presAssocID="{3D9D66AD-62DB-4BEF-BC69-71985569E06E}" presName="invisiNode" presStyleLbl="node1" presStyleIdx="3" presStyleCnt="7"/>
      <dgm:spPr/>
    </dgm:pt>
    <dgm:pt modelId="{791B75BA-E133-4D97-81ED-5E812F86ACB7}" type="pres">
      <dgm:prSet presAssocID="{3D9D66AD-62DB-4BEF-BC69-71985569E06E}" presName="imagNode" presStyleLbl="fgImgPlace1" presStyleIdx="3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AFEA9641-DAF7-485D-8E69-52A1DE0733A9}" type="pres">
      <dgm:prSet presAssocID="{860866C3-9A6E-41AE-AD8B-866053795C78}" presName="sibTrans" presStyleLbl="sibTrans2D1" presStyleIdx="0" presStyleCnt="0"/>
      <dgm:spPr/>
    </dgm:pt>
    <dgm:pt modelId="{274F45F5-F209-4722-B569-382818CD954D}" type="pres">
      <dgm:prSet presAssocID="{280A57F9-A47D-4191-83E6-9D50E7CAA9D7}" presName="compNode" presStyleCnt="0"/>
      <dgm:spPr/>
    </dgm:pt>
    <dgm:pt modelId="{A61F1737-3BDD-46A8-A28F-55F370E4F42E}" type="pres">
      <dgm:prSet presAssocID="{280A57F9-A47D-4191-83E6-9D50E7CAA9D7}" presName="bkgdShape" presStyleLbl="node1" presStyleIdx="4" presStyleCnt="7"/>
      <dgm:spPr/>
      <dgm:t>
        <a:bodyPr/>
        <a:lstStyle/>
        <a:p>
          <a:endParaRPr lang="en-US"/>
        </a:p>
      </dgm:t>
    </dgm:pt>
    <dgm:pt modelId="{2F6EE195-DC5F-4F44-9A95-D1A93E93C4F0}" type="pres">
      <dgm:prSet presAssocID="{280A57F9-A47D-4191-83E6-9D50E7CAA9D7}" presName="nodeTx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9052E-ACA1-44B3-9318-8DA93F8666A8}" type="pres">
      <dgm:prSet presAssocID="{280A57F9-A47D-4191-83E6-9D50E7CAA9D7}" presName="invisiNode" presStyleLbl="node1" presStyleIdx="4" presStyleCnt="7"/>
      <dgm:spPr/>
    </dgm:pt>
    <dgm:pt modelId="{27DF99CC-C30E-4A07-8B3A-1F845237B7CC}" type="pres">
      <dgm:prSet presAssocID="{280A57F9-A47D-4191-83E6-9D50E7CAA9D7}" presName="imagNode" presStyleLbl="fgImgPlace1" presStyleIdx="4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AB212586-9C96-4C6E-9BCD-4E12298AD833}" type="pres">
      <dgm:prSet presAssocID="{B9155F6F-76FA-4B7A-93C3-F58AE7C30BC3}" presName="sibTrans" presStyleLbl="sibTrans2D1" presStyleIdx="0" presStyleCnt="0"/>
      <dgm:spPr/>
    </dgm:pt>
    <dgm:pt modelId="{34AEB1FB-F531-41C6-BE95-025DB62AB654}" type="pres">
      <dgm:prSet presAssocID="{D9BFB9B8-9C5A-488B-9E1C-3DF051095727}" presName="compNode" presStyleCnt="0"/>
      <dgm:spPr/>
    </dgm:pt>
    <dgm:pt modelId="{A2139054-6F1F-45CC-8BF7-66B851FD58C8}" type="pres">
      <dgm:prSet presAssocID="{D9BFB9B8-9C5A-488B-9E1C-3DF051095727}" presName="bkgdShape" presStyleLbl="node1" presStyleIdx="5" presStyleCnt="7"/>
      <dgm:spPr/>
      <dgm:t>
        <a:bodyPr/>
        <a:lstStyle/>
        <a:p>
          <a:endParaRPr lang="en-US"/>
        </a:p>
      </dgm:t>
    </dgm:pt>
    <dgm:pt modelId="{C902E4A7-A9CD-4BFB-8861-6BE39854B1C6}" type="pres">
      <dgm:prSet presAssocID="{D9BFB9B8-9C5A-488B-9E1C-3DF051095727}" presName="nodeTx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BB394-87B5-4C9F-85BF-BE30FFF302AE}" type="pres">
      <dgm:prSet presAssocID="{D9BFB9B8-9C5A-488B-9E1C-3DF051095727}" presName="invisiNode" presStyleLbl="node1" presStyleIdx="5" presStyleCnt="7"/>
      <dgm:spPr/>
    </dgm:pt>
    <dgm:pt modelId="{54487500-D75E-422D-9278-E84D4583909D}" type="pres">
      <dgm:prSet presAssocID="{D9BFB9B8-9C5A-488B-9E1C-3DF051095727}" presName="imagNode" presStyleLbl="fgImgPlace1" presStyleIdx="5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F6CF51EA-40B9-4FD5-B1A1-17BC19B73F52}" type="pres">
      <dgm:prSet presAssocID="{7E6C7515-8724-4CBA-BE2F-2A1C2BEF9452}" presName="sibTrans" presStyleLbl="sibTrans2D1" presStyleIdx="0" presStyleCnt="0"/>
      <dgm:spPr/>
    </dgm:pt>
    <dgm:pt modelId="{66507088-5551-471C-857C-F6381417DDBB}" type="pres">
      <dgm:prSet presAssocID="{8466D313-4CF3-4264-ACF3-2BB6C93CB08F}" presName="compNode" presStyleCnt="0"/>
      <dgm:spPr/>
    </dgm:pt>
    <dgm:pt modelId="{F48F5491-CC32-4911-916E-CFB9F738CD07}" type="pres">
      <dgm:prSet presAssocID="{8466D313-4CF3-4264-ACF3-2BB6C93CB08F}" presName="bkgdShape" presStyleLbl="node1" presStyleIdx="6" presStyleCnt="7"/>
      <dgm:spPr/>
      <dgm:t>
        <a:bodyPr/>
        <a:lstStyle/>
        <a:p>
          <a:endParaRPr lang="en-US"/>
        </a:p>
      </dgm:t>
    </dgm:pt>
    <dgm:pt modelId="{981A11DB-E4C8-440B-B46D-C0BB3508C848}" type="pres">
      <dgm:prSet presAssocID="{8466D313-4CF3-4264-ACF3-2BB6C93CB08F}" presName="nodeTx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F30A3-EA0B-4CA0-81C4-207030770569}" type="pres">
      <dgm:prSet presAssocID="{8466D313-4CF3-4264-ACF3-2BB6C93CB08F}" presName="invisiNode" presStyleLbl="node1" presStyleIdx="6" presStyleCnt="7"/>
      <dgm:spPr/>
    </dgm:pt>
    <dgm:pt modelId="{1610F937-A44B-4A5C-94FC-20A9BC39AC6E}" type="pres">
      <dgm:prSet presAssocID="{8466D313-4CF3-4264-ACF3-2BB6C93CB08F}" presName="imagNode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</dgm:pt>
  </dgm:ptLst>
  <dgm:cxnLst>
    <dgm:cxn modelId="{A1766362-6D24-4804-BDE4-88F30DB4F35F}" type="presOf" srcId="{3D9D66AD-62DB-4BEF-BC69-71985569E06E}" destId="{47E3457F-B25F-4CED-931C-967711A5B3ED}" srcOrd="1" destOrd="0" presId="urn:microsoft.com/office/officeart/2005/8/layout/hList7"/>
    <dgm:cxn modelId="{180357AE-EA81-48BC-9FDB-3DC783227541}" srcId="{8F0B4A21-FA3D-4B1A-87AD-CA078F4B3284}" destId="{3D9D66AD-62DB-4BEF-BC69-71985569E06E}" srcOrd="3" destOrd="0" parTransId="{5CC9F0C6-F0DC-484E-BAA2-08C8CD8DDA32}" sibTransId="{860866C3-9A6E-41AE-AD8B-866053795C78}"/>
    <dgm:cxn modelId="{572AD52E-2EC4-4A81-A2C7-908F2A7C8A0A}" type="presOf" srcId="{7E6C7515-8724-4CBA-BE2F-2A1C2BEF9452}" destId="{F6CF51EA-40B9-4FD5-B1A1-17BC19B73F52}" srcOrd="0" destOrd="0" presId="urn:microsoft.com/office/officeart/2005/8/layout/hList7"/>
    <dgm:cxn modelId="{15036DB0-F441-4F25-B105-7084CC9885BF}" type="presOf" srcId="{E689C88B-DD2D-4C2D-B1EA-3CEF71AA1391}" destId="{66FA6E54-4FDD-47CA-BA90-B87965D21F07}" srcOrd="1" destOrd="0" presId="urn:microsoft.com/office/officeart/2005/8/layout/hList7"/>
    <dgm:cxn modelId="{CC92112B-DE79-441B-B9B5-C96E2C3715B8}" srcId="{8F0B4A21-FA3D-4B1A-87AD-CA078F4B3284}" destId="{8466D313-4CF3-4264-ACF3-2BB6C93CB08F}" srcOrd="6" destOrd="0" parTransId="{969B2407-C7D1-4A94-ABF2-BE96633F777E}" sibTransId="{9FABCD09-648D-42E3-A2CA-667E179F6723}"/>
    <dgm:cxn modelId="{7094FAD8-E2C3-430D-A0D7-65D0781F192A}" type="presOf" srcId="{95908E8F-2AF2-400E-96A9-9B37973BC40C}" destId="{786E7D8D-A797-4FA3-8745-04270F16371B}" srcOrd="0" destOrd="0" presId="urn:microsoft.com/office/officeart/2005/8/layout/hList7"/>
    <dgm:cxn modelId="{0195254A-9D90-4E2F-A3FA-359C616BA99A}" type="presOf" srcId="{8466D313-4CF3-4264-ACF3-2BB6C93CB08F}" destId="{981A11DB-E4C8-440B-B46D-C0BB3508C848}" srcOrd="1" destOrd="0" presId="urn:microsoft.com/office/officeart/2005/8/layout/hList7"/>
    <dgm:cxn modelId="{2EA45206-7A1C-4CE4-B33D-95E459003F51}" type="presOf" srcId="{CB43766E-9D6B-42BE-BB54-CC2F46185B39}" destId="{C9D8A5BC-6537-45CB-907D-2C5486ED3203}" srcOrd="0" destOrd="0" presId="urn:microsoft.com/office/officeart/2005/8/layout/hList7"/>
    <dgm:cxn modelId="{AD7B63E8-D450-47CE-A723-E210EE910C57}" type="presOf" srcId="{860866C3-9A6E-41AE-AD8B-866053795C78}" destId="{AFEA9641-DAF7-485D-8E69-52A1DE0733A9}" srcOrd="0" destOrd="0" presId="urn:microsoft.com/office/officeart/2005/8/layout/hList7"/>
    <dgm:cxn modelId="{248DDF94-F6B4-402B-9EC9-6313B7BA02DB}" type="presOf" srcId="{280A57F9-A47D-4191-83E6-9D50E7CAA9D7}" destId="{2F6EE195-DC5F-4F44-9A95-D1A93E93C4F0}" srcOrd="1" destOrd="0" presId="urn:microsoft.com/office/officeart/2005/8/layout/hList7"/>
    <dgm:cxn modelId="{08B7F278-B355-45A5-A86E-40B319AA083B}" type="presOf" srcId="{8F0B4A21-FA3D-4B1A-87AD-CA078F4B3284}" destId="{3104F141-5649-4531-B028-0937864FC98B}" srcOrd="0" destOrd="0" presId="urn:microsoft.com/office/officeart/2005/8/layout/hList7"/>
    <dgm:cxn modelId="{6DC1E5F1-25EC-4010-BA88-47E41EF61210}" srcId="{8F0B4A21-FA3D-4B1A-87AD-CA078F4B3284}" destId="{E689C88B-DD2D-4C2D-B1EA-3CEF71AA1391}" srcOrd="0" destOrd="0" parTransId="{48909A89-C776-4558-9921-5CE0F2CDF57B}" sibTransId="{DD4CF684-D8D1-474F-924E-EE1D2C13344F}"/>
    <dgm:cxn modelId="{2AC915AA-918D-4D51-8863-7F97D0889E86}" type="presOf" srcId="{8466D313-4CF3-4264-ACF3-2BB6C93CB08F}" destId="{F48F5491-CC32-4911-916E-CFB9F738CD07}" srcOrd="0" destOrd="0" presId="urn:microsoft.com/office/officeart/2005/8/layout/hList7"/>
    <dgm:cxn modelId="{37E1E7A1-8DBC-4535-BEED-74DA18F493A9}" srcId="{8F0B4A21-FA3D-4B1A-87AD-CA078F4B3284}" destId="{280A57F9-A47D-4191-83E6-9D50E7CAA9D7}" srcOrd="4" destOrd="0" parTransId="{B4FE9012-D72E-4F42-9962-48D7815C8BC4}" sibTransId="{B9155F6F-76FA-4B7A-93C3-F58AE7C30BC3}"/>
    <dgm:cxn modelId="{9DA5A3BF-2279-4BAE-A232-7B15C3BBFF43}" type="presOf" srcId="{E689C88B-DD2D-4C2D-B1EA-3CEF71AA1391}" destId="{106D57D9-1D24-479E-B4C6-E7ABB3C7248D}" srcOrd="0" destOrd="0" presId="urn:microsoft.com/office/officeart/2005/8/layout/hList7"/>
    <dgm:cxn modelId="{1BD9F802-0E16-44F6-98F2-6C218C1FC73A}" type="presOf" srcId="{B9155F6F-76FA-4B7A-93C3-F58AE7C30BC3}" destId="{AB212586-9C96-4C6E-9BCD-4E12298AD833}" srcOrd="0" destOrd="0" presId="urn:microsoft.com/office/officeart/2005/8/layout/hList7"/>
    <dgm:cxn modelId="{83A7BA11-D5A1-44AD-88B1-F6910FF7E300}" type="presOf" srcId="{D9BFB9B8-9C5A-488B-9E1C-3DF051095727}" destId="{C902E4A7-A9CD-4BFB-8861-6BE39854B1C6}" srcOrd="1" destOrd="0" presId="urn:microsoft.com/office/officeart/2005/8/layout/hList7"/>
    <dgm:cxn modelId="{D3EE98C0-F03E-4779-9623-5ED2AF14369C}" type="presOf" srcId="{3113AA7A-EF17-4DA7-87B8-605D0983D4AF}" destId="{AADE6146-9F74-450F-AA98-E6FEA97FA683}" srcOrd="0" destOrd="0" presId="urn:microsoft.com/office/officeart/2005/8/layout/hList7"/>
    <dgm:cxn modelId="{504C2F53-A43B-4853-8CD7-383B7979E9D5}" type="presOf" srcId="{D409D97F-ACB4-4D7E-A144-0F315E097A59}" destId="{DCFC2CB7-96EA-48AE-8523-6E9D4BD5707B}" srcOrd="0" destOrd="0" presId="urn:microsoft.com/office/officeart/2005/8/layout/hList7"/>
    <dgm:cxn modelId="{E6407109-CE2D-49C8-889B-D2C2CA857FC2}" type="presOf" srcId="{DD4CF684-D8D1-474F-924E-EE1D2C13344F}" destId="{504ABC6E-5DB9-4CEF-B317-201F48744206}" srcOrd="0" destOrd="0" presId="urn:microsoft.com/office/officeart/2005/8/layout/hList7"/>
    <dgm:cxn modelId="{5A6D6D0B-AD35-46BC-9963-C1FC70177BE9}" srcId="{8F0B4A21-FA3D-4B1A-87AD-CA078F4B3284}" destId="{D409D97F-ACB4-4D7E-A144-0F315E097A59}" srcOrd="2" destOrd="0" parTransId="{62D620D7-5E71-40E8-88FD-A963A5833393}" sibTransId="{CB43766E-9D6B-42BE-BB54-CC2F46185B39}"/>
    <dgm:cxn modelId="{72D0BC84-BC84-44E9-9F28-52D2048B4F88}" type="presOf" srcId="{D9BFB9B8-9C5A-488B-9E1C-3DF051095727}" destId="{A2139054-6F1F-45CC-8BF7-66B851FD58C8}" srcOrd="0" destOrd="0" presId="urn:microsoft.com/office/officeart/2005/8/layout/hList7"/>
    <dgm:cxn modelId="{1172D750-2495-4407-86A7-2D0DFB63D6FB}" type="presOf" srcId="{3113AA7A-EF17-4DA7-87B8-605D0983D4AF}" destId="{DC3194B6-EBE3-4919-AA5A-C776D28D83CB}" srcOrd="1" destOrd="0" presId="urn:microsoft.com/office/officeart/2005/8/layout/hList7"/>
    <dgm:cxn modelId="{46D565C7-12C2-45A0-A6E4-6933E266D949}" type="presOf" srcId="{D409D97F-ACB4-4D7E-A144-0F315E097A59}" destId="{A2D42C0A-0CF2-4EC3-82F0-44B967294F7B}" srcOrd="1" destOrd="0" presId="urn:microsoft.com/office/officeart/2005/8/layout/hList7"/>
    <dgm:cxn modelId="{2B82C714-7B26-4ED9-A8E4-72A4FF2DAAC6}" type="presOf" srcId="{3D9D66AD-62DB-4BEF-BC69-71985569E06E}" destId="{66454EB3-DA86-44A7-8139-95C7F1B4C60B}" srcOrd="0" destOrd="0" presId="urn:microsoft.com/office/officeart/2005/8/layout/hList7"/>
    <dgm:cxn modelId="{B91D2E7B-44C2-4081-85F2-DDB97340FC73}" srcId="{8F0B4A21-FA3D-4B1A-87AD-CA078F4B3284}" destId="{3113AA7A-EF17-4DA7-87B8-605D0983D4AF}" srcOrd="1" destOrd="0" parTransId="{5BDA891A-A7AF-4A18-8B23-0D6702DBC36B}" sibTransId="{95908E8F-2AF2-400E-96A9-9B37973BC40C}"/>
    <dgm:cxn modelId="{5986A19C-3A04-43E5-9236-FFA50CD92D05}" srcId="{8F0B4A21-FA3D-4B1A-87AD-CA078F4B3284}" destId="{D9BFB9B8-9C5A-488B-9E1C-3DF051095727}" srcOrd="5" destOrd="0" parTransId="{57B04DD0-9CE0-468A-B806-4CC204A4A45C}" sibTransId="{7E6C7515-8724-4CBA-BE2F-2A1C2BEF9452}"/>
    <dgm:cxn modelId="{62D68ED1-4D72-4885-96D4-CA5D74F14503}" type="presOf" srcId="{280A57F9-A47D-4191-83E6-9D50E7CAA9D7}" destId="{A61F1737-3BDD-46A8-A28F-55F370E4F42E}" srcOrd="0" destOrd="0" presId="urn:microsoft.com/office/officeart/2005/8/layout/hList7"/>
    <dgm:cxn modelId="{073747BC-7733-4975-A4C4-BCDEF358A1DC}" type="presParOf" srcId="{3104F141-5649-4531-B028-0937864FC98B}" destId="{3A8094B0-0BFB-412C-867D-EC8836E8C020}" srcOrd="0" destOrd="0" presId="urn:microsoft.com/office/officeart/2005/8/layout/hList7"/>
    <dgm:cxn modelId="{454EDDA9-E8E9-4473-9954-49120FC36539}" type="presParOf" srcId="{3104F141-5649-4531-B028-0937864FC98B}" destId="{D660B1B3-94BD-491C-866C-2951A7562672}" srcOrd="1" destOrd="0" presId="urn:microsoft.com/office/officeart/2005/8/layout/hList7"/>
    <dgm:cxn modelId="{4BD33C13-BE66-442E-9716-6F5D3D005147}" type="presParOf" srcId="{D660B1B3-94BD-491C-866C-2951A7562672}" destId="{CA14B675-0238-4283-8C7D-44D88B91288E}" srcOrd="0" destOrd="0" presId="urn:microsoft.com/office/officeart/2005/8/layout/hList7"/>
    <dgm:cxn modelId="{BFCCFAB2-8BC4-4E68-B329-489AA495F808}" type="presParOf" srcId="{CA14B675-0238-4283-8C7D-44D88B91288E}" destId="{106D57D9-1D24-479E-B4C6-E7ABB3C7248D}" srcOrd="0" destOrd="0" presId="urn:microsoft.com/office/officeart/2005/8/layout/hList7"/>
    <dgm:cxn modelId="{69DF0D29-390D-4368-8D47-B165CC601BA0}" type="presParOf" srcId="{CA14B675-0238-4283-8C7D-44D88B91288E}" destId="{66FA6E54-4FDD-47CA-BA90-B87965D21F07}" srcOrd="1" destOrd="0" presId="urn:microsoft.com/office/officeart/2005/8/layout/hList7"/>
    <dgm:cxn modelId="{BBF16DDF-620B-4E08-B4B4-52CD4B56A6DE}" type="presParOf" srcId="{CA14B675-0238-4283-8C7D-44D88B91288E}" destId="{7B675623-883A-421D-9C49-792F24021A21}" srcOrd="2" destOrd="0" presId="urn:microsoft.com/office/officeart/2005/8/layout/hList7"/>
    <dgm:cxn modelId="{2B38313B-EB74-4AFF-9A00-86DAC0FA5CA7}" type="presParOf" srcId="{CA14B675-0238-4283-8C7D-44D88B91288E}" destId="{297E5FE8-CA4E-45B2-AB99-4BFE4A929586}" srcOrd="3" destOrd="0" presId="urn:microsoft.com/office/officeart/2005/8/layout/hList7"/>
    <dgm:cxn modelId="{87F5FD25-FAF2-4DA9-BB9C-EDBBC1669AF4}" type="presParOf" srcId="{D660B1B3-94BD-491C-866C-2951A7562672}" destId="{504ABC6E-5DB9-4CEF-B317-201F48744206}" srcOrd="1" destOrd="0" presId="urn:microsoft.com/office/officeart/2005/8/layout/hList7"/>
    <dgm:cxn modelId="{E2DD16FD-6A99-47FF-9F80-50FF093A4476}" type="presParOf" srcId="{D660B1B3-94BD-491C-866C-2951A7562672}" destId="{B58F923A-0948-4323-A778-2A6DE2097F4F}" srcOrd="2" destOrd="0" presId="urn:microsoft.com/office/officeart/2005/8/layout/hList7"/>
    <dgm:cxn modelId="{8F0330EF-BB24-471B-BBC4-3C6E684DC68C}" type="presParOf" srcId="{B58F923A-0948-4323-A778-2A6DE2097F4F}" destId="{AADE6146-9F74-450F-AA98-E6FEA97FA683}" srcOrd="0" destOrd="0" presId="urn:microsoft.com/office/officeart/2005/8/layout/hList7"/>
    <dgm:cxn modelId="{71D2FB1C-CB61-4B02-A676-3BE5652002D6}" type="presParOf" srcId="{B58F923A-0948-4323-A778-2A6DE2097F4F}" destId="{DC3194B6-EBE3-4919-AA5A-C776D28D83CB}" srcOrd="1" destOrd="0" presId="urn:microsoft.com/office/officeart/2005/8/layout/hList7"/>
    <dgm:cxn modelId="{6F0924DD-587B-4B6D-86DD-D2F9C5C890DC}" type="presParOf" srcId="{B58F923A-0948-4323-A778-2A6DE2097F4F}" destId="{0E04D91A-BC2A-4970-86CF-7AB4E4DB5AE3}" srcOrd="2" destOrd="0" presId="urn:microsoft.com/office/officeart/2005/8/layout/hList7"/>
    <dgm:cxn modelId="{AB437C13-4299-4979-870D-77C12E3D66BD}" type="presParOf" srcId="{B58F923A-0948-4323-A778-2A6DE2097F4F}" destId="{50D3146C-884C-493F-9482-DE4C34688849}" srcOrd="3" destOrd="0" presId="urn:microsoft.com/office/officeart/2005/8/layout/hList7"/>
    <dgm:cxn modelId="{0C8332DC-6638-4F6B-9A47-1966A748F75C}" type="presParOf" srcId="{D660B1B3-94BD-491C-866C-2951A7562672}" destId="{786E7D8D-A797-4FA3-8745-04270F16371B}" srcOrd="3" destOrd="0" presId="urn:microsoft.com/office/officeart/2005/8/layout/hList7"/>
    <dgm:cxn modelId="{00BC3ED2-40D5-4CBC-B947-097AB970B0B2}" type="presParOf" srcId="{D660B1B3-94BD-491C-866C-2951A7562672}" destId="{7F4C297F-3E12-49F0-8BAD-C25B1AFFB628}" srcOrd="4" destOrd="0" presId="urn:microsoft.com/office/officeart/2005/8/layout/hList7"/>
    <dgm:cxn modelId="{AC017FAA-CAF1-4DF6-B7CA-F4B3228DAC70}" type="presParOf" srcId="{7F4C297F-3E12-49F0-8BAD-C25B1AFFB628}" destId="{DCFC2CB7-96EA-48AE-8523-6E9D4BD5707B}" srcOrd="0" destOrd="0" presId="urn:microsoft.com/office/officeart/2005/8/layout/hList7"/>
    <dgm:cxn modelId="{1B0B8B26-960D-455D-9E80-0F8722C975A6}" type="presParOf" srcId="{7F4C297F-3E12-49F0-8BAD-C25B1AFFB628}" destId="{A2D42C0A-0CF2-4EC3-82F0-44B967294F7B}" srcOrd="1" destOrd="0" presId="urn:microsoft.com/office/officeart/2005/8/layout/hList7"/>
    <dgm:cxn modelId="{498DAB61-036B-4CCF-AA32-AC3B1A70870C}" type="presParOf" srcId="{7F4C297F-3E12-49F0-8BAD-C25B1AFFB628}" destId="{ACC67867-B4D0-49F5-9E69-E84FED7F579E}" srcOrd="2" destOrd="0" presId="urn:microsoft.com/office/officeart/2005/8/layout/hList7"/>
    <dgm:cxn modelId="{3729606E-29AA-4F97-B392-DE110F71D591}" type="presParOf" srcId="{7F4C297F-3E12-49F0-8BAD-C25B1AFFB628}" destId="{D31697A3-034C-4002-9F69-801F644CB38F}" srcOrd="3" destOrd="0" presId="urn:microsoft.com/office/officeart/2005/8/layout/hList7"/>
    <dgm:cxn modelId="{E52BF304-34AE-46F9-A2CB-F331A872D74C}" type="presParOf" srcId="{D660B1B3-94BD-491C-866C-2951A7562672}" destId="{C9D8A5BC-6537-45CB-907D-2C5486ED3203}" srcOrd="5" destOrd="0" presId="urn:microsoft.com/office/officeart/2005/8/layout/hList7"/>
    <dgm:cxn modelId="{9D351AC7-6717-46B0-A4E0-7AEFE1CF9D42}" type="presParOf" srcId="{D660B1B3-94BD-491C-866C-2951A7562672}" destId="{AE387A05-98A7-48A4-89F5-8EA6C64392A5}" srcOrd="6" destOrd="0" presId="urn:microsoft.com/office/officeart/2005/8/layout/hList7"/>
    <dgm:cxn modelId="{3151F4A8-C7EF-4019-B895-AE4E55A712ED}" type="presParOf" srcId="{AE387A05-98A7-48A4-89F5-8EA6C64392A5}" destId="{66454EB3-DA86-44A7-8139-95C7F1B4C60B}" srcOrd="0" destOrd="0" presId="urn:microsoft.com/office/officeart/2005/8/layout/hList7"/>
    <dgm:cxn modelId="{DFC7FC5D-7A44-4DE5-93F7-30BAE21230FC}" type="presParOf" srcId="{AE387A05-98A7-48A4-89F5-8EA6C64392A5}" destId="{47E3457F-B25F-4CED-931C-967711A5B3ED}" srcOrd="1" destOrd="0" presId="urn:microsoft.com/office/officeart/2005/8/layout/hList7"/>
    <dgm:cxn modelId="{F4423F39-C6E6-4A77-A239-9D4D5E2F2021}" type="presParOf" srcId="{AE387A05-98A7-48A4-89F5-8EA6C64392A5}" destId="{372A5E1D-2CCD-4270-949B-86286CA21D97}" srcOrd="2" destOrd="0" presId="urn:microsoft.com/office/officeart/2005/8/layout/hList7"/>
    <dgm:cxn modelId="{9D393213-BC1C-403E-8A7A-9711EA002D8F}" type="presParOf" srcId="{AE387A05-98A7-48A4-89F5-8EA6C64392A5}" destId="{791B75BA-E133-4D97-81ED-5E812F86ACB7}" srcOrd="3" destOrd="0" presId="urn:microsoft.com/office/officeart/2005/8/layout/hList7"/>
    <dgm:cxn modelId="{D07226E9-FB1E-43D7-8CC7-EB65233585E0}" type="presParOf" srcId="{D660B1B3-94BD-491C-866C-2951A7562672}" destId="{AFEA9641-DAF7-485D-8E69-52A1DE0733A9}" srcOrd="7" destOrd="0" presId="urn:microsoft.com/office/officeart/2005/8/layout/hList7"/>
    <dgm:cxn modelId="{1F13C23C-BC1D-4DB7-BE08-64DE5B0753CB}" type="presParOf" srcId="{D660B1B3-94BD-491C-866C-2951A7562672}" destId="{274F45F5-F209-4722-B569-382818CD954D}" srcOrd="8" destOrd="0" presId="urn:microsoft.com/office/officeart/2005/8/layout/hList7"/>
    <dgm:cxn modelId="{C28856E6-80E5-44B0-8F02-39B5C949A8D4}" type="presParOf" srcId="{274F45F5-F209-4722-B569-382818CD954D}" destId="{A61F1737-3BDD-46A8-A28F-55F370E4F42E}" srcOrd="0" destOrd="0" presId="urn:microsoft.com/office/officeart/2005/8/layout/hList7"/>
    <dgm:cxn modelId="{04B7D32E-2914-45A4-891A-BB19A6345ED3}" type="presParOf" srcId="{274F45F5-F209-4722-B569-382818CD954D}" destId="{2F6EE195-DC5F-4F44-9A95-D1A93E93C4F0}" srcOrd="1" destOrd="0" presId="urn:microsoft.com/office/officeart/2005/8/layout/hList7"/>
    <dgm:cxn modelId="{B6088D45-892A-48B9-948E-E1181BB8DCD5}" type="presParOf" srcId="{274F45F5-F209-4722-B569-382818CD954D}" destId="{4CA9052E-ACA1-44B3-9318-8DA93F8666A8}" srcOrd="2" destOrd="0" presId="urn:microsoft.com/office/officeart/2005/8/layout/hList7"/>
    <dgm:cxn modelId="{286AC81C-6372-46AE-B96B-F3F6E1E7749E}" type="presParOf" srcId="{274F45F5-F209-4722-B569-382818CD954D}" destId="{27DF99CC-C30E-4A07-8B3A-1F845237B7CC}" srcOrd="3" destOrd="0" presId="urn:microsoft.com/office/officeart/2005/8/layout/hList7"/>
    <dgm:cxn modelId="{D3F190C6-4840-4AF1-B87E-079BC3D572F0}" type="presParOf" srcId="{D660B1B3-94BD-491C-866C-2951A7562672}" destId="{AB212586-9C96-4C6E-9BCD-4E12298AD833}" srcOrd="9" destOrd="0" presId="urn:microsoft.com/office/officeart/2005/8/layout/hList7"/>
    <dgm:cxn modelId="{C53DD70C-2A47-49CC-A704-4C7DFE88C29F}" type="presParOf" srcId="{D660B1B3-94BD-491C-866C-2951A7562672}" destId="{34AEB1FB-F531-41C6-BE95-025DB62AB654}" srcOrd="10" destOrd="0" presId="urn:microsoft.com/office/officeart/2005/8/layout/hList7"/>
    <dgm:cxn modelId="{05187843-A37C-4577-94C4-60712FAE30E3}" type="presParOf" srcId="{34AEB1FB-F531-41C6-BE95-025DB62AB654}" destId="{A2139054-6F1F-45CC-8BF7-66B851FD58C8}" srcOrd="0" destOrd="0" presId="urn:microsoft.com/office/officeart/2005/8/layout/hList7"/>
    <dgm:cxn modelId="{A914D09B-1300-45ED-A513-52FED40C7883}" type="presParOf" srcId="{34AEB1FB-F531-41C6-BE95-025DB62AB654}" destId="{C902E4A7-A9CD-4BFB-8861-6BE39854B1C6}" srcOrd="1" destOrd="0" presId="urn:microsoft.com/office/officeart/2005/8/layout/hList7"/>
    <dgm:cxn modelId="{160294C5-56BB-42E2-855F-FA67BB61D874}" type="presParOf" srcId="{34AEB1FB-F531-41C6-BE95-025DB62AB654}" destId="{FFCBB394-87B5-4C9F-85BF-BE30FFF302AE}" srcOrd="2" destOrd="0" presId="urn:microsoft.com/office/officeart/2005/8/layout/hList7"/>
    <dgm:cxn modelId="{9F585374-8EDA-4AF6-8A49-B702F2EFF7A7}" type="presParOf" srcId="{34AEB1FB-F531-41C6-BE95-025DB62AB654}" destId="{54487500-D75E-422D-9278-E84D4583909D}" srcOrd="3" destOrd="0" presId="urn:microsoft.com/office/officeart/2005/8/layout/hList7"/>
    <dgm:cxn modelId="{C5E3D0BD-F69F-4047-9322-667E79EF8A56}" type="presParOf" srcId="{D660B1B3-94BD-491C-866C-2951A7562672}" destId="{F6CF51EA-40B9-4FD5-B1A1-17BC19B73F52}" srcOrd="11" destOrd="0" presId="urn:microsoft.com/office/officeart/2005/8/layout/hList7"/>
    <dgm:cxn modelId="{F0C64C2E-45EB-47D1-9CF1-EA7ECEA2FF22}" type="presParOf" srcId="{D660B1B3-94BD-491C-866C-2951A7562672}" destId="{66507088-5551-471C-857C-F6381417DDBB}" srcOrd="12" destOrd="0" presId="urn:microsoft.com/office/officeart/2005/8/layout/hList7"/>
    <dgm:cxn modelId="{F4F4EF53-BA52-49EC-A3D5-66B9F191F16C}" type="presParOf" srcId="{66507088-5551-471C-857C-F6381417DDBB}" destId="{F48F5491-CC32-4911-916E-CFB9F738CD07}" srcOrd="0" destOrd="0" presId="urn:microsoft.com/office/officeart/2005/8/layout/hList7"/>
    <dgm:cxn modelId="{EFB957D4-4524-47C7-92C9-4BA903400BEB}" type="presParOf" srcId="{66507088-5551-471C-857C-F6381417DDBB}" destId="{981A11DB-E4C8-440B-B46D-C0BB3508C848}" srcOrd="1" destOrd="0" presId="urn:microsoft.com/office/officeart/2005/8/layout/hList7"/>
    <dgm:cxn modelId="{61276A21-0AD2-4C61-B6FD-FC750772E023}" type="presParOf" srcId="{66507088-5551-471C-857C-F6381417DDBB}" destId="{D97F30A3-EA0B-4CA0-81C4-207030770569}" srcOrd="2" destOrd="0" presId="urn:microsoft.com/office/officeart/2005/8/layout/hList7"/>
    <dgm:cxn modelId="{99B386AF-7FE9-4218-B797-32192C649D70}" type="presParOf" srcId="{66507088-5551-471C-857C-F6381417DDBB}" destId="{1610F937-A44B-4A5C-94FC-20A9BC39AC6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F2CD-9449-4815-830F-9E0925BC8D56}">
      <dsp:nvSpPr>
        <dsp:cNvPr id="0" name=""/>
        <dsp:cNvSpPr/>
      </dsp:nvSpPr>
      <dsp:spPr>
        <a:xfrm rot="5400000">
          <a:off x="10404" y="59137"/>
          <a:ext cx="605147" cy="5471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rgbClr val="FF0000"/>
              </a:solidFill>
            </a:rPr>
            <a:t>Khởi</a:t>
          </a:r>
          <a:r>
            <a:rPr lang="en-US" sz="1100" kern="1200" dirty="0" smtClean="0">
              <a:solidFill>
                <a:srgbClr val="FF0000"/>
              </a:solidFill>
            </a:rPr>
            <a:t> </a:t>
          </a:r>
          <a:r>
            <a:rPr lang="en-US" sz="1100" kern="1200" dirty="0" err="1" smtClean="0">
              <a:solidFill>
                <a:srgbClr val="FF0000"/>
              </a:solidFill>
            </a:rPr>
            <a:t>động</a:t>
          </a:r>
          <a:endParaRPr lang="en-US" sz="1100" kern="1200" dirty="0">
            <a:solidFill>
              <a:srgbClr val="FF0000"/>
            </a:solidFill>
          </a:endParaRPr>
        </a:p>
      </dsp:txBody>
      <dsp:txXfrm rot="-5400000">
        <a:off x="39384" y="303753"/>
        <a:ext cx="547189" cy="57958"/>
      </dsp:txXfrm>
    </dsp:sp>
    <dsp:sp modelId="{9669FE4E-0EEE-4857-A5A6-029524FDCF23}">
      <dsp:nvSpPr>
        <dsp:cNvPr id="0" name=""/>
        <dsp:cNvSpPr/>
      </dsp:nvSpPr>
      <dsp:spPr>
        <a:xfrm rot="5400000">
          <a:off x="2740074" y="-2019996"/>
          <a:ext cx="441393" cy="44813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Ban </a:t>
          </a:r>
          <a:r>
            <a:rPr lang="en-US" sz="1100" kern="1200" dirty="0" err="1" smtClean="0"/>
            <a:t>giám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đốc</a:t>
          </a:r>
          <a:endParaRPr lang="en-US" sz="1100" kern="1200" dirty="0"/>
        </a:p>
      </dsp:txBody>
      <dsp:txXfrm rot="-5400000">
        <a:off x="720079" y="21546"/>
        <a:ext cx="4459838" cy="398299"/>
      </dsp:txXfrm>
    </dsp:sp>
    <dsp:sp modelId="{2CD3B107-CB49-432F-9DBF-7F2F52CBC879}">
      <dsp:nvSpPr>
        <dsp:cNvPr id="0" name=""/>
        <dsp:cNvSpPr/>
      </dsp:nvSpPr>
      <dsp:spPr>
        <a:xfrm rot="5400000">
          <a:off x="-135720" y="734108"/>
          <a:ext cx="897397" cy="547189"/>
        </a:xfrm>
        <a:prstGeom prst="chevron">
          <a:avLst/>
        </a:prstGeom>
        <a:solidFill>
          <a:srgbClr val="FFFF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rgbClr val="FF0000"/>
              </a:solidFill>
            </a:rPr>
            <a:t>Thu </a:t>
          </a:r>
          <a:r>
            <a:rPr lang="en-US" sz="1050" kern="1200" dirty="0" err="1" smtClean="0">
              <a:solidFill>
                <a:srgbClr val="FF0000"/>
              </a:solidFill>
            </a:rPr>
            <a:t>thập</a:t>
          </a:r>
          <a:r>
            <a:rPr lang="en-US" sz="1050" kern="1200" dirty="0" smtClean="0">
              <a:solidFill>
                <a:srgbClr val="FF0000"/>
              </a:solidFill>
            </a:rPr>
            <a:t> </a:t>
          </a:r>
          <a:r>
            <a:rPr lang="en-US" sz="1050" kern="1200" dirty="0" err="1" smtClean="0">
              <a:solidFill>
                <a:srgbClr val="FF0000"/>
              </a:solidFill>
            </a:rPr>
            <a:t>dữ</a:t>
          </a:r>
          <a:r>
            <a:rPr lang="en-US" sz="1050" kern="1200" dirty="0" smtClean="0">
              <a:solidFill>
                <a:srgbClr val="FF0000"/>
              </a:solidFill>
            </a:rPr>
            <a:t> </a:t>
          </a:r>
          <a:r>
            <a:rPr lang="en-US" sz="1050" kern="1200" dirty="0" err="1" smtClean="0">
              <a:solidFill>
                <a:srgbClr val="FF0000"/>
              </a:solidFill>
            </a:rPr>
            <a:t>liệu</a:t>
          </a:r>
          <a:endParaRPr lang="en-US" sz="1050" kern="1200" dirty="0">
            <a:solidFill>
              <a:srgbClr val="FF0000"/>
            </a:solidFill>
          </a:endParaRPr>
        </a:p>
      </dsp:txBody>
      <dsp:txXfrm rot="-5400000">
        <a:off x="39385" y="832599"/>
        <a:ext cx="547189" cy="350208"/>
      </dsp:txXfrm>
    </dsp:sp>
    <dsp:sp modelId="{ADE1A26C-9F1D-4A47-854B-B92FBB25D837}">
      <dsp:nvSpPr>
        <dsp:cNvPr id="0" name=""/>
        <dsp:cNvSpPr/>
      </dsp:nvSpPr>
      <dsp:spPr>
        <a:xfrm rot="5400000">
          <a:off x="2780601" y="-1377276"/>
          <a:ext cx="393345" cy="45581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Các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trưởng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dự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án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Các</a:t>
          </a:r>
          <a:r>
            <a:rPr lang="en-US" sz="1100" kern="1200" dirty="0" smtClean="0"/>
            <a:t> BA </a:t>
          </a:r>
          <a:r>
            <a:rPr lang="en-US" sz="1100" kern="1200" dirty="0" err="1" smtClean="0"/>
            <a:t>hỗ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trợ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dự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án</a:t>
          </a:r>
          <a:endParaRPr lang="en-US" sz="1100" kern="1200" dirty="0"/>
        </a:p>
      </dsp:txBody>
      <dsp:txXfrm rot="-5400000">
        <a:off x="698196" y="724331"/>
        <a:ext cx="4538954" cy="354941"/>
      </dsp:txXfrm>
    </dsp:sp>
    <dsp:sp modelId="{6CEF219C-0C37-4714-BF78-A3B59796C05F}">
      <dsp:nvSpPr>
        <dsp:cNvPr id="0" name=""/>
        <dsp:cNvSpPr/>
      </dsp:nvSpPr>
      <dsp:spPr>
        <a:xfrm rot="5400000">
          <a:off x="-104328" y="1523811"/>
          <a:ext cx="834613" cy="547189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>
              <a:solidFill>
                <a:srgbClr val="FF0000"/>
              </a:solidFill>
            </a:rPr>
            <a:t>Lập</a:t>
          </a:r>
          <a:r>
            <a:rPr lang="en-US" sz="1050" kern="1200" dirty="0" smtClean="0">
              <a:solidFill>
                <a:srgbClr val="FF0000"/>
              </a:solidFill>
            </a:rPr>
            <a:t> </a:t>
          </a:r>
          <a:r>
            <a:rPr lang="en-US" sz="1050" kern="1200" dirty="0" err="1" smtClean="0">
              <a:solidFill>
                <a:srgbClr val="FF0000"/>
              </a:solidFill>
            </a:rPr>
            <a:t>kế</a:t>
          </a:r>
          <a:r>
            <a:rPr lang="en-US" sz="1050" kern="1200" dirty="0" smtClean="0">
              <a:solidFill>
                <a:srgbClr val="FF0000"/>
              </a:solidFill>
            </a:rPr>
            <a:t> </a:t>
          </a:r>
          <a:r>
            <a:rPr lang="en-US" sz="1050" kern="1200" dirty="0" err="1" smtClean="0">
              <a:solidFill>
                <a:srgbClr val="FF0000"/>
              </a:solidFill>
            </a:rPr>
            <a:t>hoạch</a:t>
          </a:r>
          <a:endParaRPr lang="en-US" sz="1050" kern="1200" dirty="0">
            <a:solidFill>
              <a:srgbClr val="FF0000"/>
            </a:solidFill>
          </a:endParaRPr>
        </a:p>
      </dsp:txBody>
      <dsp:txXfrm rot="-5400000">
        <a:off x="39385" y="1653694"/>
        <a:ext cx="547189" cy="287424"/>
      </dsp:txXfrm>
    </dsp:sp>
    <dsp:sp modelId="{36D3A348-43FD-46B4-9BA4-2E613AA7C812}">
      <dsp:nvSpPr>
        <dsp:cNvPr id="0" name=""/>
        <dsp:cNvSpPr/>
      </dsp:nvSpPr>
      <dsp:spPr>
        <a:xfrm rot="5400000">
          <a:off x="2780601" y="-609448"/>
          <a:ext cx="393345" cy="46019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Trưởng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dự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án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Ban </a:t>
          </a:r>
          <a:r>
            <a:rPr lang="en-US" sz="1100" kern="1200" dirty="0" err="1" smtClean="0"/>
            <a:t>giám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đốc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và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giám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đốc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dự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án</a:t>
          </a:r>
          <a:endParaRPr lang="en-US" sz="1100" kern="1200" dirty="0"/>
        </a:p>
      </dsp:txBody>
      <dsp:txXfrm rot="-5400000">
        <a:off x="676319" y="1514036"/>
        <a:ext cx="4582707" cy="354941"/>
      </dsp:txXfrm>
    </dsp:sp>
    <dsp:sp modelId="{CC2A5078-11A0-4D49-BE35-4E454F92B09D}">
      <dsp:nvSpPr>
        <dsp:cNvPr id="0" name=""/>
        <dsp:cNvSpPr/>
      </dsp:nvSpPr>
      <dsp:spPr>
        <a:xfrm rot="5400000">
          <a:off x="-137021" y="2314816"/>
          <a:ext cx="899999" cy="547189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>
              <a:solidFill>
                <a:schemeClr val="tx1"/>
              </a:solidFill>
            </a:rPr>
            <a:t>Phân</a:t>
          </a:r>
          <a:r>
            <a:rPr lang="en-US" sz="1050" kern="1200" dirty="0" smtClean="0">
              <a:solidFill>
                <a:schemeClr val="tx1"/>
              </a:solidFill>
            </a:rPr>
            <a:t> </a:t>
          </a:r>
          <a:r>
            <a:rPr lang="en-US" sz="1050" kern="1200" dirty="0" err="1" smtClean="0">
              <a:solidFill>
                <a:schemeClr val="tx1"/>
              </a:solidFill>
            </a:rPr>
            <a:t>tích</a:t>
          </a:r>
          <a:r>
            <a:rPr lang="en-US" sz="1050" kern="1200" dirty="0" smtClean="0">
              <a:solidFill>
                <a:schemeClr val="tx1"/>
              </a:solidFill>
            </a:rPr>
            <a:t> </a:t>
          </a:r>
          <a:r>
            <a:rPr lang="en-US" sz="1050" kern="1200" dirty="0" err="1" smtClean="0">
              <a:solidFill>
                <a:schemeClr val="tx1"/>
              </a:solidFill>
            </a:rPr>
            <a:t>thiết</a:t>
          </a:r>
          <a:r>
            <a:rPr lang="en-US" sz="1050" kern="1200" dirty="0" smtClean="0">
              <a:solidFill>
                <a:schemeClr val="tx1"/>
              </a:solidFill>
            </a:rPr>
            <a:t> </a:t>
          </a:r>
          <a:r>
            <a:rPr lang="en-US" sz="1050" kern="1200" dirty="0" err="1" smtClean="0">
              <a:solidFill>
                <a:schemeClr val="tx1"/>
              </a:solidFill>
            </a:rPr>
            <a:t>kế</a:t>
          </a:r>
          <a:r>
            <a:rPr lang="en-US" sz="1050" kern="1200" dirty="0" smtClean="0">
              <a:solidFill>
                <a:schemeClr val="tx1"/>
              </a:solidFill>
            </a:rPr>
            <a:t> </a:t>
          </a:r>
          <a:endParaRPr lang="en-US" sz="1050" kern="1200" dirty="0">
            <a:solidFill>
              <a:schemeClr val="tx1"/>
            </a:solidFill>
          </a:endParaRPr>
        </a:p>
      </dsp:txBody>
      <dsp:txXfrm rot="-5400000">
        <a:off x="39385" y="2412006"/>
        <a:ext cx="547189" cy="352810"/>
      </dsp:txXfrm>
    </dsp:sp>
    <dsp:sp modelId="{0CA08704-600D-4EAD-9417-5509CEEDBFCE}">
      <dsp:nvSpPr>
        <dsp:cNvPr id="0" name=""/>
        <dsp:cNvSpPr/>
      </dsp:nvSpPr>
      <dsp:spPr>
        <a:xfrm rot="5400000">
          <a:off x="2780601" y="181556"/>
          <a:ext cx="393345" cy="46019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Trưởng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dự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án</a:t>
          </a:r>
          <a:r>
            <a:rPr lang="en-US" sz="1100" kern="1200" dirty="0" smtClean="0"/>
            <a:t>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BA </a:t>
          </a:r>
          <a:r>
            <a:rPr lang="en-US" sz="1100" kern="1200" dirty="0" err="1" smtClean="0"/>
            <a:t>của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dự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án</a:t>
          </a:r>
          <a:endParaRPr lang="en-US" sz="1100" kern="1200" dirty="0"/>
        </a:p>
      </dsp:txBody>
      <dsp:txXfrm rot="-5400000">
        <a:off x="676319" y="2305040"/>
        <a:ext cx="4582707" cy="354941"/>
      </dsp:txXfrm>
    </dsp:sp>
    <dsp:sp modelId="{C797277C-FACC-4C74-AC00-A96C31E5B796}">
      <dsp:nvSpPr>
        <dsp:cNvPr id="0" name=""/>
        <dsp:cNvSpPr/>
      </dsp:nvSpPr>
      <dsp:spPr>
        <a:xfrm rot="5400000">
          <a:off x="10404" y="2991089"/>
          <a:ext cx="605147" cy="5471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Code</a:t>
          </a:r>
          <a:endParaRPr lang="en-US" sz="1200" kern="1200" dirty="0">
            <a:solidFill>
              <a:schemeClr val="tx1"/>
            </a:solidFill>
          </a:endParaRPr>
        </a:p>
      </dsp:txBody>
      <dsp:txXfrm rot="-5400000">
        <a:off x="39384" y="3235705"/>
        <a:ext cx="547189" cy="57958"/>
      </dsp:txXfrm>
    </dsp:sp>
    <dsp:sp modelId="{0C1235E8-87FC-48D9-806E-146078404998}">
      <dsp:nvSpPr>
        <dsp:cNvPr id="0" name=""/>
        <dsp:cNvSpPr/>
      </dsp:nvSpPr>
      <dsp:spPr>
        <a:xfrm rot="5400000">
          <a:off x="2780601" y="857828"/>
          <a:ext cx="393345" cy="46019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Đội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lập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trình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của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dự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án</a:t>
          </a:r>
          <a:endParaRPr lang="en-US" sz="1100" kern="1200" dirty="0"/>
        </a:p>
      </dsp:txBody>
      <dsp:txXfrm rot="-5400000">
        <a:off x="676319" y="2981312"/>
        <a:ext cx="4582707" cy="354941"/>
      </dsp:txXfrm>
    </dsp:sp>
    <dsp:sp modelId="{BF8C0FAC-CA2A-4A2F-9E63-1213A063EBEA}">
      <dsp:nvSpPr>
        <dsp:cNvPr id="0" name=""/>
        <dsp:cNvSpPr/>
      </dsp:nvSpPr>
      <dsp:spPr>
        <a:xfrm rot="5400000">
          <a:off x="-51732" y="3582072"/>
          <a:ext cx="751381" cy="569149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Kiểm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tra</a:t>
          </a:r>
          <a:r>
            <a:rPr lang="en-US" sz="900" kern="1200" dirty="0" smtClean="0"/>
            <a:t> </a:t>
          </a:r>
          <a:endParaRPr lang="en-US" sz="900" kern="1200" dirty="0"/>
        </a:p>
      </dsp:txBody>
      <dsp:txXfrm rot="-5400000">
        <a:off x="39385" y="3775531"/>
        <a:ext cx="569149" cy="182232"/>
      </dsp:txXfrm>
    </dsp:sp>
    <dsp:sp modelId="{6AC729CE-95FA-42A5-B6BC-B2F2CD760611}">
      <dsp:nvSpPr>
        <dsp:cNvPr id="0" name=""/>
        <dsp:cNvSpPr/>
      </dsp:nvSpPr>
      <dsp:spPr>
        <a:xfrm rot="5400000">
          <a:off x="2791580" y="1459791"/>
          <a:ext cx="393345" cy="46019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Tester</a:t>
          </a:r>
          <a:endParaRPr lang="en-US" sz="1100" kern="1200" dirty="0"/>
        </a:p>
      </dsp:txBody>
      <dsp:txXfrm rot="-5400000">
        <a:off x="687298" y="3583275"/>
        <a:ext cx="4582707" cy="354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D57D9-1D24-479E-B4C6-E7ABB3C7248D}">
      <dsp:nvSpPr>
        <dsp:cNvPr id="0" name=""/>
        <dsp:cNvSpPr/>
      </dsp:nvSpPr>
      <dsp:spPr>
        <a:xfrm>
          <a:off x="3780" y="0"/>
          <a:ext cx="1267540" cy="3256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Lập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kế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hoạch</a:t>
          </a:r>
          <a:r>
            <a:rPr lang="en-US" sz="1600" kern="1200" dirty="0" smtClean="0">
              <a:solidFill>
                <a:schemeClr val="tx1"/>
              </a:solidFill>
            </a:rPr>
            <a:t> test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780" y="1302454"/>
        <a:ext cx="1267540" cy="1302454"/>
      </dsp:txXfrm>
    </dsp:sp>
    <dsp:sp modelId="{297E5FE8-CA4E-45B2-AB99-4BFE4A929586}">
      <dsp:nvSpPr>
        <dsp:cNvPr id="0" name=""/>
        <dsp:cNvSpPr/>
      </dsp:nvSpPr>
      <dsp:spPr>
        <a:xfrm>
          <a:off x="95404" y="195368"/>
          <a:ext cx="1084293" cy="10842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DE6146-9F74-450F-AA98-E6FEA97FA683}">
      <dsp:nvSpPr>
        <dsp:cNvPr id="0" name=""/>
        <dsp:cNvSpPr/>
      </dsp:nvSpPr>
      <dsp:spPr>
        <a:xfrm>
          <a:off x="1309347" y="0"/>
          <a:ext cx="1267540" cy="3256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Cài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đặt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chuẩn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bị</a:t>
          </a:r>
          <a:r>
            <a:rPr lang="en-US" sz="1600" kern="1200" dirty="0" smtClean="0">
              <a:solidFill>
                <a:schemeClr val="tx1"/>
              </a:solidFill>
            </a:rPr>
            <a:t> test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309347" y="1302454"/>
        <a:ext cx="1267540" cy="1302454"/>
      </dsp:txXfrm>
    </dsp:sp>
    <dsp:sp modelId="{50D3146C-884C-493F-9482-DE4C34688849}">
      <dsp:nvSpPr>
        <dsp:cNvPr id="0" name=""/>
        <dsp:cNvSpPr/>
      </dsp:nvSpPr>
      <dsp:spPr>
        <a:xfrm>
          <a:off x="1400971" y="195368"/>
          <a:ext cx="1084293" cy="108429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CFC2CB7-96EA-48AE-8523-6E9D4BD5707B}">
      <dsp:nvSpPr>
        <dsp:cNvPr id="0" name=""/>
        <dsp:cNvSpPr/>
      </dsp:nvSpPr>
      <dsp:spPr>
        <a:xfrm>
          <a:off x="2614914" y="0"/>
          <a:ext cx="1267540" cy="3256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Unit test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614914" y="1302454"/>
        <a:ext cx="1267540" cy="1302454"/>
      </dsp:txXfrm>
    </dsp:sp>
    <dsp:sp modelId="{D31697A3-034C-4002-9F69-801F644CB38F}">
      <dsp:nvSpPr>
        <dsp:cNvPr id="0" name=""/>
        <dsp:cNvSpPr/>
      </dsp:nvSpPr>
      <dsp:spPr>
        <a:xfrm>
          <a:off x="2706538" y="195368"/>
          <a:ext cx="1084293" cy="108429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454EB3-DA86-44A7-8139-95C7F1B4C60B}">
      <dsp:nvSpPr>
        <dsp:cNvPr id="0" name=""/>
        <dsp:cNvSpPr/>
      </dsp:nvSpPr>
      <dsp:spPr>
        <a:xfrm>
          <a:off x="3920481" y="0"/>
          <a:ext cx="1267540" cy="3256136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 Test</a:t>
          </a:r>
          <a:endParaRPr lang="en-US" sz="1600" kern="1200" dirty="0"/>
        </a:p>
      </dsp:txBody>
      <dsp:txXfrm>
        <a:off x="3920481" y="1302454"/>
        <a:ext cx="1267540" cy="1302454"/>
      </dsp:txXfrm>
    </dsp:sp>
    <dsp:sp modelId="{791B75BA-E133-4D97-81ED-5E812F86ACB7}">
      <dsp:nvSpPr>
        <dsp:cNvPr id="0" name=""/>
        <dsp:cNvSpPr/>
      </dsp:nvSpPr>
      <dsp:spPr>
        <a:xfrm>
          <a:off x="4012105" y="195368"/>
          <a:ext cx="1084293" cy="108429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1F1737-3BDD-46A8-A28F-55F370E4F42E}">
      <dsp:nvSpPr>
        <dsp:cNvPr id="0" name=""/>
        <dsp:cNvSpPr/>
      </dsp:nvSpPr>
      <dsp:spPr>
        <a:xfrm>
          <a:off x="5226048" y="0"/>
          <a:ext cx="1267540" cy="3256136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Intergration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>
        <a:off x="5226048" y="1302454"/>
        <a:ext cx="1267540" cy="1302454"/>
      </dsp:txXfrm>
    </dsp:sp>
    <dsp:sp modelId="{27DF99CC-C30E-4A07-8B3A-1F845237B7CC}">
      <dsp:nvSpPr>
        <dsp:cNvPr id="0" name=""/>
        <dsp:cNvSpPr/>
      </dsp:nvSpPr>
      <dsp:spPr>
        <a:xfrm>
          <a:off x="5317672" y="195368"/>
          <a:ext cx="1084293" cy="108429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2139054-6F1F-45CC-8BF7-66B851FD58C8}">
      <dsp:nvSpPr>
        <dsp:cNvPr id="0" name=""/>
        <dsp:cNvSpPr/>
      </dsp:nvSpPr>
      <dsp:spPr>
        <a:xfrm>
          <a:off x="6531615" y="0"/>
          <a:ext cx="1267540" cy="3256136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System Test</a:t>
          </a:r>
          <a:endParaRPr lang="en-US" sz="1600" kern="1200" dirty="0"/>
        </a:p>
      </dsp:txBody>
      <dsp:txXfrm>
        <a:off x="6531615" y="1302454"/>
        <a:ext cx="1267540" cy="1302454"/>
      </dsp:txXfrm>
    </dsp:sp>
    <dsp:sp modelId="{54487500-D75E-422D-9278-E84D4583909D}">
      <dsp:nvSpPr>
        <dsp:cNvPr id="0" name=""/>
        <dsp:cNvSpPr/>
      </dsp:nvSpPr>
      <dsp:spPr>
        <a:xfrm>
          <a:off x="6623239" y="195368"/>
          <a:ext cx="1084293" cy="108429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8F5491-CC32-4911-916E-CFB9F738CD07}">
      <dsp:nvSpPr>
        <dsp:cNvPr id="0" name=""/>
        <dsp:cNvSpPr/>
      </dsp:nvSpPr>
      <dsp:spPr>
        <a:xfrm>
          <a:off x="7837182" y="0"/>
          <a:ext cx="1267540" cy="3256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Kiểm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kết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quả</a:t>
          </a:r>
          <a:endParaRPr lang="en-US" sz="1600" kern="1200" dirty="0"/>
        </a:p>
      </dsp:txBody>
      <dsp:txXfrm>
        <a:off x="7837182" y="1302454"/>
        <a:ext cx="1267540" cy="1302454"/>
      </dsp:txXfrm>
    </dsp:sp>
    <dsp:sp modelId="{1610F937-A44B-4A5C-94FC-20A9BC39AC6E}">
      <dsp:nvSpPr>
        <dsp:cNvPr id="0" name=""/>
        <dsp:cNvSpPr/>
      </dsp:nvSpPr>
      <dsp:spPr>
        <a:xfrm>
          <a:off x="7928806" y="195368"/>
          <a:ext cx="1084293" cy="10842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8094B0-0BFB-412C-867D-EC8836E8C020}">
      <dsp:nvSpPr>
        <dsp:cNvPr id="0" name=""/>
        <dsp:cNvSpPr/>
      </dsp:nvSpPr>
      <dsp:spPr>
        <a:xfrm>
          <a:off x="364340" y="2604908"/>
          <a:ext cx="8379823" cy="48842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QUY TRÌNH TEST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THINGS YOU NEED FOR SOFTWARE TESTING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điều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bạn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nên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biết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Phát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triển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phần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mềm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– tester ở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đâu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?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Quy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trình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test.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Bug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là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gì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?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Đáng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sợ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không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?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Vòng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đời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của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bug.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5536" y="195486"/>
            <a:ext cx="8424936" cy="504056"/>
          </a:xfrm>
        </p:spPr>
        <p:txBody>
          <a:bodyPr/>
          <a:lstStyle/>
          <a:p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1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2148748919"/>
              </p:ext>
            </p:extLst>
          </p:nvPr>
        </p:nvGraphicFramePr>
        <p:xfrm>
          <a:off x="467544" y="627534"/>
          <a:ext cx="532859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79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64088" y="2045067"/>
            <a:ext cx="4572000" cy="473576"/>
          </a:xfrm>
        </p:spPr>
        <p:txBody>
          <a:bodyPr/>
          <a:lstStyle/>
          <a:p>
            <a:r>
              <a:rPr lang="en-US" altLang="ko-KR" dirty="0" smtClean="0"/>
              <a:t>Tester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36096" y="2545989"/>
            <a:ext cx="4572000" cy="288032"/>
          </a:xfrm>
        </p:spPr>
        <p:txBody>
          <a:bodyPr/>
          <a:lstStyle/>
          <a:p>
            <a:pPr lvl="0"/>
            <a:r>
              <a:rPr lang="en-US" altLang="ko-KR" dirty="0" err="1" smtClean="0"/>
              <a:t>Bạn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làm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khi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chúng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tôi</a:t>
            </a:r>
            <a:r>
              <a:rPr lang="en-US" altLang="ko-KR" dirty="0" smtClean="0"/>
              <a:t> code ?</a:t>
            </a:r>
            <a:endParaRPr lang="en-US" altLang="ko-KR" dirty="0"/>
          </a:p>
        </p:txBody>
      </p:sp>
      <p:sp>
        <p:nvSpPr>
          <p:cNvPr id="4" name="Oval Callout 3"/>
          <p:cNvSpPr/>
          <p:nvPr/>
        </p:nvSpPr>
        <p:spPr>
          <a:xfrm>
            <a:off x="3275856" y="1635646"/>
            <a:ext cx="1296144" cy="617592"/>
          </a:xfrm>
          <a:prstGeom prst="wedgeEllipseCallout">
            <a:avLst>
              <a:gd name="adj1" fmla="val -49461"/>
              <a:gd name="adj2" fmla="val 70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Facebook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 rot="19649572">
            <a:off x="2247014" y="1565752"/>
            <a:ext cx="936104" cy="504056"/>
          </a:xfrm>
          <a:prstGeom prst="wedgeRoundRectCallout">
            <a:avLst>
              <a:gd name="adj1" fmla="val -21875"/>
              <a:gd name="adj2" fmla="val 924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 rot="2688749">
            <a:off x="4109622" y="2331175"/>
            <a:ext cx="1087022" cy="653364"/>
          </a:xfrm>
          <a:prstGeom prst="cloudCallout">
            <a:avLst>
              <a:gd name="adj1" fmla="val -52841"/>
              <a:gd name="adj2" fmla="val 10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Shopping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39" y="2153991"/>
            <a:ext cx="503866" cy="5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Tester </a:t>
            </a:r>
            <a:r>
              <a:rPr lang="en-US" altLang="ko-KR" dirty="0" err="1" smtClean="0"/>
              <a:t>đã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làm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gì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93076" y="332722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849012" y="3327229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463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2669" y="1482998"/>
            <a:ext cx="2932815" cy="1015663"/>
            <a:chOff x="1448989" y="1595280"/>
            <a:chExt cx="3030085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964612"/>
              <a:ext cx="302367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Tester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cũng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sẽ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phải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đọc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cả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phòng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Đọc</a:t>
              </a:r>
              <a:r>
                <a:rPr lang="en-US" altLang="ko-KR" sz="1200" b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b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liệu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2388" y="3119938"/>
            <a:ext cx="2932815" cy="1015663"/>
            <a:chOff x="1448989" y="1595280"/>
            <a:chExt cx="3030085" cy="1015663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964612"/>
              <a:ext cx="302367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việc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viết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testcase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yêu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ở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trong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cũng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như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200" b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200" b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viết</a:t>
              </a:r>
              <a:r>
                <a:rPr lang="en-US" altLang="ko-KR" sz="1200" b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testcase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6236" y="1481454"/>
            <a:ext cx="2932815" cy="990082"/>
            <a:chOff x="1448989" y="1595280"/>
            <a:chExt cx="3030085" cy="990082"/>
          </a:xfrm>
        </p:grpSpPr>
        <p:sp>
          <p:nvSpPr>
            <p:cNvPr id="19" name="TextBox 18"/>
            <p:cNvSpPr txBox="1"/>
            <p:nvPr/>
          </p:nvSpPr>
          <p:spPr>
            <a:xfrm>
              <a:off x="1448989" y="1939031"/>
              <a:ext cx="302367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yêu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trưởng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phòng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ra.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điểm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đó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Phân</a:t>
              </a:r>
              <a:r>
                <a:rPr lang="en-US" altLang="ko-KR" sz="1200" b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tích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05955" y="3118394"/>
            <a:ext cx="2932815" cy="1107996"/>
            <a:chOff x="1448989" y="1595280"/>
            <a:chExt cx="3030085" cy="1107996"/>
          </a:xfrm>
        </p:grpSpPr>
        <p:sp>
          <p:nvSpPr>
            <p:cNvPr id="22" name="TextBox 21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đội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lập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hoàn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thành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xong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nhiệm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vụ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bàn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việc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kiểm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kịch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testcase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viết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trước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Test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QUY TRÌNH TEST</a:t>
            </a:r>
            <a:endParaRPr lang="ko-KR" alt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99113492"/>
              </p:ext>
            </p:extLst>
          </p:nvPr>
        </p:nvGraphicFramePr>
        <p:xfrm>
          <a:off x="35496" y="1131590"/>
          <a:ext cx="9108504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276</Words>
  <Application>Microsoft Office PowerPoint</Application>
  <PresentationFormat>On-screen Show (16:9)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Malgun Gothic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dương trần</cp:lastModifiedBy>
  <cp:revision>242</cp:revision>
  <dcterms:created xsi:type="dcterms:W3CDTF">2016-12-05T23:26:54Z</dcterms:created>
  <dcterms:modified xsi:type="dcterms:W3CDTF">2020-06-14T15:49:37Z</dcterms:modified>
</cp:coreProperties>
</file>