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5143500" type="screen16x9"/>
  <p:notesSz cx="6858000" cy="9144000"/>
  <p:embeddedFontLst>
    <p:embeddedFont>
      <p:font typeface="Sniglet" panose="020B0604020202020204" charset="0"/>
      <p:regular r:id="rId13"/>
    </p:embeddedFont>
    <p:embeddedFont>
      <p:font typeface="Walter Turncoa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48B7CD-9D07-4640-969A-863FBB5E1873}">
  <a:tblStyle styleId="{9648B7CD-9D07-4640-969A-863FBB5E1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Tester </a:t>
            </a:r>
            <a:br>
              <a:rPr lang="en" dirty="0" smtClean="0"/>
            </a:br>
            <a:r>
              <a:rPr lang="en-US" dirty="0" smtClean="0"/>
              <a:t>Who are you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724027" y="310605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5559702" y="1266999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5453270" y="2600050"/>
            <a:ext cx="1636643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21440297">
            <a:off x="3863380" y="522096"/>
            <a:ext cx="1417241" cy="97293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825"/>
            <a:ext cx="9156000" cy="8574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số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câu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hỏi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trải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nghiệm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3225"/>
            <a:ext cx="8229600" cy="36997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Theo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bạn</a:t>
            </a:r>
            <a:r>
              <a:rPr lang="en-US" dirty="0" smtClean="0">
                <a:latin typeface="+mn-lt"/>
              </a:rPr>
              <a:t>, Tester </a:t>
            </a:r>
            <a:r>
              <a:rPr lang="en-US" dirty="0" err="1" smtClean="0">
                <a:latin typeface="+mn-lt"/>
              </a:rPr>
              <a:t>quan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trọng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hơn</a:t>
            </a:r>
            <a:r>
              <a:rPr lang="en-US" dirty="0" smtClean="0">
                <a:latin typeface="+mn-lt"/>
              </a:rPr>
              <a:t> hay Dev </a:t>
            </a:r>
            <a:r>
              <a:rPr lang="en-US" dirty="0" err="1" smtClean="0">
                <a:latin typeface="+mn-lt"/>
              </a:rPr>
              <a:t>quan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trọng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hơn</a:t>
            </a:r>
            <a:r>
              <a:rPr lang="en-US" dirty="0" smtClean="0">
                <a:latin typeface="+mn-lt"/>
              </a:rPr>
              <a:t>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latin typeface="+mn-lt"/>
              </a:rPr>
              <a:t>Tại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Việt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nam</a:t>
            </a:r>
            <a:r>
              <a:rPr lang="en-US" dirty="0" smtClean="0">
                <a:latin typeface="+mn-lt"/>
              </a:rPr>
              <a:t> , </a:t>
            </a:r>
            <a:r>
              <a:rPr lang="en-US" dirty="0" err="1" smtClean="0">
                <a:latin typeface="+mn-lt"/>
              </a:rPr>
              <a:t>mức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lương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tester hay dev </a:t>
            </a:r>
            <a:r>
              <a:rPr lang="en-US" dirty="0" err="1" smtClean="0">
                <a:latin typeface="+mn-lt"/>
              </a:rPr>
              <a:t>cao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hơn</a:t>
            </a:r>
            <a:r>
              <a:rPr lang="en-US" dirty="0" smtClean="0">
                <a:latin typeface="+mn-lt"/>
              </a:rPr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+mn-lt"/>
              </a:rPr>
              <a:t>Bạn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chọn</a:t>
            </a:r>
            <a:r>
              <a:rPr lang="en-US" dirty="0" smtClean="0">
                <a:latin typeface="+mn-lt"/>
              </a:rPr>
              <a:t> tester </a:t>
            </a:r>
            <a:r>
              <a:rPr lang="en-US" dirty="0" err="1" smtClean="0">
                <a:latin typeface="+mn-lt"/>
              </a:rPr>
              <a:t>vì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sao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3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Định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nghiệp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Tester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gì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???</a:t>
            </a:r>
          </a:p>
          <a:p>
            <a:pPr marL="10160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Nghề</a:t>
            </a:r>
            <a:r>
              <a:rPr lang="en-US" dirty="0" smtClean="0">
                <a:latin typeface="+mj-lt"/>
              </a:rPr>
              <a:t> tester </a:t>
            </a:r>
            <a:r>
              <a:rPr lang="en-US" dirty="0" err="1" smtClean="0">
                <a:latin typeface="+mj-lt"/>
              </a:rPr>
              <a:t>làm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ở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đâu</a:t>
            </a:r>
            <a:r>
              <a:rPr lang="en-US" dirty="0" smtClean="0">
                <a:latin typeface="+mj-lt"/>
              </a:rPr>
              <a:t> ?</a:t>
            </a:r>
          </a:p>
          <a:p>
            <a:pPr marL="10160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gì</a:t>
            </a:r>
            <a:r>
              <a:rPr lang="en-US" dirty="0" smtClean="0">
                <a:latin typeface="+mj-lt"/>
              </a:rPr>
              <a:t>?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101600" indent="0">
              <a:buNone/>
            </a:pPr>
            <a:endParaRPr lang="en-US" dirty="0">
              <a:latin typeface="+mj-lt"/>
            </a:endParaRPr>
          </a:p>
          <a:p>
            <a:pPr marL="1016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5043"/>
            <a:ext cx="8229600" cy="4567932"/>
          </a:xfrm>
        </p:spPr>
        <p:txBody>
          <a:bodyPr/>
          <a:lstStyle/>
          <a:p>
            <a:r>
              <a:rPr lang="en-US" sz="2400" dirty="0" err="1">
                <a:latin typeface="+mn-lt"/>
              </a:rPr>
              <a:t>Trong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lĩnh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vực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mềm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ngoài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nghề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lập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trình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thì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nghề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kiểm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chất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lượng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mềm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còn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gọi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là</a:t>
            </a:r>
            <a:r>
              <a:rPr lang="en-US" sz="2400" dirty="0">
                <a:latin typeface="+mn-lt"/>
              </a:rPr>
              <a:t> Tester hay QC Engineer) 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Hiện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tại</a:t>
            </a:r>
            <a:r>
              <a:rPr lang="en-US" sz="2400" dirty="0" smtClean="0">
                <a:latin typeface="+mn-lt"/>
              </a:rPr>
              <a:t> ở </a:t>
            </a:r>
            <a:r>
              <a:rPr lang="en-US" sz="2400" dirty="0" err="1" smtClean="0">
                <a:latin typeface="+mn-lt"/>
              </a:rPr>
              <a:t>nước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ngoài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trung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cứ</a:t>
            </a:r>
            <a:r>
              <a:rPr lang="en-US" sz="2400" dirty="0" smtClean="0">
                <a:latin typeface="+mn-lt"/>
              </a:rPr>
              <a:t> 1 </a:t>
            </a:r>
            <a:r>
              <a:rPr lang="en-US" sz="2400" dirty="0" err="1" smtClean="0">
                <a:latin typeface="+mn-lt"/>
              </a:rPr>
              <a:t>lập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4 tester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Tại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việt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nam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thì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tỉ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lệ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là</a:t>
            </a:r>
            <a:r>
              <a:rPr lang="en-US" sz="2400" dirty="0" smtClean="0">
                <a:latin typeface="+mn-lt"/>
              </a:rPr>
              <a:t> 1:4 </a:t>
            </a:r>
            <a:r>
              <a:rPr lang="en-US" sz="2400" dirty="0" err="1" smtClean="0">
                <a:latin typeface="+mn-lt"/>
              </a:rPr>
              <a:t>hoặc</a:t>
            </a:r>
            <a:r>
              <a:rPr lang="en-US" sz="2400" dirty="0" smtClean="0">
                <a:latin typeface="+mn-lt"/>
              </a:rPr>
              <a:t> 1:5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368325"/>
            <a:ext cx="9156000" cy="632214"/>
          </a:xfrm>
        </p:spPr>
        <p:txBody>
          <a:bodyPr/>
          <a:lstStyle/>
          <a:p>
            <a:r>
              <a:rPr lang="en-US" dirty="0" smtClean="0"/>
              <a:t>Tester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6191"/>
            <a:ext cx="8229600" cy="3617844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Tìm</a:t>
            </a:r>
            <a:r>
              <a:rPr lang="en-US" dirty="0" smtClean="0">
                <a:latin typeface="+mn-lt"/>
              </a:rPr>
              <a:t> </a:t>
            </a:r>
            <a:r>
              <a:rPr lang="vi-VN" dirty="0" smtClean="0">
                <a:latin typeface="+mn-lt"/>
              </a:rPr>
              <a:t>kiếm </a:t>
            </a:r>
            <a:r>
              <a:rPr lang="vi-VN" dirty="0">
                <a:latin typeface="+mn-lt"/>
              </a:rPr>
              <a:t>các lỗi, sai sót, hay bất cứ vấn đề nào mà có thể ảnh hưởng đến chất lượng phần mềm</a:t>
            </a:r>
            <a:r>
              <a:rPr lang="vi-VN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n-lt"/>
              </a:rPr>
              <a:t>K</a:t>
            </a:r>
            <a:r>
              <a:rPr lang="en-US" dirty="0" err="1" smtClean="0">
                <a:latin typeface="+mn-lt"/>
              </a:rPr>
              <a:t>hảo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dưới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định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đó</a:t>
            </a:r>
            <a:endParaRPr lang="en-US" dirty="0" smtClean="0">
              <a:latin typeface="+mn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50%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thời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hoàn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mềm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thời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gian</a:t>
            </a:r>
            <a:r>
              <a:rPr lang="en-US" dirty="0" smtClean="0">
                <a:latin typeface="+mn-lt"/>
              </a:rPr>
              <a:t> test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75" y="267302"/>
            <a:ext cx="2219325" cy="9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322813"/>
            <a:ext cx="9156000" cy="8574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Nguyên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tắc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Tester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08099"/>
            <a:ext cx="8229600" cy="3524875"/>
          </a:xfrm>
        </p:spPr>
        <p:txBody>
          <a:bodyPr/>
          <a:lstStyle/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1</a:t>
            </a:r>
            <a:r>
              <a:rPr lang="en-US" dirty="0">
                <a:latin typeface="+mj-lt"/>
              </a:rPr>
              <a:t>: 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trọng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1 ca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hay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muốn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2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mình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3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Nhóm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9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151"/>
            <a:ext cx="8229600" cy="4648824"/>
          </a:xfrm>
        </p:spPr>
        <p:txBody>
          <a:bodyPr/>
          <a:lstStyle/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4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thấu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5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ca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muốn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muốn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6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sát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hay </a:t>
            </a:r>
            <a:r>
              <a:rPr lang="en-US" dirty="0" err="1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7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Tránh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ca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bâng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bâng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quơ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5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9450"/>
            <a:ext cx="8229600" cy="3810000"/>
          </a:xfrm>
        </p:spPr>
        <p:txBody>
          <a:bodyPr/>
          <a:lstStyle/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8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ngầm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lỗi</a:t>
            </a:r>
            <a:r>
              <a:rPr lang="en-US" dirty="0" smtClean="0">
                <a:latin typeface="+mj-lt"/>
              </a:rPr>
              <a:t>. 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XXX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9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tồn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u="sng" dirty="0" err="1">
                <a:latin typeface="+mj-lt"/>
              </a:rPr>
              <a:t>Quy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tắc</a:t>
            </a:r>
            <a:r>
              <a:rPr lang="en-US" u="sng" dirty="0">
                <a:latin typeface="+mj-lt"/>
              </a:rPr>
              <a:t> 10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nhiệm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tuệ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76091"/>
            <a:ext cx="9156000" cy="8574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Nghề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này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làm</a:t>
            </a:r>
            <a:r>
              <a:rPr lang="en-US" dirty="0" smtClean="0">
                <a:latin typeface="+mn-lt"/>
              </a:rPr>
              <a:t> ở </a:t>
            </a:r>
            <a:r>
              <a:rPr lang="en-US" dirty="0" err="1" smtClean="0">
                <a:latin typeface="+mn-lt"/>
              </a:rPr>
              <a:t>đâu</a:t>
            </a:r>
            <a:r>
              <a:rPr lang="en-US" dirty="0" smtClean="0">
                <a:latin typeface="+mn-lt"/>
              </a:rPr>
              <a:t> 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công</a:t>
            </a:r>
            <a:r>
              <a:rPr lang="en-US" dirty="0" smtClean="0">
                <a:latin typeface="+mj-lt"/>
              </a:rPr>
              <a:t> ty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mềm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lớn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nhỏ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Freelancer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startup 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n-lt"/>
              </a:rPr>
              <a:t>Tự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mở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công</a:t>
            </a:r>
            <a:r>
              <a:rPr lang="en-US" dirty="0" smtClean="0">
                <a:latin typeface="+mn-lt"/>
              </a:rPr>
              <a:t> ty </a:t>
            </a:r>
            <a:r>
              <a:rPr lang="en-US" dirty="0" err="1" smtClean="0">
                <a:latin typeface="+mn-lt"/>
              </a:rPr>
              <a:t>chuyên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biệt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về</a:t>
            </a:r>
            <a:r>
              <a:rPr lang="en-US" dirty="0" smtClean="0">
                <a:latin typeface="+mn-lt"/>
              </a:rPr>
              <a:t> tester</a:t>
            </a:r>
            <a:endParaRPr lang="en-US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638">
            <a:off x="5936673" y="1268125"/>
            <a:ext cx="1006764" cy="69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07" y="1607075"/>
            <a:ext cx="1628570" cy="985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580">
            <a:off x="5830403" y="2636598"/>
            <a:ext cx="1472257" cy="827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021">
            <a:off x="6610613" y="3794859"/>
            <a:ext cx="1735222" cy="7553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18" y="3911277"/>
            <a:ext cx="1570182" cy="8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322813"/>
            <a:ext cx="9156000" cy="8574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Tố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chất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tester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213"/>
            <a:ext cx="8229600" cy="3563237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Biết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ít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nhất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ngôn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ngữ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lập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Hiểu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ứng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nhau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thì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gì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Tỉ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mỉ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cẩn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thận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nhạy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bén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Vừa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người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phát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triển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vừa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khách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hàng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cuối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92" y="998351"/>
            <a:ext cx="4000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26" y="1213701"/>
            <a:ext cx="558916" cy="102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04" y="912626"/>
            <a:ext cx="765934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50" y="1736502"/>
            <a:ext cx="7112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751513"/>
            <a:ext cx="1892300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543</Words>
  <Application>Microsoft Office PowerPoint</Application>
  <PresentationFormat>On-screen Show (16:9)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Sniglet</vt:lpstr>
      <vt:lpstr>Walter Turncoat</vt:lpstr>
      <vt:lpstr>Ursula template</vt:lpstr>
      <vt:lpstr>Tester  Who are you</vt:lpstr>
      <vt:lpstr>Định hướng nghề nghiệp </vt:lpstr>
      <vt:lpstr>PowerPoint Presentation</vt:lpstr>
      <vt:lpstr>Tester là gì ??? </vt:lpstr>
      <vt:lpstr>Nguyên tắc của Tester</vt:lpstr>
      <vt:lpstr>PowerPoint Presentation</vt:lpstr>
      <vt:lpstr>PowerPoint Presentation</vt:lpstr>
      <vt:lpstr>Nghề này làm ở đâu ?</vt:lpstr>
      <vt:lpstr>Tố chất của tester </vt:lpstr>
      <vt:lpstr>Một số câu hỏi trải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Duong</dc:creator>
  <cp:lastModifiedBy>dương trần</cp:lastModifiedBy>
  <cp:revision>92</cp:revision>
  <dcterms:modified xsi:type="dcterms:W3CDTF">2020-06-05T15:54:39Z</dcterms:modified>
</cp:coreProperties>
</file>