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dd5473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dd547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30c9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30c9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30c91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30c91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4f943d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4f943d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4f943d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4f943d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Tsai’s calibration model assumes that some parameters of the camera are provided by the manufacturer, to reduce the initial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guess of the estimation. It requires n features points (n &gt; 8) per image and solves the calibration problem with a set of n linear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equations based on the radial alignment constraint. A second order radial distortion model is used while no decentering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distortion terms are considered. The two-step method can cope with either a single image or multiple images of a 3D or planar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calibration grid, but grid point coordinates must be known. The technique developed by Heikkila &amp; Silven (1997) first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extracts initial estimates of the camera parameters using a closed-form solution (DLT) and then a nonlinear least-squares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estimation employing a the Levenberg-Marquardt algorithm is applied to refine the IO and compute the distortion parameters.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model uses two coefficients for both radial and decentering distortion, and the method works with single or multiple images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and with 2D or 3D calibration grids. Zhang’s calibration method requires a planar checkerboard grid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to be placed at different orientations (more than 2) in front of the camera. The developed algorithm uses the extracted corner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points of the checkerboard pattern to compute a projective transformation between the image points of the n different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images, up to a scale factor. Afterwards, the camera interior and exterior parameters are recovered using a closed-form solution,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while the third- and fifth-order radial distortion terms are recovered within a linear least-squares solution. A final nonlinear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minimization of the reprojection error, solved using a Levenberg-Marquardt method, refines all the recovered parameters. Zhang’s approach is quite similar to that of Triggs (1998), which requires at least 5 views of a planar scene.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d30c91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d30c91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dd5d7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dd5d7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dd5d7d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dd5d7d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d30c91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d30c91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Human </a:t>
            </a:r>
            <a:r>
              <a:rPr lang="en" sz="3600"/>
              <a:t>Detection and Height Estimation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Group-1 Evaluation 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Daivat Bhatt (201501023)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Neel Shukla (201501063)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Rahulkumar Savariya (201501091)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Mohit Solanki (201501103)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Jeet Trivedi (201501111)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cont.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[5] Zhang, Z., 2000: A flexible new technique for camera calibration. IEEE Trans. on PAMI, Vol. 22(11), pp. 1330-1334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[6] ISPRS Commission V Symposium 'Image Engineering and Vision Metrology : “Digital camera calibration methods: consideration and comparisons.”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[7] E. Jeges, I. Kispal and Z. Hornak, "Measuring human height using calibrated cameras," 2008 Conference on Human System Interactions, Krakow, 2008, pp. 755-760.doi: 10.1109/HSI.2008.4581536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the entire project into two halves: Detecting and Estimating.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camera is fixed such as a surveillance camera. Hence, we also will have to deal with camera </a:t>
            </a:r>
            <a:r>
              <a:rPr lang="en"/>
              <a:t>calibration</a:t>
            </a:r>
            <a:r>
              <a:rPr lang="en"/>
              <a:t> when working on height estimation.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detection: Has multiple existing results and algorithms available like the HoG implementation [1] as well as the fast R-CNN framework [2].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Estimation: Working on camera </a:t>
            </a:r>
            <a:r>
              <a:rPr lang="en"/>
              <a:t>calibration</a:t>
            </a:r>
            <a:r>
              <a:rPr lang="en"/>
              <a:t> technique [5] and using the parameters obtained from camera calibration for </a:t>
            </a:r>
            <a:r>
              <a:rPr lang="en"/>
              <a:t>estimation</a:t>
            </a:r>
            <a:r>
              <a:rPr lang="en"/>
              <a:t> of height of person [7].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Detection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discuss here the steps specified in the HoG method [1].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fixed size window at each position and scale of 64x128 pixels (this will help later during quantization and binning of gradients.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horizontal and vertical gradient orientation and magnitudes. The histograms when combined with each other forms the descriptor.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each 64x128 image into 16x16 blocks. There must be 50% overlap between blocks. Quantize each gradient orientation into 9 bins (0-180°) Normalize using L1-norm or L1-sqrt.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feature vector of 15 x 7 x 9 x 4 size and concatenate into 1D vector.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the feature vectors into an SVM, which looks for an hyperplane as decision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Detection contd.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established algorithm is the fast R-CNN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 R-CNN deals with taking a deep NN that was originally used for image classification and then modifying it for the purpose of object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annotation of these images is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generate lots of interest regions and evaluate the entire image with its ROI in the 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in the R-CNN approach each region had to be fed through individually. In the Fast R-CNN approach, an ROI pooling layer is added that helps to project the ROI onto a convolutional feature 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the prediction as well as the regression coefficients are calculated.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main three commonly adopted models of camera calibration in computer vision those of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Tsai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Heikkila &amp; Silven </a:t>
            </a:r>
            <a:r>
              <a:rPr lang="en"/>
              <a:t>[4]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Zhang </a:t>
            </a:r>
            <a:r>
              <a:rPr lang="en"/>
              <a:t>[5]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these models are based on pinhole camera model and include terms for modelling radial distortion.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Comparison</a:t>
            </a:r>
            <a:r>
              <a:rPr lang="en"/>
              <a:t> shown in [6] suggest that Tsai performs better in all the above </a:t>
            </a:r>
            <a:r>
              <a:rPr lang="en"/>
              <a:t>methods.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Calibration Techniques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Estimation is broadly possible in two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uncalibrated camera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camera calibration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Estimation using uncalibrated camera require vanishing points to estimate the height of the required object or person.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Estimation using camera calibration requires tilt angle and altitude of the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human height estimation using camera calibration approach [7] where we will be using trying Zhang technique for the camera calibration method and will be using obtained parameters for the height estimation.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Estimation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both the implementations independently.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human and form a bounding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bounding box is given, estimate the height using the technique in [7].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both the algorithms together.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Detection (Algorithm analysis and Literature Reviews) : </a:t>
            </a:r>
            <a:r>
              <a:rPr lang="en" u="sng"/>
              <a:t>Daivat and Mohit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Estimation (Algorithm analysis and Literature Reviews) and Literature Reviews : </a:t>
            </a:r>
            <a:r>
              <a:rPr lang="en" u="sng"/>
              <a:t>Jeet and Rahul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and Optimization : </a:t>
            </a:r>
            <a:r>
              <a:rPr lang="en" u="sng"/>
              <a:t>Neel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N. Dalal and B. Triggs. Histograms of oriented gradients for human detection. Conference on Computer Vision and Pattern Recognition (CVPR), 2005.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</a:t>
            </a:r>
            <a:r>
              <a:rPr lang="en" sz="1400"/>
              <a:t>2</a:t>
            </a:r>
            <a:r>
              <a:rPr lang="en" sz="1400"/>
              <a:t>] Girshick, Ross et al. "Rich Feature Hierarchies For Accurate Object Detection And Semantic Segmentation." Arxiv.org. N. p., 2013. Web. 26 Sept. 2018.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[3] Tsai, R.Y., 1987: A versatile camera calibration technique for high-accuracy 3D machine vision metrology using off-the-shelf TV cameras and lenses. IEEE Int. Journal Robotics and Automation, Vol. 3(4), pp. 323-344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Heikkilä, J. and Silven, O., 1997: A four-step camera calibration procedure with implicit image correction. CVPR97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