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9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" b="50853"/>
          <a:stretch/>
        </p:blipFill>
        <p:spPr bwMode="auto">
          <a:xfrm>
            <a:off x="0" y="1"/>
            <a:ext cx="1219200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deShar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" y="446968"/>
            <a:ext cx="4438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desharper.co.uk/wp-content/uploads/2013/11/Code-Sharper-0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83" y="3289526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3077" y="3630357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</a:rPr>
              <a:t>PowerPoint Automation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3077" y="4215132"/>
            <a:ext cx="236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A Demonstration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0366" y="6529643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Slide 1 of 10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623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90366" y="6529643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Slide 2 of 10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Davey</dc:creator>
  <cp:lastModifiedBy>Paul Davey</cp:lastModifiedBy>
  <cp:revision>2</cp:revision>
  <dcterms:created xsi:type="dcterms:W3CDTF">2014-04-22T09:20:27Z</dcterms:created>
  <dcterms:modified xsi:type="dcterms:W3CDTF">2014-04-22T09:30:49Z</dcterms:modified>
</cp:coreProperties>
</file>