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9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" b="50853"/>
          <a:stretch/>
        </p:blipFill>
        <p:spPr bwMode="auto">
          <a:xfrm>
            <a:off x="0" y="1"/>
            <a:ext cx="1219200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deShar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" y="446968"/>
            <a:ext cx="4438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794000"/>
            <a:ext cx="2540000" cy="25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4000" y="3556000"/>
            <a:ext cx="508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 smtClean="0"/>
              <a:t>CodeSharper PowerPoint Helper</a:t>
            </a:r>
            <a:endParaRPr lang="en-GB" sz="2800" b="1"/>
          </a:p>
        </p:txBody>
      </p:sp>
      <p:sp>
        <p:nvSpPr>
          <p:cNvPr id="4" name="TextBox 3"/>
          <p:cNvSpPr txBox="1"/>
          <p:nvPr/>
        </p:nvSpPr>
        <p:spPr>
          <a:xfrm>
            <a:off x="4064000" y="4064000"/>
            <a:ext cx="508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b="1" smtClean="0"/>
              <a:t>A Demonstration</a:t>
            </a:r>
            <a:endParaRPr lang="en-GB" b="1"/>
          </a:p>
        </p:txBody>
      </p:sp>
      <p:sp>
        <p:nvSpPr>
          <p:cNvPr id="5" name="TextBox 4"/>
          <p:cNvSpPr txBox="1"/>
          <p:nvPr/>
        </p:nvSpPr>
        <p:spPr>
          <a:xfrm>
            <a:off x="11493500" y="6502400"/>
            <a:ext cx="127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400" smtClean="0"/>
              <a:t>slide 1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2623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Davey</dc:creator>
  <cp:lastModifiedBy>Paul Davey</cp:lastModifiedBy>
  <cp:revision>4</cp:revision>
  <dcterms:created xsi:type="dcterms:W3CDTF">2014-04-22T09:20:27Z</dcterms:created>
  <dcterms:modified xsi:type="dcterms:W3CDTF">2014-04-22T10:30:44Z</dcterms:modified>
</cp:coreProperties>
</file>