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2192000" cy="6858000"/>
  <p:notesSz cx="6858000" cy="9144000"/>
  <p:embeddedFontLst>
    <p:embeddedFont>
      <p:font typeface="Calibri Light" panose="020F0302020204030204" pitchFamily="34" charset="0"/>
      <p:regular r:id="rId6"/>
      <p:italic r:id="rId7"/>
    </p:embeddedFont>
    <p:embeddedFont>
      <p:font typeface="Calibri" panose="020F0502020204030204" pitchFamily="34" charset="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000" b="1" i="0" u="none"/>
            </a:pPr>
            <a:r>
              <a:rPr lang="en-GB"/>
              <a:t>Users by Software Language</a:t>
            </a:r>
          </a:p>
        </c:rich>
      </c:tx>
      <c:overlay val="0"/>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v>Blog Statistics</c:v>
          </c:tx>
          <c:invertIfNegative val="0"/>
          <c:cat>
            <c:strRef>
              <c:f>Sheet1!$A$1:$A$5</c:f>
              <c:strCache>
                <c:ptCount val="5"/>
                <c:pt idx="0">
                  <c:v>C#</c:v>
                </c:pt>
                <c:pt idx="1">
                  <c:v>VB.Net</c:v>
                </c:pt>
                <c:pt idx="2">
                  <c:v>Perl</c:v>
                </c:pt>
                <c:pt idx="3">
                  <c:v>Python</c:v>
                </c:pt>
                <c:pt idx="4">
                  <c:v>Java</c:v>
                </c:pt>
              </c:strCache>
            </c:strRef>
          </c:cat>
          <c:val>
            <c:numRef>
              <c:f>Sheet1!$B$1:$B$5</c:f>
              <c:numCache>
                <c:formatCode>General</c:formatCode>
                <c:ptCount val="5"/>
                <c:pt idx="0">
                  <c:v>8200</c:v>
                </c:pt>
                <c:pt idx="1">
                  <c:v>3900</c:v>
                </c:pt>
                <c:pt idx="2">
                  <c:v>890</c:v>
                </c:pt>
                <c:pt idx="3">
                  <c:v>300</c:v>
                </c:pt>
                <c:pt idx="4">
                  <c:v>3278</c:v>
                </c:pt>
              </c:numCache>
            </c:numRef>
          </c:val>
        </c:ser>
        <c:dLbls>
          <c:showLegendKey val="0"/>
          <c:showVal val="0"/>
          <c:showCatName val="0"/>
          <c:showSerName val="0"/>
          <c:showPercent val="0"/>
          <c:showBubbleSize val="0"/>
        </c:dLbls>
        <c:gapWidth val="150"/>
        <c:shape val="box"/>
        <c:axId val="630544768"/>
        <c:axId val="630569408"/>
        <c:axId val="630262656"/>
      </c:bar3DChart>
      <c:catAx>
        <c:axId val="630544768"/>
        <c:scaling>
          <c:orientation val="minMax"/>
        </c:scaling>
        <c:delete val="0"/>
        <c:axPos val="b"/>
        <c:numFmt formatCode="General" sourceLinked="1"/>
        <c:majorTickMark val="out"/>
        <c:minorTickMark val="none"/>
        <c:tickLblPos val="nextTo"/>
        <c:crossAx val="630569408"/>
        <c:crosses val="autoZero"/>
        <c:auto val="1"/>
        <c:lblAlgn val="ctr"/>
        <c:lblOffset val="100"/>
        <c:noMultiLvlLbl val="0"/>
      </c:catAx>
      <c:valAx>
        <c:axId val="630569408"/>
        <c:scaling>
          <c:orientation val="minMax"/>
        </c:scaling>
        <c:delete val="0"/>
        <c:axPos val="l"/>
        <c:majorGridlines/>
        <c:numFmt formatCode="General" sourceLinked="1"/>
        <c:majorTickMark val="out"/>
        <c:minorTickMark val="none"/>
        <c:tickLblPos val="nextTo"/>
        <c:crossAx val="630544768"/>
        <c:crosses val="autoZero"/>
        <c:crossBetween val="between"/>
      </c:valAx>
      <c:serAx>
        <c:axId val="630262656"/>
        <c:scaling>
          <c:orientation val="minMax"/>
        </c:scaling>
        <c:delete val="0"/>
        <c:axPos val="b"/>
        <c:majorTickMark val="out"/>
        <c:minorTickMark val="none"/>
        <c:tickLblPos val="nextTo"/>
        <c:crossAx val="630569408"/>
      </c:ser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8519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2122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15637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2960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E9D35-5F8C-47AD-A71B-9A246AE99654}" type="datetimeFigureOut">
              <a:rPr lang="en-GB" smtClean="0"/>
              <a:t>22/04/2014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58880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42245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7E9D35-5F8C-47AD-A71B-9A246AE99654}" type="datetimeFigureOut">
              <a:rPr lang="en-GB" smtClean="0"/>
              <a:t>22/04/2014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94603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7E9D35-5F8C-47AD-A71B-9A246AE99654}" type="datetimeFigureOut">
              <a:rPr lang="en-GB" smtClean="0"/>
              <a:t>22/04/2014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1308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E9D35-5F8C-47AD-A71B-9A246AE99654}" type="datetimeFigureOut">
              <a:rPr lang="en-GB" smtClean="0"/>
              <a:t>22/04/2014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65468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34518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22/04/2014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4096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E9D35-5F8C-47AD-A71B-9A246AE99654}" type="datetimeFigureOut">
              <a:rPr lang="en-GB" smtClean="0"/>
              <a:t>22/04/2014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C4B09-4227-4BB9-9752-79856325FE65}" type="slidenum">
              <a:rPr lang="en-GB" smtClean="0"/>
              <a:t>‹#›</a:t>
            </a:fld>
            <a:endParaRPr lang="en-GB"/>
          </a:p>
        </p:txBody>
      </p:sp>
    </p:spTree>
    <p:extLst>
      <p:ext uri="{BB962C8B-B14F-4D97-AF65-F5344CB8AC3E}">
        <p14:creationId xmlns:p14="http://schemas.microsoft.com/office/powerpoint/2010/main" val="162858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r="2055" b="50853"/>
          <a:stretch/>
        </p:blipFill>
        <p:spPr bwMode="auto">
          <a:xfrm>
            <a:off x="0" y="1"/>
            <a:ext cx="12192000" cy="17634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08" y="446968"/>
            <a:ext cx="44386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p:cNvPicPr>
          <p:nvPr/>
        </p:nvPicPr>
        <p:blipFill>
          <a:blip r:embed="rId4">
            <a:extLst>
              <a:ext uri="{28A0092B-C50C-407E-A947-70E740481C1C}">
                <a14:useLocalDpi xmlns:a14="http://schemas.microsoft.com/office/drawing/2010/main" val="0"/>
              </a:ext>
            </a:extLst>
          </a:blip>
          <a:stretch>
            <a:fillRect/>
          </a:stretch>
        </p:blipFill>
        <p:spPr>
          <a:xfrm>
            <a:off x="1270000" y="2794000"/>
            <a:ext cx="2540000" cy="2540000"/>
          </a:xfrm>
          <a:prstGeom prst="rect">
            <a:avLst/>
          </a:prstGeom>
        </p:spPr>
      </p:pic>
      <p:sp>
        <p:nvSpPr>
          <p:cNvPr id="3" name="TextBox 2"/>
          <p:cNvSpPr txBox="1"/>
          <p:nvPr/>
        </p:nvSpPr>
        <p:spPr>
          <a:xfrm>
            <a:off x="4064000" y="3556000"/>
            <a:ext cx="5080000" cy="523220"/>
          </a:xfrm>
          <a:prstGeom prst="rect">
            <a:avLst/>
          </a:prstGeom>
          <a:noFill/>
        </p:spPr>
        <p:txBody>
          <a:bodyPr vert="horz" rtlCol="0">
            <a:spAutoFit/>
          </a:bodyPr>
          <a:lstStyle/>
          <a:p>
            <a:r>
              <a:rPr lang="en-GB" sz="2800" b="1" smtClean="0"/>
              <a:t>CodeSharper PowerPoint Helper</a:t>
            </a:r>
            <a:endParaRPr lang="en-GB" sz="2800" b="1"/>
          </a:p>
        </p:txBody>
      </p:sp>
      <p:sp>
        <p:nvSpPr>
          <p:cNvPr id="4" name="TextBox 3"/>
          <p:cNvSpPr txBox="1"/>
          <p:nvPr/>
        </p:nvSpPr>
        <p:spPr>
          <a:xfrm>
            <a:off x="4064000" y="4064000"/>
            <a:ext cx="5080000" cy="369332"/>
          </a:xfrm>
          <a:prstGeom prst="rect">
            <a:avLst/>
          </a:prstGeom>
          <a:noFill/>
        </p:spPr>
        <p:txBody>
          <a:bodyPr vert="horz" rtlCol="0">
            <a:spAutoFit/>
          </a:bodyPr>
          <a:lstStyle/>
          <a:p>
            <a:r>
              <a:rPr lang="en-GB" b="1" smtClean="0"/>
              <a:t>A Demonstration</a:t>
            </a:r>
            <a:endParaRPr lang="en-GB" b="1"/>
          </a:p>
        </p:txBody>
      </p:sp>
      <p:sp>
        <p:nvSpPr>
          <p:cNvPr id="5" name="TextBox 4"/>
          <p:cNvSpPr txBox="1"/>
          <p:nvPr/>
        </p:nvSpPr>
        <p:spPr>
          <a:xfrm>
            <a:off x="11493500" y="6502400"/>
            <a:ext cx="1270000" cy="307777"/>
          </a:xfrm>
          <a:prstGeom prst="rect">
            <a:avLst/>
          </a:prstGeom>
          <a:noFill/>
        </p:spPr>
        <p:txBody>
          <a:bodyPr vert="horz" rtlCol="0">
            <a:spAutoFit/>
          </a:bodyPr>
          <a:lstStyle/>
          <a:p>
            <a:r>
              <a:rPr lang="en-GB" sz="1400" smtClean="0"/>
              <a:t>slide 1</a:t>
            </a:r>
            <a:endParaRPr lang="en-GB" sz="1400"/>
          </a:p>
        </p:txBody>
      </p:sp>
    </p:spTree>
    <p:extLst>
      <p:ext uri="{BB962C8B-B14F-4D97-AF65-F5344CB8AC3E}">
        <p14:creationId xmlns:p14="http://schemas.microsoft.com/office/powerpoint/2010/main" val="3262322734"/>
      </p:ext>
    </p:extLst>
  </p:cSld>
  <p:clrMapOvr>
    <a:masterClrMapping/>
  </p:clrMapOvr>
  <p:transition spd="med">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70000" y="1270000"/>
            <a:ext cx="10160000" cy="1077218"/>
          </a:xfrm>
          <a:prstGeom prst="rect">
            <a:avLst/>
          </a:prstGeom>
          <a:noFill/>
        </p:spPr>
        <p:txBody>
          <a:bodyPr vert="horz" rtlCol="0">
            <a:spAutoFit/>
          </a:bodyPr>
          <a:lstStyle/>
          <a:p>
            <a:r>
              <a:rPr lang="en-GB" sz="1600" smtClean="0"/>
              <a:t>This PowerPoint presentation helps to show you what you can achieve with the CodeSharper PowerPoint helper library.
We hope that you will find this library helpful.
Feel free to contact email any questions to
Paul.Davey@Codesharper.co.uk</a:t>
            </a:r>
            <a:endParaRPr lang="en-GB" sz="1600"/>
          </a:p>
        </p:txBody>
      </p:sp>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2</a:t>
            </a:r>
            <a:endParaRPr lang="en-GB" sz="1400"/>
          </a:p>
        </p:txBody>
      </p:sp>
    </p:spTree>
    <p:extLst>
      <p:ext uri="{BB962C8B-B14F-4D97-AF65-F5344CB8AC3E}">
        <p14:creationId xmlns:p14="http://schemas.microsoft.com/office/powerpoint/2010/main" val="3459699153"/>
      </p:ext>
    </p:extLst>
  </p:cSld>
  <p:clrMapOvr>
    <a:masterClrMapping/>
  </p:clrMapOvr>
  <p:transition spd="med">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p:cNvGraphicFramePr/>
          <p:nvPr>
            <p:extLst>
              <p:ext uri="{D42A27DB-BD31-4B8C-83A1-F6EECF244321}">
                <p14:modId xmlns:p14="http://schemas.microsoft.com/office/powerpoint/2010/main" val="1168886040"/>
              </p:ext>
            </p:extLst>
          </p:nvPr>
        </p:nvGraphicFramePr>
        <p:xfrm>
          <a:off x="127000" y="127000"/>
          <a:ext cx="11430000" cy="508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3</a:t>
            </a:r>
            <a:endParaRPr lang="en-GB" sz="1400"/>
          </a:p>
        </p:txBody>
      </p:sp>
    </p:spTree>
    <p:extLst>
      <p:ext uri="{BB962C8B-B14F-4D97-AF65-F5344CB8AC3E}">
        <p14:creationId xmlns:p14="http://schemas.microsoft.com/office/powerpoint/2010/main" val="553700230"/>
      </p:ext>
    </p:extLst>
  </p:cSld>
  <p:clrMapOvr>
    <a:masterClrMapping/>
  </p:clrMapOvr>
  <mc:AlternateContent xmlns:mc="http://schemas.openxmlformats.org/markup-compatibility/2006">
    <mc:Choice xmlns:p14="http://schemas.microsoft.com/office/powerpoint/2010/main" Requires="p14">
      <p:transition spd="med">
        <p14:shred pattern="rectangle" dir="ou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16-Point Star 1"/>
          <p:cNvSpPr/>
          <p:nvPr/>
        </p:nvSpPr>
        <p:spPr>
          <a:xfrm>
            <a:off x="571500" y="317500"/>
            <a:ext cx="1905000" cy="1905000"/>
          </a:xfrm>
          <a:prstGeom prst="star16">
            <a:avLst/>
          </a:prstGeom>
          <a:solidFill>
            <a:srgbClr val="FFD7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Up Arrow 2"/>
          <p:cNvSpPr/>
          <p:nvPr/>
        </p:nvSpPr>
        <p:spPr>
          <a:xfrm>
            <a:off x="3175000" y="1270000"/>
            <a:ext cx="1905000" cy="3175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n Arrow 3"/>
          <p:cNvSpPr/>
          <p:nvPr/>
        </p:nvSpPr>
        <p:spPr>
          <a:xfrm>
            <a:off x="6350000" y="1270000"/>
            <a:ext cx="1905000" cy="317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700000">
            <a:off x="889000" y="921723"/>
            <a:ext cx="1270000" cy="707886"/>
          </a:xfrm>
          <a:prstGeom prst="rect">
            <a:avLst/>
          </a:prstGeom>
          <a:noFill/>
        </p:spPr>
        <p:txBody>
          <a:bodyPr vert="horz" rtlCol="0">
            <a:spAutoFit/>
          </a:bodyPr>
          <a:lstStyle/>
          <a:p>
            <a:pPr algn="ctr"/>
            <a:r>
              <a:rPr lang="en-GB" sz="2000" smtClean="0">
                <a:solidFill>
                  <a:srgbClr val="FF0000"/>
                </a:solidFill>
              </a:rPr>
              <a:t>Important
Fact!</a:t>
            </a:r>
            <a:endParaRPr lang="en-GB" sz="2000">
              <a:solidFill>
                <a:srgbClr val="FF0000"/>
              </a:solidFill>
            </a:endParaRPr>
          </a:p>
        </p:txBody>
      </p:sp>
      <p:sp>
        <p:nvSpPr>
          <p:cNvPr id="7" name="TextBox 6"/>
          <p:cNvSpPr txBox="1"/>
          <p:nvPr/>
        </p:nvSpPr>
        <p:spPr>
          <a:xfrm>
            <a:off x="1270000" y="2476500"/>
            <a:ext cx="2540000" cy="1200329"/>
          </a:xfrm>
          <a:prstGeom prst="rect">
            <a:avLst/>
          </a:prstGeom>
          <a:noFill/>
        </p:spPr>
        <p:txBody>
          <a:bodyPr vert="horz" rtlCol="0">
            <a:spAutoFit/>
          </a:bodyPr>
          <a:lstStyle/>
          <a:p>
            <a:r>
              <a:rPr lang="en-GB" smtClean="0"/>
              <a:t>The number of C# developers has grown
by 25% over the past quarter.</a:t>
            </a:r>
            <a:endParaRPr lang="en-GB"/>
          </a:p>
        </p:txBody>
      </p:sp>
      <p:sp>
        <p:nvSpPr>
          <p:cNvPr id="8" name="TextBox 7"/>
          <p:cNvSpPr txBox="1"/>
          <p:nvPr/>
        </p:nvSpPr>
        <p:spPr>
          <a:xfrm>
            <a:off x="8255000" y="1524000"/>
            <a:ext cx="2540000" cy="1200329"/>
          </a:xfrm>
          <a:prstGeom prst="rect">
            <a:avLst/>
          </a:prstGeom>
          <a:noFill/>
        </p:spPr>
        <p:txBody>
          <a:bodyPr vert="horz" rtlCol="0">
            <a:spAutoFit/>
          </a:bodyPr>
          <a:lstStyle/>
          <a:p>
            <a:r>
              <a:rPr lang="en-GB" smtClean="0"/>
              <a:t>The number of VB.Net developers has declined
by 40% over the past quarter.</a:t>
            </a:r>
            <a:endParaRPr lang="en-GB"/>
          </a:p>
        </p:txBody>
      </p:sp>
      <p:sp>
        <p:nvSpPr>
          <p:cNvPr id="9" name="TextBox 8"/>
          <p:cNvSpPr txBox="1"/>
          <p:nvPr/>
        </p:nvSpPr>
        <p:spPr>
          <a:xfrm>
            <a:off x="11493500" y="6502400"/>
            <a:ext cx="1270000" cy="307777"/>
          </a:xfrm>
          <a:prstGeom prst="rect">
            <a:avLst/>
          </a:prstGeom>
          <a:noFill/>
        </p:spPr>
        <p:txBody>
          <a:bodyPr vert="horz" rtlCol="0">
            <a:spAutoFit/>
          </a:bodyPr>
          <a:lstStyle/>
          <a:p>
            <a:r>
              <a:rPr lang="en-GB" sz="1400" smtClean="0"/>
              <a:t>slide 4</a:t>
            </a:r>
            <a:endParaRPr lang="en-GB" sz="1400"/>
          </a:p>
        </p:txBody>
      </p:sp>
    </p:spTree>
    <p:extLst>
      <p:ext uri="{BB962C8B-B14F-4D97-AF65-F5344CB8AC3E}">
        <p14:creationId xmlns:p14="http://schemas.microsoft.com/office/powerpoint/2010/main" val="1572280772"/>
      </p:ext>
    </p:extLst>
  </p:cSld>
  <p:clrMapOvr>
    <a:masterClrMapping/>
  </p:clrMapOvr>
  <mc:AlternateContent xmlns:mc="http://schemas.openxmlformats.org/markup-compatibility/2006">
    <mc:Choice xmlns:p14="http://schemas.microsoft.com/office/powerpoint/2010/main" Requires="p14">
      <p:transition spd="med">
        <p14:glitter dir="d"/>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 Light</vt:lpstr>
      <vt:lpstr>Calibri</vt:lpstr>
      <vt:lpstr>Office Theme</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Davey</dc:creator>
  <cp:lastModifiedBy>Paul Davey</cp:lastModifiedBy>
  <cp:revision>4</cp:revision>
  <dcterms:created xsi:type="dcterms:W3CDTF">2014-04-22T09:20:27Z</dcterms:created>
  <dcterms:modified xsi:type="dcterms:W3CDTF">2014-04-22T21:37:48Z</dcterms:modified>
</cp:coreProperties>
</file>