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9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0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D35-5F8C-47AD-A71B-9A246AE99654}" type="datetimeFigureOut">
              <a:rPr lang="en-GB" smtClean="0"/>
              <a:t>22/04/2014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4B09-4227-4BB9-9752-79856325F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8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5" b="50853"/>
          <a:stretch/>
        </p:blipFill>
        <p:spPr bwMode="auto">
          <a:xfrm>
            <a:off x="0" y="1"/>
            <a:ext cx="1219200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deShar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8" y="446968"/>
            <a:ext cx="4438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codesharper.co.uk/wp-content/uploads/2013/11/cropped-Banner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4"/>
          <a:stretch/>
        </p:blipFill>
        <p:spPr bwMode="auto">
          <a:xfrm>
            <a:off x="0" y="6490454"/>
            <a:ext cx="12192000" cy="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Davey</dc:creator>
  <cp:lastModifiedBy>Paul Davey</cp:lastModifiedBy>
  <cp:revision>3</cp:revision>
  <dcterms:created xsi:type="dcterms:W3CDTF">2014-04-22T09:20:27Z</dcterms:created>
  <dcterms:modified xsi:type="dcterms:W3CDTF">2014-04-22T09:51:35Z</dcterms:modified>
</cp:coreProperties>
</file>