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Lato"/>
      <p:regular r:id="rId33"/>
      <p:bold r:id="rId34"/>
      <p:italic r:id="rId35"/>
      <p:boldItalic r:id="rId36"/>
    </p:embeddedFont>
    <p:embeddedFont>
      <p:font typeface="DM Sans ExtraBold"/>
      <p:bold r:id="rId37"/>
      <p:boldItalic r:id="rId38"/>
    </p:embeddedFont>
    <p:embeddedFont>
      <p:font typeface="DM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B4D445-CB03-4F41-97ED-9A8378704CEC}">
  <a:tblStyle styleId="{FDB4D445-CB03-4F41-97ED-9A8378704CE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3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Lato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Lato-italic.fntdata"/><Relationship Id="rId12" Type="http://schemas.openxmlformats.org/officeDocument/2006/relationships/slide" Target="slides/slide5.xml"/><Relationship Id="rId34" Type="http://schemas.openxmlformats.org/officeDocument/2006/relationships/font" Target="fonts/Lato-bold.fntdata"/><Relationship Id="rId15" Type="http://schemas.openxmlformats.org/officeDocument/2006/relationships/slide" Target="slides/slide8.xml"/><Relationship Id="rId37" Type="http://schemas.openxmlformats.org/officeDocument/2006/relationships/font" Target="fonts/DMSansExtraBold-bold.fntdata"/><Relationship Id="rId14" Type="http://schemas.openxmlformats.org/officeDocument/2006/relationships/slide" Target="slides/slide7.xml"/><Relationship Id="rId36" Type="http://schemas.openxmlformats.org/officeDocument/2006/relationships/font" Target="fonts/Lato-boldItalic.fntdata"/><Relationship Id="rId17" Type="http://schemas.openxmlformats.org/officeDocument/2006/relationships/slide" Target="slides/slide10.xml"/><Relationship Id="rId39" Type="http://schemas.openxmlformats.org/officeDocument/2006/relationships/font" Target="fonts/DMSans-regular.fntdata"/><Relationship Id="rId16" Type="http://schemas.openxmlformats.org/officeDocument/2006/relationships/slide" Target="slides/slide9.xml"/><Relationship Id="rId38" Type="http://schemas.openxmlformats.org/officeDocument/2006/relationships/font" Target="fonts/DMSansExtraBold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5a18c5f5a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05a18c5f5a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05a18c5f5a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305a18c5f5a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05a18c5f5a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305a18c5f5a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05a18c5f5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305a18c5f5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05a18c5f5a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305a18c5f5a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5a18c5f5a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305a18c5f5a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05a18c5f5a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05a18c5f5a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05a18c5f5a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305a18c5f5a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05a18c5f5a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305a18c5f5a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05a18c5f5a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05a18c5f5a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05a18c5f5a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305a18c5f5a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5a18c5f5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05a18c5f5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05a18c5f5a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305a18c5f5a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05a18c5f5a_1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305a18c5f5a_1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05a18c5f5a_1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305a18c5f5a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05a18c5f5a_1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305a18c5f5a_1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05a18c5f5a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305a18c5f5a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05a18c5f5a_1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305a18c5f5a_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5a18c5f5a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05a18c5f5a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5a18c5f5a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05a18c5f5a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05a18c5f5a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05a18c5f5a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05a18c5f5a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305a18c5f5a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5a18c5f5a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05a18c5f5a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05a18c5f5a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305a18c5f5a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5a18c5f5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305a18c5f5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898300" y="1523100"/>
            <a:ext cx="69570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898450" y="3732200"/>
            <a:ext cx="6957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-2078027" y="-1391669"/>
            <a:ext cx="11666207" cy="8151542"/>
            <a:chOff x="-2078027" y="-1391669"/>
            <a:chExt cx="11666207" cy="8151542"/>
          </a:xfrm>
        </p:grpSpPr>
        <p:sp>
          <p:nvSpPr>
            <p:cNvPr id="59" name="Google Shape;59;p14"/>
            <p:cNvSpPr/>
            <p:nvPr/>
          </p:nvSpPr>
          <p:spPr>
            <a:xfrm rot="5400000">
              <a:off x="-1065597" y="-2404099"/>
              <a:ext cx="2452727" cy="4477588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7902464" y="3686094"/>
              <a:ext cx="1685715" cy="3073779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-182925" y="-535943"/>
            <a:ext cx="8085408" cy="5144509"/>
            <a:chOff x="-182925" y="-535943"/>
            <a:chExt cx="8085408" cy="5144509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-182925" y="4544171"/>
              <a:ext cx="8085408" cy="64395"/>
              <a:chOff x="-182925" y="4544171"/>
              <a:chExt cx="8085408" cy="64395"/>
            </a:xfrm>
          </p:grpSpPr>
          <p:sp>
            <p:nvSpPr>
              <p:cNvPr id="63" name="Google Shape;63;p14"/>
              <p:cNvSpPr/>
              <p:nvPr/>
            </p:nvSpPr>
            <p:spPr>
              <a:xfrm>
                <a:off x="-182925" y="4569918"/>
                <a:ext cx="79896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7789434" y="4544171"/>
                <a:ext cx="113049" cy="64395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14"/>
            <p:cNvGrpSpPr/>
            <p:nvPr/>
          </p:nvGrpSpPr>
          <p:grpSpPr>
            <a:xfrm>
              <a:off x="911949" y="-535943"/>
              <a:ext cx="64395" cy="1596993"/>
              <a:chOff x="911949" y="-535943"/>
              <a:chExt cx="64395" cy="1596993"/>
            </a:xfrm>
          </p:grpSpPr>
          <p:sp>
            <p:nvSpPr>
              <p:cNvPr id="66" name="Google Shape;66;p14"/>
              <p:cNvSpPr/>
              <p:nvPr/>
            </p:nvSpPr>
            <p:spPr>
              <a:xfrm rot="5400000">
                <a:off x="184246" y="217507"/>
                <a:ext cx="15198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 rot="5400000">
                <a:off x="888337" y="973043"/>
                <a:ext cx="111618" cy="64395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720025" y="1645617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subTitle"/>
          </p:nvPr>
        </p:nvSpPr>
        <p:spPr>
          <a:xfrm>
            <a:off x="720025" y="2767309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subTitle"/>
          </p:nvPr>
        </p:nvSpPr>
        <p:spPr>
          <a:xfrm>
            <a:off x="720025" y="3886300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4" type="subTitle"/>
          </p:nvPr>
        </p:nvSpPr>
        <p:spPr>
          <a:xfrm>
            <a:off x="720025" y="1232826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5" type="subTitle"/>
          </p:nvPr>
        </p:nvSpPr>
        <p:spPr>
          <a:xfrm>
            <a:off x="720025" y="235307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8676293" y="2237651"/>
            <a:ext cx="1343707" cy="4477588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 rot="5400000">
            <a:off x="9454499" y="3167632"/>
            <a:ext cx="64395" cy="1596992"/>
            <a:chOff x="911949" y="-535943"/>
            <a:chExt cx="64395" cy="1596993"/>
          </a:xfrm>
        </p:grpSpPr>
        <p:sp>
          <p:nvSpPr>
            <p:cNvPr id="80" name="Google Shape;80;p15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/>
        </p:nvSpPr>
        <p:spPr>
          <a:xfrm>
            <a:off x="8676293" y="-2041474"/>
            <a:ext cx="1343707" cy="4477588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 rot="5400000">
            <a:off x="9454499" y="154132"/>
            <a:ext cx="64395" cy="1596992"/>
            <a:chOff x="911949" y="-535943"/>
            <a:chExt cx="64395" cy="1596993"/>
          </a:xfrm>
        </p:grpSpPr>
        <p:sp>
          <p:nvSpPr>
            <p:cNvPr id="89" name="Google Shape;89;p16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6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3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720000" y="3734775"/>
            <a:ext cx="5067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7" name="Google Shape;97;p17"/>
          <p:cNvGrpSpPr/>
          <p:nvPr/>
        </p:nvGrpSpPr>
        <p:grpSpPr>
          <a:xfrm>
            <a:off x="-965711" y="-828856"/>
            <a:ext cx="11369547" cy="7608065"/>
            <a:chOff x="-965711" y="-828856"/>
            <a:chExt cx="11369547" cy="7608065"/>
          </a:xfrm>
        </p:grpSpPr>
        <p:sp>
          <p:nvSpPr>
            <p:cNvPr id="98" name="Google Shape;98;p17"/>
            <p:cNvSpPr/>
            <p:nvPr/>
          </p:nvSpPr>
          <p:spPr>
            <a:xfrm rot="5400000">
              <a:off x="6938678" y="3314051"/>
              <a:ext cx="2452727" cy="4477588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-965711" y="-828856"/>
              <a:ext cx="1685715" cy="3073779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 rot="10800000">
            <a:off x="7257199" y="4338733"/>
            <a:ext cx="64395" cy="1596993"/>
            <a:chOff x="911949" y="-535943"/>
            <a:chExt cx="64395" cy="1596993"/>
          </a:xfrm>
        </p:grpSpPr>
        <p:sp>
          <p:nvSpPr>
            <p:cNvPr id="101" name="Google Shape;101;p17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 rot="10800000">
            <a:off x="712974" y="769648"/>
            <a:ext cx="8695857" cy="64402"/>
            <a:chOff x="-182925" y="4544171"/>
            <a:chExt cx="8085408" cy="64395"/>
          </a:xfrm>
        </p:grpSpPr>
        <p:sp>
          <p:nvSpPr>
            <p:cNvPr id="104" name="Google Shape;104;p17"/>
            <p:cNvSpPr/>
            <p:nvPr/>
          </p:nvSpPr>
          <p:spPr>
            <a:xfrm>
              <a:off x="-182925" y="4569918"/>
              <a:ext cx="79896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1" name="Google Shape;111;p18"/>
          <p:cNvGrpSpPr/>
          <p:nvPr/>
        </p:nvGrpSpPr>
        <p:grpSpPr>
          <a:xfrm rot="5400000">
            <a:off x="5929618" y="1770414"/>
            <a:ext cx="5611922" cy="64395"/>
            <a:chOff x="2290561" y="4544171"/>
            <a:chExt cx="5611922" cy="64395"/>
          </a:xfrm>
        </p:grpSpPr>
        <p:sp>
          <p:nvSpPr>
            <p:cNvPr id="112" name="Google Shape;112;p18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-1116563" y="-3550068"/>
            <a:ext cx="11772053" cy="9613578"/>
            <a:chOff x="-1116563" y="-3550068"/>
            <a:chExt cx="11772053" cy="9613578"/>
          </a:xfrm>
        </p:grpSpPr>
        <p:sp>
          <p:nvSpPr>
            <p:cNvPr id="115" name="Google Shape;115;p18"/>
            <p:cNvSpPr/>
            <p:nvPr/>
          </p:nvSpPr>
          <p:spPr>
            <a:xfrm rot="-5400000">
              <a:off x="7426512" y="2834532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rot="10800000">
              <a:off x="-1116563" y="-3550068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2" name="Google Shape;122;p19"/>
          <p:cNvGrpSpPr/>
          <p:nvPr/>
        </p:nvGrpSpPr>
        <p:grpSpPr>
          <a:xfrm>
            <a:off x="-965711" y="-1913219"/>
            <a:ext cx="11369547" cy="8152492"/>
            <a:chOff x="-965711" y="-1913219"/>
            <a:chExt cx="11369547" cy="8152492"/>
          </a:xfrm>
        </p:grpSpPr>
        <p:sp>
          <p:nvSpPr>
            <p:cNvPr id="123" name="Google Shape;123;p19"/>
            <p:cNvSpPr/>
            <p:nvPr/>
          </p:nvSpPr>
          <p:spPr>
            <a:xfrm rot="5400000">
              <a:off x="6938678" y="-2925649"/>
              <a:ext cx="2452727" cy="4477588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-965711" y="3165494"/>
              <a:ext cx="1685715" cy="3073779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9"/>
          <p:cNvGrpSpPr/>
          <p:nvPr/>
        </p:nvGrpSpPr>
        <p:grpSpPr>
          <a:xfrm>
            <a:off x="712974" y="-1057493"/>
            <a:ext cx="8695857" cy="5875668"/>
            <a:chOff x="712974" y="-1057493"/>
            <a:chExt cx="8695857" cy="5875668"/>
          </a:xfrm>
        </p:grpSpPr>
        <p:grpSp>
          <p:nvGrpSpPr>
            <p:cNvPr id="126" name="Google Shape;126;p19"/>
            <p:cNvGrpSpPr/>
            <p:nvPr/>
          </p:nvGrpSpPr>
          <p:grpSpPr>
            <a:xfrm>
              <a:off x="7257199" y="-1057493"/>
              <a:ext cx="64395" cy="1596993"/>
              <a:chOff x="911949" y="-535943"/>
              <a:chExt cx="64395" cy="1596993"/>
            </a:xfrm>
          </p:grpSpPr>
          <p:sp>
            <p:nvSpPr>
              <p:cNvPr id="127" name="Google Shape;127;p19"/>
              <p:cNvSpPr/>
              <p:nvPr/>
            </p:nvSpPr>
            <p:spPr>
              <a:xfrm rot="5400000">
                <a:off x="184246" y="217507"/>
                <a:ext cx="15198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9"/>
              <p:cNvSpPr/>
              <p:nvPr/>
            </p:nvSpPr>
            <p:spPr>
              <a:xfrm rot="5400000">
                <a:off x="888337" y="973043"/>
                <a:ext cx="111618" cy="64395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oogle Shape;129;p19"/>
            <p:cNvGrpSpPr/>
            <p:nvPr/>
          </p:nvGrpSpPr>
          <p:grpSpPr>
            <a:xfrm rot="10800000">
              <a:off x="712974" y="4753773"/>
              <a:ext cx="8695857" cy="64402"/>
              <a:chOff x="-182925" y="4544171"/>
              <a:chExt cx="8085408" cy="64395"/>
            </a:xfrm>
          </p:grpSpPr>
          <p:sp>
            <p:nvSpPr>
              <p:cNvPr id="130" name="Google Shape;130;p19"/>
              <p:cNvSpPr/>
              <p:nvPr/>
            </p:nvSpPr>
            <p:spPr>
              <a:xfrm>
                <a:off x="-182925" y="4569918"/>
                <a:ext cx="79896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7789434" y="4544171"/>
                <a:ext cx="113049" cy="64395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37" name="Google Shape;137;p20"/>
          <p:cNvSpPr txBox="1"/>
          <p:nvPr>
            <p:ph idx="2" type="subTitle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138" name="Google Shape;138;p20"/>
          <p:cNvSpPr txBox="1"/>
          <p:nvPr>
            <p:ph idx="3" type="subTitle"/>
          </p:nvPr>
        </p:nvSpPr>
        <p:spPr>
          <a:xfrm>
            <a:off x="720000" y="1510850"/>
            <a:ext cx="3698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4" type="subTitle"/>
          </p:nvPr>
        </p:nvSpPr>
        <p:spPr>
          <a:xfrm>
            <a:off x="4725900" y="1510850"/>
            <a:ext cx="3698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40" name="Google Shape;140;p20"/>
          <p:cNvGrpSpPr/>
          <p:nvPr/>
        </p:nvGrpSpPr>
        <p:grpSpPr>
          <a:xfrm>
            <a:off x="-1495975" y="-4262043"/>
            <a:ext cx="11107964" cy="10356802"/>
            <a:chOff x="-1495975" y="-4262043"/>
            <a:chExt cx="11107964" cy="10356802"/>
          </a:xfrm>
        </p:grpSpPr>
        <p:sp>
          <p:nvSpPr>
            <p:cNvPr id="141" name="Google Shape;141;p20"/>
            <p:cNvSpPr/>
            <p:nvPr/>
          </p:nvSpPr>
          <p:spPr>
            <a:xfrm>
              <a:off x="-1495975" y="2684808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8121325" y="-4262043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20"/>
          <p:cNvGrpSpPr/>
          <p:nvPr/>
        </p:nvGrpSpPr>
        <p:grpSpPr>
          <a:xfrm>
            <a:off x="-1397550" y="705258"/>
            <a:ext cx="10299913" cy="5634038"/>
            <a:chOff x="-1397550" y="705258"/>
            <a:chExt cx="10299913" cy="5634038"/>
          </a:xfrm>
        </p:grpSpPr>
        <p:grpSp>
          <p:nvGrpSpPr>
            <p:cNvPr id="144" name="Google Shape;144;p20"/>
            <p:cNvGrpSpPr/>
            <p:nvPr/>
          </p:nvGrpSpPr>
          <p:grpSpPr>
            <a:xfrm>
              <a:off x="-1397550" y="4613783"/>
              <a:ext cx="1771650" cy="71438"/>
              <a:chOff x="1150025" y="4460558"/>
              <a:chExt cx="1771650" cy="71438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20"/>
            <p:cNvGrpSpPr/>
            <p:nvPr/>
          </p:nvGrpSpPr>
          <p:grpSpPr>
            <a:xfrm rot="-5400000">
              <a:off x="6049625" y="3486558"/>
              <a:ext cx="5634038" cy="71438"/>
              <a:chOff x="969625" y="4766808"/>
              <a:chExt cx="5634038" cy="71438"/>
            </a:xfrm>
          </p:grpSpPr>
          <p:sp>
            <p:nvSpPr>
              <p:cNvPr id="148" name="Google Shape;148;p20"/>
              <p:cNvSpPr/>
              <p:nvPr/>
            </p:nvSpPr>
            <p:spPr>
              <a:xfrm>
                <a:off x="969625" y="4795327"/>
                <a:ext cx="55278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1294375" y="1633950"/>
            <a:ext cx="712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2" type="subTitle"/>
          </p:nvPr>
        </p:nvSpPr>
        <p:spPr>
          <a:xfrm>
            <a:off x="1294385" y="2753474"/>
            <a:ext cx="712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3" type="subTitle"/>
          </p:nvPr>
        </p:nvSpPr>
        <p:spPr>
          <a:xfrm>
            <a:off x="1294385" y="3872998"/>
            <a:ext cx="712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4" type="subTitle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5" type="subTitle"/>
          </p:nvPr>
        </p:nvSpPr>
        <p:spPr>
          <a:xfrm>
            <a:off x="1294375" y="245037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6" type="subTitle"/>
          </p:nvPr>
        </p:nvSpPr>
        <p:spPr>
          <a:xfrm>
            <a:off x="1294375" y="357092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1" name="Google Shape;161;p21"/>
          <p:cNvGrpSpPr/>
          <p:nvPr/>
        </p:nvGrpSpPr>
        <p:grpSpPr>
          <a:xfrm rot="5400000">
            <a:off x="5882675" y="-894817"/>
            <a:ext cx="2797175" cy="71438"/>
            <a:chOff x="969625" y="5671683"/>
            <a:chExt cx="2797175" cy="71438"/>
          </a:xfrm>
        </p:grpSpPr>
        <p:sp>
          <p:nvSpPr>
            <p:cNvPr id="162" name="Google Shape;162;p21"/>
            <p:cNvSpPr/>
            <p:nvPr/>
          </p:nvSpPr>
          <p:spPr>
            <a:xfrm>
              <a:off x="969625" y="5700202"/>
              <a:ext cx="26973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644562" y="5671683"/>
              <a:ext cx="122238" cy="71438"/>
            </a:xfrm>
            <a:custGeom>
              <a:rect b="b" l="l" r="r" t="t"/>
              <a:pathLst>
                <a:path extrusionOk="0" h="45" w="77">
                  <a:moveTo>
                    <a:pt x="0" y="23"/>
                  </a:moveTo>
                  <a:lnTo>
                    <a:pt x="39" y="0"/>
                  </a:lnTo>
                  <a:lnTo>
                    <a:pt x="77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3644562" y="5671683"/>
              <a:ext cx="122238" cy="71438"/>
            </a:xfrm>
            <a:custGeom>
              <a:rect b="b" l="l" r="r" t="t"/>
              <a:pathLst>
                <a:path extrusionOk="0" h="45" w="77">
                  <a:moveTo>
                    <a:pt x="0" y="23"/>
                  </a:moveTo>
                  <a:lnTo>
                    <a:pt x="39" y="0"/>
                  </a:lnTo>
                  <a:lnTo>
                    <a:pt x="77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-1116563" y="-951154"/>
            <a:ext cx="11413703" cy="8943978"/>
            <a:chOff x="-1116563" y="-951154"/>
            <a:chExt cx="11413703" cy="8943978"/>
          </a:xfrm>
        </p:grpSpPr>
        <p:sp>
          <p:nvSpPr>
            <p:cNvPr id="166" name="Google Shape;166;p21"/>
            <p:cNvSpPr/>
            <p:nvPr/>
          </p:nvSpPr>
          <p:spPr>
            <a:xfrm rot="-5400000">
              <a:off x="7068162" y="-2689468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 rot="10800000">
              <a:off x="-1116563" y="3025532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2"/>
          <p:cNvGrpSpPr/>
          <p:nvPr/>
        </p:nvGrpSpPr>
        <p:grpSpPr>
          <a:xfrm>
            <a:off x="-481650" y="795633"/>
            <a:ext cx="8912413" cy="4500744"/>
            <a:chOff x="-481650" y="795633"/>
            <a:chExt cx="8912413" cy="4500744"/>
          </a:xfrm>
        </p:grpSpPr>
        <p:grpSp>
          <p:nvGrpSpPr>
            <p:cNvPr id="172" name="Google Shape;172;p22"/>
            <p:cNvGrpSpPr/>
            <p:nvPr/>
          </p:nvGrpSpPr>
          <p:grpSpPr>
            <a:xfrm rot="-5400000">
              <a:off x="1013950" y="4374833"/>
              <a:ext cx="1771650" cy="71438"/>
              <a:chOff x="1150025" y="4460558"/>
              <a:chExt cx="1771650" cy="71438"/>
            </a:xfrm>
          </p:grpSpPr>
          <p:sp>
            <p:nvSpPr>
              <p:cNvPr id="173" name="Google Shape;173;p22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22"/>
            <p:cNvGrpSpPr/>
            <p:nvPr/>
          </p:nvGrpSpPr>
          <p:grpSpPr>
            <a:xfrm>
              <a:off x="-481650" y="795633"/>
              <a:ext cx="8912413" cy="71438"/>
              <a:chOff x="-2308750" y="4879233"/>
              <a:chExt cx="8912413" cy="71438"/>
            </a:xfrm>
          </p:grpSpPr>
          <p:sp>
            <p:nvSpPr>
              <p:cNvPr id="176" name="Google Shape;176;p22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2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22"/>
          <p:cNvGrpSpPr/>
          <p:nvPr/>
        </p:nvGrpSpPr>
        <p:grpSpPr>
          <a:xfrm>
            <a:off x="539287" y="-1724343"/>
            <a:ext cx="9382164" cy="10216367"/>
            <a:chOff x="539287" y="-1724343"/>
            <a:chExt cx="9382164" cy="10216367"/>
          </a:xfrm>
        </p:grpSpPr>
        <p:sp>
          <p:nvSpPr>
            <p:cNvPr id="180" name="Google Shape;180;p22"/>
            <p:cNvSpPr/>
            <p:nvPr/>
          </p:nvSpPr>
          <p:spPr>
            <a:xfrm>
              <a:off x="8430787" y="-1724343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39287" y="3524732"/>
              <a:ext cx="2720976" cy="4967292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>
            <p:ph type="title"/>
          </p:nvPr>
        </p:nvSpPr>
        <p:spPr>
          <a:xfrm>
            <a:off x="996150" y="2474600"/>
            <a:ext cx="46992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86" name="Google Shape;186;p23"/>
          <p:cNvGrpSpPr/>
          <p:nvPr/>
        </p:nvGrpSpPr>
        <p:grpSpPr>
          <a:xfrm rot="-5400000">
            <a:off x="5613750" y="5901708"/>
            <a:ext cx="5634038" cy="71438"/>
            <a:chOff x="969625" y="4766808"/>
            <a:chExt cx="5634038" cy="71438"/>
          </a:xfrm>
        </p:grpSpPr>
        <p:sp>
          <p:nvSpPr>
            <p:cNvPr id="187" name="Google Shape;187;p23"/>
            <p:cNvSpPr/>
            <p:nvPr/>
          </p:nvSpPr>
          <p:spPr>
            <a:xfrm>
              <a:off x="969625" y="4795327"/>
              <a:ext cx="55278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type="title"/>
          </p:nvPr>
        </p:nvSpPr>
        <p:spPr>
          <a:xfrm>
            <a:off x="4135975" y="539500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" type="subTitle"/>
          </p:nvPr>
        </p:nvSpPr>
        <p:spPr>
          <a:xfrm>
            <a:off x="4135975" y="2634775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5" name="Google Shape;195;p24"/>
          <p:cNvGrpSpPr/>
          <p:nvPr/>
        </p:nvGrpSpPr>
        <p:grpSpPr>
          <a:xfrm rot="10800000">
            <a:off x="3697875" y="4456796"/>
            <a:ext cx="5634038" cy="71438"/>
            <a:chOff x="969625" y="4766808"/>
            <a:chExt cx="5634038" cy="71438"/>
          </a:xfrm>
        </p:grpSpPr>
        <p:sp>
          <p:nvSpPr>
            <p:cNvPr id="196" name="Google Shape;196;p24"/>
            <p:cNvSpPr/>
            <p:nvPr/>
          </p:nvSpPr>
          <p:spPr>
            <a:xfrm>
              <a:off x="969625" y="4795327"/>
              <a:ext cx="55278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24"/>
          <p:cNvGrpSpPr/>
          <p:nvPr/>
        </p:nvGrpSpPr>
        <p:grpSpPr>
          <a:xfrm>
            <a:off x="-1269421" y="-1539067"/>
            <a:ext cx="4967292" cy="7392058"/>
            <a:chOff x="-1269421" y="-1539067"/>
            <a:chExt cx="4967292" cy="7392058"/>
          </a:xfrm>
        </p:grpSpPr>
        <p:sp>
          <p:nvSpPr>
            <p:cNvPr id="200" name="Google Shape;200;p24"/>
            <p:cNvSpPr/>
            <p:nvPr/>
          </p:nvSpPr>
          <p:spPr>
            <a:xfrm>
              <a:off x="-1156850" y="-1539067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 rot="5400000">
              <a:off x="-146263" y="2008857"/>
              <a:ext cx="2720976" cy="4967292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720000" y="539500"/>
            <a:ext cx="3635400" cy="114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hasCustomPrompt="1" type="title"/>
          </p:nvPr>
        </p:nvSpPr>
        <p:spPr>
          <a:xfrm>
            <a:off x="1541975" y="2206088"/>
            <a:ext cx="65760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1541975" y="3189563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-813163" y="2810632"/>
            <a:ext cx="1490664" cy="4967292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6"/>
          <p:cNvGrpSpPr/>
          <p:nvPr/>
        </p:nvGrpSpPr>
        <p:grpSpPr>
          <a:xfrm>
            <a:off x="677500" y="-126523"/>
            <a:ext cx="8912413" cy="4658519"/>
            <a:chOff x="677500" y="-126523"/>
            <a:chExt cx="8912413" cy="4658519"/>
          </a:xfrm>
        </p:grpSpPr>
        <p:grpSp>
          <p:nvGrpSpPr>
            <p:cNvPr id="213" name="Google Shape;213;p26"/>
            <p:cNvGrpSpPr/>
            <p:nvPr/>
          </p:nvGrpSpPr>
          <p:grpSpPr>
            <a:xfrm rot="5400000">
              <a:off x="7473850" y="723583"/>
              <a:ext cx="1771650" cy="71438"/>
              <a:chOff x="1150025" y="4460558"/>
              <a:chExt cx="1771650" cy="71438"/>
            </a:xfrm>
          </p:grpSpPr>
          <p:sp>
            <p:nvSpPr>
              <p:cNvPr id="214" name="Google Shape;214;p26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26"/>
            <p:cNvGrpSpPr/>
            <p:nvPr/>
          </p:nvGrpSpPr>
          <p:grpSpPr>
            <a:xfrm rot="10800000">
              <a:off x="677500" y="4460558"/>
              <a:ext cx="8912413" cy="71438"/>
              <a:chOff x="-2308750" y="4879233"/>
              <a:chExt cx="8912413" cy="71438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713225" y="20570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2" type="subTitle"/>
          </p:nvPr>
        </p:nvSpPr>
        <p:spPr>
          <a:xfrm>
            <a:off x="713225" y="360330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3" type="subTitle"/>
          </p:nvPr>
        </p:nvSpPr>
        <p:spPr>
          <a:xfrm>
            <a:off x="3419250" y="360330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4" type="subTitle"/>
          </p:nvPr>
        </p:nvSpPr>
        <p:spPr>
          <a:xfrm>
            <a:off x="3419250" y="20570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idx="5" type="title"/>
          </p:nvPr>
        </p:nvSpPr>
        <p:spPr>
          <a:xfrm>
            <a:off x="1415375" y="11917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1" name="Google Shape;231;p28"/>
          <p:cNvSpPr txBox="1"/>
          <p:nvPr>
            <p:ph idx="6" type="title"/>
          </p:nvPr>
        </p:nvSpPr>
        <p:spPr>
          <a:xfrm>
            <a:off x="4121400" y="273810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28"/>
          <p:cNvSpPr txBox="1"/>
          <p:nvPr>
            <p:ph idx="7" type="title"/>
          </p:nvPr>
        </p:nvSpPr>
        <p:spPr>
          <a:xfrm>
            <a:off x="1415375" y="273810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3" name="Google Shape;233;p28"/>
          <p:cNvSpPr txBox="1"/>
          <p:nvPr>
            <p:ph idx="8" type="title"/>
          </p:nvPr>
        </p:nvSpPr>
        <p:spPr>
          <a:xfrm>
            <a:off x="4121400" y="11917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4" name="Google Shape;234;p28"/>
          <p:cNvSpPr txBox="1"/>
          <p:nvPr>
            <p:ph idx="9" type="subTitle"/>
          </p:nvPr>
        </p:nvSpPr>
        <p:spPr>
          <a:xfrm>
            <a:off x="6125275" y="360330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13" type="subTitle"/>
          </p:nvPr>
        </p:nvSpPr>
        <p:spPr>
          <a:xfrm>
            <a:off x="6125275" y="20570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8"/>
          <p:cNvSpPr txBox="1"/>
          <p:nvPr>
            <p:ph idx="14" type="title"/>
          </p:nvPr>
        </p:nvSpPr>
        <p:spPr>
          <a:xfrm>
            <a:off x="6827425" y="273810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7" name="Google Shape;237;p28"/>
          <p:cNvSpPr txBox="1"/>
          <p:nvPr>
            <p:ph idx="15" type="title"/>
          </p:nvPr>
        </p:nvSpPr>
        <p:spPr>
          <a:xfrm>
            <a:off x="6827425" y="11917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8" name="Google Shape;238;p28"/>
          <p:cNvSpPr txBox="1"/>
          <p:nvPr>
            <p:ph idx="16" type="subTitle"/>
          </p:nvPr>
        </p:nvSpPr>
        <p:spPr>
          <a:xfrm>
            <a:off x="713225" y="17756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9" name="Google Shape;239;p28"/>
          <p:cNvSpPr txBox="1"/>
          <p:nvPr>
            <p:ph idx="17" type="subTitle"/>
          </p:nvPr>
        </p:nvSpPr>
        <p:spPr>
          <a:xfrm>
            <a:off x="713225" y="332189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0" name="Google Shape;240;p28"/>
          <p:cNvSpPr txBox="1"/>
          <p:nvPr>
            <p:ph idx="18" type="subTitle"/>
          </p:nvPr>
        </p:nvSpPr>
        <p:spPr>
          <a:xfrm>
            <a:off x="3419250" y="332189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1" name="Google Shape;241;p28"/>
          <p:cNvSpPr txBox="1"/>
          <p:nvPr>
            <p:ph idx="19" type="subTitle"/>
          </p:nvPr>
        </p:nvSpPr>
        <p:spPr>
          <a:xfrm>
            <a:off x="3419250" y="17756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20" type="subTitle"/>
          </p:nvPr>
        </p:nvSpPr>
        <p:spPr>
          <a:xfrm>
            <a:off x="6125275" y="332189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3" name="Google Shape;243;p28"/>
          <p:cNvSpPr txBox="1"/>
          <p:nvPr>
            <p:ph idx="21" type="subTitle"/>
          </p:nvPr>
        </p:nvSpPr>
        <p:spPr>
          <a:xfrm>
            <a:off x="6125275" y="17756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4" name="Google Shape;244;p28"/>
          <p:cNvGrpSpPr/>
          <p:nvPr/>
        </p:nvGrpSpPr>
        <p:grpSpPr>
          <a:xfrm rot="5400000">
            <a:off x="-2432457" y="1770414"/>
            <a:ext cx="5611922" cy="64395"/>
            <a:chOff x="2290561" y="4544171"/>
            <a:chExt cx="5611922" cy="64395"/>
          </a:xfrm>
        </p:grpSpPr>
        <p:sp>
          <p:nvSpPr>
            <p:cNvPr id="245" name="Google Shape;245;p28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8"/>
          <p:cNvSpPr/>
          <p:nvPr/>
        </p:nvSpPr>
        <p:spPr>
          <a:xfrm rot="5400000">
            <a:off x="-370272" y="3596151"/>
            <a:ext cx="2452727" cy="4477588"/>
          </a:xfrm>
          <a:custGeom>
            <a:rect b="b" l="l" r="r" t="t"/>
            <a:pathLst>
              <a:path extrusionOk="0" h="4183" w="2292">
                <a:moveTo>
                  <a:pt x="1146" y="4183"/>
                </a:moveTo>
                <a:cubicBezTo>
                  <a:pt x="840" y="4183"/>
                  <a:pt x="552" y="4064"/>
                  <a:pt x="336" y="3847"/>
                </a:cubicBezTo>
                <a:cubicBezTo>
                  <a:pt x="119" y="3631"/>
                  <a:pt x="0" y="3343"/>
                  <a:pt x="0" y="3037"/>
                </a:cubicBezTo>
                <a:cubicBezTo>
                  <a:pt x="0" y="1145"/>
                  <a:pt x="0" y="1145"/>
                  <a:pt x="0" y="1145"/>
                </a:cubicBezTo>
                <a:cubicBezTo>
                  <a:pt x="0" y="839"/>
                  <a:pt x="119" y="552"/>
                  <a:pt x="336" y="335"/>
                </a:cubicBezTo>
                <a:cubicBezTo>
                  <a:pt x="552" y="119"/>
                  <a:pt x="840" y="0"/>
                  <a:pt x="1146" y="0"/>
                </a:cubicBezTo>
                <a:cubicBezTo>
                  <a:pt x="1452" y="0"/>
                  <a:pt x="1740" y="119"/>
                  <a:pt x="1956" y="335"/>
                </a:cubicBezTo>
                <a:cubicBezTo>
                  <a:pt x="2173" y="552"/>
                  <a:pt x="2292" y="839"/>
                  <a:pt x="2292" y="1145"/>
                </a:cubicBezTo>
                <a:cubicBezTo>
                  <a:pt x="2292" y="3037"/>
                  <a:pt x="2292" y="3037"/>
                  <a:pt x="2292" y="3037"/>
                </a:cubicBezTo>
                <a:cubicBezTo>
                  <a:pt x="2292" y="3343"/>
                  <a:pt x="2173" y="3631"/>
                  <a:pt x="1956" y="3847"/>
                </a:cubicBezTo>
                <a:cubicBezTo>
                  <a:pt x="1740" y="4064"/>
                  <a:pt x="1452" y="4183"/>
                  <a:pt x="1146" y="4183"/>
                </a:cubicBezTo>
                <a:close/>
                <a:moveTo>
                  <a:pt x="1146" y="12"/>
                </a:moveTo>
                <a:cubicBezTo>
                  <a:pt x="521" y="12"/>
                  <a:pt x="12" y="520"/>
                  <a:pt x="12" y="1145"/>
                </a:cubicBezTo>
                <a:cubicBezTo>
                  <a:pt x="12" y="3037"/>
                  <a:pt x="12" y="3037"/>
                  <a:pt x="12" y="3037"/>
                </a:cubicBezTo>
                <a:cubicBezTo>
                  <a:pt x="12" y="3662"/>
                  <a:pt x="521" y="4171"/>
                  <a:pt x="1146" y="4171"/>
                </a:cubicBezTo>
                <a:cubicBezTo>
                  <a:pt x="1146" y="4171"/>
                  <a:pt x="1146" y="4171"/>
                  <a:pt x="1146" y="4171"/>
                </a:cubicBezTo>
                <a:cubicBezTo>
                  <a:pt x="1771" y="4171"/>
                  <a:pt x="2280" y="3662"/>
                  <a:pt x="2280" y="3037"/>
                </a:cubicBezTo>
                <a:cubicBezTo>
                  <a:pt x="2280" y="1145"/>
                  <a:pt x="2280" y="1145"/>
                  <a:pt x="2280" y="1145"/>
                </a:cubicBezTo>
                <a:cubicBezTo>
                  <a:pt x="2280" y="520"/>
                  <a:pt x="1771" y="12"/>
                  <a:pt x="1146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>
            <p:ph type="title"/>
          </p:nvPr>
        </p:nvSpPr>
        <p:spPr>
          <a:xfrm>
            <a:off x="1134950" y="896900"/>
            <a:ext cx="35196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29"/>
          <p:cNvSpPr txBox="1"/>
          <p:nvPr>
            <p:ph idx="1" type="subTitle"/>
          </p:nvPr>
        </p:nvSpPr>
        <p:spPr>
          <a:xfrm>
            <a:off x="1134950" y="2370225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9"/>
          <p:cNvSpPr/>
          <p:nvPr>
            <p:ph idx="2" type="pic"/>
          </p:nvPr>
        </p:nvSpPr>
        <p:spPr>
          <a:xfrm>
            <a:off x="5112775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4" name="Google Shape;254;p29"/>
          <p:cNvGrpSpPr/>
          <p:nvPr/>
        </p:nvGrpSpPr>
        <p:grpSpPr>
          <a:xfrm rot="5400000">
            <a:off x="-4082112" y="651583"/>
            <a:ext cx="8912413" cy="71438"/>
            <a:chOff x="-2308750" y="4879233"/>
            <a:chExt cx="8912413" cy="71438"/>
          </a:xfrm>
        </p:grpSpPr>
        <p:sp>
          <p:nvSpPr>
            <p:cNvPr id="255" name="Google Shape;255;p29"/>
            <p:cNvSpPr/>
            <p:nvPr/>
          </p:nvSpPr>
          <p:spPr>
            <a:xfrm>
              <a:off x="-2308750" y="4907750"/>
              <a:ext cx="88761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6478250" y="4879233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6478250" y="4879233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29"/>
          <p:cNvGrpSpPr/>
          <p:nvPr/>
        </p:nvGrpSpPr>
        <p:grpSpPr>
          <a:xfrm>
            <a:off x="-3158952" y="-2761668"/>
            <a:ext cx="14310715" cy="8500853"/>
            <a:chOff x="-3158952" y="-2761668"/>
            <a:chExt cx="14310715" cy="8500853"/>
          </a:xfrm>
        </p:grpSpPr>
        <p:sp>
          <p:nvSpPr>
            <p:cNvPr id="259" name="Google Shape;259;p29"/>
            <p:cNvSpPr/>
            <p:nvPr/>
          </p:nvSpPr>
          <p:spPr>
            <a:xfrm rot="-5400000">
              <a:off x="-1420638" y="2510207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8430787" y="-2761668"/>
              <a:ext cx="2720976" cy="4967292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720000" y="1162975"/>
            <a:ext cx="77106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6" name="Google Shape;266;p30"/>
          <p:cNvGrpSpPr/>
          <p:nvPr/>
        </p:nvGrpSpPr>
        <p:grpSpPr>
          <a:xfrm>
            <a:off x="-1116563" y="-951167"/>
            <a:ext cx="12856953" cy="9005241"/>
            <a:chOff x="-1116563" y="-951167"/>
            <a:chExt cx="12856953" cy="9005241"/>
          </a:xfrm>
        </p:grpSpPr>
        <p:sp>
          <p:nvSpPr>
            <p:cNvPr id="267" name="Google Shape;267;p30"/>
            <p:cNvSpPr/>
            <p:nvPr/>
          </p:nvSpPr>
          <p:spPr>
            <a:xfrm>
              <a:off x="-1116563" y="3086782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 rot="-5400000">
              <a:off x="8511412" y="-2689481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0"/>
          <p:cNvGrpSpPr/>
          <p:nvPr/>
        </p:nvGrpSpPr>
        <p:grpSpPr>
          <a:xfrm rot="-5400000">
            <a:off x="5929618" y="3313264"/>
            <a:ext cx="5611922" cy="64395"/>
            <a:chOff x="2290561" y="4544171"/>
            <a:chExt cx="5611922" cy="64395"/>
          </a:xfrm>
        </p:grpSpPr>
        <p:sp>
          <p:nvSpPr>
            <p:cNvPr id="270" name="Google Shape;270;p30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1" type="subTitle"/>
          </p:nvPr>
        </p:nvSpPr>
        <p:spPr>
          <a:xfrm>
            <a:off x="720000" y="1149525"/>
            <a:ext cx="7710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77" name="Google Shape;277;p31"/>
          <p:cNvSpPr/>
          <p:nvPr/>
        </p:nvSpPr>
        <p:spPr>
          <a:xfrm rot="-5400000">
            <a:off x="356437" y="2870270"/>
            <a:ext cx="1490664" cy="4967292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31"/>
          <p:cNvGrpSpPr/>
          <p:nvPr/>
        </p:nvGrpSpPr>
        <p:grpSpPr>
          <a:xfrm rot="-5400000">
            <a:off x="758575" y="5458683"/>
            <a:ext cx="1771650" cy="71438"/>
            <a:chOff x="1150025" y="4460558"/>
            <a:chExt cx="1771650" cy="71438"/>
          </a:xfrm>
        </p:grpSpPr>
        <p:sp>
          <p:nvSpPr>
            <p:cNvPr id="279" name="Google Shape;279;p31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2797850" y="4460558"/>
              <a:ext cx="123825" cy="71438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5" name="Google Shape;285;p32"/>
          <p:cNvSpPr txBox="1"/>
          <p:nvPr>
            <p:ph idx="1" type="subTitle"/>
          </p:nvPr>
        </p:nvSpPr>
        <p:spPr>
          <a:xfrm>
            <a:off x="2142250" y="171532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2"/>
          <p:cNvSpPr txBox="1"/>
          <p:nvPr>
            <p:ph idx="2" type="subTitle"/>
          </p:nvPr>
        </p:nvSpPr>
        <p:spPr>
          <a:xfrm>
            <a:off x="5490197" y="171532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2"/>
          <p:cNvSpPr txBox="1"/>
          <p:nvPr>
            <p:ph idx="3" type="subTitle"/>
          </p:nvPr>
        </p:nvSpPr>
        <p:spPr>
          <a:xfrm>
            <a:off x="2142250" y="329932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4" type="subTitle"/>
          </p:nvPr>
        </p:nvSpPr>
        <p:spPr>
          <a:xfrm>
            <a:off x="5490197" y="329932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2"/>
          <p:cNvSpPr txBox="1"/>
          <p:nvPr>
            <p:ph idx="5" type="subTitle"/>
          </p:nvPr>
        </p:nvSpPr>
        <p:spPr>
          <a:xfrm>
            <a:off x="2142250" y="1485240"/>
            <a:ext cx="240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0" name="Google Shape;290;p32"/>
          <p:cNvSpPr txBox="1"/>
          <p:nvPr>
            <p:ph idx="6" type="subTitle"/>
          </p:nvPr>
        </p:nvSpPr>
        <p:spPr>
          <a:xfrm>
            <a:off x="5490197" y="1485240"/>
            <a:ext cx="240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1" name="Google Shape;291;p32"/>
          <p:cNvSpPr txBox="1"/>
          <p:nvPr>
            <p:ph idx="7" type="subTitle"/>
          </p:nvPr>
        </p:nvSpPr>
        <p:spPr>
          <a:xfrm>
            <a:off x="2142250" y="3033688"/>
            <a:ext cx="240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2" name="Google Shape;292;p32"/>
          <p:cNvSpPr txBox="1"/>
          <p:nvPr>
            <p:ph idx="8" type="subTitle"/>
          </p:nvPr>
        </p:nvSpPr>
        <p:spPr>
          <a:xfrm>
            <a:off x="5490197" y="3033688"/>
            <a:ext cx="240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93" name="Google Shape;293;p32"/>
          <p:cNvGrpSpPr/>
          <p:nvPr/>
        </p:nvGrpSpPr>
        <p:grpSpPr>
          <a:xfrm>
            <a:off x="-772100" y="-951167"/>
            <a:ext cx="11200590" cy="7464651"/>
            <a:chOff x="-772100" y="-951167"/>
            <a:chExt cx="11200590" cy="7464651"/>
          </a:xfrm>
        </p:grpSpPr>
        <p:sp>
          <p:nvSpPr>
            <p:cNvPr id="294" name="Google Shape;294;p32"/>
            <p:cNvSpPr/>
            <p:nvPr/>
          </p:nvSpPr>
          <p:spPr>
            <a:xfrm rot="-5400000">
              <a:off x="7199512" y="-2689481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-772100" y="3103533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32"/>
          <p:cNvGrpSpPr/>
          <p:nvPr/>
        </p:nvGrpSpPr>
        <p:grpSpPr>
          <a:xfrm>
            <a:off x="-673675" y="4244483"/>
            <a:ext cx="1771650" cy="71438"/>
            <a:chOff x="1150025" y="4460558"/>
            <a:chExt cx="1771650" cy="71438"/>
          </a:xfrm>
        </p:grpSpPr>
        <p:sp>
          <p:nvSpPr>
            <p:cNvPr id="297" name="Google Shape;297;p32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2797850" y="4460558"/>
              <a:ext cx="123825" cy="71438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3" name="Google Shape;303;p33"/>
          <p:cNvGrpSpPr/>
          <p:nvPr/>
        </p:nvGrpSpPr>
        <p:grpSpPr>
          <a:xfrm>
            <a:off x="-1116563" y="-1944143"/>
            <a:ext cx="11645964" cy="8999027"/>
            <a:chOff x="-1116563" y="-1944143"/>
            <a:chExt cx="11645964" cy="8999027"/>
          </a:xfrm>
        </p:grpSpPr>
        <p:sp>
          <p:nvSpPr>
            <p:cNvPr id="304" name="Google Shape;304;p33"/>
            <p:cNvSpPr/>
            <p:nvPr/>
          </p:nvSpPr>
          <p:spPr>
            <a:xfrm>
              <a:off x="8659325" y="3644933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-1116563" y="-1944143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-1397550" y="695658"/>
            <a:ext cx="11828525" cy="3967588"/>
            <a:chOff x="-1397550" y="695658"/>
            <a:chExt cx="11828525" cy="3967588"/>
          </a:xfrm>
        </p:grpSpPr>
        <p:grpSp>
          <p:nvGrpSpPr>
            <p:cNvPr id="307" name="Google Shape;307;p33"/>
            <p:cNvGrpSpPr/>
            <p:nvPr/>
          </p:nvGrpSpPr>
          <p:grpSpPr>
            <a:xfrm>
              <a:off x="-1397550" y="695658"/>
              <a:ext cx="1771650" cy="71438"/>
              <a:chOff x="1150025" y="4460558"/>
              <a:chExt cx="1771650" cy="71438"/>
            </a:xfrm>
          </p:grpSpPr>
          <p:sp>
            <p:nvSpPr>
              <p:cNvPr id="308" name="Google Shape;308;p33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33"/>
            <p:cNvGrpSpPr/>
            <p:nvPr/>
          </p:nvGrpSpPr>
          <p:grpSpPr>
            <a:xfrm rot="10800000">
              <a:off x="8659325" y="4591808"/>
              <a:ext cx="1771650" cy="71438"/>
              <a:chOff x="1150025" y="4460558"/>
              <a:chExt cx="1771650" cy="71438"/>
            </a:xfrm>
          </p:grpSpPr>
          <p:sp>
            <p:nvSpPr>
              <p:cNvPr id="311" name="Google Shape;311;p33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7" name="Google Shape;317;p34"/>
          <p:cNvGrpSpPr/>
          <p:nvPr/>
        </p:nvGrpSpPr>
        <p:grpSpPr>
          <a:xfrm>
            <a:off x="-4247302" y="-3550068"/>
            <a:ext cx="14441353" cy="9176066"/>
            <a:chOff x="-4247302" y="-3550068"/>
            <a:chExt cx="14441353" cy="9176066"/>
          </a:xfrm>
        </p:grpSpPr>
        <p:sp>
          <p:nvSpPr>
            <p:cNvPr id="318" name="Google Shape;318;p34"/>
            <p:cNvSpPr/>
            <p:nvPr/>
          </p:nvSpPr>
          <p:spPr>
            <a:xfrm rot="-5400000">
              <a:off x="-2508988" y="2397020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 rot="10800000">
              <a:off x="8703387" y="-3550068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34"/>
          <p:cNvGrpSpPr/>
          <p:nvPr/>
        </p:nvGrpSpPr>
        <p:grpSpPr>
          <a:xfrm>
            <a:off x="720000" y="308483"/>
            <a:ext cx="9755025" cy="4607901"/>
            <a:chOff x="720000" y="308483"/>
            <a:chExt cx="9755025" cy="4607901"/>
          </a:xfrm>
        </p:grpSpPr>
        <p:grpSp>
          <p:nvGrpSpPr>
            <p:cNvPr id="321" name="Google Shape;321;p34"/>
            <p:cNvGrpSpPr/>
            <p:nvPr/>
          </p:nvGrpSpPr>
          <p:grpSpPr>
            <a:xfrm rot="10800000">
              <a:off x="8703375" y="308483"/>
              <a:ext cx="1771650" cy="71438"/>
              <a:chOff x="1150025" y="4460558"/>
              <a:chExt cx="1771650" cy="71438"/>
            </a:xfrm>
          </p:grpSpPr>
          <p:sp>
            <p:nvSpPr>
              <p:cNvPr id="322" name="Google Shape;322;p34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34"/>
            <p:cNvGrpSpPr/>
            <p:nvPr/>
          </p:nvGrpSpPr>
          <p:grpSpPr>
            <a:xfrm rot="10800000">
              <a:off x="720000" y="4844946"/>
              <a:ext cx="8912413" cy="71438"/>
              <a:chOff x="-2308750" y="4879233"/>
              <a:chExt cx="8912413" cy="71438"/>
            </a:xfrm>
          </p:grpSpPr>
          <p:sp>
            <p:nvSpPr>
              <p:cNvPr id="325" name="Google Shape;325;p34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>
            <p:ph type="title"/>
          </p:nvPr>
        </p:nvSpPr>
        <p:spPr>
          <a:xfrm>
            <a:off x="713263" y="61617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61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1" type="subTitle"/>
          </p:nvPr>
        </p:nvSpPr>
        <p:spPr>
          <a:xfrm>
            <a:off x="713225" y="1618262"/>
            <a:ext cx="44481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5"/>
          <p:cNvSpPr txBox="1"/>
          <p:nvPr/>
        </p:nvSpPr>
        <p:spPr>
          <a:xfrm>
            <a:off x="7132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</a:t>
            </a: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Flaticon</a:t>
            </a: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Freepik</a:t>
            </a:r>
            <a:r>
              <a:rPr b="1" i="0" lang="en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4" name="Google Shape;334;p35"/>
          <p:cNvGrpSpPr/>
          <p:nvPr/>
        </p:nvGrpSpPr>
        <p:grpSpPr>
          <a:xfrm>
            <a:off x="99650" y="692408"/>
            <a:ext cx="9608575" cy="4195938"/>
            <a:chOff x="99650" y="692408"/>
            <a:chExt cx="9608575" cy="4195938"/>
          </a:xfrm>
        </p:grpSpPr>
        <p:grpSp>
          <p:nvGrpSpPr>
            <p:cNvPr id="335" name="Google Shape;335;p35"/>
            <p:cNvGrpSpPr/>
            <p:nvPr/>
          </p:nvGrpSpPr>
          <p:grpSpPr>
            <a:xfrm rot="10800000">
              <a:off x="6911050" y="692408"/>
              <a:ext cx="2797175" cy="71438"/>
              <a:chOff x="969625" y="5671683"/>
              <a:chExt cx="2797175" cy="71438"/>
            </a:xfrm>
          </p:grpSpPr>
          <p:sp>
            <p:nvSpPr>
              <p:cNvPr id="336" name="Google Shape;336;p35"/>
              <p:cNvSpPr/>
              <p:nvPr/>
            </p:nvSpPr>
            <p:spPr>
              <a:xfrm>
                <a:off x="969625" y="5700202"/>
                <a:ext cx="26973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rect b="b" l="l" r="r" t="t"/>
                <a:pathLst>
                  <a:path extrusionOk="0" h="45" w="77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rect b="b" l="l" r="r" t="t"/>
                <a:pathLst>
                  <a:path extrusionOk="0" h="45" w="77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35"/>
            <p:cNvGrpSpPr/>
            <p:nvPr/>
          </p:nvGrpSpPr>
          <p:grpSpPr>
            <a:xfrm>
              <a:off x="99650" y="4816908"/>
              <a:ext cx="5634038" cy="71438"/>
              <a:chOff x="969625" y="4766808"/>
              <a:chExt cx="5634038" cy="71438"/>
            </a:xfrm>
          </p:grpSpPr>
          <p:sp>
            <p:nvSpPr>
              <p:cNvPr id="340" name="Google Shape;340;p35"/>
              <p:cNvSpPr/>
              <p:nvPr/>
            </p:nvSpPr>
            <p:spPr>
              <a:xfrm>
                <a:off x="969625" y="4795327"/>
                <a:ext cx="55278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6"/>
          <p:cNvGrpSpPr/>
          <p:nvPr/>
        </p:nvGrpSpPr>
        <p:grpSpPr>
          <a:xfrm>
            <a:off x="-1353152" y="-951166"/>
            <a:ext cx="11547203" cy="7961265"/>
            <a:chOff x="-1353152" y="-951166"/>
            <a:chExt cx="11547203" cy="7961265"/>
          </a:xfrm>
        </p:grpSpPr>
        <p:sp>
          <p:nvSpPr>
            <p:cNvPr id="347" name="Google Shape;347;p36"/>
            <p:cNvSpPr/>
            <p:nvPr/>
          </p:nvSpPr>
          <p:spPr>
            <a:xfrm rot="-5400000">
              <a:off x="385162" y="-2689480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 rot="10800000">
              <a:off x="8703387" y="2042807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p36"/>
          <p:cNvGrpSpPr/>
          <p:nvPr/>
        </p:nvGrpSpPr>
        <p:grpSpPr>
          <a:xfrm rot="5400000">
            <a:off x="985675" y="-382042"/>
            <a:ext cx="1771650" cy="71438"/>
            <a:chOff x="1150025" y="4460558"/>
            <a:chExt cx="1771650" cy="71438"/>
          </a:xfrm>
        </p:grpSpPr>
        <p:sp>
          <p:nvSpPr>
            <p:cNvPr id="350" name="Google Shape;350;p36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2797850" y="4460558"/>
              <a:ext cx="123825" cy="71438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ctrTitle"/>
          </p:nvPr>
        </p:nvSpPr>
        <p:spPr>
          <a:xfrm>
            <a:off x="713225" y="1396325"/>
            <a:ext cx="76059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3800">
                <a:latin typeface="DM Sans ExtraBold"/>
                <a:ea typeface="DM Sans ExtraBold"/>
                <a:cs typeface="DM Sans ExtraBold"/>
                <a:sym typeface="DM Sans ExtraBold"/>
              </a:rPr>
              <a:t>Object Detection From Satellite Images.</a:t>
            </a:r>
            <a:endParaRPr b="0" sz="3800"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358" name="Google Shape;358;p37"/>
          <p:cNvSpPr/>
          <p:nvPr/>
        </p:nvSpPr>
        <p:spPr>
          <a:xfrm rot="5400000">
            <a:off x="625212" y="973043"/>
            <a:ext cx="111618" cy="64395"/>
          </a:xfrm>
          <a:custGeom>
            <a:rect b="b" l="l" r="r" t="t"/>
            <a:pathLst>
              <a:path extrusionOk="0" h="45" w="78">
                <a:moveTo>
                  <a:pt x="0" y="23"/>
                </a:moveTo>
                <a:lnTo>
                  <a:pt x="39" y="0"/>
                </a:lnTo>
                <a:lnTo>
                  <a:pt x="78" y="23"/>
                </a:lnTo>
                <a:lnTo>
                  <a:pt x="39" y="45"/>
                </a:lnTo>
                <a:lnTo>
                  <a:pt x="0" y="2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0" y="0"/>
            <a:ext cx="3000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Dataset</a:t>
            </a:r>
            <a:endParaRPr sz="3600"/>
          </a:p>
        </p:txBody>
      </p:sp>
      <p:sp>
        <p:nvSpPr>
          <p:cNvPr id="428" name="Google Shape;428;p46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9" name="Google Shape;42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35" name="Google Shape;435;p47"/>
          <p:cNvSpPr txBox="1"/>
          <p:nvPr>
            <p:ph idx="1" type="subTitle"/>
          </p:nvPr>
        </p:nvSpPr>
        <p:spPr>
          <a:xfrm>
            <a:off x="720000" y="1347250"/>
            <a:ext cx="73845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000000"/>
                </a:solidFill>
              </a:rPr>
              <a:t>DOTA</a:t>
            </a:r>
            <a:endParaRPr b="1">
              <a:solidFill>
                <a:srgbClr val="0000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https://www.kaggle.com/datasets/chandlertimm/dota-data</a:t>
            </a:r>
            <a:endParaRPr b="1" sz="12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DOTA is a large-scale dataset for object detection in aerial images.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Each image is of the size in the range from 800 × 800 to 20,000 × 20,000 pixels.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DOTA-v1.0 contains 15 common categories, 2,806 images and 188, 282 instances.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The proportions of the training set, validation set, and testing set in DOTA-v1.0 are 1/2, 1/6, and 1/3, respectively.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36" name="Google Shape;43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Pre-processing Techniques</a:t>
            </a:r>
            <a:endParaRPr sz="3600"/>
          </a:p>
        </p:txBody>
      </p:sp>
      <p:sp>
        <p:nvSpPr>
          <p:cNvPr id="442" name="Google Shape;442;p48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3" name="Google Shape;44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Preprocessing Techniques</a:t>
            </a:r>
            <a:endParaRPr/>
          </a:p>
        </p:txBody>
      </p:sp>
      <p:sp>
        <p:nvSpPr>
          <p:cNvPr id="449" name="Google Shape;449;p49"/>
          <p:cNvSpPr txBox="1"/>
          <p:nvPr>
            <p:ph idx="2" type="subTitle"/>
          </p:nvPr>
        </p:nvSpPr>
        <p:spPr>
          <a:xfrm>
            <a:off x="720000" y="1798648"/>
            <a:ext cx="36981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Initially, the dataset was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formatted into the COCO (Common Objects in Context) format.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This included generating JSON files with the necessary annotations, such as image metadata, bounding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box coordinates, and class labels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0" name="Google Shape;450;p49"/>
          <p:cNvSpPr txBox="1"/>
          <p:nvPr>
            <p:ph idx="3" type="subTitle"/>
          </p:nvPr>
        </p:nvSpPr>
        <p:spPr>
          <a:xfrm>
            <a:off x="720000" y="1268725"/>
            <a:ext cx="3698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Conversion to COCO Format</a:t>
            </a:r>
            <a:endParaRPr sz="1600"/>
          </a:p>
        </p:txBody>
      </p:sp>
      <p:sp>
        <p:nvSpPr>
          <p:cNvPr id="451" name="Google Shape;45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2" name="Google Shape;4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6225" y="1076650"/>
            <a:ext cx="3833884" cy="361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Preprocessing Techniques</a:t>
            </a:r>
            <a:endParaRPr/>
          </a:p>
        </p:txBody>
      </p:sp>
      <p:sp>
        <p:nvSpPr>
          <p:cNvPr id="458" name="Google Shape;45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50"/>
          <p:cNvSpPr txBox="1"/>
          <p:nvPr>
            <p:ph idx="2" type="subTitle"/>
          </p:nvPr>
        </p:nvSpPr>
        <p:spPr>
          <a:xfrm>
            <a:off x="873900" y="1690301"/>
            <a:ext cx="38121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 custom dataset class was created to efficiently handle the aerial images and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annotations.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This class integrated the necessary functions for loading images, parsing the annotations, and applying data augmentations such as random flips and rescaling.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0" name="Google Shape;460;p50"/>
          <p:cNvSpPr txBox="1"/>
          <p:nvPr>
            <p:ph idx="3" type="subTitle"/>
          </p:nvPr>
        </p:nvSpPr>
        <p:spPr>
          <a:xfrm>
            <a:off x="788725" y="1328800"/>
            <a:ext cx="3698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Custom Dataset Implementation</a:t>
            </a:r>
            <a:endParaRPr sz="1600"/>
          </a:p>
        </p:txBody>
      </p:sp>
      <p:pic>
        <p:nvPicPr>
          <p:cNvPr id="461" name="Google Shape;46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400" y="1170125"/>
            <a:ext cx="3858436" cy="34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467" name="Google Shape;467;p51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68" name="Google Shape;46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 </a:t>
            </a:r>
            <a:endParaRPr/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1321313" y="2156850"/>
            <a:ext cx="71298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YOLO (You Only Look Once) is a popular object detection model known for its speed and accuracy. It was first introduced by Joseph Redmon et al. in 2016.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processes an entire image in a single pass, making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them computationally efficient.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YOLO is a single-shot detector that uses a fully convolutional neural network (CNN) to process an image.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52"/>
          <p:cNvSpPr txBox="1"/>
          <p:nvPr>
            <p:ph idx="4" type="subTitle"/>
          </p:nvPr>
        </p:nvSpPr>
        <p:spPr>
          <a:xfrm>
            <a:off x="1307750" y="154517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YOLO-You Only Look Once</a:t>
            </a:r>
            <a:endParaRPr/>
          </a:p>
        </p:txBody>
      </p:sp>
      <p:sp>
        <p:nvSpPr>
          <p:cNvPr id="476" name="Google Shape;476;p52"/>
          <p:cNvSpPr txBox="1"/>
          <p:nvPr/>
        </p:nvSpPr>
        <p:spPr>
          <a:xfrm>
            <a:off x="706426" y="1545175"/>
            <a:ext cx="576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rPr>
              <a:t>1</a:t>
            </a:r>
            <a:endParaRPr b="0" i="0" sz="2000" u="none" cap="none" strike="noStrike">
              <a:solidFill>
                <a:schemeClr val="lt1"/>
              </a:solidFill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477" name="Google Shape;47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 </a:t>
            </a:r>
            <a:endParaRPr/>
          </a:p>
        </p:txBody>
      </p:sp>
      <p:sp>
        <p:nvSpPr>
          <p:cNvPr id="483" name="Google Shape;483;p53"/>
          <p:cNvSpPr txBox="1"/>
          <p:nvPr>
            <p:ph idx="1" type="subTitle"/>
          </p:nvPr>
        </p:nvSpPr>
        <p:spPr>
          <a:xfrm>
            <a:off x="1294200" y="1953100"/>
            <a:ext cx="71298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Faster R-CNN is another object detection model that uses region proposal networks to generate region proposals and then classifies and refines these proposals.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Faster R-CNN also requires images and bounding box annotations for training, which can be fed directly from the data loader.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Faster R-CNN is known as being a slower model than YOLO.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294200" y="164897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Faster R-CNN</a:t>
            </a:r>
            <a:endParaRPr/>
          </a:p>
        </p:txBody>
      </p:sp>
      <p:sp>
        <p:nvSpPr>
          <p:cNvPr id="485" name="Google Shape;485;p53"/>
          <p:cNvSpPr txBox="1"/>
          <p:nvPr/>
        </p:nvSpPr>
        <p:spPr>
          <a:xfrm>
            <a:off x="692876" y="1648975"/>
            <a:ext cx="576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rPr>
              <a:t>2</a:t>
            </a:r>
            <a:endParaRPr b="0" i="0" sz="2000" u="none" cap="none" strike="noStrike">
              <a:solidFill>
                <a:schemeClr val="lt1"/>
              </a:solidFill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486" name="Google Shape;48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 and Analysis</a:t>
            </a:r>
            <a:endParaRPr/>
          </a:p>
        </p:txBody>
      </p:sp>
      <p:sp>
        <p:nvSpPr>
          <p:cNvPr id="492" name="Google Shape;492;p54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3" name="Google Shape;49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/>
          <p:nvPr>
            <p:ph type="title"/>
          </p:nvPr>
        </p:nvSpPr>
        <p:spPr>
          <a:xfrm>
            <a:off x="469350" y="4049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 and Analysis (YOLO)</a:t>
            </a:r>
            <a:endParaRPr/>
          </a:p>
        </p:txBody>
      </p:sp>
      <p:sp>
        <p:nvSpPr>
          <p:cNvPr id="499" name="Google Shape;499;p55"/>
          <p:cNvSpPr txBox="1"/>
          <p:nvPr>
            <p:ph idx="4294967295" type="body"/>
          </p:nvPr>
        </p:nvSpPr>
        <p:spPr>
          <a:xfrm>
            <a:off x="585525" y="1262850"/>
            <a:ext cx="3507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Overall metrics:</a:t>
            </a:r>
            <a:endParaRPr b="1"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Precision: 68.3%</a:t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Recall: 19.3%</a:t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mAP@50: 18.8%</a:t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mAP@50-95: 10.8%</a:t>
            </a:r>
            <a:endParaRPr/>
          </a:p>
          <a:p>
            <a:pPr indent="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2385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Inference Speed:</a:t>
            </a:r>
            <a:endParaRPr b="1" sz="1500"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Preprocessing: 2.7 ms/image</a:t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Inference: 27.8 ms/image</a:t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Postprocessing: 13.9 ms/image</a:t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Fitness Score: 0.116 (indicates overall model effectiveness)</a:t>
            </a:r>
            <a:endParaRPr/>
          </a:p>
          <a:p>
            <a:pPr indent="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55"/>
          <p:cNvSpPr txBox="1"/>
          <p:nvPr>
            <p:ph idx="4294967295" type="body"/>
          </p:nvPr>
        </p:nvSpPr>
        <p:spPr>
          <a:xfrm>
            <a:off x="4572000" y="1153925"/>
            <a:ext cx="3984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Class-specific performance highlights:</a:t>
            </a:r>
            <a:endParaRPr b="1" sz="1500"/>
          </a:p>
          <a:p>
            <a:pPr indent="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Tennis Court: High performance (precision: 74.6%, recall: 80.6%)</a:t>
            </a:r>
            <a:endParaRPr/>
          </a:p>
          <a:p>
            <a:pPr indent="0" lvl="0" marL="9144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Small Vehicle: Moderate Performance.</a:t>
            </a:r>
            <a:endParaRPr/>
          </a:p>
          <a:p>
            <a:pPr indent="0" lvl="0" marL="9144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Bridge &amp; Helicopter: Low detection rates (0 true positives)</a:t>
            </a:r>
            <a:endParaRPr/>
          </a:p>
          <a:p>
            <a:pPr indent="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366" name="Google Shape;366;p38"/>
          <p:cNvSpPr txBox="1"/>
          <p:nvPr>
            <p:ph idx="1" type="subTitle"/>
          </p:nvPr>
        </p:nvSpPr>
        <p:spPr>
          <a:xfrm>
            <a:off x="720013" y="1903425"/>
            <a:ext cx="2903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Id: 20200204055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Dept. of CSE, AUST</a:t>
            </a:r>
            <a:endParaRPr/>
          </a:p>
        </p:txBody>
      </p:sp>
      <p:sp>
        <p:nvSpPr>
          <p:cNvPr id="367" name="Google Shape;367;p38"/>
          <p:cNvSpPr txBox="1"/>
          <p:nvPr>
            <p:ph idx="2" type="subTitle"/>
          </p:nvPr>
        </p:nvSpPr>
        <p:spPr>
          <a:xfrm>
            <a:off x="719988" y="2554234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Id: 20200204056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Dept. of CSE, AUST</a:t>
            </a:r>
            <a:endParaRPr/>
          </a:p>
        </p:txBody>
      </p:sp>
      <p:sp>
        <p:nvSpPr>
          <p:cNvPr id="368" name="Google Shape;368;p38"/>
          <p:cNvSpPr txBox="1"/>
          <p:nvPr>
            <p:ph idx="3" type="subTitle"/>
          </p:nvPr>
        </p:nvSpPr>
        <p:spPr>
          <a:xfrm>
            <a:off x="720013" y="3673200"/>
            <a:ext cx="3165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Id: 20200204063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Dept. of CSE, AUST</a:t>
            </a:r>
            <a:endParaRPr/>
          </a:p>
        </p:txBody>
      </p:sp>
      <p:sp>
        <p:nvSpPr>
          <p:cNvPr id="369" name="Google Shape;369;p38"/>
          <p:cNvSpPr txBox="1"/>
          <p:nvPr>
            <p:ph idx="4" type="subTitle"/>
          </p:nvPr>
        </p:nvSpPr>
        <p:spPr>
          <a:xfrm>
            <a:off x="720013" y="1490626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Hasin Md. Daiyan</a:t>
            </a:r>
            <a:endParaRPr/>
          </a:p>
        </p:txBody>
      </p:sp>
      <p:sp>
        <p:nvSpPr>
          <p:cNvPr id="370" name="Google Shape;370;p38"/>
          <p:cNvSpPr txBox="1"/>
          <p:nvPr>
            <p:ph idx="5" type="subTitle"/>
          </p:nvPr>
        </p:nvSpPr>
        <p:spPr>
          <a:xfrm>
            <a:off x="4727913" y="2140000"/>
            <a:ext cx="369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Amit Karmakar</a:t>
            </a:r>
            <a:endParaRPr/>
          </a:p>
        </p:txBody>
      </p:sp>
      <p:sp>
        <p:nvSpPr>
          <p:cNvPr id="371" name="Google Shape;371;p38"/>
          <p:cNvSpPr txBox="1"/>
          <p:nvPr>
            <p:ph idx="6" type="subTitle"/>
          </p:nvPr>
        </p:nvSpPr>
        <p:spPr>
          <a:xfrm>
            <a:off x="719988" y="3261350"/>
            <a:ext cx="448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Ahmed Al Nahian</a:t>
            </a:r>
            <a:endParaRPr/>
          </a:p>
        </p:txBody>
      </p:sp>
      <p:sp>
        <p:nvSpPr>
          <p:cNvPr id="372" name="Google Shape;37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 and Analysis (YOLO)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07" name="Google Shape;50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56"/>
          <p:cNvSpPr txBox="1"/>
          <p:nvPr/>
        </p:nvSpPr>
        <p:spPr>
          <a:xfrm>
            <a:off x="1115825" y="1307050"/>
            <a:ext cx="6729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Based on the results, the model can be considered below average.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While it shows decent precision (68.3%), the low recall (19.3%) and mAP values (18.8% for mAP@50, 10.8% for mAP@50-95) indicate that it's missing a significant number of true positives.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Large variability in class performance—with some classes performing well (e.g., tennis court) but others poorly (e.g., bridge, helicopter)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Address Class Imbalance:  More training samples for underperforming classes.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4" name="Google Shape;514;p57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15" name="Google Shape;515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type="title"/>
          </p:nvPr>
        </p:nvSpPr>
        <p:spPr>
          <a:xfrm>
            <a:off x="469350" y="4049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700"/>
          </a:p>
        </p:txBody>
      </p:sp>
      <p:sp>
        <p:nvSpPr>
          <p:cNvPr id="521" name="Google Shape;521;p58"/>
          <p:cNvSpPr txBox="1"/>
          <p:nvPr>
            <p:ph idx="4294967295" type="body"/>
          </p:nvPr>
        </p:nvSpPr>
        <p:spPr>
          <a:xfrm>
            <a:off x="615850" y="1186213"/>
            <a:ext cx="7704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Aerial imagery poses unique challenges requiring advanced machine learning methods.</a:t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dataset was converted to COCO format, a custom dataset class was implemented for data handling and augmentation, and the data was transformed to YOLO format for compatibility with object detection models.</a:t>
            </a:r>
            <a:endParaRPr/>
          </a:p>
          <a:p>
            <a:pPr indent="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YOLO and Faster R-CNN are two object detection models used in aerial imagery. </a:t>
            </a:r>
            <a:endParaRPr/>
          </a:p>
          <a:p>
            <a:pPr indent="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YOLO model demonstrates moderate precision but suffers from low recall and mean average precision, indicating a significant number of missed detections. </a:t>
            </a:r>
            <a:endParaRPr/>
          </a:p>
          <a:p>
            <a:pPr indent="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528" name="Google Shape;528;p59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29" name="Google Shape;52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536" name="Google Shape;536;p60"/>
          <p:cNvSpPr txBox="1"/>
          <p:nvPr>
            <p:ph idx="1" type="body"/>
          </p:nvPr>
        </p:nvSpPr>
        <p:spPr>
          <a:xfrm>
            <a:off x="720000" y="19103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rPr b="1" lang="en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Hasin Md Daiyan: </a:t>
            </a:r>
            <a:r>
              <a:rPr lang="en">
                <a:solidFill>
                  <a:srgbClr val="000000"/>
                </a:solidFill>
              </a:rPr>
              <a:t>Writing - review &amp; editing, Writing – Coding, Report &amp; Presentation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rPr b="1" lang="en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Amit Karmakar : </a:t>
            </a:r>
            <a:r>
              <a:rPr lang="en">
                <a:solidFill>
                  <a:srgbClr val="000000"/>
                </a:solidFill>
              </a:rPr>
              <a:t>Writing - review &amp; editing, Writing – Report &amp; Presentation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rPr b="1" lang="en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Ahmed Al Nahian: </a:t>
            </a:r>
            <a:r>
              <a:rPr lang="en">
                <a:solidFill>
                  <a:srgbClr val="000000"/>
                </a:solidFill>
              </a:rPr>
              <a:t>Writing - review &amp; editing, Writing – Coding &amp; Report</a:t>
            </a:r>
            <a:endParaRPr b="1" sz="1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/>
          <p:nvPr>
            <p:ph idx="4294967295" type="title"/>
          </p:nvPr>
        </p:nvSpPr>
        <p:spPr>
          <a:xfrm>
            <a:off x="773413" y="114757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42" name="Google Shape;542;p61"/>
          <p:cNvSpPr txBox="1"/>
          <p:nvPr>
            <p:ph idx="4294967295" type="subTitle"/>
          </p:nvPr>
        </p:nvSpPr>
        <p:spPr>
          <a:xfrm>
            <a:off x="773375" y="2149662"/>
            <a:ext cx="44481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AGENDA</a:t>
            </a:r>
            <a:endParaRPr sz="3000"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graphicFrame>
        <p:nvGraphicFramePr>
          <p:cNvPr id="378" name="Google Shape;378;p39"/>
          <p:cNvGraphicFramePr/>
          <p:nvPr/>
        </p:nvGraphicFramePr>
        <p:xfrm>
          <a:off x="521550" y="1250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{FDB4D445-CB03-4F41-97ED-9A8378704CEC}</a:tableStyleId>
              </a:tblPr>
              <a:tblGrid>
                <a:gridCol w="2298825"/>
                <a:gridCol w="5258725"/>
              </a:tblGrid>
              <a:tr h="36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1</a:t>
                      </a:r>
                      <a:endParaRPr sz="1400" u="sng" cap="none" strike="noStrike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INTRODUCTION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2</a:t>
                      </a:r>
                      <a:endParaRPr sz="1400" u="sng" cap="none" strike="noStrike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LITERATURE REVIEW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3</a:t>
                      </a:r>
                      <a:endParaRPr sz="1400" u="sng" cap="none" strike="noStrike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DATASET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sng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b="1" sz="1400" u="sng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PRE-PROCESSING TECHNIQUES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sng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b="1" sz="1400" u="sng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sng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b="1" sz="1400" u="sng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RESULT &amp; ANALYSIS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sng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</a:t>
                      </a:r>
                      <a:endParaRPr b="1" sz="1400" u="sng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CONCLUSION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sng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</a:t>
                      </a:r>
                      <a:endParaRPr b="1" sz="1400" u="sng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CONTRIBUTION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379" name="Google Shape;37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5" name="Google Shape;385;p40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2" name="Google Shape;392;p41"/>
          <p:cNvSpPr txBox="1"/>
          <p:nvPr>
            <p:ph idx="1" type="subTitle"/>
          </p:nvPr>
        </p:nvSpPr>
        <p:spPr>
          <a:xfrm>
            <a:off x="720025" y="1645667"/>
            <a:ext cx="77040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 detection in Earth Vision refers to localizing objects of interest (e.g., vehicles, airplanes) on the earth’s surface and predicting their categories.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However, object detection in aerial imagery presents unique challenges due to factors such as diverse object scales, variations in lighting, atmospheric conditions,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Traditional object detection methods often struggle to adapt to these challenges, necessitating the development of advanced machine learning techniques.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particular, deep learning approaches, have shown remarkable promise in improving detection accuracy.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41"/>
          <p:cNvSpPr txBox="1"/>
          <p:nvPr>
            <p:ph idx="4" type="subTitle"/>
          </p:nvPr>
        </p:nvSpPr>
        <p:spPr>
          <a:xfrm>
            <a:off x="720025" y="1232826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Object Detection </a:t>
            </a:r>
            <a:endParaRPr/>
          </a:p>
        </p:txBody>
      </p:sp>
      <p:sp>
        <p:nvSpPr>
          <p:cNvPr id="394" name="Google Shape;39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DM Sans"/>
                <a:ea typeface="DM Sans"/>
                <a:cs typeface="DM Sans"/>
                <a:sym typeface="DM Sans"/>
              </a:rPr>
              <a:t>Literature review</a:t>
            </a:r>
            <a:endParaRPr/>
          </a:p>
        </p:txBody>
      </p:sp>
      <p:sp>
        <p:nvSpPr>
          <p:cNvPr id="400" name="Google Shape;400;p42"/>
          <p:cNvSpPr txBox="1"/>
          <p:nvPr>
            <p:ph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1" name="Google Shape;40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407" name="Google Shape;407;p43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>
                <a:solidFill>
                  <a:srgbClr val="000000"/>
                </a:solidFill>
              </a:rPr>
              <a:t>Gui-Song,Xiang,Jian,Zhen,Serge,Jiebo,Mihai,Marcello,Liangpei -DOTA: A Large-scale Dataset for Object Detection in Aerial Images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Large-scale dataset with 2806 aerial images (4000 × 4000 pixels each)</a:t>
            </a:r>
            <a:endParaRPr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188,282 object instances across 15 categories.</a:t>
            </a:r>
            <a:endParaRPr/>
          </a:p>
          <a:p>
            <a:pPr indent="-3048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Dense object instances (e.g., ships in harbors, vehicles in parking lots).</a:t>
            </a:r>
            <a:endParaRPr/>
          </a:p>
          <a:p>
            <a:pPr indent="-3048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Unbalanced object distribution across images.</a:t>
            </a:r>
            <a:endParaRPr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complex and realistic than existing aerial datasets.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408" name="Google Shape;40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414" name="Google Shape;414;p4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>
                <a:solidFill>
                  <a:srgbClr val="000000"/>
                </a:solidFill>
              </a:rPr>
              <a:t>Bo Jiang,Ruokun Qu,Yandong Li and Chenglong Li-VC-YOLO: Towards Real-time Object Detection in Aerial Images.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Lightweight Object Detection for Aerial Images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Receptive Field Extended Backbone (RFENet) for better feature extraction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feature pyramid network (iFPN) for better feature reuse across convolution stages.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Superior accuracy and efficiency on NWPU VHR-10 and VisDrone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415" name="Google Shape;41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>
                <a:solidFill>
                  <a:srgbClr val="000000"/>
                </a:solidFill>
              </a:rPr>
              <a:t>Muhammed Enes ATIK, Zaide DURAN, Roni OZGUNLUK-Comparison of YOLO Versions for Object Detection from Aerial Images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Evaluated on 43 aerial images containing 9 object classes: large vehicle, small vehicle, plane, harbor, storage tank, ship, basketball court, tennis court, and swimming pool</a:t>
            </a:r>
            <a:endParaRPr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YOLOv2 performed better in 5 out of 9 classes.</a:t>
            </a:r>
            <a:endParaRPr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YOLOv3 excelled in detecting small objects.</a:t>
            </a:r>
            <a:endParaRPr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results:  YOLOv2: Airplane class with 99% F1-score</a:t>
            </a:r>
            <a:endParaRPr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results: YOLOv3: Swimming pool class with 83% F1-score</a:t>
            </a:r>
            <a:endParaRPr/>
          </a:p>
          <a:p>
            <a:pPr indent="0" lvl="0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422" name="Google Shape;42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sertation Defense - Doctor of Philosophy (Ph.D.) in History by Slidesgo">
  <a:themeElements>
    <a:clrScheme name="Simple Light">
      <a:dk1>
        <a:srgbClr val="4B4739"/>
      </a:dk1>
      <a:lt1>
        <a:srgbClr val="745D28"/>
      </a:lt1>
      <a:dk2>
        <a:srgbClr val="FDF9ED"/>
      </a:dk2>
      <a:lt2>
        <a:srgbClr val="EEDFB8"/>
      </a:lt2>
      <a:accent1>
        <a:srgbClr val="D39306"/>
      </a:accent1>
      <a:accent2>
        <a:srgbClr val="B19951"/>
      </a:accent2>
      <a:accent3>
        <a:srgbClr val="BBAE88"/>
      </a:accent3>
      <a:accent4>
        <a:srgbClr val="FFFFFF"/>
      </a:accent4>
      <a:accent5>
        <a:srgbClr val="FFFFFF"/>
      </a:accent5>
      <a:accent6>
        <a:srgbClr val="FFFFFF"/>
      </a:accent6>
      <a:hlink>
        <a:srgbClr val="5549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