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3" autoAdjust="0"/>
    <p:restoredTop sz="100000" autoAdjust="0"/>
  </p:normalViewPr>
  <p:slideViewPr>
    <p:cSldViewPr snapToGrid="0">
      <p:cViewPr>
        <p:scale>
          <a:sx n="164" d="100"/>
          <a:sy n="16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4/6/2024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477674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227546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406338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41340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553360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01656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112650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737815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843614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17957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545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4/6/2024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4029004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554044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80537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2138896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6918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30183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078371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993493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035453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66999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297381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585584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206366733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584136" y="4091071"/>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Student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DAIYANA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St Joseph engineering College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97762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3452226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8093314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3600827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068966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3162545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7428751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3856596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577427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2931984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2024-04-06T04:03:35Z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