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73" r:id="rId2"/>
    <p:sldId id="282" r:id="rId3"/>
    <p:sldId id="281" r:id="rId4"/>
    <p:sldId id="270" r:id="rId5"/>
    <p:sldId id="283" r:id="rId6"/>
    <p:sldId id="272" r:id="rId7"/>
    <p:sldId id="278" r:id="rId8"/>
    <p:sldId id="279" r:id="rId9"/>
    <p:sldId id="277" r:id="rId10"/>
    <p:sldId id="280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73"/>
          </p14:sldIdLst>
        </p14:section>
        <p14:section name="命令, 批注, 团队合作, 选择窗格, 登录" id="{B9B51309-D148-4332-87C2-07BE32FBCA3B}">
          <p14:sldIdLst>
            <p14:sldId id="282"/>
            <p14:sldId id="281"/>
            <p14:sldId id="270"/>
            <p14:sldId id="283"/>
            <p14:sldId id="272"/>
            <p14:sldId id="278"/>
            <p14:sldId id="279"/>
            <p14:sldId id="277"/>
            <p14:sldId id="280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EBEBEB"/>
    <a:srgbClr val="F8F8F8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6" autoAdjust="0"/>
    <p:restoredTop sz="94274" autoAdjust="0"/>
  </p:normalViewPr>
  <p:slideViewPr>
    <p:cSldViewPr snapToGrid="0">
      <p:cViewPr varScale="1">
        <p:scale>
          <a:sx n="115" d="100"/>
          <a:sy n="115" d="100"/>
        </p:scale>
        <p:origin x="216" y="8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FB7A46-EA9C-8743-A42D-CFD1AEADE9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3670FC9-9483-4143-B1D1-45B4CD33423D}">
      <dgm:prSet/>
      <dgm:spPr/>
      <dgm:t>
        <a:bodyPr/>
        <a:lstStyle/>
        <a:p>
          <a:r>
            <a:rPr lang="zh-CN" altLang="en-US" baseline="0" dirty="0"/>
            <a:t>一、开门见山： 课程介绍，基础知识</a:t>
          </a:r>
          <a:r>
            <a:rPr lang="zh-CN" baseline="0" dirty="0"/>
            <a:t> </a:t>
          </a:r>
          <a:endParaRPr lang="zh-CN" dirty="0"/>
        </a:p>
      </dgm:t>
    </dgm:pt>
    <dgm:pt modelId="{A1052B89-9F5D-CF49-88CF-4F0DE820532C}" type="parTrans" cxnId="{6E62C2BB-D8E7-4044-887A-84586B5ADD92}">
      <dgm:prSet/>
      <dgm:spPr/>
      <dgm:t>
        <a:bodyPr/>
        <a:lstStyle/>
        <a:p>
          <a:endParaRPr lang="zh-CN" altLang="en-US"/>
        </a:p>
      </dgm:t>
    </dgm:pt>
    <dgm:pt modelId="{90AC7622-339B-0A48-AC40-A49EE1187CBD}" type="sibTrans" cxnId="{6E62C2BB-D8E7-4044-887A-84586B5ADD92}">
      <dgm:prSet/>
      <dgm:spPr/>
      <dgm:t>
        <a:bodyPr/>
        <a:lstStyle/>
        <a:p>
          <a:endParaRPr lang="zh-CN" altLang="en-US"/>
        </a:p>
      </dgm:t>
    </dgm:pt>
    <dgm:pt modelId="{5DA946AB-5F03-4C4A-ABCE-6D0A0C0E7FF9}">
      <dgm:prSet/>
      <dgm:spPr/>
      <dgm:t>
        <a:bodyPr/>
        <a:lstStyle/>
        <a:p>
          <a:r>
            <a:rPr lang="zh-CN" altLang="en-US" baseline="0" dirty="0"/>
            <a:t>二、准备开发：</a:t>
          </a:r>
          <a:r>
            <a:rPr lang="en-US" altLang="zh-CN" baseline="0" dirty="0" err="1"/>
            <a:t>LangChain</a:t>
          </a:r>
          <a:r>
            <a:rPr lang="zh-CN" altLang="en-US" baseline="0" dirty="0"/>
            <a:t> 概述，模块介绍</a:t>
          </a:r>
          <a:endParaRPr lang="zh-CN" dirty="0"/>
        </a:p>
      </dgm:t>
    </dgm:pt>
    <dgm:pt modelId="{C08C32D0-572A-2C4D-815A-784A0A1E8A9F}" type="parTrans" cxnId="{7842434E-60F3-F74F-93D1-C444F816AE69}">
      <dgm:prSet/>
      <dgm:spPr/>
      <dgm:t>
        <a:bodyPr/>
        <a:lstStyle/>
        <a:p>
          <a:endParaRPr lang="zh-CN" altLang="en-US"/>
        </a:p>
      </dgm:t>
    </dgm:pt>
    <dgm:pt modelId="{5BA76064-3364-7447-B2CA-943799638911}" type="sibTrans" cxnId="{7842434E-60F3-F74F-93D1-C444F816AE69}">
      <dgm:prSet/>
      <dgm:spPr/>
      <dgm:t>
        <a:bodyPr/>
        <a:lstStyle/>
        <a:p>
          <a:endParaRPr lang="zh-CN" altLang="en-US"/>
        </a:p>
      </dgm:t>
    </dgm:pt>
    <dgm:pt modelId="{4F6D2EE9-D91C-3C40-B3D6-E5A4702FD8D3}">
      <dgm:prSet/>
      <dgm:spPr/>
      <dgm:t>
        <a:bodyPr/>
        <a:lstStyle/>
        <a:p>
          <a:r>
            <a:rPr lang="en-US" dirty="0" err="1"/>
            <a:t>三</a:t>
          </a:r>
          <a:r>
            <a:rPr lang="zh-CN" altLang="en-US" dirty="0"/>
            <a:t>、</a:t>
          </a:r>
          <a:r>
            <a:rPr lang="en-US" dirty="0"/>
            <a:t>Model I/O</a:t>
          </a:r>
          <a:r>
            <a:rPr lang="zh-CN" dirty="0"/>
            <a:t>（模型输入</a:t>
          </a:r>
          <a:r>
            <a:rPr lang="en-US" dirty="0"/>
            <a:t>/</a:t>
          </a:r>
          <a:r>
            <a:rPr lang="zh-CN" dirty="0"/>
            <a:t>输出）</a:t>
          </a:r>
        </a:p>
      </dgm:t>
    </dgm:pt>
    <dgm:pt modelId="{E04A5B17-9F65-1649-AACD-6467A995DB3A}" type="parTrans" cxnId="{EF99C1F9-65B4-F845-BA04-A33A40DFC17E}">
      <dgm:prSet/>
      <dgm:spPr/>
      <dgm:t>
        <a:bodyPr/>
        <a:lstStyle/>
        <a:p>
          <a:endParaRPr lang="zh-CN" altLang="en-US"/>
        </a:p>
      </dgm:t>
    </dgm:pt>
    <dgm:pt modelId="{3A278D13-2B4F-BE49-84D7-86610F5B9635}" type="sibTrans" cxnId="{EF99C1F9-65B4-F845-BA04-A33A40DFC17E}">
      <dgm:prSet/>
      <dgm:spPr/>
      <dgm:t>
        <a:bodyPr/>
        <a:lstStyle/>
        <a:p>
          <a:endParaRPr lang="zh-CN" altLang="en-US"/>
        </a:p>
      </dgm:t>
    </dgm:pt>
    <dgm:pt modelId="{64B7CBC4-CD12-DE48-B7C1-12BDCAC6571A}">
      <dgm:prSet/>
      <dgm:spPr/>
      <dgm:t>
        <a:bodyPr/>
        <a:lstStyle/>
        <a:p>
          <a:r>
            <a:rPr lang="en-US" dirty="0" err="1"/>
            <a:t>四</a:t>
          </a:r>
          <a:r>
            <a:rPr lang="zh-CN" altLang="en-US" dirty="0"/>
            <a:t>、</a:t>
          </a:r>
          <a:r>
            <a:rPr lang="en-US" dirty="0"/>
            <a:t>Data Connection</a:t>
          </a:r>
          <a:r>
            <a:rPr lang="zh-CN" dirty="0"/>
            <a:t>（数据连接）</a:t>
          </a:r>
        </a:p>
      </dgm:t>
    </dgm:pt>
    <dgm:pt modelId="{F4920E94-A79E-DC4C-A3A1-9B6643AB70A2}" type="parTrans" cxnId="{22930AA0-7A9D-BF4D-8C43-ADA99A8E105C}">
      <dgm:prSet/>
      <dgm:spPr/>
      <dgm:t>
        <a:bodyPr/>
        <a:lstStyle/>
        <a:p>
          <a:endParaRPr lang="zh-CN" altLang="en-US"/>
        </a:p>
      </dgm:t>
    </dgm:pt>
    <dgm:pt modelId="{F7ABD190-ECC3-C14E-88E5-45150415FDB4}" type="sibTrans" cxnId="{22930AA0-7A9D-BF4D-8C43-ADA99A8E105C}">
      <dgm:prSet/>
      <dgm:spPr/>
      <dgm:t>
        <a:bodyPr/>
        <a:lstStyle/>
        <a:p>
          <a:endParaRPr lang="zh-CN" altLang="en-US"/>
        </a:p>
      </dgm:t>
    </dgm:pt>
    <dgm:pt modelId="{86B0F580-3602-FA48-821E-18C45FF8C408}">
      <dgm:prSet/>
      <dgm:spPr/>
      <dgm:t>
        <a:bodyPr/>
        <a:lstStyle/>
        <a:p>
          <a:r>
            <a:rPr lang="en-US" dirty="0" err="1"/>
            <a:t>五</a:t>
          </a:r>
          <a:r>
            <a:rPr lang="zh-CN" altLang="en-US" dirty="0"/>
            <a:t>、</a:t>
          </a:r>
          <a:r>
            <a:rPr lang="en-US" dirty="0"/>
            <a:t>Chains</a:t>
          </a:r>
          <a:r>
            <a:rPr lang="zh-CN" dirty="0"/>
            <a:t>（链）</a:t>
          </a:r>
          <a:endParaRPr lang="zh-CN" altLang="en-US" dirty="0"/>
        </a:p>
      </dgm:t>
    </dgm:pt>
    <dgm:pt modelId="{E85709DD-7814-464B-9B31-1DCE0F5EB4F7}" type="parTrans" cxnId="{D30712EF-3B79-2E4A-A47C-D7861B22B086}">
      <dgm:prSet/>
      <dgm:spPr/>
      <dgm:t>
        <a:bodyPr/>
        <a:lstStyle/>
        <a:p>
          <a:endParaRPr lang="zh-CN" altLang="en-US"/>
        </a:p>
      </dgm:t>
    </dgm:pt>
    <dgm:pt modelId="{BF60917C-59E5-2C41-B1B7-CE3B5A7E352F}" type="sibTrans" cxnId="{D30712EF-3B79-2E4A-A47C-D7861B22B086}">
      <dgm:prSet/>
      <dgm:spPr/>
      <dgm:t>
        <a:bodyPr/>
        <a:lstStyle/>
        <a:p>
          <a:endParaRPr lang="zh-CN" altLang="en-US"/>
        </a:p>
      </dgm:t>
    </dgm:pt>
    <dgm:pt modelId="{CDE7143C-8B0B-774F-91BB-5927A069A759}">
      <dgm:prSet/>
      <dgm:spPr/>
      <dgm:t>
        <a:bodyPr/>
        <a:lstStyle/>
        <a:p>
          <a:r>
            <a:rPr lang="en-US" dirty="0" err="1"/>
            <a:t>六</a:t>
          </a:r>
          <a:r>
            <a:rPr lang="zh-CN" altLang="en-US" dirty="0"/>
            <a:t>、</a:t>
          </a:r>
          <a:r>
            <a:rPr lang="en-US" dirty="0"/>
            <a:t>Agents</a:t>
          </a:r>
          <a:r>
            <a:rPr lang="zh-CN" dirty="0"/>
            <a:t>（代理）</a:t>
          </a:r>
          <a:endParaRPr lang="zh-CN" altLang="en-US" dirty="0"/>
        </a:p>
      </dgm:t>
    </dgm:pt>
    <dgm:pt modelId="{578E8610-F8BD-9C45-A65C-CB138AE11830}" type="parTrans" cxnId="{7C66F7F6-37FC-6449-BE7A-085C368E37F8}">
      <dgm:prSet/>
      <dgm:spPr/>
      <dgm:t>
        <a:bodyPr/>
        <a:lstStyle/>
        <a:p>
          <a:endParaRPr lang="zh-CN" altLang="en-US"/>
        </a:p>
      </dgm:t>
    </dgm:pt>
    <dgm:pt modelId="{AF832C7D-EBC6-6044-B6DE-1C42905C0CFA}" type="sibTrans" cxnId="{7C66F7F6-37FC-6449-BE7A-085C368E37F8}">
      <dgm:prSet/>
      <dgm:spPr/>
      <dgm:t>
        <a:bodyPr/>
        <a:lstStyle/>
        <a:p>
          <a:endParaRPr lang="zh-CN" altLang="en-US"/>
        </a:p>
      </dgm:t>
    </dgm:pt>
    <dgm:pt modelId="{2AADF1AA-BC56-824D-9C86-E7FBD0C29089}">
      <dgm:prSet/>
      <dgm:spPr/>
      <dgm:t>
        <a:bodyPr/>
        <a:lstStyle/>
        <a:p>
          <a:r>
            <a:rPr lang="en-US" dirty="0" err="1"/>
            <a:t>七</a:t>
          </a:r>
          <a:r>
            <a:rPr lang="zh-CN" altLang="en-US" dirty="0"/>
            <a:t>、</a:t>
          </a:r>
          <a:r>
            <a:rPr lang="en-US" dirty="0"/>
            <a:t>Memory</a:t>
          </a:r>
          <a:r>
            <a:rPr lang="zh-CN" dirty="0"/>
            <a:t>（记忆）</a:t>
          </a:r>
          <a:endParaRPr lang="zh-CN" altLang="en-US" dirty="0"/>
        </a:p>
      </dgm:t>
    </dgm:pt>
    <dgm:pt modelId="{502993B2-6CF6-E34C-951B-97EBE1C8CE63}" type="parTrans" cxnId="{397AD143-8761-B644-A782-40B27830E8BB}">
      <dgm:prSet/>
      <dgm:spPr/>
      <dgm:t>
        <a:bodyPr/>
        <a:lstStyle/>
        <a:p>
          <a:endParaRPr lang="zh-CN" altLang="en-US"/>
        </a:p>
      </dgm:t>
    </dgm:pt>
    <dgm:pt modelId="{1E20440A-E61D-144E-9980-70531E65C147}" type="sibTrans" cxnId="{397AD143-8761-B644-A782-40B27830E8BB}">
      <dgm:prSet/>
      <dgm:spPr/>
      <dgm:t>
        <a:bodyPr/>
        <a:lstStyle/>
        <a:p>
          <a:endParaRPr lang="zh-CN" altLang="en-US"/>
        </a:p>
      </dgm:t>
    </dgm:pt>
    <dgm:pt modelId="{1DA2C25C-947D-324D-BB0A-F7EE0AA603D1}">
      <dgm:prSet/>
      <dgm:spPr/>
      <dgm:t>
        <a:bodyPr/>
        <a:lstStyle/>
        <a:p>
          <a:r>
            <a:rPr lang="en-US" dirty="0" err="1"/>
            <a:t>八</a:t>
          </a:r>
          <a:r>
            <a:rPr lang="zh-CN" altLang="en-US" dirty="0"/>
            <a:t>、</a:t>
          </a:r>
          <a:r>
            <a:rPr lang="en-US" dirty="0"/>
            <a:t>Callbacks</a:t>
          </a:r>
          <a:r>
            <a:rPr lang="zh-CN" dirty="0"/>
            <a:t>（回调）</a:t>
          </a:r>
          <a:endParaRPr lang="zh-CN" altLang="en-US" dirty="0"/>
        </a:p>
      </dgm:t>
    </dgm:pt>
    <dgm:pt modelId="{1B8B5DBB-DDB5-1140-9881-3526C19DA9B3}" type="parTrans" cxnId="{EC00F399-7F70-F141-B1C9-695AC014FF24}">
      <dgm:prSet/>
      <dgm:spPr/>
      <dgm:t>
        <a:bodyPr/>
        <a:lstStyle/>
        <a:p>
          <a:endParaRPr lang="zh-CN" altLang="en-US"/>
        </a:p>
      </dgm:t>
    </dgm:pt>
    <dgm:pt modelId="{13B9E407-33DF-DC45-B73D-EA1F9F85597A}" type="sibTrans" cxnId="{EC00F399-7F70-F141-B1C9-695AC014FF24}">
      <dgm:prSet/>
      <dgm:spPr/>
      <dgm:t>
        <a:bodyPr/>
        <a:lstStyle/>
        <a:p>
          <a:endParaRPr lang="zh-CN" altLang="en-US"/>
        </a:p>
      </dgm:t>
    </dgm:pt>
    <dgm:pt modelId="{A10E9540-9E32-DC41-A820-85A88C1B681B}">
      <dgm:prSet/>
      <dgm:spPr/>
      <dgm:t>
        <a:bodyPr/>
        <a:lstStyle/>
        <a:p>
          <a:r>
            <a:rPr lang="en" b="0" i="0" dirty="0" err="1"/>
            <a:t>九</a:t>
          </a:r>
          <a:r>
            <a:rPr lang="zh-CN" altLang="en-US" dirty="0"/>
            <a:t>、</a:t>
          </a:r>
          <a:r>
            <a:rPr lang="en" b="0" i="0" dirty="0" err="1"/>
            <a:t>Langchain</a:t>
          </a:r>
          <a:r>
            <a:rPr lang="en" b="0" i="0" dirty="0"/>
            <a:t> </a:t>
          </a:r>
          <a:r>
            <a:rPr lang="zh-CN" altLang="en-US" b="0" i="0" dirty="0"/>
            <a:t>项目实战</a:t>
          </a:r>
          <a:endParaRPr lang="zh-CN" altLang="en-US" dirty="0"/>
        </a:p>
      </dgm:t>
    </dgm:pt>
    <dgm:pt modelId="{AF91360D-2F9D-B940-A85D-792643199F14}" type="parTrans" cxnId="{4A04D448-A764-2C42-AE1B-23443BF08129}">
      <dgm:prSet/>
      <dgm:spPr/>
      <dgm:t>
        <a:bodyPr/>
        <a:lstStyle/>
        <a:p>
          <a:endParaRPr lang="zh-CN" altLang="en-US"/>
        </a:p>
      </dgm:t>
    </dgm:pt>
    <dgm:pt modelId="{91711E6F-EF7D-5A43-B7A6-ADCBE5ECF726}" type="sibTrans" cxnId="{4A04D448-A764-2C42-AE1B-23443BF08129}">
      <dgm:prSet/>
      <dgm:spPr/>
      <dgm:t>
        <a:bodyPr/>
        <a:lstStyle/>
        <a:p>
          <a:endParaRPr lang="zh-CN" altLang="en-US"/>
        </a:p>
      </dgm:t>
    </dgm:pt>
    <dgm:pt modelId="{B87E54F1-163D-424F-BBB9-AB59A9E26916}" type="pres">
      <dgm:prSet presAssocID="{95FB7A46-EA9C-8743-A42D-CFD1AEADE947}" presName="linear" presStyleCnt="0">
        <dgm:presLayoutVars>
          <dgm:animLvl val="lvl"/>
          <dgm:resizeHandles val="exact"/>
        </dgm:presLayoutVars>
      </dgm:prSet>
      <dgm:spPr/>
    </dgm:pt>
    <dgm:pt modelId="{7C658282-F123-9940-B8B6-2235A4795DBF}" type="pres">
      <dgm:prSet presAssocID="{33670FC9-9483-4143-B1D1-45B4CD33423D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DE4B3C13-B8D4-2042-B3C0-9BC8A3269A12}" type="pres">
      <dgm:prSet presAssocID="{90AC7622-339B-0A48-AC40-A49EE1187CBD}" presName="spacer" presStyleCnt="0"/>
      <dgm:spPr/>
    </dgm:pt>
    <dgm:pt modelId="{50C99311-31B5-A547-A4C6-6F318D063C78}" type="pres">
      <dgm:prSet presAssocID="{5DA946AB-5F03-4C4A-ABCE-6D0A0C0E7FF9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F4AA92B4-913D-FD48-A96B-F7063E2CBD64}" type="pres">
      <dgm:prSet presAssocID="{5BA76064-3364-7447-B2CA-943799638911}" presName="spacer" presStyleCnt="0"/>
      <dgm:spPr/>
    </dgm:pt>
    <dgm:pt modelId="{C7FA9272-14DA-4043-AB78-8C1322A3B556}" type="pres">
      <dgm:prSet presAssocID="{4F6D2EE9-D91C-3C40-B3D6-E5A4702FD8D3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4028EE10-2077-144C-9E21-20D16505F00A}" type="pres">
      <dgm:prSet presAssocID="{3A278D13-2B4F-BE49-84D7-86610F5B9635}" presName="spacer" presStyleCnt="0"/>
      <dgm:spPr/>
    </dgm:pt>
    <dgm:pt modelId="{D801D585-232A-4A44-822D-9C9686D28414}" type="pres">
      <dgm:prSet presAssocID="{64B7CBC4-CD12-DE48-B7C1-12BDCAC6571A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7DA175A9-F317-1249-97AB-6162DA123AC3}" type="pres">
      <dgm:prSet presAssocID="{F7ABD190-ECC3-C14E-88E5-45150415FDB4}" presName="spacer" presStyleCnt="0"/>
      <dgm:spPr/>
    </dgm:pt>
    <dgm:pt modelId="{9C0FADD2-5A24-4045-90C4-CCC6FF41E383}" type="pres">
      <dgm:prSet presAssocID="{86B0F580-3602-FA48-821E-18C45FF8C408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E18C1BA6-CA5E-EF4E-A86B-9BB6EABBC35D}" type="pres">
      <dgm:prSet presAssocID="{BF60917C-59E5-2C41-B1B7-CE3B5A7E352F}" presName="spacer" presStyleCnt="0"/>
      <dgm:spPr/>
    </dgm:pt>
    <dgm:pt modelId="{7A1734BA-25A0-6142-A0C2-2AA049FA06A0}" type="pres">
      <dgm:prSet presAssocID="{CDE7143C-8B0B-774F-91BB-5927A069A759}" presName="parentText" presStyleLbl="node1" presStyleIdx="5" presStyleCnt="9" custLinFactY="-1664" custLinFactNeighborX="7899" custLinFactNeighborY="-100000">
        <dgm:presLayoutVars>
          <dgm:chMax val="0"/>
          <dgm:bulletEnabled val="1"/>
        </dgm:presLayoutVars>
      </dgm:prSet>
      <dgm:spPr/>
    </dgm:pt>
    <dgm:pt modelId="{F62B3370-622D-E541-93E2-33056B91837A}" type="pres">
      <dgm:prSet presAssocID="{AF832C7D-EBC6-6044-B6DE-1C42905C0CFA}" presName="spacer" presStyleCnt="0"/>
      <dgm:spPr/>
    </dgm:pt>
    <dgm:pt modelId="{B30EA31A-5DD2-7E42-A89B-681409FB3842}" type="pres">
      <dgm:prSet presAssocID="{2AADF1AA-BC56-824D-9C86-E7FBD0C29089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434C86AE-BBA6-4548-91CD-74AD46086044}" type="pres">
      <dgm:prSet presAssocID="{1E20440A-E61D-144E-9980-70531E65C147}" presName="spacer" presStyleCnt="0"/>
      <dgm:spPr/>
    </dgm:pt>
    <dgm:pt modelId="{4DC6745C-CFF5-544F-ADFA-B3D37D96BC70}" type="pres">
      <dgm:prSet presAssocID="{1DA2C25C-947D-324D-BB0A-F7EE0AA603D1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46DC0BFC-9410-7B45-9E51-A59C22A8E3EC}" type="pres">
      <dgm:prSet presAssocID="{13B9E407-33DF-DC45-B73D-EA1F9F85597A}" presName="spacer" presStyleCnt="0"/>
      <dgm:spPr/>
    </dgm:pt>
    <dgm:pt modelId="{E549E230-2CF5-5945-99F8-A50F7C06CEEF}" type="pres">
      <dgm:prSet presAssocID="{A10E9540-9E32-DC41-A820-85A88C1B681B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BA807623-0049-634C-8799-BA1F357B67F9}" type="presOf" srcId="{86B0F580-3602-FA48-821E-18C45FF8C408}" destId="{9C0FADD2-5A24-4045-90C4-CCC6FF41E383}" srcOrd="0" destOrd="0" presId="urn:microsoft.com/office/officeart/2005/8/layout/vList2"/>
    <dgm:cxn modelId="{A5ABE438-544D-024C-AD76-9829D27CB6CA}" type="presOf" srcId="{CDE7143C-8B0B-774F-91BB-5927A069A759}" destId="{7A1734BA-25A0-6142-A0C2-2AA049FA06A0}" srcOrd="0" destOrd="0" presId="urn:microsoft.com/office/officeart/2005/8/layout/vList2"/>
    <dgm:cxn modelId="{397AD143-8761-B644-A782-40B27830E8BB}" srcId="{95FB7A46-EA9C-8743-A42D-CFD1AEADE947}" destId="{2AADF1AA-BC56-824D-9C86-E7FBD0C29089}" srcOrd="6" destOrd="0" parTransId="{502993B2-6CF6-E34C-951B-97EBE1C8CE63}" sibTransId="{1E20440A-E61D-144E-9980-70531E65C147}"/>
    <dgm:cxn modelId="{4A04D448-A764-2C42-AE1B-23443BF08129}" srcId="{95FB7A46-EA9C-8743-A42D-CFD1AEADE947}" destId="{A10E9540-9E32-DC41-A820-85A88C1B681B}" srcOrd="8" destOrd="0" parTransId="{AF91360D-2F9D-B940-A85D-792643199F14}" sibTransId="{91711E6F-EF7D-5A43-B7A6-ADCBE5ECF726}"/>
    <dgm:cxn modelId="{1785CE4C-0E71-B54A-BF58-D03F3438A7BA}" type="presOf" srcId="{2AADF1AA-BC56-824D-9C86-E7FBD0C29089}" destId="{B30EA31A-5DD2-7E42-A89B-681409FB3842}" srcOrd="0" destOrd="0" presId="urn:microsoft.com/office/officeart/2005/8/layout/vList2"/>
    <dgm:cxn modelId="{7842434E-60F3-F74F-93D1-C444F816AE69}" srcId="{95FB7A46-EA9C-8743-A42D-CFD1AEADE947}" destId="{5DA946AB-5F03-4C4A-ABCE-6D0A0C0E7FF9}" srcOrd="1" destOrd="0" parTransId="{C08C32D0-572A-2C4D-815A-784A0A1E8A9F}" sibTransId="{5BA76064-3364-7447-B2CA-943799638911}"/>
    <dgm:cxn modelId="{1FD0FB78-FB81-1D45-B026-68337C8E3668}" type="presOf" srcId="{4F6D2EE9-D91C-3C40-B3D6-E5A4702FD8D3}" destId="{C7FA9272-14DA-4043-AB78-8C1322A3B556}" srcOrd="0" destOrd="0" presId="urn:microsoft.com/office/officeart/2005/8/layout/vList2"/>
    <dgm:cxn modelId="{EC00F399-7F70-F141-B1C9-695AC014FF24}" srcId="{95FB7A46-EA9C-8743-A42D-CFD1AEADE947}" destId="{1DA2C25C-947D-324D-BB0A-F7EE0AA603D1}" srcOrd="7" destOrd="0" parTransId="{1B8B5DBB-DDB5-1140-9881-3526C19DA9B3}" sibTransId="{13B9E407-33DF-DC45-B73D-EA1F9F85597A}"/>
    <dgm:cxn modelId="{22930AA0-7A9D-BF4D-8C43-ADA99A8E105C}" srcId="{95FB7A46-EA9C-8743-A42D-CFD1AEADE947}" destId="{64B7CBC4-CD12-DE48-B7C1-12BDCAC6571A}" srcOrd="3" destOrd="0" parTransId="{F4920E94-A79E-DC4C-A3A1-9B6643AB70A2}" sibTransId="{F7ABD190-ECC3-C14E-88E5-45150415FDB4}"/>
    <dgm:cxn modelId="{3643B8B2-1485-8E4D-AA7C-6609273DE2A7}" type="presOf" srcId="{A10E9540-9E32-DC41-A820-85A88C1B681B}" destId="{E549E230-2CF5-5945-99F8-A50F7C06CEEF}" srcOrd="0" destOrd="0" presId="urn:microsoft.com/office/officeart/2005/8/layout/vList2"/>
    <dgm:cxn modelId="{2C76D1B3-8EB4-A848-B966-48CB13330F35}" type="presOf" srcId="{5DA946AB-5F03-4C4A-ABCE-6D0A0C0E7FF9}" destId="{50C99311-31B5-A547-A4C6-6F318D063C78}" srcOrd="0" destOrd="0" presId="urn:microsoft.com/office/officeart/2005/8/layout/vList2"/>
    <dgm:cxn modelId="{6E62C2BB-D8E7-4044-887A-84586B5ADD92}" srcId="{95FB7A46-EA9C-8743-A42D-CFD1AEADE947}" destId="{33670FC9-9483-4143-B1D1-45B4CD33423D}" srcOrd="0" destOrd="0" parTransId="{A1052B89-9F5D-CF49-88CF-4F0DE820532C}" sibTransId="{90AC7622-339B-0A48-AC40-A49EE1187CBD}"/>
    <dgm:cxn modelId="{30DF53C7-2137-0F46-AAC4-DFB73CE7BBAB}" type="presOf" srcId="{1DA2C25C-947D-324D-BB0A-F7EE0AA603D1}" destId="{4DC6745C-CFF5-544F-ADFA-B3D37D96BC70}" srcOrd="0" destOrd="0" presId="urn:microsoft.com/office/officeart/2005/8/layout/vList2"/>
    <dgm:cxn modelId="{A262FDD0-DCCD-EF4D-BC36-F65C0510B7F3}" type="presOf" srcId="{95FB7A46-EA9C-8743-A42D-CFD1AEADE947}" destId="{B87E54F1-163D-424F-BBB9-AB59A9E26916}" srcOrd="0" destOrd="0" presId="urn:microsoft.com/office/officeart/2005/8/layout/vList2"/>
    <dgm:cxn modelId="{D30712EF-3B79-2E4A-A47C-D7861B22B086}" srcId="{95FB7A46-EA9C-8743-A42D-CFD1AEADE947}" destId="{86B0F580-3602-FA48-821E-18C45FF8C408}" srcOrd="4" destOrd="0" parTransId="{E85709DD-7814-464B-9B31-1DCE0F5EB4F7}" sibTransId="{BF60917C-59E5-2C41-B1B7-CE3B5A7E352F}"/>
    <dgm:cxn modelId="{7C66F7F6-37FC-6449-BE7A-085C368E37F8}" srcId="{95FB7A46-EA9C-8743-A42D-CFD1AEADE947}" destId="{CDE7143C-8B0B-774F-91BB-5927A069A759}" srcOrd="5" destOrd="0" parTransId="{578E8610-F8BD-9C45-A65C-CB138AE11830}" sibTransId="{AF832C7D-EBC6-6044-B6DE-1C42905C0CFA}"/>
    <dgm:cxn modelId="{04BE45F9-E506-1A46-A618-E9DEF94F638C}" type="presOf" srcId="{64B7CBC4-CD12-DE48-B7C1-12BDCAC6571A}" destId="{D801D585-232A-4A44-822D-9C9686D28414}" srcOrd="0" destOrd="0" presId="urn:microsoft.com/office/officeart/2005/8/layout/vList2"/>
    <dgm:cxn modelId="{EF99C1F9-65B4-F845-BA04-A33A40DFC17E}" srcId="{95FB7A46-EA9C-8743-A42D-CFD1AEADE947}" destId="{4F6D2EE9-D91C-3C40-B3D6-E5A4702FD8D3}" srcOrd="2" destOrd="0" parTransId="{E04A5B17-9F65-1649-AACD-6467A995DB3A}" sibTransId="{3A278D13-2B4F-BE49-84D7-86610F5B9635}"/>
    <dgm:cxn modelId="{C29D5FFF-F95B-0344-A6F7-977B54D6C4F8}" type="presOf" srcId="{33670FC9-9483-4143-B1D1-45B4CD33423D}" destId="{7C658282-F123-9940-B8B6-2235A4795DBF}" srcOrd="0" destOrd="0" presId="urn:microsoft.com/office/officeart/2005/8/layout/vList2"/>
    <dgm:cxn modelId="{4EFE21BC-7B9A-FB4C-8E29-E1C9C55CA867}" type="presParOf" srcId="{B87E54F1-163D-424F-BBB9-AB59A9E26916}" destId="{7C658282-F123-9940-B8B6-2235A4795DBF}" srcOrd="0" destOrd="0" presId="urn:microsoft.com/office/officeart/2005/8/layout/vList2"/>
    <dgm:cxn modelId="{62F07EB8-F8AC-AE43-AE7F-68E70BADE03E}" type="presParOf" srcId="{B87E54F1-163D-424F-BBB9-AB59A9E26916}" destId="{DE4B3C13-B8D4-2042-B3C0-9BC8A3269A12}" srcOrd="1" destOrd="0" presId="urn:microsoft.com/office/officeart/2005/8/layout/vList2"/>
    <dgm:cxn modelId="{553BC4E4-EFD7-6849-8B04-698514A467B2}" type="presParOf" srcId="{B87E54F1-163D-424F-BBB9-AB59A9E26916}" destId="{50C99311-31B5-A547-A4C6-6F318D063C78}" srcOrd="2" destOrd="0" presId="urn:microsoft.com/office/officeart/2005/8/layout/vList2"/>
    <dgm:cxn modelId="{FBB562C9-3F0E-1D42-B7F2-1F1572CFFFCB}" type="presParOf" srcId="{B87E54F1-163D-424F-BBB9-AB59A9E26916}" destId="{F4AA92B4-913D-FD48-A96B-F7063E2CBD64}" srcOrd="3" destOrd="0" presId="urn:microsoft.com/office/officeart/2005/8/layout/vList2"/>
    <dgm:cxn modelId="{02B7E2FB-070B-C645-A0A2-9E10EF568CE6}" type="presParOf" srcId="{B87E54F1-163D-424F-BBB9-AB59A9E26916}" destId="{C7FA9272-14DA-4043-AB78-8C1322A3B556}" srcOrd="4" destOrd="0" presId="urn:microsoft.com/office/officeart/2005/8/layout/vList2"/>
    <dgm:cxn modelId="{437C72AD-F491-5A48-9C4D-20548DA41A49}" type="presParOf" srcId="{B87E54F1-163D-424F-BBB9-AB59A9E26916}" destId="{4028EE10-2077-144C-9E21-20D16505F00A}" srcOrd="5" destOrd="0" presId="urn:microsoft.com/office/officeart/2005/8/layout/vList2"/>
    <dgm:cxn modelId="{6180FE90-58AC-BE45-9738-299E081D150A}" type="presParOf" srcId="{B87E54F1-163D-424F-BBB9-AB59A9E26916}" destId="{D801D585-232A-4A44-822D-9C9686D28414}" srcOrd="6" destOrd="0" presId="urn:microsoft.com/office/officeart/2005/8/layout/vList2"/>
    <dgm:cxn modelId="{0FB711C4-2C7B-7E49-B7DE-50FDCD8A532E}" type="presParOf" srcId="{B87E54F1-163D-424F-BBB9-AB59A9E26916}" destId="{7DA175A9-F317-1249-97AB-6162DA123AC3}" srcOrd="7" destOrd="0" presId="urn:microsoft.com/office/officeart/2005/8/layout/vList2"/>
    <dgm:cxn modelId="{2FAFDA3D-B2AF-4E40-BEC7-5A2BD31B9CED}" type="presParOf" srcId="{B87E54F1-163D-424F-BBB9-AB59A9E26916}" destId="{9C0FADD2-5A24-4045-90C4-CCC6FF41E383}" srcOrd="8" destOrd="0" presId="urn:microsoft.com/office/officeart/2005/8/layout/vList2"/>
    <dgm:cxn modelId="{F0C76804-317D-7844-8D0A-39E721627277}" type="presParOf" srcId="{B87E54F1-163D-424F-BBB9-AB59A9E26916}" destId="{E18C1BA6-CA5E-EF4E-A86B-9BB6EABBC35D}" srcOrd="9" destOrd="0" presId="urn:microsoft.com/office/officeart/2005/8/layout/vList2"/>
    <dgm:cxn modelId="{F4BC1C9C-8AE5-884E-81F3-7AA460C732B5}" type="presParOf" srcId="{B87E54F1-163D-424F-BBB9-AB59A9E26916}" destId="{7A1734BA-25A0-6142-A0C2-2AA049FA06A0}" srcOrd="10" destOrd="0" presId="urn:microsoft.com/office/officeart/2005/8/layout/vList2"/>
    <dgm:cxn modelId="{B9C1B5C1-BBB9-354F-9EA5-2503F5CAE3CC}" type="presParOf" srcId="{B87E54F1-163D-424F-BBB9-AB59A9E26916}" destId="{F62B3370-622D-E541-93E2-33056B91837A}" srcOrd="11" destOrd="0" presId="urn:microsoft.com/office/officeart/2005/8/layout/vList2"/>
    <dgm:cxn modelId="{4AD0C68D-2968-6149-A642-21D4555EF12F}" type="presParOf" srcId="{B87E54F1-163D-424F-BBB9-AB59A9E26916}" destId="{B30EA31A-5DD2-7E42-A89B-681409FB3842}" srcOrd="12" destOrd="0" presId="urn:microsoft.com/office/officeart/2005/8/layout/vList2"/>
    <dgm:cxn modelId="{B6F9ED1F-9768-974F-8031-707BA792DEC2}" type="presParOf" srcId="{B87E54F1-163D-424F-BBB9-AB59A9E26916}" destId="{434C86AE-BBA6-4548-91CD-74AD46086044}" srcOrd="13" destOrd="0" presId="urn:microsoft.com/office/officeart/2005/8/layout/vList2"/>
    <dgm:cxn modelId="{A6859699-19DA-A54B-90F2-CF12218E6FEF}" type="presParOf" srcId="{B87E54F1-163D-424F-BBB9-AB59A9E26916}" destId="{4DC6745C-CFF5-544F-ADFA-B3D37D96BC70}" srcOrd="14" destOrd="0" presId="urn:microsoft.com/office/officeart/2005/8/layout/vList2"/>
    <dgm:cxn modelId="{DE61DAAE-9786-8A4A-AEE3-92F8C5C1F0FA}" type="presParOf" srcId="{B87E54F1-163D-424F-BBB9-AB59A9E26916}" destId="{46DC0BFC-9410-7B45-9E51-A59C22A8E3EC}" srcOrd="15" destOrd="0" presId="urn:microsoft.com/office/officeart/2005/8/layout/vList2"/>
    <dgm:cxn modelId="{F75E3C49-EDE7-7A42-A9B6-A3F1BE41EA74}" type="presParOf" srcId="{B87E54F1-163D-424F-BBB9-AB59A9E26916}" destId="{E549E230-2CF5-5945-99F8-A50F7C06CEE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FB7A46-EA9C-8743-A42D-CFD1AEADE9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3670FC9-9483-4143-B1D1-45B4CD33423D}">
      <dgm:prSet/>
      <dgm:spPr/>
      <dgm:t>
        <a:bodyPr/>
        <a:lstStyle/>
        <a:p>
          <a:r>
            <a:rPr lang="zh-CN" altLang="en-US" baseline="0" dirty="0"/>
            <a:t>需求驱动： 紧跟</a:t>
          </a:r>
          <a:r>
            <a:rPr lang="en-US" altLang="zh-CN" baseline="0" dirty="0"/>
            <a:t>AIGC</a:t>
          </a:r>
          <a:r>
            <a:rPr lang="zh-CN" altLang="en-US" baseline="0" dirty="0"/>
            <a:t>的脚步</a:t>
          </a:r>
          <a:r>
            <a:rPr lang="zh-CN" baseline="0" dirty="0"/>
            <a:t> </a:t>
          </a:r>
          <a:endParaRPr lang="zh-CN" dirty="0"/>
        </a:p>
      </dgm:t>
    </dgm:pt>
    <dgm:pt modelId="{A1052B89-9F5D-CF49-88CF-4F0DE820532C}" type="parTrans" cxnId="{6E62C2BB-D8E7-4044-887A-84586B5ADD92}">
      <dgm:prSet/>
      <dgm:spPr/>
      <dgm:t>
        <a:bodyPr/>
        <a:lstStyle/>
        <a:p>
          <a:endParaRPr lang="zh-CN" altLang="en-US"/>
        </a:p>
      </dgm:t>
    </dgm:pt>
    <dgm:pt modelId="{90AC7622-339B-0A48-AC40-A49EE1187CBD}" type="sibTrans" cxnId="{6E62C2BB-D8E7-4044-887A-84586B5ADD92}">
      <dgm:prSet/>
      <dgm:spPr/>
      <dgm:t>
        <a:bodyPr/>
        <a:lstStyle/>
        <a:p>
          <a:endParaRPr lang="zh-CN" altLang="en-US"/>
        </a:p>
      </dgm:t>
    </dgm:pt>
    <dgm:pt modelId="{5DA946AB-5F03-4C4A-ABCE-6D0A0C0E7FF9}">
      <dgm:prSet/>
      <dgm:spPr/>
      <dgm:t>
        <a:bodyPr/>
        <a:lstStyle/>
        <a:p>
          <a:r>
            <a:rPr lang="zh-CN" altLang="en-US" baseline="0" dirty="0"/>
            <a:t>提升能力：</a:t>
          </a:r>
          <a:r>
            <a:rPr lang="zh-CN" baseline="0" dirty="0"/>
            <a:t>填补</a:t>
          </a:r>
          <a:r>
            <a:rPr lang="en-US" baseline="0" dirty="0"/>
            <a:t>AIGC</a:t>
          </a:r>
          <a:r>
            <a:rPr lang="zh-CN" baseline="0" dirty="0"/>
            <a:t>开发的空白 </a:t>
          </a:r>
          <a:endParaRPr lang="zh-CN" dirty="0"/>
        </a:p>
      </dgm:t>
    </dgm:pt>
    <dgm:pt modelId="{C08C32D0-572A-2C4D-815A-784A0A1E8A9F}" type="parTrans" cxnId="{7842434E-60F3-F74F-93D1-C444F816AE69}">
      <dgm:prSet/>
      <dgm:spPr/>
      <dgm:t>
        <a:bodyPr/>
        <a:lstStyle/>
        <a:p>
          <a:endParaRPr lang="zh-CN" altLang="en-US"/>
        </a:p>
      </dgm:t>
    </dgm:pt>
    <dgm:pt modelId="{5BA76064-3364-7447-B2CA-943799638911}" type="sibTrans" cxnId="{7842434E-60F3-F74F-93D1-C444F816AE69}">
      <dgm:prSet/>
      <dgm:spPr/>
      <dgm:t>
        <a:bodyPr/>
        <a:lstStyle/>
        <a:p>
          <a:endParaRPr lang="zh-CN" altLang="en-US"/>
        </a:p>
      </dgm:t>
    </dgm:pt>
    <dgm:pt modelId="{4F6D2EE9-D91C-3C40-B3D6-E5A4702FD8D3}">
      <dgm:prSet/>
      <dgm:spPr/>
      <dgm:t>
        <a:bodyPr/>
        <a:lstStyle/>
        <a:p>
          <a:r>
            <a:rPr lang="zh-CN" altLang="en-US" baseline="0" dirty="0"/>
            <a:t>丰富经验：</a:t>
          </a:r>
          <a:r>
            <a:rPr lang="zh-CN" baseline="0" dirty="0"/>
            <a:t>了解大语言模型开发的套路 </a:t>
          </a:r>
          <a:endParaRPr lang="zh-CN" dirty="0"/>
        </a:p>
      </dgm:t>
    </dgm:pt>
    <dgm:pt modelId="{E04A5B17-9F65-1649-AACD-6467A995DB3A}" type="parTrans" cxnId="{EF99C1F9-65B4-F845-BA04-A33A40DFC17E}">
      <dgm:prSet/>
      <dgm:spPr/>
      <dgm:t>
        <a:bodyPr/>
        <a:lstStyle/>
        <a:p>
          <a:endParaRPr lang="zh-CN" altLang="en-US"/>
        </a:p>
      </dgm:t>
    </dgm:pt>
    <dgm:pt modelId="{3A278D13-2B4F-BE49-84D7-86610F5B9635}" type="sibTrans" cxnId="{EF99C1F9-65B4-F845-BA04-A33A40DFC17E}">
      <dgm:prSet/>
      <dgm:spPr/>
      <dgm:t>
        <a:bodyPr/>
        <a:lstStyle/>
        <a:p>
          <a:endParaRPr lang="zh-CN" altLang="en-US"/>
        </a:p>
      </dgm:t>
    </dgm:pt>
    <dgm:pt modelId="{64B7CBC4-CD12-DE48-B7C1-12BDCAC6571A}">
      <dgm:prSet/>
      <dgm:spPr/>
      <dgm:t>
        <a:bodyPr/>
        <a:lstStyle/>
        <a:p>
          <a:r>
            <a:rPr lang="zh-CN" altLang="en-US" baseline="0" dirty="0"/>
            <a:t>最佳实践：拥有</a:t>
          </a:r>
          <a:r>
            <a:rPr lang="en-US" altLang="zh-CN" baseline="0" dirty="0"/>
            <a:t>AIGC</a:t>
          </a:r>
          <a:r>
            <a:rPr lang="zh-CN" altLang="en-US" baseline="0" dirty="0"/>
            <a:t>项目落地的能力</a:t>
          </a:r>
          <a:endParaRPr lang="zh-CN" dirty="0"/>
        </a:p>
      </dgm:t>
    </dgm:pt>
    <dgm:pt modelId="{F4920E94-A79E-DC4C-A3A1-9B6643AB70A2}" type="parTrans" cxnId="{22930AA0-7A9D-BF4D-8C43-ADA99A8E105C}">
      <dgm:prSet/>
      <dgm:spPr/>
      <dgm:t>
        <a:bodyPr/>
        <a:lstStyle/>
        <a:p>
          <a:endParaRPr lang="zh-CN" altLang="en-US"/>
        </a:p>
      </dgm:t>
    </dgm:pt>
    <dgm:pt modelId="{F7ABD190-ECC3-C14E-88E5-45150415FDB4}" type="sibTrans" cxnId="{22930AA0-7A9D-BF4D-8C43-ADA99A8E105C}">
      <dgm:prSet/>
      <dgm:spPr/>
      <dgm:t>
        <a:bodyPr/>
        <a:lstStyle/>
        <a:p>
          <a:endParaRPr lang="zh-CN" altLang="en-US"/>
        </a:p>
      </dgm:t>
    </dgm:pt>
    <dgm:pt modelId="{B87E54F1-163D-424F-BBB9-AB59A9E26916}" type="pres">
      <dgm:prSet presAssocID="{95FB7A46-EA9C-8743-A42D-CFD1AEADE947}" presName="linear" presStyleCnt="0">
        <dgm:presLayoutVars>
          <dgm:animLvl val="lvl"/>
          <dgm:resizeHandles val="exact"/>
        </dgm:presLayoutVars>
      </dgm:prSet>
      <dgm:spPr/>
    </dgm:pt>
    <dgm:pt modelId="{7C658282-F123-9940-B8B6-2235A4795DBF}" type="pres">
      <dgm:prSet presAssocID="{33670FC9-9483-4143-B1D1-45B4CD3342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4B3C13-B8D4-2042-B3C0-9BC8A3269A12}" type="pres">
      <dgm:prSet presAssocID="{90AC7622-339B-0A48-AC40-A49EE1187CBD}" presName="spacer" presStyleCnt="0"/>
      <dgm:spPr/>
    </dgm:pt>
    <dgm:pt modelId="{50C99311-31B5-A547-A4C6-6F318D063C78}" type="pres">
      <dgm:prSet presAssocID="{5DA946AB-5F03-4C4A-ABCE-6D0A0C0E7FF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4AA92B4-913D-FD48-A96B-F7063E2CBD64}" type="pres">
      <dgm:prSet presAssocID="{5BA76064-3364-7447-B2CA-943799638911}" presName="spacer" presStyleCnt="0"/>
      <dgm:spPr/>
    </dgm:pt>
    <dgm:pt modelId="{C7FA9272-14DA-4043-AB78-8C1322A3B556}" type="pres">
      <dgm:prSet presAssocID="{4F6D2EE9-D91C-3C40-B3D6-E5A4702FD8D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028EE10-2077-144C-9E21-20D16505F00A}" type="pres">
      <dgm:prSet presAssocID="{3A278D13-2B4F-BE49-84D7-86610F5B9635}" presName="spacer" presStyleCnt="0"/>
      <dgm:spPr/>
    </dgm:pt>
    <dgm:pt modelId="{D801D585-232A-4A44-822D-9C9686D28414}" type="pres">
      <dgm:prSet presAssocID="{64B7CBC4-CD12-DE48-B7C1-12BDCAC6571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842434E-60F3-F74F-93D1-C444F816AE69}" srcId="{95FB7A46-EA9C-8743-A42D-CFD1AEADE947}" destId="{5DA946AB-5F03-4C4A-ABCE-6D0A0C0E7FF9}" srcOrd="1" destOrd="0" parTransId="{C08C32D0-572A-2C4D-815A-784A0A1E8A9F}" sibTransId="{5BA76064-3364-7447-B2CA-943799638911}"/>
    <dgm:cxn modelId="{1FD0FB78-FB81-1D45-B026-68337C8E3668}" type="presOf" srcId="{4F6D2EE9-D91C-3C40-B3D6-E5A4702FD8D3}" destId="{C7FA9272-14DA-4043-AB78-8C1322A3B556}" srcOrd="0" destOrd="0" presId="urn:microsoft.com/office/officeart/2005/8/layout/vList2"/>
    <dgm:cxn modelId="{22930AA0-7A9D-BF4D-8C43-ADA99A8E105C}" srcId="{95FB7A46-EA9C-8743-A42D-CFD1AEADE947}" destId="{64B7CBC4-CD12-DE48-B7C1-12BDCAC6571A}" srcOrd="3" destOrd="0" parTransId="{F4920E94-A79E-DC4C-A3A1-9B6643AB70A2}" sibTransId="{F7ABD190-ECC3-C14E-88E5-45150415FDB4}"/>
    <dgm:cxn modelId="{2C76D1B3-8EB4-A848-B966-48CB13330F35}" type="presOf" srcId="{5DA946AB-5F03-4C4A-ABCE-6D0A0C0E7FF9}" destId="{50C99311-31B5-A547-A4C6-6F318D063C78}" srcOrd="0" destOrd="0" presId="urn:microsoft.com/office/officeart/2005/8/layout/vList2"/>
    <dgm:cxn modelId="{6E62C2BB-D8E7-4044-887A-84586B5ADD92}" srcId="{95FB7A46-EA9C-8743-A42D-CFD1AEADE947}" destId="{33670FC9-9483-4143-B1D1-45B4CD33423D}" srcOrd="0" destOrd="0" parTransId="{A1052B89-9F5D-CF49-88CF-4F0DE820532C}" sibTransId="{90AC7622-339B-0A48-AC40-A49EE1187CBD}"/>
    <dgm:cxn modelId="{A262FDD0-DCCD-EF4D-BC36-F65C0510B7F3}" type="presOf" srcId="{95FB7A46-EA9C-8743-A42D-CFD1AEADE947}" destId="{B87E54F1-163D-424F-BBB9-AB59A9E26916}" srcOrd="0" destOrd="0" presId="urn:microsoft.com/office/officeart/2005/8/layout/vList2"/>
    <dgm:cxn modelId="{04BE45F9-E506-1A46-A618-E9DEF94F638C}" type="presOf" srcId="{64B7CBC4-CD12-DE48-B7C1-12BDCAC6571A}" destId="{D801D585-232A-4A44-822D-9C9686D28414}" srcOrd="0" destOrd="0" presId="urn:microsoft.com/office/officeart/2005/8/layout/vList2"/>
    <dgm:cxn modelId="{EF99C1F9-65B4-F845-BA04-A33A40DFC17E}" srcId="{95FB7A46-EA9C-8743-A42D-CFD1AEADE947}" destId="{4F6D2EE9-D91C-3C40-B3D6-E5A4702FD8D3}" srcOrd="2" destOrd="0" parTransId="{E04A5B17-9F65-1649-AACD-6467A995DB3A}" sibTransId="{3A278D13-2B4F-BE49-84D7-86610F5B9635}"/>
    <dgm:cxn modelId="{C29D5FFF-F95B-0344-A6F7-977B54D6C4F8}" type="presOf" srcId="{33670FC9-9483-4143-B1D1-45B4CD33423D}" destId="{7C658282-F123-9940-B8B6-2235A4795DBF}" srcOrd="0" destOrd="0" presId="urn:microsoft.com/office/officeart/2005/8/layout/vList2"/>
    <dgm:cxn modelId="{4EFE21BC-7B9A-FB4C-8E29-E1C9C55CA867}" type="presParOf" srcId="{B87E54F1-163D-424F-BBB9-AB59A9E26916}" destId="{7C658282-F123-9940-B8B6-2235A4795DBF}" srcOrd="0" destOrd="0" presId="urn:microsoft.com/office/officeart/2005/8/layout/vList2"/>
    <dgm:cxn modelId="{62F07EB8-F8AC-AE43-AE7F-68E70BADE03E}" type="presParOf" srcId="{B87E54F1-163D-424F-BBB9-AB59A9E26916}" destId="{DE4B3C13-B8D4-2042-B3C0-9BC8A3269A12}" srcOrd="1" destOrd="0" presId="urn:microsoft.com/office/officeart/2005/8/layout/vList2"/>
    <dgm:cxn modelId="{553BC4E4-EFD7-6849-8B04-698514A467B2}" type="presParOf" srcId="{B87E54F1-163D-424F-BBB9-AB59A9E26916}" destId="{50C99311-31B5-A547-A4C6-6F318D063C78}" srcOrd="2" destOrd="0" presId="urn:microsoft.com/office/officeart/2005/8/layout/vList2"/>
    <dgm:cxn modelId="{FBB562C9-3F0E-1D42-B7F2-1F1572CFFFCB}" type="presParOf" srcId="{B87E54F1-163D-424F-BBB9-AB59A9E26916}" destId="{F4AA92B4-913D-FD48-A96B-F7063E2CBD64}" srcOrd="3" destOrd="0" presId="urn:microsoft.com/office/officeart/2005/8/layout/vList2"/>
    <dgm:cxn modelId="{02B7E2FB-070B-C645-A0A2-9E10EF568CE6}" type="presParOf" srcId="{B87E54F1-163D-424F-BBB9-AB59A9E26916}" destId="{C7FA9272-14DA-4043-AB78-8C1322A3B556}" srcOrd="4" destOrd="0" presId="urn:microsoft.com/office/officeart/2005/8/layout/vList2"/>
    <dgm:cxn modelId="{437C72AD-F491-5A48-9C4D-20548DA41A49}" type="presParOf" srcId="{B87E54F1-163D-424F-BBB9-AB59A9E26916}" destId="{4028EE10-2077-144C-9E21-20D16505F00A}" srcOrd="5" destOrd="0" presId="urn:microsoft.com/office/officeart/2005/8/layout/vList2"/>
    <dgm:cxn modelId="{6180FE90-58AC-BE45-9738-299E081D150A}" type="presParOf" srcId="{B87E54F1-163D-424F-BBB9-AB59A9E26916}" destId="{D801D585-232A-4A44-822D-9C9686D2841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FB7A46-EA9C-8743-A42D-CFD1AEADE9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3670FC9-9483-4143-B1D1-45B4CD33423D}">
      <dgm:prSet/>
      <dgm:spPr/>
      <dgm:t>
        <a:bodyPr/>
        <a:lstStyle/>
        <a:p>
          <a:r>
            <a:rPr lang="zh-CN" dirty="0"/>
            <a:t>原理讲解</a:t>
          </a:r>
        </a:p>
      </dgm:t>
    </dgm:pt>
    <dgm:pt modelId="{A1052B89-9F5D-CF49-88CF-4F0DE820532C}" type="parTrans" cxnId="{6E62C2BB-D8E7-4044-887A-84586B5ADD92}">
      <dgm:prSet/>
      <dgm:spPr/>
      <dgm:t>
        <a:bodyPr/>
        <a:lstStyle/>
        <a:p>
          <a:endParaRPr lang="zh-CN" altLang="en-US"/>
        </a:p>
      </dgm:t>
    </dgm:pt>
    <dgm:pt modelId="{90AC7622-339B-0A48-AC40-A49EE1187CBD}" type="sibTrans" cxnId="{6E62C2BB-D8E7-4044-887A-84586B5ADD92}">
      <dgm:prSet/>
      <dgm:spPr/>
      <dgm:t>
        <a:bodyPr/>
        <a:lstStyle/>
        <a:p>
          <a:endParaRPr lang="zh-CN" altLang="en-US"/>
        </a:p>
      </dgm:t>
    </dgm:pt>
    <dgm:pt modelId="{70BBB396-EE79-F244-BCBA-DC832EB17E1C}">
      <dgm:prSet/>
      <dgm:spPr/>
      <dgm:t>
        <a:bodyPr/>
        <a:lstStyle/>
        <a:p>
          <a:r>
            <a:rPr lang="zh-CN"/>
            <a:t>代码实践</a:t>
          </a:r>
          <a:endParaRPr lang="zh-CN" altLang="en-US" dirty="0"/>
        </a:p>
      </dgm:t>
    </dgm:pt>
    <dgm:pt modelId="{0F426819-514E-454C-83F4-8FFFCDD41FAE}" type="parTrans" cxnId="{74329DCA-CFF4-9040-B082-328B24CE6A8C}">
      <dgm:prSet/>
      <dgm:spPr/>
      <dgm:t>
        <a:bodyPr/>
        <a:lstStyle/>
        <a:p>
          <a:endParaRPr lang="zh-CN" altLang="en-US"/>
        </a:p>
      </dgm:t>
    </dgm:pt>
    <dgm:pt modelId="{38BB4A1C-0FD0-CA4E-B5C9-9237E48D87EC}" type="sibTrans" cxnId="{74329DCA-CFF4-9040-B082-328B24CE6A8C}">
      <dgm:prSet/>
      <dgm:spPr/>
      <dgm:t>
        <a:bodyPr/>
        <a:lstStyle/>
        <a:p>
          <a:endParaRPr lang="zh-CN" altLang="en-US"/>
        </a:p>
      </dgm:t>
    </dgm:pt>
    <dgm:pt modelId="{86E4E94D-4BBA-0C41-80A6-E50E506EED76}">
      <dgm:prSet/>
      <dgm:spPr/>
      <dgm:t>
        <a:bodyPr/>
        <a:lstStyle/>
        <a:p>
          <a:r>
            <a:rPr lang="zh-CN"/>
            <a:t>答疑解惑</a:t>
          </a:r>
          <a:endParaRPr lang="zh-CN" altLang="en-US" dirty="0"/>
        </a:p>
      </dgm:t>
    </dgm:pt>
    <dgm:pt modelId="{7E024476-92E8-004A-9A84-FBC3C9980970}" type="parTrans" cxnId="{315E5BFE-9E11-4349-BB81-585D0A1D5056}">
      <dgm:prSet/>
      <dgm:spPr/>
      <dgm:t>
        <a:bodyPr/>
        <a:lstStyle/>
        <a:p>
          <a:endParaRPr lang="zh-CN" altLang="en-US"/>
        </a:p>
      </dgm:t>
    </dgm:pt>
    <dgm:pt modelId="{7B598E1B-770E-7D4F-AAF5-C70DD3BD7DE4}" type="sibTrans" cxnId="{315E5BFE-9E11-4349-BB81-585D0A1D5056}">
      <dgm:prSet/>
      <dgm:spPr/>
      <dgm:t>
        <a:bodyPr/>
        <a:lstStyle/>
        <a:p>
          <a:endParaRPr lang="zh-CN" altLang="en-US"/>
        </a:p>
      </dgm:t>
    </dgm:pt>
    <dgm:pt modelId="{B87E54F1-163D-424F-BBB9-AB59A9E26916}" type="pres">
      <dgm:prSet presAssocID="{95FB7A46-EA9C-8743-A42D-CFD1AEADE947}" presName="linear" presStyleCnt="0">
        <dgm:presLayoutVars>
          <dgm:animLvl val="lvl"/>
          <dgm:resizeHandles val="exact"/>
        </dgm:presLayoutVars>
      </dgm:prSet>
      <dgm:spPr/>
    </dgm:pt>
    <dgm:pt modelId="{7C658282-F123-9940-B8B6-2235A4795DBF}" type="pres">
      <dgm:prSet presAssocID="{33670FC9-9483-4143-B1D1-45B4CD3342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388E0FD-C3CF-AF43-BFB9-784656DC90D1}" type="pres">
      <dgm:prSet presAssocID="{90AC7622-339B-0A48-AC40-A49EE1187CBD}" presName="spacer" presStyleCnt="0"/>
      <dgm:spPr/>
    </dgm:pt>
    <dgm:pt modelId="{A4080715-1F92-9847-8F16-86DF8C5BD63F}" type="pres">
      <dgm:prSet presAssocID="{70BBB396-EE79-F244-BCBA-DC832EB17E1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A01D1F4-1F94-7B44-8E90-CE3C79C5944B}" type="pres">
      <dgm:prSet presAssocID="{38BB4A1C-0FD0-CA4E-B5C9-9237E48D87EC}" presName="spacer" presStyleCnt="0"/>
      <dgm:spPr/>
    </dgm:pt>
    <dgm:pt modelId="{83D0A16C-5A02-E34C-8CA9-7D8E0F4186AE}" type="pres">
      <dgm:prSet presAssocID="{86E4E94D-4BBA-0C41-80A6-E50E506EED7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B1DB426-4611-B946-B1C1-17CE2CDE65C9}" type="presOf" srcId="{86E4E94D-4BBA-0C41-80A6-E50E506EED76}" destId="{83D0A16C-5A02-E34C-8CA9-7D8E0F4186AE}" srcOrd="0" destOrd="0" presId="urn:microsoft.com/office/officeart/2005/8/layout/vList2"/>
    <dgm:cxn modelId="{586AC460-FA60-DF45-A36C-8550696958EA}" type="presOf" srcId="{70BBB396-EE79-F244-BCBA-DC832EB17E1C}" destId="{A4080715-1F92-9847-8F16-86DF8C5BD63F}" srcOrd="0" destOrd="0" presId="urn:microsoft.com/office/officeart/2005/8/layout/vList2"/>
    <dgm:cxn modelId="{6E62C2BB-D8E7-4044-887A-84586B5ADD92}" srcId="{95FB7A46-EA9C-8743-A42D-CFD1AEADE947}" destId="{33670FC9-9483-4143-B1D1-45B4CD33423D}" srcOrd="0" destOrd="0" parTransId="{A1052B89-9F5D-CF49-88CF-4F0DE820532C}" sibTransId="{90AC7622-339B-0A48-AC40-A49EE1187CBD}"/>
    <dgm:cxn modelId="{74329DCA-CFF4-9040-B082-328B24CE6A8C}" srcId="{95FB7A46-EA9C-8743-A42D-CFD1AEADE947}" destId="{70BBB396-EE79-F244-BCBA-DC832EB17E1C}" srcOrd="1" destOrd="0" parTransId="{0F426819-514E-454C-83F4-8FFFCDD41FAE}" sibTransId="{38BB4A1C-0FD0-CA4E-B5C9-9237E48D87EC}"/>
    <dgm:cxn modelId="{A262FDD0-DCCD-EF4D-BC36-F65C0510B7F3}" type="presOf" srcId="{95FB7A46-EA9C-8743-A42D-CFD1AEADE947}" destId="{B87E54F1-163D-424F-BBB9-AB59A9E26916}" srcOrd="0" destOrd="0" presId="urn:microsoft.com/office/officeart/2005/8/layout/vList2"/>
    <dgm:cxn modelId="{315E5BFE-9E11-4349-BB81-585D0A1D5056}" srcId="{95FB7A46-EA9C-8743-A42D-CFD1AEADE947}" destId="{86E4E94D-4BBA-0C41-80A6-E50E506EED76}" srcOrd="2" destOrd="0" parTransId="{7E024476-92E8-004A-9A84-FBC3C9980970}" sibTransId="{7B598E1B-770E-7D4F-AAF5-C70DD3BD7DE4}"/>
    <dgm:cxn modelId="{C29D5FFF-F95B-0344-A6F7-977B54D6C4F8}" type="presOf" srcId="{33670FC9-9483-4143-B1D1-45B4CD33423D}" destId="{7C658282-F123-9940-B8B6-2235A4795DBF}" srcOrd="0" destOrd="0" presId="urn:microsoft.com/office/officeart/2005/8/layout/vList2"/>
    <dgm:cxn modelId="{4EFE21BC-7B9A-FB4C-8E29-E1C9C55CA867}" type="presParOf" srcId="{B87E54F1-163D-424F-BBB9-AB59A9E26916}" destId="{7C658282-F123-9940-B8B6-2235A4795DBF}" srcOrd="0" destOrd="0" presId="urn:microsoft.com/office/officeart/2005/8/layout/vList2"/>
    <dgm:cxn modelId="{B7CD0F0E-0BFC-C145-A327-E49B47BFADAE}" type="presParOf" srcId="{B87E54F1-163D-424F-BBB9-AB59A9E26916}" destId="{C388E0FD-C3CF-AF43-BFB9-784656DC90D1}" srcOrd="1" destOrd="0" presId="urn:microsoft.com/office/officeart/2005/8/layout/vList2"/>
    <dgm:cxn modelId="{F4572953-0F96-3D4D-BFD8-A61E18976FD1}" type="presParOf" srcId="{B87E54F1-163D-424F-BBB9-AB59A9E26916}" destId="{A4080715-1F92-9847-8F16-86DF8C5BD63F}" srcOrd="2" destOrd="0" presId="urn:microsoft.com/office/officeart/2005/8/layout/vList2"/>
    <dgm:cxn modelId="{5FEE7A68-CE29-2E4F-BCD2-14CFB1BE782A}" type="presParOf" srcId="{B87E54F1-163D-424F-BBB9-AB59A9E26916}" destId="{0A01D1F4-1F94-7B44-8E90-CE3C79C5944B}" srcOrd="3" destOrd="0" presId="urn:microsoft.com/office/officeart/2005/8/layout/vList2"/>
    <dgm:cxn modelId="{9247CC57-1F23-C447-B635-34F378704AF6}" type="presParOf" srcId="{B87E54F1-163D-424F-BBB9-AB59A9E26916}" destId="{83D0A16C-5A02-E34C-8CA9-7D8E0F4186A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58282-F123-9940-B8B6-2235A4795DBF}">
      <dsp:nvSpPr>
        <dsp:cNvPr id="0" name=""/>
        <dsp:cNvSpPr/>
      </dsp:nvSpPr>
      <dsp:spPr>
        <a:xfrm>
          <a:off x="0" y="129787"/>
          <a:ext cx="6360632" cy="50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baseline="0" dirty="0"/>
            <a:t>一、开门见山： 课程介绍，基础知识</a:t>
          </a:r>
          <a:r>
            <a:rPr lang="zh-CN" sz="1600" kern="1200" baseline="0" dirty="0"/>
            <a:t> </a:t>
          </a:r>
          <a:endParaRPr lang="zh-CN" sz="1600" kern="1200" dirty="0"/>
        </a:p>
      </dsp:txBody>
      <dsp:txXfrm>
        <a:off x="24559" y="154346"/>
        <a:ext cx="6311514" cy="453982"/>
      </dsp:txXfrm>
    </dsp:sp>
    <dsp:sp modelId="{50C99311-31B5-A547-A4C6-6F318D063C78}">
      <dsp:nvSpPr>
        <dsp:cNvPr id="0" name=""/>
        <dsp:cNvSpPr/>
      </dsp:nvSpPr>
      <dsp:spPr>
        <a:xfrm>
          <a:off x="0" y="678967"/>
          <a:ext cx="6360632" cy="50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baseline="0" dirty="0"/>
            <a:t>二、准备开发：</a:t>
          </a:r>
          <a:r>
            <a:rPr lang="en-US" altLang="zh-CN" sz="1600" kern="1200" baseline="0" dirty="0" err="1"/>
            <a:t>LangChain</a:t>
          </a:r>
          <a:r>
            <a:rPr lang="zh-CN" altLang="en-US" sz="1600" kern="1200" baseline="0" dirty="0"/>
            <a:t> 概述，模块介绍</a:t>
          </a:r>
          <a:endParaRPr lang="zh-CN" sz="1600" kern="1200" dirty="0"/>
        </a:p>
      </dsp:txBody>
      <dsp:txXfrm>
        <a:off x="24559" y="703526"/>
        <a:ext cx="6311514" cy="453982"/>
      </dsp:txXfrm>
    </dsp:sp>
    <dsp:sp modelId="{C7FA9272-14DA-4043-AB78-8C1322A3B556}">
      <dsp:nvSpPr>
        <dsp:cNvPr id="0" name=""/>
        <dsp:cNvSpPr/>
      </dsp:nvSpPr>
      <dsp:spPr>
        <a:xfrm>
          <a:off x="0" y="1228147"/>
          <a:ext cx="6360632" cy="50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三</a:t>
          </a:r>
          <a:r>
            <a:rPr lang="zh-CN" altLang="en-US" sz="1600" kern="1200" dirty="0"/>
            <a:t>、</a:t>
          </a:r>
          <a:r>
            <a:rPr lang="en-US" sz="1600" kern="1200" dirty="0"/>
            <a:t>Model I/O</a:t>
          </a:r>
          <a:r>
            <a:rPr lang="zh-CN" sz="1600" kern="1200" dirty="0"/>
            <a:t>（模型输入</a:t>
          </a:r>
          <a:r>
            <a:rPr lang="en-US" sz="1600" kern="1200" dirty="0"/>
            <a:t>/</a:t>
          </a:r>
          <a:r>
            <a:rPr lang="zh-CN" sz="1600" kern="1200" dirty="0"/>
            <a:t>输出）</a:t>
          </a:r>
        </a:p>
      </dsp:txBody>
      <dsp:txXfrm>
        <a:off x="24559" y="1252706"/>
        <a:ext cx="6311514" cy="453982"/>
      </dsp:txXfrm>
    </dsp:sp>
    <dsp:sp modelId="{D801D585-232A-4A44-822D-9C9686D28414}">
      <dsp:nvSpPr>
        <dsp:cNvPr id="0" name=""/>
        <dsp:cNvSpPr/>
      </dsp:nvSpPr>
      <dsp:spPr>
        <a:xfrm>
          <a:off x="0" y="1777327"/>
          <a:ext cx="6360632" cy="50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四</a:t>
          </a:r>
          <a:r>
            <a:rPr lang="zh-CN" altLang="en-US" sz="1600" kern="1200" dirty="0"/>
            <a:t>、</a:t>
          </a:r>
          <a:r>
            <a:rPr lang="en-US" sz="1600" kern="1200" dirty="0"/>
            <a:t>Data Connection</a:t>
          </a:r>
          <a:r>
            <a:rPr lang="zh-CN" sz="1600" kern="1200" dirty="0"/>
            <a:t>（数据连接）</a:t>
          </a:r>
        </a:p>
      </dsp:txBody>
      <dsp:txXfrm>
        <a:off x="24559" y="1801886"/>
        <a:ext cx="6311514" cy="453982"/>
      </dsp:txXfrm>
    </dsp:sp>
    <dsp:sp modelId="{9C0FADD2-5A24-4045-90C4-CCC6FF41E383}">
      <dsp:nvSpPr>
        <dsp:cNvPr id="0" name=""/>
        <dsp:cNvSpPr/>
      </dsp:nvSpPr>
      <dsp:spPr>
        <a:xfrm>
          <a:off x="0" y="2326507"/>
          <a:ext cx="6360632" cy="50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五</a:t>
          </a:r>
          <a:r>
            <a:rPr lang="zh-CN" altLang="en-US" sz="1600" kern="1200" dirty="0"/>
            <a:t>、</a:t>
          </a:r>
          <a:r>
            <a:rPr lang="en-US" sz="1600" kern="1200" dirty="0"/>
            <a:t>Chains</a:t>
          </a:r>
          <a:r>
            <a:rPr lang="zh-CN" sz="1600" kern="1200" dirty="0"/>
            <a:t>（链）</a:t>
          </a:r>
          <a:endParaRPr lang="zh-CN" altLang="en-US" sz="1600" kern="1200" dirty="0"/>
        </a:p>
      </dsp:txBody>
      <dsp:txXfrm>
        <a:off x="24559" y="2351066"/>
        <a:ext cx="6311514" cy="453982"/>
      </dsp:txXfrm>
    </dsp:sp>
    <dsp:sp modelId="{7A1734BA-25A0-6142-A0C2-2AA049FA06A0}">
      <dsp:nvSpPr>
        <dsp:cNvPr id="0" name=""/>
        <dsp:cNvSpPr/>
      </dsp:nvSpPr>
      <dsp:spPr>
        <a:xfrm>
          <a:off x="0" y="2821236"/>
          <a:ext cx="6360632" cy="50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六</a:t>
          </a:r>
          <a:r>
            <a:rPr lang="zh-CN" altLang="en-US" sz="1600" kern="1200" dirty="0"/>
            <a:t>、</a:t>
          </a:r>
          <a:r>
            <a:rPr lang="en-US" sz="1600" kern="1200" dirty="0"/>
            <a:t>Agents</a:t>
          </a:r>
          <a:r>
            <a:rPr lang="zh-CN" sz="1600" kern="1200" dirty="0"/>
            <a:t>（代理）</a:t>
          </a:r>
          <a:endParaRPr lang="zh-CN" altLang="en-US" sz="1600" kern="1200" dirty="0"/>
        </a:p>
      </dsp:txBody>
      <dsp:txXfrm>
        <a:off x="24559" y="2845795"/>
        <a:ext cx="6311514" cy="453982"/>
      </dsp:txXfrm>
    </dsp:sp>
    <dsp:sp modelId="{B30EA31A-5DD2-7E42-A89B-681409FB3842}">
      <dsp:nvSpPr>
        <dsp:cNvPr id="0" name=""/>
        <dsp:cNvSpPr/>
      </dsp:nvSpPr>
      <dsp:spPr>
        <a:xfrm>
          <a:off x="0" y="3424868"/>
          <a:ext cx="6360632" cy="50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七</a:t>
          </a:r>
          <a:r>
            <a:rPr lang="zh-CN" altLang="en-US" sz="1600" kern="1200" dirty="0"/>
            <a:t>、</a:t>
          </a:r>
          <a:r>
            <a:rPr lang="en-US" sz="1600" kern="1200" dirty="0"/>
            <a:t>Memory</a:t>
          </a:r>
          <a:r>
            <a:rPr lang="zh-CN" sz="1600" kern="1200" dirty="0"/>
            <a:t>（记忆）</a:t>
          </a:r>
          <a:endParaRPr lang="zh-CN" altLang="en-US" sz="1600" kern="1200" dirty="0"/>
        </a:p>
      </dsp:txBody>
      <dsp:txXfrm>
        <a:off x="24559" y="3449427"/>
        <a:ext cx="6311514" cy="453982"/>
      </dsp:txXfrm>
    </dsp:sp>
    <dsp:sp modelId="{4DC6745C-CFF5-544F-ADFA-B3D37D96BC70}">
      <dsp:nvSpPr>
        <dsp:cNvPr id="0" name=""/>
        <dsp:cNvSpPr/>
      </dsp:nvSpPr>
      <dsp:spPr>
        <a:xfrm>
          <a:off x="0" y="3974048"/>
          <a:ext cx="6360632" cy="50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八</a:t>
          </a:r>
          <a:r>
            <a:rPr lang="zh-CN" altLang="en-US" sz="1600" kern="1200" dirty="0"/>
            <a:t>、</a:t>
          </a:r>
          <a:r>
            <a:rPr lang="en-US" sz="1600" kern="1200" dirty="0"/>
            <a:t>Callbacks</a:t>
          </a:r>
          <a:r>
            <a:rPr lang="zh-CN" sz="1600" kern="1200" dirty="0"/>
            <a:t>（回调）</a:t>
          </a:r>
          <a:endParaRPr lang="zh-CN" altLang="en-US" sz="1600" kern="1200" dirty="0"/>
        </a:p>
      </dsp:txBody>
      <dsp:txXfrm>
        <a:off x="24559" y="3998607"/>
        <a:ext cx="6311514" cy="453982"/>
      </dsp:txXfrm>
    </dsp:sp>
    <dsp:sp modelId="{E549E230-2CF5-5945-99F8-A50F7C06CEEF}">
      <dsp:nvSpPr>
        <dsp:cNvPr id="0" name=""/>
        <dsp:cNvSpPr/>
      </dsp:nvSpPr>
      <dsp:spPr>
        <a:xfrm>
          <a:off x="0" y="4523228"/>
          <a:ext cx="6360632" cy="50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600" b="0" i="0" kern="1200" dirty="0" err="1"/>
            <a:t>九</a:t>
          </a:r>
          <a:r>
            <a:rPr lang="zh-CN" altLang="en-US" sz="1600" kern="1200" dirty="0"/>
            <a:t>、</a:t>
          </a:r>
          <a:r>
            <a:rPr lang="en" sz="1600" b="0" i="0" kern="1200" dirty="0" err="1"/>
            <a:t>Langchain</a:t>
          </a:r>
          <a:r>
            <a:rPr lang="en" sz="1600" b="0" i="0" kern="1200" dirty="0"/>
            <a:t> </a:t>
          </a:r>
          <a:r>
            <a:rPr lang="zh-CN" altLang="en-US" sz="1600" b="0" i="0" kern="1200" dirty="0"/>
            <a:t>项目实战</a:t>
          </a:r>
          <a:endParaRPr lang="zh-CN" altLang="en-US" sz="1600" kern="1200" dirty="0"/>
        </a:p>
      </dsp:txBody>
      <dsp:txXfrm>
        <a:off x="24559" y="4547787"/>
        <a:ext cx="6311514" cy="4539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58282-F123-9940-B8B6-2235A4795DBF}">
      <dsp:nvSpPr>
        <dsp:cNvPr id="0" name=""/>
        <dsp:cNvSpPr/>
      </dsp:nvSpPr>
      <dsp:spPr>
        <a:xfrm>
          <a:off x="0" y="146093"/>
          <a:ext cx="4625164" cy="50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baseline="0" dirty="0"/>
            <a:t>需求驱动： 紧跟</a:t>
          </a:r>
          <a:r>
            <a:rPr lang="en-US" altLang="zh-CN" sz="2000" kern="1200" baseline="0" dirty="0"/>
            <a:t>AIGC</a:t>
          </a:r>
          <a:r>
            <a:rPr lang="zh-CN" altLang="en-US" sz="2000" kern="1200" baseline="0" dirty="0"/>
            <a:t>的脚步</a:t>
          </a:r>
          <a:r>
            <a:rPr lang="zh-CN" sz="2000" kern="1200" baseline="0" dirty="0"/>
            <a:t> </a:t>
          </a:r>
          <a:endParaRPr lang="zh-CN" sz="2000" kern="1200" dirty="0"/>
        </a:p>
      </dsp:txBody>
      <dsp:txXfrm>
        <a:off x="24559" y="170652"/>
        <a:ext cx="4576046" cy="453982"/>
      </dsp:txXfrm>
    </dsp:sp>
    <dsp:sp modelId="{50C99311-31B5-A547-A4C6-6F318D063C78}">
      <dsp:nvSpPr>
        <dsp:cNvPr id="0" name=""/>
        <dsp:cNvSpPr/>
      </dsp:nvSpPr>
      <dsp:spPr>
        <a:xfrm>
          <a:off x="0" y="706793"/>
          <a:ext cx="4625164" cy="50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baseline="0" dirty="0"/>
            <a:t>提升能力：</a:t>
          </a:r>
          <a:r>
            <a:rPr lang="zh-CN" sz="2000" kern="1200" baseline="0" dirty="0"/>
            <a:t>填补</a:t>
          </a:r>
          <a:r>
            <a:rPr lang="en-US" sz="2000" kern="1200" baseline="0" dirty="0"/>
            <a:t>AIGC</a:t>
          </a:r>
          <a:r>
            <a:rPr lang="zh-CN" sz="2000" kern="1200" baseline="0" dirty="0"/>
            <a:t>开发的空白 </a:t>
          </a:r>
          <a:endParaRPr lang="zh-CN" sz="2000" kern="1200" dirty="0"/>
        </a:p>
      </dsp:txBody>
      <dsp:txXfrm>
        <a:off x="24559" y="731352"/>
        <a:ext cx="4576046" cy="453982"/>
      </dsp:txXfrm>
    </dsp:sp>
    <dsp:sp modelId="{C7FA9272-14DA-4043-AB78-8C1322A3B556}">
      <dsp:nvSpPr>
        <dsp:cNvPr id="0" name=""/>
        <dsp:cNvSpPr/>
      </dsp:nvSpPr>
      <dsp:spPr>
        <a:xfrm>
          <a:off x="0" y="1267493"/>
          <a:ext cx="4625164" cy="50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baseline="0" dirty="0"/>
            <a:t>丰富经验：</a:t>
          </a:r>
          <a:r>
            <a:rPr lang="zh-CN" sz="2000" kern="1200" baseline="0" dirty="0"/>
            <a:t>了解大语言模型开发的套路 </a:t>
          </a:r>
          <a:endParaRPr lang="zh-CN" sz="2000" kern="1200" dirty="0"/>
        </a:p>
      </dsp:txBody>
      <dsp:txXfrm>
        <a:off x="24559" y="1292052"/>
        <a:ext cx="4576046" cy="453982"/>
      </dsp:txXfrm>
    </dsp:sp>
    <dsp:sp modelId="{D801D585-232A-4A44-822D-9C9686D28414}">
      <dsp:nvSpPr>
        <dsp:cNvPr id="0" name=""/>
        <dsp:cNvSpPr/>
      </dsp:nvSpPr>
      <dsp:spPr>
        <a:xfrm>
          <a:off x="0" y="1828193"/>
          <a:ext cx="4625164" cy="50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baseline="0" dirty="0"/>
            <a:t>最佳实践：拥有</a:t>
          </a:r>
          <a:r>
            <a:rPr lang="en-US" altLang="zh-CN" sz="2000" kern="1200" baseline="0" dirty="0"/>
            <a:t>AIGC</a:t>
          </a:r>
          <a:r>
            <a:rPr lang="zh-CN" altLang="en-US" sz="2000" kern="1200" baseline="0" dirty="0"/>
            <a:t>项目落地的能力</a:t>
          </a:r>
          <a:endParaRPr lang="zh-CN" sz="2000" kern="1200" dirty="0"/>
        </a:p>
      </dsp:txBody>
      <dsp:txXfrm>
        <a:off x="24559" y="1852752"/>
        <a:ext cx="4576046" cy="4539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58282-F123-9940-B8B6-2235A4795DBF}">
      <dsp:nvSpPr>
        <dsp:cNvPr id="0" name=""/>
        <dsp:cNvSpPr/>
      </dsp:nvSpPr>
      <dsp:spPr>
        <a:xfrm>
          <a:off x="0" y="20318"/>
          <a:ext cx="4625164" cy="754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 dirty="0"/>
            <a:t>原理讲解</a:t>
          </a:r>
        </a:p>
      </dsp:txBody>
      <dsp:txXfrm>
        <a:off x="36839" y="57157"/>
        <a:ext cx="4551486" cy="680971"/>
      </dsp:txXfrm>
    </dsp:sp>
    <dsp:sp modelId="{A4080715-1F92-9847-8F16-86DF8C5BD63F}">
      <dsp:nvSpPr>
        <dsp:cNvPr id="0" name=""/>
        <dsp:cNvSpPr/>
      </dsp:nvSpPr>
      <dsp:spPr>
        <a:xfrm>
          <a:off x="0" y="861368"/>
          <a:ext cx="4625164" cy="754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/>
            <a:t>代码实践</a:t>
          </a:r>
          <a:endParaRPr lang="zh-CN" altLang="en-US" sz="3000" kern="1200" dirty="0"/>
        </a:p>
      </dsp:txBody>
      <dsp:txXfrm>
        <a:off x="36839" y="898207"/>
        <a:ext cx="4551486" cy="680971"/>
      </dsp:txXfrm>
    </dsp:sp>
    <dsp:sp modelId="{83D0A16C-5A02-E34C-8CA9-7D8E0F4186AE}">
      <dsp:nvSpPr>
        <dsp:cNvPr id="0" name=""/>
        <dsp:cNvSpPr/>
      </dsp:nvSpPr>
      <dsp:spPr>
        <a:xfrm>
          <a:off x="0" y="1702418"/>
          <a:ext cx="4625164" cy="754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/>
            <a:t>答疑解惑</a:t>
          </a:r>
          <a:endParaRPr lang="zh-CN" altLang="en-US" sz="3000" kern="1200" dirty="0"/>
        </a:p>
      </dsp:txBody>
      <dsp:txXfrm>
        <a:off x="36839" y="1739257"/>
        <a:ext cx="4551486" cy="680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2023年9月2日 Saturday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2023年9月2日 Saturday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20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01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80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85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5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B3CDE5-BC73-4849-8D92-CB00948283D7}" type="datetime2">
              <a:rPr lang="zh-CN" altLang="en-US" smtClean="0"/>
              <a:pPr/>
              <a:t>2023年9月2日 Saturday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2023年9月2日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 rtlCol="0">
            <a:normAutofit/>
          </a:bodyPr>
          <a:lstStyle/>
          <a:p>
            <a:pPr rtl="0"/>
            <a:r>
              <a:rPr lang="en" altLang="zh-CN" sz="4600" dirty="0" err="1">
                <a:solidFill>
                  <a:schemeClr val="bg1"/>
                </a:solidFill>
                <a:cs typeface="Arial" panose="020B0604020202020204" pitchFamily="34" charset="0"/>
              </a:rPr>
              <a:t>LangChain</a:t>
            </a:r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实战开发</a:t>
            </a:r>
            <a:endParaRPr lang="zh-cn" altLang="en-US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28726" y="2933105"/>
            <a:ext cx="9582736" cy="113385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AIGC</a:t>
            </a: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时代搞定大语言模型</a:t>
            </a:r>
            <a:endParaRPr 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309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 dirty="0">
                <a:cs typeface="Arial" panose="020B0604020202020204" pitchFamily="34" charset="0"/>
              </a:rPr>
              <a:t>授课方式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B3BBE11C-8708-1A0D-6551-DE5CC8D1D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031028"/>
              </p:ext>
            </p:extLst>
          </p:nvPr>
        </p:nvGraphicFramePr>
        <p:xfrm>
          <a:off x="446568" y="2275367"/>
          <a:ext cx="4625164" cy="2477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3D3C9116-FC09-F166-8298-2E34DAC7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240" y="1870220"/>
            <a:ext cx="5525977" cy="414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94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8">
            <a:extLst>
              <a:ext uri="{FF2B5EF4-FFF2-40B4-BE49-F238E27FC236}">
                <a16:creationId xmlns:a16="http://schemas.microsoft.com/office/drawing/2014/main" id="{AF4F2DF5-9A14-EB69-34D0-B79421211416}"/>
              </a:ext>
            </a:extLst>
          </p:cNvPr>
          <p:cNvCxnSpPr/>
          <p:nvPr/>
        </p:nvCxnSpPr>
        <p:spPr>
          <a:xfrm>
            <a:off x="2711784" y="1967435"/>
            <a:ext cx="6527800" cy="0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D7465E0-6113-2F51-F38F-5EE7B5C08079}"/>
              </a:ext>
            </a:extLst>
          </p:cNvPr>
          <p:cNvSpPr txBox="1"/>
          <p:nvPr/>
        </p:nvSpPr>
        <p:spPr>
          <a:xfrm>
            <a:off x="522605" y="424180"/>
            <a:ext cx="9251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i="0" dirty="0">
                <a:solidFill>
                  <a:schemeClr val="bg1">
                    <a:lumMod val="95000"/>
                  </a:schemeClr>
                </a:solidFill>
                <a:effectLst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楷体" panose="02010609060101010101" pitchFamily="49" charset="-122"/>
              </a:rPr>
              <a:t>讲师介绍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3A84F1-D49A-797D-480A-886001BD0D3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4847" y="1379220"/>
            <a:ext cx="11038205" cy="547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5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6702" y="1817590"/>
            <a:ext cx="3633491" cy="4440086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altLang="zh-CN" sz="1600" dirty="0">
                <a:cs typeface="Arial" panose="020B0604020202020204" pitchFamily="34" charset="0"/>
              </a:rPr>
              <a:t>AIGC</a:t>
            </a:r>
            <a:r>
              <a:rPr lang="zh-CN" altLang="en-US" dirty="0">
                <a:cs typeface="Arial" panose="020B0604020202020204" pitchFamily="34" charset="0"/>
              </a:rPr>
              <a:t>发展</a:t>
            </a:r>
            <a:endParaRPr lang="zh-CN" altLang="en-US" sz="1600" dirty="0">
              <a:cs typeface="Arial" panose="020B0604020202020204" pitchFamily="34" charset="0"/>
            </a:endParaRPr>
          </a:p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altLang="zh-CN" dirty="0">
                <a:cs typeface="Arial" panose="020B0604020202020204" pitchFamily="34" charset="0"/>
              </a:rPr>
              <a:t>AIGC</a:t>
            </a:r>
            <a:r>
              <a:rPr lang="zh-CN" altLang="en" dirty="0">
                <a:cs typeface="Arial" panose="020B0604020202020204" pitchFamily="34" charset="0"/>
              </a:rPr>
              <a:t>产业</a:t>
            </a:r>
            <a:r>
              <a:rPr lang="zh-CN" altLang="en-US" dirty="0">
                <a:cs typeface="Arial" panose="020B0604020202020204" pitchFamily="34" charset="0"/>
              </a:rPr>
              <a:t>分析</a:t>
            </a:r>
            <a:endParaRPr lang="en-US" altLang="zh-CN" dirty="0">
              <a:cs typeface="Arial" panose="020B0604020202020204" pitchFamily="34" charset="0"/>
            </a:endParaRPr>
          </a:p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cs typeface="Arial" panose="020B0604020202020204" pitchFamily="34" charset="0"/>
              </a:rPr>
              <a:t>工作机会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cs typeface="Arial" panose="020B0604020202020204" pitchFamily="34" charset="0"/>
              </a:rPr>
              <a:t>课程内容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cs typeface="Arial" panose="020B0604020202020204" pitchFamily="34" charset="0"/>
              </a:rPr>
              <a:t>课程收获</a:t>
            </a:r>
            <a:endParaRPr lang="en-US" altLang="zh-CN" dirty="0">
              <a:cs typeface="Arial" panose="020B0604020202020204" pitchFamily="34" charset="0"/>
            </a:endParaRPr>
          </a:p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cs typeface="Arial" panose="020B0604020202020204" pitchFamily="34" charset="0"/>
              </a:rPr>
              <a:t>教授方式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4DF655D-094A-708F-BE80-D4B1EA9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00718"/>
            <a:ext cx="4594802" cy="287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36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3400" dirty="0">
                <a:cs typeface="Arial" panose="020B0604020202020204" pitchFamily="34" charset="0"/>
              </a:rPr>
              <a:t>AIGC</a:t>
            </a:r>
            <a:r>
              <a:rPr lang="zh-CN" altLang="en-US" sz="3400" dirty="0">
                <a:cs typeface="Arial" panose="020B0604020202020204" pitchFamily="34" charset="0"/>
              </a:rPr>
              <a:t> 发展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05AD7D-729B-3937-A928-6475CA900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706" y="2075312"/>
            <a:ext cx="7772400" cy="43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607CD94-71EE-3210-B5EE-9364FFE94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48" y="1243978"/>
            <a:ext cx="10687868" cy="52406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F8FAB1A-D995-2558-2503-A8027463A1BD}"/>
              </a:ext>
            </a:extLst>
          </p:cNvPr>
          <p:cNvSpPr txBox="1"/>
          <p:nvPr/>
        </p:nvSpPr>
        <p:spPr>
          <a:xfrm>
            <a:off x="10213433" y="6588191"/>
            <a:ext cx="12618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i="1" dirty="0">
                <a:latin typeface="仿宋" panose="02010609060101010101" pitchFamily="49" charset="-122"/>
                <a:ea typeface="仿宋" panose="02010609060101010101" pitchFamily="49" charset="-122"/>
              </a:rPr>
              <a:t>图片来自国海证券分析报告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0E9EE4B-4C25-4FB3-2066-ECB0564F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en-US" altLang="zh-CN" sz="3400" dirty="0">
                <a:cs typeface="Arial" panose="020B0604020202020204" pitchFamily="34" charset="0"/>
              </a:rPr>
              <a:t>AIGC</a:t>
            </a:r>
            <a:r>
              <a:rPr lang="zh-CN" altLang="en-US" sz="3400" dirty="0">
                <a:cs typeface="Arial" panose="020B0604020202020204" pitchFamily="34" charset="0"/>
              </a:rPr>
              <a:t>产业分析</a:t>
            </a:r>
            <a:endParaRPr lang="zh-cn" sz="3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2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97BD803-A587-CCE5-7332-BA34B9389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235" y="1564981"/>
            <a:ext cx="7772400" cy="4934268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2266E3AA-D5A3-7C35-A873-4DFBD421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  <a:spcAft>
                <a:spcPts val="1200"/>
              </a:spcAft>
            </a:pPr>
            <a:r>
              <a:rPr lang="zh-CN" altLang="en-US" sz="3600" dirty="0">
                <a:cs typeface="Arial" panose="020B0604020202020204" pitchFamily="34" charset="0"/>
              </a:rPr>
              <a:t>工作机会</a:t>
            </a:r>
            <a:endParaRPr lang="en-US" altLang="zh-CN" sz="3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  <a:spcAft>
                <a:spcPts val="1200"/>
              </a:spcAft>
            </a:pPr>
            <a:r>
              <a:rPr lang="zh-CN" altLang="en-US" sz="3600" dirty="0">
                <a:cs typeface="Arial" panose="020B0604020202020204" pitchFamily="34" charset="0"/>
              </a:rPr>
              <a:t>工作机会</a:t>
            </a:r>
            <a:endParaRPr lang="en-US" altLang="zh-CN" sz="3600" dirty="0"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9FDFA1-F353-9FE6-671A-4CE075B63493}"/>
              </a:ext>
            </a:extLst>
          </p:cNvPr>
          <p:cNvSpPr/>
          <p:nvPr/>
        </p:nvSpPr>
        <p:spPr>
          <a:xfrm>
            <a:off x="861237" y="1903227"/>
            <a:ext cx="2892056" cy="4423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/>
              <a:t>基础层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DABDAC-572D-F859-C193-7E833D4E95BA}"/>
              </a:ext>
            </a:extLst>
          </p:cNvPr>
          <p:cNvSpPr/>
          <p:nvPr/>
        </p:nvSpPr>
        <p:spPr>
          <a:xfrm>
            <a:off x="4394790" y="1903226"/>
            <a:ext cx="2892056" cy="4423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/>
              <a:t>中间层（</a:t>
            </a:r>
            <a:r>
              <a:rPr kumimoji="1" lang="en-US" altLang="zh-CN" dirty="0" err="1"/>
              <a:t>LangChain</a:t>
            </a:r>
            <a:r>
              <a:rPr kumimoji="1" lang="zh-CN" altLang="en-US" dirty="0"/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EF5790-A531-60A7-9940-120DA3BD51BF}"/>
              </a:ext>
            </a:extLst>
          </p:cNvPr>
          <p:cNvSpPr/>
          <p:nvPr/>
        </p:nvSpPr>
        <p:spPr>
          <a:xfrm>
            <a:off x="7928344" y="1903226"/>
            <a:ext cx="2892056" cy="4423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/>
              <a:t>应用层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378114-3524-3340-D864-E9C04143E85A}"/>
              </a:ext>
            </a:extLst>
          </p:cNvPr>
          <p:cNvSpPr/>
          <p:nvPr/>
        </p:nvSpPr>
        <p:spPr>
          <a:xfrm>
            <a:off x="8629385" y="1977316"/>
            <a:ext cx="1588672" cy="571627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问题问答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9DA3BD-2597-D0F9-BECA-E87716E6F6A2}"/>
              </a:ext>
            </a:extLst>
          </p:cNvPr>
          <p:cNvSpPr/>
          <p:nvPr/>
        </p:nvSpPr>
        <p:spPr>
          <a:xfrm>
            <a:off x="8629385" y="2807248"/>
            <a:ext cx="1588672" cy="571627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聊天机器人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32BCDE-B25E-7C13-AFD3-A5D6A076041D}"/>
              </a:ext>
            </a:extLst>
          </p:cNvPr>
          <p:cNvSpPr/>
          <p:nvPr/>
        </p:nvSpPr>
        <p:spPr>
          <a:xfrm>
            <a:off x="8629385" y="3642442"/>
            <a:ext cx="1588672" cy="571627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客服代理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F0E955-BCC1-32F1-7771-AE16C0836471}"/>
              </a:ext>
            </a:extLst>
          </p:cNvPr>
          <p:cNvSpPr/>
          <p:nvPr/>
        </p:nvSpPr>
        <p:spPr>
          <a:xfrm>
            <a:off x="8629385" y="4477636"/>
            <a:ext cx="1588672" cy="571627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内容创作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94F469-6F1B-4031-AB83-E72BAFDA3047}"/>
              </a:ext>
            </a:extLst>
          </p:cNvPr>
          <p:cNvSpPr/>
          <p:nvPr/>
        </p:nvSpPr>
        <p:spPr>
          <a:xfrm>
            <a:off x="8629385" y="5312830"/>
            <a:ext cx="1588672" cy="571627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智能助手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72300B9-2C40-3437-1699-3CEECE677B58}"/>
              </a:ext>
            </a:extLst>
          </p:cNvPr>
          <p:cNvSpPr/>
          <p:nvPr/>
        </p:nvSpPr>
        <p:spPr>
          <a:xfrm>
            <a:off x="4843282" y="2451083"/>
            <a:ext cx="831804" cy="829567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提示模版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2D261DA-99DB-3D16-ABFE-C67556D6868F}"/>
              </a:ext>
            </a:extLst>
          </p:cNvPr>
          <p:cNvSpPr/>
          <p:nvPr/>
        </p:nvSpPr>
        <p:spPr>
          <a:xfrm>
            <a:off x="6080963" y="2451083"/>
            <a:ext cx="831804" cy="829567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示例选择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A8F9F98-2283-6928-A53F-15F5E89D944D}"/>
              </a:ext>
            </a:extLst>
          </p:cNvPr>
          <p:cNvSpPr/>
          <p:nvPr/>
        </p:nvSpPr>
        <p:spPr>
          <a:xfrm>
            <a:off x="4843282" y="3511890"/>
            <a:ext cx="831804" cy="829567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输出解析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B01ED83-6E9E-2C90-6E39-EC8320D4C502}"/>
              </a:ext>
            </a:extLst>
          </p:cNvPr>
          <p:cNvSpPr/>
          <p:nvPr/>
        </p:nvSpPr>
        <p:spPr>
          <a:xfrm>
            <a:off x="6080963" y="3511890"/>
            <a:ext cx="831804" cy="829567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索引检索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9E55A77-4EFA-3DC9-BF97-1B1826A3D3DB}"/>
              </a:ext>
            </a:extLst>
          </p:cNvPr>
          <p:cNvSpPr/>
          <p:nvPr/>
        </p:nvSpPr>
        <p:spPr>
          <a:xfrm>
            <a:off x="4843282" y="4572697"/>
            <a:ext cx="831804" cy="829567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历史消息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20A8D9E-5C0A-E810-0C6E-C7817356ADCB}"/>
              </a:ext>
            </a:extLst>
          </p:cNvPr>
          <p:cNvSpPr/>
          <p:nvPr/>
        </p:nvSpPr>
        <p:spPr>
          <a:xfrm>
            <a:off x="6080963" y="4572697"/>
            <a:ext cx="831804" cy="829567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外部代理</a:t>
            </a:r>
          </a:p>
        </p:txBody>
      </p:sp>
      <p:cxnSp>
        <p:nvCxnSpPr>
          <p:cNvPr id="22" name="肘形连接符 21">
            <a:extLst>
              <a:ext uri="{FF2B5EF4-FFF2-40B4-BE49-F238E27FC236}">
                <a16:creationId xmlns:a16="http://schemas.microsoft.com/office/drawing/2014/main" id="{BA40EBFB-BE55-418A-914E-A378A20DA759}"/>
              </a:ext>
            </a:extLst>
          </p:cNvPr>
          <p:cNvCxnSpPr>
            <a:stCxn id="15" idx="3"/>
          </p:cNvCxnSpPr>
          <p:nvPr/>
        </p:nvCxnSpPr>
        <p:spPr>
          <a:xfrm flipV="1">
            <a:off x="5675086" y="2865866"/>
            <a:ext cx="405877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063367BB-A2CC-661A-4506-627F6E59349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690949" y="2865866"/>
            <a:ext cx="390014" cy="1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5460E465-4429-4D1A-8468-9312C0A96955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6496865" y="3280650"/>
            <a:ext cx="0" cy="231240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68A1D8C9-9B34-4EB2-882B-FC02B55EFA66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6496865" y="4341457"/>
            <a:ext cx="0" cy="231240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7CAB2857-5ACC-9123-AED7-58B3852ECEAA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5675086" y="4987481"/>
            <a:ext cx="405877" cy="0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9E8AFF2F-DD21-4CC4-4FE2-FA2E04CB1650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V="1">
            <a:off x="5259184" y="4341457"/>
            <a:ext cx="0" cy="231240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9AA5D72D-8FB6-2B95-4AE7-C10292A45C86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5259184" y="3280650"/>
            <a:ext cx="0" cy="231240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06FF949-38CC-3563-07A4-434A7B0412F1}"/>
              </a:ext>
            </a:extLst>
          </p:cNvPr>
          <p:cNvSpPr/>
          <p:nvPr/>
        </p:nvSpPr>
        <p:spPr>
          <a:xfrm>
            <a:off x="1573224" y="1977316"/>
            <a:ext cx="1588672" cy="571627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GPT-3</a:t>
            </a:r>
            <a:endParaRPr kumimoji="1"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CC412A2-89E8-7402-4446-CB0B00EE9ED6}"/>
              </a:ext>
            </a:extLst>
          </p:cNvPr>
          <p:cNvSpPr/>
          <p:nvPr/>
        </p:nvSpPr>
        <p:spPr>
          <a:xfrm>
            <a:off x="1568438" y="2787410"/>
            <a:ext cx="1588672" cy="571627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BERT</a:t>
            </a:r>
            <a:endParaRPr kumimoji="1"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0355344-324B-80BC-4382-55CAA00BEE7E}"/>
              </a:ext>
            </a:extLst>
          </p:cNvPr>
          <p:cNvSpPr/>
          <p:nvPr/>
        </p:nvSpPr>
        <p:spPr>
          <a:xfrm>
            <a:off x="1568438" y="3622604"/>
            <a:ext cx="1588672" cy="571627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T5</a:t>
            </a:r>
            <a:endParaRPr kumimoji="1"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A36E87E-EFCA-A457-4CD3-0761149678BD}"/>
              </a:ext>
            </a:extLst>
          </p:cNvPr>
          <p:cNvSpPr/>
          <p:nvPr/>
        </p:nvSpPr>
        <p:spPr>
          <a:xfrm>
            <a:off x="1568438" y="4457798"/>
            <a:ext cx="1588672" cy="571627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RoBERTa</a:t>
            </a:r>
            <a:endParaRPr kumimoji="1"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50A85DB-E308-66C5-C8BF-112FD3CCFE1F}"/>
              </a:ext>
            </a:extLst>
          </p:cNvPr>
          <p:cNvSpPr/>
          <p:nvPr/>
        </p:nvSpPr>
        <p:spPr>
          <a:xfrm>
            <a:off x="1568438" y="5292992"/>
            <a:ext cx="1588672" cy="571627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GLM</a:t>
            </a:r>
            <a:endParaRPr kumimoji="1" lang="zh-CN" altLang="en-US" dirty="0"/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DDBD644C-3684-1121-4852-BCCA1EE5F0A9}"/>
              </a:ext>
            </a:extLst>
          </p:cNvPr>
          <p:cNvCxnSpPr>
            <a:cxnSpLocks/>
          </p:cNvCxnSpPr>
          <p:nvPr/>
        </p:nvCxnSpPr>
        <p:spPr>
          <a:xfrm>
            <a:off x="7296196" y="4122053"/>
            <a:ext cx="559323" cy="1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CCCB94FE-2220-F71E-A208-C1F7200B315B}"/>
              </a:ext>
            </a:extLst>
          </p:cNvPr>
          <p:cNvCxnSpPr>
            <a:cxnSpLocks/>
          </p:cNvCxnSpPr>
          <p:nvPr/>
        </p:nvCxnSpPr>
        <p:spPr>
          <a:xfrm>
            <a:off x="3792447" y="4114797"/>
            <a:ext cx="559323" cy="1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55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309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 dirty="0">
                <a:cs typeface="Arial" panose="020B0604020202020204" pitchFamily="34" charset="0"/>
              </a:rPr>
              <a:t>课程内容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B3BBE11C-8708-1A0D-6551-DE5CC8D1D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984886"/>
              </p:ext>
            </p:extLst>
          </p:nvPr>
        </p:nvGraphicFramePr>
        <p:xfrm>
          <a:off x="417539" y="1520455"/>
          <a:ext cx="6360632" cy="5156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EF57A07-4CD5-F79F-0659-FAED7903A511}"/>
              </a:ext>
            </a:extLst>
          </p:cNvPr>
          <p:cNvSpPr txBox="1"/>
          <p:nvPr/>
        </p:nvSpPr>
        <p:spPr>
          <a:xfrm>
            <a:off x="7555019" y="5165542"/>
            <a:ext cx="4219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000" b="1" i="0" dirty="0" err="1">
                <a:solidFill>
                  <a:srgbClr val="374151"/>
                </a:solidFill>
                <a:effectLst/>
                <a:latin typeface="Söhne"/>
              </a:rPr>
              <a:t>LangChain</a:t>
            </a:r>
            <a:r>
              <a:rPr lang="zh-CN" altLang="en-US" sz="2000" b="1" i="0" dirty="0">
                <a:solidFill>
                  <a:srgbClr val="374151"/>
                </a:solidFill>
                <a:effectLst/>
                <a:latin typeface="Söhne"/>
              </a:rPr>
              <a:t>是一个强大的工具，它提供了一系列功能模块，以便更有效地利用大型语言模型（</a:t>
            </a:r>
            <a:r>
              <a:rPr lang="en" altLang="zh-CN" sz="2000" b="1" i="0" dirty="0">
                <a:solidFill>
                  <a:srgbClr val="374151"/>
                </a:solidFill>
                <a:effectLst/>
                <a:latin typeface="Söhne"/>
              </a:rPr>
              <a:t>Large Language Models</a:t>
            </a:r>
            <a:r>
              <a:rPr lang="zh-CN" altLang="en" sz="2000" b="1" i="0" dirty="0">
                <a:solidFill>
                  <a:srgbClr val="374151"/>
                </a:solidFill>
                <a:effectLst/>
                <a:latin typeface="Söhne"/>
              </a:rPr>
              <a:t>，</a:t>
            </a:r>
            <a:r>
              <a:rPr lang="zh-CN" altLang="en-US" sz="2000" b="1" i="0" dirty="0">
                <a:solidFill>
                  <a:srgbClr val="374151"/>
                </a:solidFill>
                <a:effectLst/>
                <a:latin typeface="Söhne"/>
              </a:rPr>
              <a:t>简称</a:t>
            </a:r>
            <a:r>
              <a:rPr lang="en" altLang="zh-CN" sz="2000" b="1" i="0" dirty="0">
                <a:solidFill>
                  <a:srgbClr val="374151"/>
                </a:solidFill>
                <a:effectLst/>
                <a:latin typeface="Söhne"/>
              </a:rPr>
              <a:t>LLMs</a:t>
            </a:r>
            <a:r>
              <a:rPr lang="zh-CN" altLang="en" sz="2000" b="1" i="0" dirty="0">
                <a:solidFill>
                  <a:srgbClr val="374151"/>
                </a:solidFill>
                <a:effectLst/>
                <a:latin typeface="Söhne"/>
              </a:rPr>
              <a:t>）</a:t>
            </a:r>
            <a:endParaRPr kumimoji="1" lang="zh-CN" altLang="en-US" sz="20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E4C6D6-22D0-080F-0497-450EA9EFF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848" y="1753589"/>
            <a:ext cx="4594802" cy="287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21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309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 dirty="0">
                <a:cs typeface="Arial" panose="020B0604020202020204" pitchFamily="34" charset="0"/>
              </a:rPr>
              <a:t>课程收获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B3BBE11C-8708-1A0D-6551-DE5CC8D1D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5400"/>
              </p:ext>
            </p:extLst>
          </p:nvPr>
        </p:nvGraphicFramePr>
        <p:xfrm>
          <a:off x="446568" y="2275367"/>
          <a:ext cx="4625164" cy="2477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AI">
            <a:extLst>
              <a:ext uri="{FF2B5EF4-FFF2-40B4-BE49-F238E27FC236}">
                <a16:creationId xmlns:a16="http://schemas.microsoft.com/office/drawing/2014/main" id="{2A2FB6F8-FBFB-A4EA-8F3A-A71D82E01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66" y="1765004"/>
            <a:ext cx="6108405" cy="40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9450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661,&quot;width&quot;:15435}"/>
</p:tagLst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欢迎文档</Template>
  <TotalTime>2858</TotalTime>
  <Words>233</Words>
  <Application>Microsoft Macintosh PowerPoint</Application>
  <PresentationFormat>宽屏</PresentationFormat>
  <Paragraphs>62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仿宋</vt:lpstr>
      <vt:lpstr>思源黑体 CN Regular</vt:lpstr>
      <vt:lpstr>Microsoft YaHei UI</vt:lpstr>
      <vt:lpstr>Söhne</vt:lpstr>
      <vt:lpstr>Arial</vt:lpstr>
      <vt:lpstr>欢迎文档</vt:lpstr>
      <vt:lpstr>LangChain实战开发</vt:lpstr>
      <vt:lpstr>PowerPoint 演示文稿</vt:lpstr>
      <vt:lpstr>内容</vt:lpstr>
      <vt:lpstr>AIGC 发展</vt:lpstr>
      <vt:lpstr>AIGC产业分析</vt:lpstr>
      <vt:lpstr>工作机会</vt:lpstr>
      <vt:lpstr>工作机会</vt:lpstr>
      <vt:lpstr>课程内容</vt:lpstr>
      <vt:lpstr>课程收获</vt:lpstr>
      <vt:lpstr>授课方式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欢迎使用 PowerPoint for Mac</dc:title>
  <dc:subject/>
  <dc:creator>Microsoft Office User</dc:creator>
  <cp:keywords/>
  <dc:description/>
  <cp:lastModifiedBy>Microsoft Office User</cp:lastModifiedBy>
  <cp:revision>22</cp:revision>
  <dcterms:created xsi:type="dcterms:W3CDTF">2023-07-03T02:31:49Z</dcterms:created>
  <dcterms:modified xsi:type="dcterms:W3CDTF">2023-09-02T00:49:45Z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