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1" r:id="rId2"/>
    <p:sldId id="297" r:id="rId3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/>
        </p14:section>
        <p14:section name="命令, 批注, 团队合作, 选择窗格, 登录" id="{B9B51309-D148-4332-87C2-07BE32FBCA3B}">
          <p14:sldIdLst>
            <p14:sldId id="281"/>
            <p14:sldId id="297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3E5"/>
    <a:srgbClr val="FAD8C1"/>
    <a:srgbClr val="D24726"/>
    <a:srgbClr val="EBEBEB"/>
    <a:srgbClr val="F8F8F8"/>
    <a:srgbClr val="D2B4A6"/>
    <a:srgbClr val="734F29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85" autoAdjust="0"/>
    <p:restoredTop sz="94274" autoAdjust="0"/>
  </p:normalViewPr>
  <p:slideViewPr>
    <p:cSldViewPr snapToGrid="0">
      <p:cViewPr varScale="1">
        <p:scale>
          <a:sx n="124" d="100"/>
          <a:sy n="124" d="100"/>
        </p:scale>
        <p:origin x="192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2023年7月14日 Friday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t>2023年7月14日 Friday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</a:p>
          <a:p>
            <a:pPr lvl="1" rtl="0"/>
            <a:r>
              <a:rPr lang="en-US" dirty="0"/>
              <a:t>第二级</a:t>
            </a:r>
          </a:p>
          <a:p>
            <a:pPr lvl="2" rtl="0"/>
            <a:r>
              <a:rPr lang="en-US" dirty="0"/>
              <a:t>第三级</a:t>
            </a:r>
          </a:p>
          <a:p>
            <a:pPr lvl="3" rtl="0"/>
            <a:r>
              <a:rPr lang="en-US" dirty="0"/>
              <a:t>第四级</a:t>
            </a:r>
          </a:p>
          <a:p>
            <a:pPr lvl="4" rtl="0"/>
            <a:r>
              <a:rPr 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0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t>2023年7月14日 Friday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t>2023年7月14日 Friday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sz="3400" dirty="0">
                <a:cs typeface="Arial" panose="020B0604020202020204" pitchFamily="34" charset="0"/>
              </a:rPr>
              <a:t>1-6</a:t>
            </a:r>
            <a:r>
              <a:rPr lang="zh-CN" altLang="en-US" sz="3400" dirty="0">
                <a:cs typeface="Arial" panose="020B0604020202020204" pitchFamily="34" charset="0"/>
              </a:rPr>
              <a:t> </a:t>
            </a:r>
            <a:r>
              <a:rPr lang="en-US" altLang="zh-CN" sz="3400" dirty="0">
                <a:cs typeface="Arial" panose="020B0604020202020204" pitchFamily="34" charset="0"/>
              </a:rPr>
              <a:t>Embedding</a:t>
            </a:r>
            <a:r>
              <a:rPr lang="zh-CN" altLang="en-US" sz="3400" dirty="0">
                <a:cs typeface="Arial" panose="020B0604020202020204" pitchFamily="34" charset="0"/>
              </a:rPr>
              <a:t>数据库协同</a:t>
            </a:r>
            <a:r>
              <a:rPr lang="en-US" altLang="zh-CN" sz="3400" dirty="0">
                <a:cs typeface="Arial" panose="020B0604020202020204" pitchFamily="34" charset="0"/>
              </a:rPr>
              <a:t>LLM</a:t>
            </a:r>
            <a:r>
              <a:rPr lang="zh-CN" altLang="en-US" sz="3400" dirty="0">
                <a:cs typeface="Arial" panose="020B0604020202020204" pitchFamily="34" charset="0"/>
              </a:rPr>
              <a:t>（大语言模型）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02" y="1817590"/>
            <a:ext cx="6898692" cy="4366394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Arial" panose="020B0604020202020204" pitchFamily="34" charset="0"/>
              </a:rPr>
              <a:t>通过</a:t>
            </a:r>
            <a:r>
              <a:rPr lang="en-US" altLang="zh-CN" sz="2400" dirty="0">
                <a:cs typeface="Arial" panose="020B0604020202020204" pitchFamily="34" charset="0"/>
              </a:rPr>
              <a:t>Embedding</a:t>
            </a:r>
            <a:r>
              <a:rPr lang="zh-CN" altLang="en-US" sz="2400" dirty="0">
                <a:cs typeface="Arial" panose="020B0604020202020204" pitchFamily="34" charset="0"/>
              </a:rPr>
              <a:t> 嵌入和查询的思路</a:t>
            </a:r>
            <a:endParaRPr lang="en-US" altLang="zh-CN" sz="24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>
                <a:cs typeface="Arial" panose="020B0604020202020204" pitchFamily="34" charset="0"/>
              </a:rPr>
              <a:t>代码讲述</a:t>
            </a:r>
            <a:endParaRPr lang="zh-CN" altLang="en-US" sz="2400" dirty="0">
              <a:cs typeface="Arial" panose="020B0604020202020204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58" y="2553584"/>
            <a:ext cx="4594802" cy="28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  <a:spcAft>
                <a:spcPts val="1200"/>
              </a:spcAft>
            </a:pPr>
            <a:r>
              <a:rPr lang="zh-CN" altLang="en-US" sz="3600" dirty="0">
                <a:cs typeface="Arial" panose="020B0604020202020204" pitchFamily="34" charset="0"/>
              </a:rPr>
              <a:t>通过</a:t>
            </a:r>
            <a:r>
              <a:rPr lang="en-US" altLang="zh-CN" sz="3600" dirty="0">
                <a:cs typeface="Arial" panose="020B0604020202020204" pitchFamily="34" charset="0"/>
              </a:rPr>
              <a:t>Embedding</a:t>
            </a:r>
            <a:r>
              <a:rPr lang="zh-CN" altLang="en-US" sz="3600" dirty="0">
                <a:cs typeface="Arial" panose="020B0604020202020204" pitchFamily="34" charset="0"/>
              </a:rPr>
              <a:t> 嵌入和查询的思路</a:t>
            </a:r>
            <a:endParaRPr lang="en-US" altLang="zh-CN" sz="3600" dirty="0"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1CEE92-4A6F-D489-596B-C698B4B36B6F}"/>
              </a:ext>
            </a:extLst>
          </p:cNvPr>
          <p:cNvSpPr/>
          <p:nvPr/>
        </p:nvSpPr>
        <p:spPr>
          <a:xfrm>
            <a:off x="9064590" y="2810777"/>
            <a:ext cx="1253765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BD905C-045E-31E5-8618-024C98F3209B}"/>
              </a:ext>
            </a:extLst>
          </p:cNvPr>
          <p:cNvSpPr/>
          <p:nvPr/>
        </p:nvSpPr>
        <p:spPr>
          <a:xfrm>
            <a:off x="8699781" y="5234145"/>
            <a:ext cx="1253765" cy="593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向量</a:t>
            </a: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AC26C36D-00BA-AB59-565F-DACB30AFDF64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 flipH="1">
            <a:off x="9691472" y="4386540"/>
            <a:ext cx="3564" cy="5166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磁盘 8">
            <a:extLst>
              <a:ext uri="{FF2B5EF4-FFF2-40B4-BE49-F238E27FC236}">
                <a16:creationId xmlns:a16="http://schemas.microsoft.com/office/drawing/2014/main" id="{5D564EF9-4999-B0FF-3FFA-B12459FD6AB5}"/>
              </a:ext>
            </a:extLst>
          </p:cNvPr>
          <p:cNvSpPr/>
          <p:nvPr/>
        </p:nvSpPr>
        <p:spPr>
          <a:xfrm>
            <a:off x="6396385" y="5111904"/>
            <a:ext cx="1173892" cy="83837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Chroma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D0131D-F812-4B4E-1A15-AD501E45BA99}"/>
              </a:ext>
            </a:extLst>
          </p:cNvPr>
          <p:cNvSpPr/>
          <p:nvPr/>
        </p:nvSpPr>
        <p:spPr>
          <a:xfrm>
            <a:off x="3848836" y="5223059"/>
            <a:ext cx="1458651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大语言模型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E1ADB1F-B273-92DC-3669-A537DAEDFF55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5307487" y="5520004"/>
            <a:ext cx="1088898" cy="110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823B9D3-5D2D-D6DD-BC22-CB93348D39CC}"/>
              </a:ext>
            </a:extLst>
          </p:cNvPr>
          <p:cNvSpPr/>
          <p:nvPr/>
        </p:nvSpPr>
        <p:spPr>
          <a:xfrm>
            <a:off x="1246763" y="5223059"/>
            <a:ext cx="1253765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用户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59BE9AC-B7AC-3025-3CDD-863DC5312D62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500528" y="5520004"/>
            <a:ext cx="134830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8E32F33-6DE2-B163-7574-F6B56F66AA02}"/>
              </a:ext>
            </a:extLst>
          </p:cNvPr>
          <p:cNvSpPr txBox="1"/>
          <p:nvPr/>
        </p:nvSpPr>
        <p:spPr>
          <a:xfrm>
            <a:off x="2679292" y="50022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 提问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CED608-8BBB-5735-0D42-2100A4AE5799}"/>
              </a:ext>
            </a:extLst>
          </p:cNvPr>
          <p:cNvSpPr txBox="1"/>
          <p:nvPr/>
        </p:nvSpPr>
        <p:spPr>
          <a:xfrm>
            <a:off x="5557694" y="50245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r>
              <a:rPr kumimoji="1" lang="zh-CN" altLang="en-US" dirty="0"/>
              <a:t> 搜索</a:t>
            </a:r>
          </a:p>
        </p:txBody>
      </p:sp>
      <p:cxnSp>
        <p:nvCxnSpPr>
          <p:cNvPr id="23" name="肘形连接符 22">
            <a:extLst>
              <a:ext uri="{FF2B5EF4-FFF2-40B4-BE49-F238E27FC236}">
                <a16:creationId xmlns:a16="http://schemas.microsoft.com/office/drawing/2014/main" id="{3307ED88-7ED2-4764-E29C-94BAA90F2248}"/>
              </a:ext>
            </a:extLst>
          </p:cNvPr>
          <p:cNvCxnSpPr>
            <a:cxnSpLocks/>
            <a:stCxn id="5" idx="2"/>
            <a:endCxn id="12" idx="2"/>
          </p:cNvCxnSpPr>
          <p:nvPr/>
        </p:nvCxnSpPr>
        <p:spPr>
          <a:xfrm rot="5400000">
            <a:off x="3225904" y="4464690"/>
            <a:ext cx="12700" cy="2704516"/>
          </a:xfrm>
          <a:prstGeom prst="bent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0EB8280-4430-FC60-CE7A-52C1F386772E}"/>
              </a:ext>
            </a:extLst>
          </p:cNvPr>
          <p:cNvSpPr txBox="1"/>
          <p:nvPr/>
        </p:nvSpPr>
        <p:spPr>
          <a:xfrm>
            <a:off x="2175307" y="619128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 回答（用人类的语言）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82C9786-E216-8E81-18A8-C4B291263F83}"/>
              </a:ext>
            </a:extLst>
          </p:cNvPr>
          <p:cNvSpPr/>
          <p:nvPr/>
        </p:nvSpPr>
        <p:spPr>
          <a:xfrm>
            <a:off x="7681754" y="1556942"/>
            <a:ext cx="3979575" cy="608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句子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681B93-81AE-6565-F06B-D2308B88470D}"/>
              </a:ext>
            </a:extLst>
          </p:cNvPr>
          <p:cNvSpPr/>
          <p:nvPr/>
        </p:nvSpPr>
        <p:spPr>
          <a:xfrm>
            <a:off x="9184934" y="2728033"/>
            <a:ext cx="1253765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2E100C-E923-3E8C-C781-55EEDCB27102}"/>
              </a:ext>
            </a:extLst>
          </p:cNvPr>
          <p:cNvSpPr/>
          <p:nvPr/>
        </p:nvSpPr>
        <p:spPr>
          <a:xfrm>
            <a:off x="9343225" y="2566296"/>
            <a:ext cx="1253765" cy="593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词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25FB28E-F5F0-C650-4343-BB2D3189597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9671541" y="2164997"/>
            <a:ext cx="1" cy="41252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D0D6A2C-5814-7366-DD73-911B2CC799A6}"/>
              </a:ext>
            </a:extLst>
          </p:cNvPr>
          <p:cNvSpPr/>
          <p:nvPr/>
        </p:nvSpPr>
        <p:spPr>
          <a:xfrm>
            <a:off x="8878622" y="5068657"/>
            <a:ext cx="1253765" cy="593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向量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F68EBE-0FFD-FE0A-0A8B-5E3D4874563D}"/>
              </a:ext>
            </a:extLst>
          </p:cNvPr>
          <p:cNvSpPr/>
          <p:nvPr/>
        </p:nvSpPr>
        <p:spPr>
          <a:xfrm>
            <a:off x="9064589" y="4903169"/>
            <a:ext cx="1253765" cy="5938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向量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47C2986-F5C0-766B-8DEB-FA4FAFB13A10}"/>
              </a:ext>
            </a:extLst>
          </p:cNvPr>
          <p:cNvSpPr/>
          <p:nvPr/>
        </p:nvSpPr>
        <p:spPr>
          <a:xfrm>
            <a:off x="8031788" y="3858690"/>
            <a:ext cx="3326495" cy="52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CN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text-embedding-ada-002</a:t>
            </a: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2C46B520-359C-4130-A544-6A0DCBEC5C73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>
            <a:off x="9691473" y="3404666"/>
            <a:ext cx="3563" cy="4540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27D11ABC-6A5C-8B9E-D7DF-003C660A6D36}"/>
              </a:ext>
            </a:extLst>
          </p:cNvPr>
          <p:cNvCxnSpPr>
            <a:cxnSpLocks/>
            <a:stCxn id="4" idx="1"/>
            <a:endCxn id="9" idx="4"/>
          </p:cNvCxnSpPr>
          <p:nvPr/>
        </p:nvCxnSpPr>
        <p:spPr>
          <a:xfrm flipH="1" flipV="1">
            <a:off x="7570277" y="5531089"/>
            <a:ext cx="1129504" cy="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0337115-D30A-933A-F137-CFB745C88A18}"/>
              </a:ext>
            </a:extLst>
          </p:cNvPr>
          <p:cNvSpPr txBox="1"/>
          <p:nvPr/>
        </p:nvSpPr>
        <p:spPr>
          <a:xfrm>
            <a:off x="6270769" y="600245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向量数据库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1490A08-DC17-3A88-BD4A-5D75C09521AA}"/>
              </a:ext>
            </a:extLst>
          </p:cNvPr>
          <p:cNvSpPr txBox="1"/>
          <p:nvPr/>
        </p:nvSpPr>
        <p:spPr>
          <a:xfrm>
            <a:off x="10181664" y="439947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向量模型</a:t>
            </a:r>
          </a:p>
        </p:txBody>
      </p:sp>
    </p:spTree>
    <p:extLst>
      <p:ext uri="{BB962C8B-B14F-4D97-AF65-F5344CB8AC3E}">
        <p14:creationId xmlns:p14="http://schemas.microsoft.com/office/powerpoint/2010/main" val="634778549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932</TotalTime>
  <Words>57</Words>
  <Application>Microsoft Macintosh PowerPoint</Application>
  <PresentationFormat>宽屏</PresentationFormat>
  <Paragraphs>22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Microsoft YaHei UI</vt:lpstr>
      <vt:lpstr>Arial</vt:lpstr>
      <vt:lpstr>Courier New</vt:lpstr>
      <vt:lpstr>欢迎文档</vt:lpstr>
      <vt:lpstr>1-6 Embedding数据库协同LLM（大语言模型）</vt:lpstr>
      <vt:lpstr>通过Embedding 嵌入和查询的思路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creator>Microsoft Office User</dc:creator>
  <cp:lastModifiedBy>Microsoft Office User</cp:lastModifiedBy>
  <cp:revision>113</cp:revision>
  <dcterms:created xsi:type="dcterms:W3CDTF">2023-07-13T01:52:24Z</dcterms:created>
  <dcterms:modified xsi:type="dcterms:W3CDTF">2023-07-14T08:30:33Z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ICV">
    <vt:lpwstr>F448865D3D15B63AC057AF6492E9BBE6</vt:lpwstr>
  </property>
  <property fmtid="{D5CDD505-2E9C-101B-9397-08002B2CF9AE}" pid="11" name="KSOProductBuildVer">
    <vt:lpwstr>2052-4.6.1.7451</vt:lpwstr>
  </property>
</Properties>
</file>