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pivota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Spring-boot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9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spring-boot</a:t>
            </a:r>
            <a:r>
              <a:rPr lang="zh-CN" altLang="en-US" dirty="0"/>
              <a:t>是由</a:t>
            </a:r>
            <a:r>
              <a:rPr lang="en-US" altLang="zh-CN" dirty="0">
                <a:hlinkClick r:id="rId2"/>
              </a:rPr>
              <a:t>Pivotal</a:t>
            </a:r>
            <a:r>
              <a:rPr lang="zh-CN" altLang="en-US" dirty="0"/>
              <a:t>团队提供的全新框架，其设计目的是用来简化新</a:t>
            </a:r>
            <a:r>
              <a:rPr lang="en-US" altLang="zh-CN" dirty="0"/>
              <a:t>Spring</a:t>
            </a:r>
            <a:r>
              <a:rPr lang="zh-CN" altLang="en-US" dirty="0"/>
              <a:t>应用的初始搭建以及开发过程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</a:t>
            </a:r>
            <a:r>
              <a:rPr lang="zh-CN" altLang="en-US" dirty="0" smtClean="0"/>
              <a:t>采用“约定大于配置”的思想，致力于消除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配置文件而采用</a:t>
            </a:r>
            <a:r>
              <a:rPr lang="en-US" altLang="zh-CN" dirty="0" err="1" smtClean="0"/>
              <a:t>javaConfig</a:t>
            </a:r>
            <a:r>
              <a:rPr lang="zh-CN" altLang="en-US" dirty="0" smtClean="0"/>
              <a:t>方式配置。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</a:t>
            </a:r>
            <a:r>
              <a:rPr lang="zh-CN" altLang="en-US" dirty="0" smtClean="0"/>
              <a:t>大量采用</a:t>
            </a:r>
            <a:r>
              <a:rPr lang="en-US" altLang="zh-CN" dirty="0" smtClean="0"/>
              <a:t>spring4</a:t>
            </a:r>
            <a:r>
              <a:rPr lang="zh-CN" altLang="en-US" dirty="0" smtClean="0"/>
              <a:t>的注解，例如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，从而可以简化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文件配置，以至于一个工程可能只有一个</a:t>
            </a:r>
            <a:r>
              <a:rPr lang="en-US" altLang="zh-CN" dirty="0" err="1" smtClean="0"/>
              <a:t>application.properteis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默认配置文件名称）配置文件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93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 </a:t>
            </a:r>
            <a:r>
              <a:rPr lang="zh-CN" altLang="en-US" dirty="0" smtClean="0"/>
              <a:t>快速启动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首先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（启动器）概念，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有 “</a:t>
            </a:r>
            <a:r>
              <a:rPr lang="en-US" altLang="zh-CN" dirty="0"/>
              <a:t>spring-boot-starter</a:t>
            </a:r>
            <a:r>
              <a:rPr lang="zh-CN" altLang="en-US" dirty="0" smtClean="0"/>
              <a:t>”等</a:t>
            </a:r>
            <a:r>
              <a:rPr lang="en-US" altLang="zh-CN" dirty="0" smtClean="0"/>
              <a:t>44</a:t>
            </a:r>
            <a:r>
              <a:rPr lang="zh-CN" altLang="en-US" dirty="0" smtClean="0"/>
              <a:t>中启动器，每个启动器都支持一种扩展，例如“</a:t>
            </a:r>
            <a:r>
              <a:rPr lang="en-US" altLang="zh-CN" dirty="0"/>
              <a:t>spring-boot-starter-data-</a:t>
            </a:r>
            <a:r>
              <a:rPr lang="en-US" altLang="zh-CN" dirty="0" err="1"/>
              <a:t>solr</a:t>
            </a:r>
            <a:r>
              <a:rPr lang="en-US" altLang="zh-CN" dirty="0"/>
              <a:t> </a:t>
            </a:r>
            <a:r>
              <a:rPr lang="zh-CN" altLang="en-US" dirty="0" smtClean="0"/>
              <a:t>”支持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扩展、“</a:t>
            </a:r>
            <a:r>
              <a:rPr lang="en-US" altLang="zh-CN" dirty="0"/>
              <a:t>spring-boot-starter-</a:t>
            </a:r>
            <a:r>
              <a:rPr lang="en-US" altLang="zh-CN" dirty="0" err="1"/>
              <a:t>amqp</a:t>
            </a:r>
            <a:r>
              <a:rPr lang="en-US" altLang="zh-CN" dirty="0"/>
              <a:t> </a:t>
            </a:r>
            <a:r>
              <a:rPr lang="zh-CN" altLang="en-US" dirty="0" smtClean="0"/>
              <a:t>”支持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协议的扩展，在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中引入相应启动器，就会引入相应的依赖，并在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启动的时候自动进行配置。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快速启动网上案例非常多，参考之。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建议项目结构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6672"/>
            <a:ext cx="2402954" cy="594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4293096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项目启动类</a:t>
            </a:r>
            <a:r>
              <a:rPr lang="en-US" altLang="zh-CN" dirty="0" err="1" smtClean="0"/>
              <a:t>SpringBootStartApplication</a:t>
            </a:r>
            <a:r>
              <a:rPr lang="zh-CN" altLang="en-US" dirty="0" smtClean="0"/>
              <a:t>在最底层目录下，这样可以默认扫描到其下的所有目录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852936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项目的默认配置文件是</a:t>
            </a:r>
            <a:r>
              <a:rPr lang="en-US" altLang="zh-CN" dirty="0" err="1" smtClean="0"/>
              <a:t>application.properties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当然还可以使用另一种文件格式</a:t>
            </a:r>
            <a:r>
              <a:rPr lang="en-US" altLang="zh-CN" dirty="0" err="1" smtClean="0"/>
              <a:t>yaml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0505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Spring-boot</a:t>
            </a:r>
            <a:r>
              <a:rPr lang="zh-CN" altLang="en-US" dirty="0" smtClean="0"/>
              <a:t>的日志建议采用</a:t>
            </a:r>
            <a:r>
              <a:rPr lang="en-US" altLang="zh-CN" dirty="0" smtClean="0"/>
              <a:t>slf4j+logback,logback</a:t>
            </a:r>
            <a:r>
              <a:rPr lang="zh-CN" altLang="en-US" dirty="0" smtClean="0"/>
              <a:t>配置文件的名字默认为</a:t>
            </a:r>
            <a:r>
              <a:rPr lang="en-US" altLang="zh-CN" dirty="0" smtClean="0"/>
              <a:t>logback-spring.xml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2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Spring-boot</a:t>
            </a:r>
            <a:r>
              <a:rPr lang="zh-CN" altLang="en-US" dirty="0"/>
              <a:t>自动配置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</a:t>
            </a:r>
            <a:r>
              <a:rPr lang="zh-CN" altLang="en-US" dirty="0" smtClean="0"/>
              <a:t>的核心是自动配置，也就是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会根据当前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的依赖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包进行判断应该怎么初始化配置。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具体过程： 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会查找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spring.factories</a:t>
            </a:r>
            <a:r>
              <a:rPr lang="zh-CN" altLang="en-US" dirty="0" smtClean="0"/>
              <a:t>文件，文件部分内容如下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</a:t>
            </a:r>
            <a:r>
              <a:rPr lang="zh-CN" altLang="en-US" dirty="0" smtClean="0"/>
              <a:t>会初始化这些结尾是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具体源码可以参考</a:t>
            </a:r>
            <a:r>
              <a:rPr lang="en-US" altLang="zh-CN" dirty="0"/>
              <a:t>http://blog.csdn.net/liaokailin/article/details/49559951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996952"/>
            <a:ext cx="6669484" cy="10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内置容器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</a:t>
            </a:r>
            <a:r>
              <a:rPr lang="zh-CN" altLang="en-US" dirty="0" smtClean="0"/>
              <a:t>内置了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等容器，所以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可以以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文件方式启动，并且通过命令行传递参数。当然容器的参数也可以通过编程式方式赋值。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Spring-boot </a:t>
            </a:r>
            <a:r>
              <a:rPr lang="zh-CN" altLang="en-US" dirty="0" smtClean="0"/>
              <a:t>也可以打包成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文件，用传递方式启动。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Profiles </a:t>
            </a:r>
            <a:r>
              <a:rPr lang="zh-CN" altLang="en-US" dirty="0" smtClean="0"/>
              <a:t>动态切换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Profiles</a:t>
            </a:r>
            <a:r>
              <a:rPr lang="zh-CN" altLang="en-US" dirty="0" smtClean="0"/>
              <a:t>功能类似于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，可以通过配置一定格式</a:t>
            </a:r>
            <a:r>
              <a:rPr lang="zh-CN" altLang="en-US" dirty="0"/>
              <a:t>结尾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配置文件，来切换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的启动环境，例如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环境切换到</a:t>
            </a:r>
            <a:r>
              <a:rPr lang="en-US" altLang="zh-CN" dirty="0" smtClean="0"/>
              <a:t>prod</a:t>
            </a:r>
            <a:r>
              <a:rPr lang="zh-CN" altLang="en-US" dirty="0" smtClean="0"/>
              <a:t>环境 十分方便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如下图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以上定义了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中运行环境，只要在启动的时候加上</a:t>
            </a:r>
            <a:r>
              <a:rPr lang="en-US" altLang="zh-CN" dirty="0" smtClean="0"/>
              <a:t>--         </a:t>
            </a:r>
            <a:r>
              <a:rPr lang="en-US" altLang="zh-CN" dirty="0" err="1" smtClean="0"/>
              <a:t>spring.profiles.active</a:t>
            </a:r>
            <a:r>
              <a:rPr lang="en-US" altLang="zh-CN" dirty="0" smtClean="0"/>
              <a:t>=prod </a:t>
            </a:r>
            <a:r>
              <a:rPr lang="zh-CN" altLang="en-US" dirty="0" smtClean="0"/>
              <a:t>就可以切换到</a:t>
            </a:r>
            <a:r>
              <a:rPr lang="en-US" altLang="zh-CN" dirty="0" smtClean="0"/>
              <a:t>prod</a:t>
            </a:r>
            <a:r>
              <a:rPr lang="zh-CN" altLang="en-US" dirty="0" smtClean="0"/>
              <a:t>环境。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5050"/>
            <a:ext cx="30956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343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Spring-boot</vt:lpstr>
      <vt:lpstr>Spring-boot 是什么？</vt:lpstr>
      <vt:lpstr>Spring-boot 快速启动</vt:lpstr>
      <vt:lpstr>项目结构</vt:lpstr>
      <vt:lpstr>Spring-boot自动配置</vt:lpstr>
      <vt:lpstr>内置容器</vt:lpstr>
      <vt:lpstr>Profiles 动态切换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daiyong</dc:creator>
  <cp:lastModifiedBy>daiyong</cp:lastModifiedBy>
  <cp:revision>10</cp:revision>
  <dcterms:created xsi:type="dcterms:W3CDTF">2016-09-04T09:29:47Z</dcterms:created>
  <dcterms:modified xsi:type="dcterms:W3CDTF">2016-09-04T10:26:49Z</dcterms:modified>
</cp:coreProperties>
</file>