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8340-00E7-4F24-BD06-8C1635F7E2B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686A-2D18-4238-97E2-1660512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4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8340-00E7-4F24-BD06-8C1635F7E2B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686A-2D18-4238-97E2-1660512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7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8340-00E7-4F24-BD06-8C1635F7E2B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686A-2D18-4238-97E2-1660512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8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8340-00E7-4F24-BD06-8C1635F7E2B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686A-2D18-4238-97E2-1660512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8340-00E7-4F24-BD06-8C1635F7E2B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686A-2D18-4238-97E2-1660512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5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8340-00E7-4F24-BD06-8C1635F7E2B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686A-2D18-4238-97E2-1660512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8340-00E7-4F24-BD06-8C1635F7E2B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686A-2D18-4238-97E2-1660512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9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8340-00E7-4F24-BD06-8C1635F7E2B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686A-2D18-4238-97E2-1660512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4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8340-00E7-4F24-BD06-8C1635F7E2B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686A-2D18-4238-97E2-1660512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8340-00E7-4F24-BD06-8C1635F7E2B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686A-2D18-4238-97E2-1660512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8340-00E7-4F24-BD06-8C1635F7E2B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686A-2D18-4238-97E2-1660512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0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58340-00E7-4F24-BD06-8C1635F7E2B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5686A-2D18-4238-97E2-16605120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4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1904429" y="1230658"/>
            <a:ext cx="8784770" cy="4417400"/>
            <a:chOff x="1457542" y="976276"/>
            <a:chExt cx="8784770" cy="4417400"/>
          </a:xfrm>
        </p:grpSpPr>
        <p:grpSp>
          <p:nvGrpSpPr>
            <p:cNvPr id="85" name="Group 84"/>
            <p:cNvGrpSpPr/>
            <p:nvPr/>
          </p:nvGrpSpPr>
          <p:grpSpPr>
            <a:xfrm>
              <a:off x="7370201" y="976276"/>
              <a:ext cx="2872111" cy="4417400"/>
              <a:chOff x="6854562" y="1471290"/>
              <a:chExt cx="2872111" cy="441740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6854562" y="1471290"/>
                <a:ext cx="2872111" cy="4417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418325" y="4476895"/>
                <a:ext cx="1961147" cy="5614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Clock Divider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418325" y="3496125"/>
                <a:ext cx="1961147" cy="5614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Timer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420043" y="2515355"/>
                <a:ext cx="1961147" cy="5614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Signal Stabilizer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911618" y="1898697"/>
                <a:ext cx="974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Utilities</a:t>
                </a:r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457542" y="976276"/>
              <a:ext cx="5912659" cy="4417400"/>
              <a:chOff x="1457542" y="976276"/>
              <a:chExt cx="5912659" cy="4417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57542" y="976276"/>
                <a:ext cx="5912659" cy="4417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694732" y="1351155"/>
                <a:ext cx="2406315" cy="1230659"/>
                <a:chOff x="8449605" y="529390"/>
                <a:chExt cx="2406315" cy="1230659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8449605" y="529390"/>
                  <a:ext cx="2371940" cy="123065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8538982" y="1003778"/>
                  <a:ext cx="756271" cy="67376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PRNG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9384630" y="1003778"/>
                  <a:ext cx="1354413" cy="67376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Sequence Register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8449605" y="581918"/>
                  <a:ext cx="2406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Random String Source</a:t>
                  </a:r>
                  <a:endParaRPr lang="en-US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693014" y="3965745"/>
                <a:ext cx="2406315" cy="1230659"/>
                <a:chOff x="8449605" y="529390"/>
                <a:chExt cx="2406315" cy="1230659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8449605" y="529390"/>
                  <a:ext cx="2371940" cy="123065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538982" y="1003778"/>
                  <a:ext cx="756271" cy="67376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ROM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9384630" y="1003778"/>
                  <a:ext cx="1354413" cy="67376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Display Driver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8449605" y="581918"/>
                  <a:ext cx="2406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Array Display</a:t>
                  </a:r>
                  <a:endParaRPr lang="en-US" dirty="0"/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4623562" y="3843319"/>
                <a:ext cx="2114122" cy="5614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Digital Tube Display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623562" y="2158904"/>
                <a:ext cx="2114122" cy="5614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Button Array Input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23562" y="3001111"/>
                <a:ext cx="2114122" cy="5614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Button Input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694732" y="2767445"/>
                <a:ext cx="2371940" cy="10288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Game Controller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Elbow Connector 37"/>
              <p:cNvCxnSpPr>
                <a:stCxn id="33" idx="3"/>
                <a:endCxn id="26" idx="1"/>
              </p:cNvCxnSpPr>
              <p:nvPr/>
            </p:nvCxnSpPr>
            <p:spPr>
              <a:xfrm flipV="1">
                <a:off x="4066672" y="3281847"/>
                <a:ext cx="556890" cy="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>
                <a:stCxn id="33" idx="3"/>
                <a:endCxn id="25" idx="1"/>
              </p:cNvCxnSpPr>
              <p:nvPr/>
            </p:nvCxnSpPr>
            <p:spPr>
              <a:xfrm flipV="1">
                <a:off x="4066672" y="2439640"/>
                <a:ext cx="556890" cy="84220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>
                <a:stCxn id="33" idx="3"/>
                <a:endCxn id="21" idx="1"/>
              </p:cNvCxnSpPr>
              <p:nvPr/>
            </p:nvCxnSpPr>
            <p:spPr>
              <a:xfrm>
                <a:off x="4066672" y="3281848"/>
                <a:ext cx="556890" cy="842207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5" idx="2"/>
                <a:endCxn id="33" idx="0"/>
              </p:cNvCxnSpPr>
              <p:nvPr/>
            </p:nvCxnSpPr>
            <p:spPr>
              <a:xfrm>
                <a:off x="2880702" y="2581814"/>
                <a:ext cx="0" cy="1856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6" idx="0"/>
                <a:endCxn id="33" idx="2"/>
              </p:cNvCxnSpPr>
              <p:nvPr/>
            </p:nvCxnSpPr>
            <p:spPr>
              <a:xfrm flipV="1">
                <a:off x="2878984" y="3796250"/>
                <a:ext cx="1718" cy="1694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4437072" y="1416377"/>
                <a:ext cx="259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Global Dispatching Device</a:t>
                </a:r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614969" y="4691836"/>
                <a:ext cx="2114122" cy="5614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Sorting Network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Elbow Connector 93"/>
              <p:cNvCxnSpPr>
                <a:stCxn id="33" idx="3"/>
                <a:endCxn id="88" idx="1"/>
              </p:cNvCxnSpPr>
              <p:nvPr/>
            </p:nvCxnSpPr>
            <p:spPr>
              <a:xfrm>
                <a:off x="4066672" y="3281848"/>
                <a:ext cx="548297" cy="169072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6645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382305" y="2123252"/>
            <a:ext cx="3247095" cy="2290164"/>
            <a:chOff x="3382305" y="2123252"/>
            <a:chExt cx="3247095" cy="2290164"/>
          </a:xfrm>
        </p:grpSpPr>
        <p:grpSp>
          <p:nvGrpSpPr>
            <p:cNvPr id="39" name="Group 38"/>
            <p:cNvGrpSpPr/>
            <p:nvPr/>
          </p:nvGrpSpPr>
          <p:grpSpPr>
            <a:xfrm>
              <a:off x="3776133" y="2316875"/>
              <a:ext cx="2853267" cy="1918750"/>
              <a:chOff x="1828800" y="2426942"/>
              <a:chExt cx="2853267" cy="191875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828800" y="2433817"/>
                <a:ext cx="2853267" cy="1911875"/>
                <a:chOff x="2268811" y="2433817"/>
                <a:chExt cx="4798882" cy="191187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2268812" y="2433817"/>
                  <a:ext cx="4798881" cy="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2268812" y="2814817"/>
                  <a:ext cx="4798881" cy="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2268811" y="3195817"/>
                  <a:ext cx="4798881" cy="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268812" y="3576817"/>
                  <a:ext cx="4798881" cy="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268812" y="3957817"/>
                  <a:ext cx="4798881" cy="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268811" y="4338817"/>
                  <a:ext cx="4798881" cy="68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Connector 12"/>
              <p:cNvCxnSpPr/>
              <p:nvPr/>
            </p:nvCxnSpPr>
            <p:spPr>
              <a:xfrm flipH="1">
                <a:off x="2607733" y="2433817"/>
                <a:ext cx="8467" cy="381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2616200" y="3202692"/>
                <a:ext cx="8467" cy="381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2624667" y="3957817"/>
                <a:ext cx="8467" cy="381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946654" y="2814817"/>
                <a:ext cx="8467" cy="381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2938187" y="3569942"/>
                <a:ext cx="8467" cy="381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3294041" y="2426942"/>
                <a:ext cx="8467" cy="381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3302508" y="3195817"/>
                <a:ext cx="8467" cy="381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3310975" y="3950942"/>
                <a:ext cx="8467" cy="381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3650405" y="2814817"/>
                <a:ext cx="8467" cy="381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641938" y="3569942"/>
                <a:ext cx="8467" cy="381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997792" y="2426942"/>
                <a:ext cx="8467" cy="381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4006259" y="3195817"/>
                <a:ext cx="8467" cy="381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014726" y="3950942"/>
                <a:ext cx="8467" cy="381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382305" y="4044084"/>
              <a:ext cx="211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82305" y="3656209"/>
              <a:ext cx="211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82305" y="3268334"/>
              <a:ext cx="211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82305" y="2880459"/>
              <a:ext cx="211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82305" y="2511127"/>
              <a:ext cx="211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82305" y="2123252"/>
              <a:ext cx="211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547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618066" y="1018400"/>
            <a:ext cx="10566399" cy="4542314"/>
            <a:chOff x="618066" y="1018400"/>
            <a:chExt cx="10566399" cy="4542314"/>
          </a:xfrm>
        </p:grpSpPr>
        <p:sp>
          <p:nvSpPr>
            <p:cNvPr id="4" name="Oval 3"/>
            <p:cNvSpPr/>
            <p:nvPr/>
          </p:nvSpPr>
          <p:spPr>
            <a:xfrm>
              <a:off x="1659465" y="2362199"/>
              <a:ext cx="1828800" cy="1828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Idle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224865" y="2362199"/>
              <a:ext cx="1828800" cy="1828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Initializing Stage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790265" y="2362199"/>
              <a:ext cx="1828800" cy="1828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Announcing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355665" y="2362199"/>
              <a:ext cx="1828800" cy="1828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Pending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Curved Connector 34"/>
            <p:cNvCxnSpPr>
              <a:stCxn id="8" idx="7"/>
              <a:endCxn id="8" idx="6"/>
            </p:cNvCxnSpPr>
            <p:nvPr/>
          </p:nvCxnSpPr>
          <p:spPr>
            <a:xfrm rot="16200000" flipH="1">
              <a:off x="8161865" y="2819399"/>
              <a:ext cx="646578" cy="267822"/>
            </a:xfrm>
            <a:prstGeom prst="curvedConnector4">
              <a:avLst>
                <a:gd name="adj1" fmla="val -29636"/>
                <a:gd name="adj2" fmla="val 2580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9" idx="7"/>
              <a:endCxn id="9" idx="6"/>
            </p:cNvCxnSpPr>
            <p:nvPr/>
          </p:nvCxnSpPr>
          <p:spPr>
            <a:xfrm rot="16200000" flipH="1">
              <a:off x="10727265" y="2819399"/>
              <a:ext cx="646578" cy="267822"/>
            </a:xfrm>
            <a:prstGeom prst="curvedConnector4">
              <a:avLst>
                <a:gd name="adj1" fmla="val -25708"/>
                <a:gd name="adj2" fmla="val 2422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2580215" y="1295399"/>
              <a:ext cx="2565400" cy="1073150"/>
              <a:chOff x="2580215" y="1295399"/>
              <a:chExt cx="2565400" cy="1073150"/>
            </a:xfrm>
          </p:grpSpPr>
          <p:cxnSp>
            <p:nvCxnSpPr>
              <p:cNvPr id="14" name="Curved Connector 13"/>
              <p:cNvCxnSpPr>
                <a:stCxn id="4" idx="0"/>
                <a:endCxn id="7" idx="0"/>
              </p:cNvCxnSpPr>
              <p:nvPr/>
            </p:nvCxnSpPr>
            <p:spPr>
              <a:xfrm rot="5400000" flipH="1" flipV="1">
                <a:off x="3856565" y="1079499"/>
                <a:ext cx="12700" cy="2565400"/>
              </a:xfrm>
              <a:prstGeom prst="curvedConnector3">
                <a:avLst>
                  <a:gd name="adj1" fmla="val 526666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3488265" y="1295399"/>
                <a:ext cx="1092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Start</a:t>
                </a:r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7711015" y="1295399"/>
              <a:ext cx="2565400" cy="1073150"/>
              <a:chOff x="7711015" y="1295399"/>
              <a:chExt cx="2565400" cy="1073150"/>
            </a:xfrm>
          </p:grpSpPr>
          <p:cxnSp>
            <p:nvCxnSpPr>
              <p:cNvPr id="24" name="Curved Connector 23"/>
              <p:cNvCxnSpPr>
                <a:stCxn id="8" idx="0"/>
                <a:endCxn id="9" idx="0"/>
              </p:cNvCxnSpPr>
              <p:nvPr/>
            </p:nvCxnSpPr>
            <p:spPr>
              <a:xfrm rot="5400000" flipH="1" flipV="1">
                <a:off x="8987365" y="1079499"/>
                <a:ext cx="12700" cy="2565400"/>
              </a:xfrm>
              <a:prstGeom prst="curvedConnector3">
                <a:avLst>
                  <a:gd name="adj1" fmla="val 493333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8619065" y="1295399"/>
                <a:ext cx="1092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Timeout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145615" y="4184649"/>
              <a:ext cx="5130800" cy="1099066"/>
              <a:chOff x="5145615" y="4184649"/>
              <a:chExt cx="5130800" cy="1099066"/>
            </a:xfrm>
          </p:grpSpPr>
          <p:cxnSp>
            <p:nvCxnSpPr>
              <p:cNvPr id="46" name="Curved Connector 45"/>
              <p:cNvCxnSpPr>
                <a:stCxn id="9" idx="4"/>
                <a:endCxn id="7" idx="4"/>
              </p:cNvCxnSpPr>
              <p:nvPr/>
            </p:nvCxnSpPr>
            <p:spPr>
              <a:xfrm rot="5400000">
                <a:off x="7704665" y="1625599"/>
                <a:ext cx="12700" cy="5130800"/>
              </a:xfrm>
              <a:prstGeom prst="curvedConnector3">
                <a:avLst>
                  <a:gd name="adj1" fmla="val 466666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790265" y="4914383"/>
                <a:ext cx="2116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Fed With Input</a:t>
                </a:r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18066" y="2904092"/>
              <a:ext cx="1219200" cy="372507"/>
              <a:chOff x="618066" y="2904092"/>
              <a:chExt cx="1219200" cy="372507"/>
            </a:xfrm>
          </p:grpSpPr>
          <p:cxnSp>
            <p:nvCxnSpPr>
              <p:cNvPr id="11" name="Straight Arrow Connector 10"/>
              <p:cNvCxnSpPr>
                <a:endCxn id="4" idx="2"/>
              </p:cNvCxnSpPr>
              <p:nvPr/>
            </p:nvCxnSpPr>
            <p:spPr>
              <a:xfrm>
                <a:off x="618066" y="3276599"/>
                <a:ext cx="10413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745065" y="2904092"/>
                <a:ext cx="1092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Reset</a:t>
                </a:r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580215" y="4184649"/>
              <a:ext cx="2565400" cy="1376065"/>
              <a:chOff x="2580215" y="4184649"/>
              <a:chExt cx="2565400" cy="1376065"/>
            </a:xfrm>
          </p:grpSpPr>
          <p:cxnSp>
            <p:nvCxnSpPr>
              <p:cNvPr id="59" name="Curved Connector 58"/>
              <p:cNvCxnSpPr>
                <a:stCxn id="7" idx="4"/>
                <a:endCxn id="4" idx="4"/>
              </p:cNvCxnSpPr>
              <p:nvPr/>
            </p:nvCxnSpPr>
            <p:spPr>
              <a:xfrm rot="5400000">
                <a:off x="3856565" y="2908299"/>
                <a:ext cx="12700" cy="2565400"/>
              </a:xfrm>
              <a:prstGeom prst="curvedConnector3">
                <a:avLst>
                  <a:gd name="adj1" fmla="val 52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653238" y="4914383"/>
                <a:ext cx="24193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Stage “11”</a:t>
                </a:r>
              </a:p>
              <a:p>
                <a:r>
                  <a:rPr lang="en-US" dirty="0" smtClean="0"/>
                  <a:t>Automatically Fall Into</a:t>
                </a:r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145615" y="1018400"/>
              <a:ext cx="2808816" cy="1350149"/>
              <a:chOff x="5145615" y="1018400"/>
              <a:chExt cx="2808816" cy="1350149"/>
            </a:xfrm>
          </p:grpSpPr>
          <p:cxnSp>
            <p:nvCxnSpPr>
              <p:cNvPr id="16" name="Curved Connector 15"/>
              <p:cNvCxnSpPr>
                <a:stCxn id="7" idx="0"/>
                <a:endCxn id="8" idx="0"/>
              </p:cNvCxnSpPr>
              <p:nvPr/>
            </p:nvCxnSpPr>
            <p:spPr>
              <a:xfrm rot="5400000" flipH="1" flipV="1">
                <a:off x="6421965" y="1079499"/>
                <a:ext cx="12700" cy="2565400"/>
              </a:xfrm>
              <a:prstGeom prst="curvedConnector3">
                <a:avLst>
                  <a:gd name="adj1" fmla="val 546666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5245099" y="1018400"/>
                <a:ext cx="27093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Stage “00”, ”01” or “11”</a:t>
                </a:r>
              </a:p>
              <a:p>
                <a:r>
                  <a:rPr lang="en-US" dirty="0" smtClean="0"/>
                  <a:t>Automatically Fall Into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208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70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cheng</dc:creator>
  <cp:lastModifiedBy>edward cheng</cp:lastModifiedBy>
  <cp:revision>9</cp:revision>
  <dcterms:created xsi:type="dcterms:W3CDTF">2017-11-12T11:58:45Z</dcterms:created>
  <dcterms:modified xsi:type="dcterms:W3CDTF">2017-11-12T16:41:31Z</dcterms:modified>
</cp:coreProperties>
</file>