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1ED0-5F47-485F-9A48-ACEAC4CFACA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0FFA-A0F1-434B-BE15-76ABF9E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574" y="2805076"/>
            <a:ext cx="914400" cy="928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4387517" y="2805075"/>
            <a:ext cx="914400" cy="928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E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6107460" y="2805075"/>
            <a:ext cx="914400" cy="928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7403" y="2805075"/>
            <a:ext cx="914400" cy="928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R</a:t>
            </a:r>
            <a:endParaRPr lang="en-US" sz="44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581974" y="3269151"/>
            <a:ext cx="8055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1917" y="3269151"/>
            <a:ext cx="805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7021860" y="3269151"/>
            <a:ext cx="805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124774" y="3733227"/>
            <a:ext cx="827622" cy="560327"/>
            <a:chOff x="3124774" y="3733227"/>
            <a:chExt cx="827622" cy="560327"/>
          </a:xfrm>
        </p:grpSpPr>
        <p:cxnSp>
          <p:nvCxnSpPr>
            <p:cNvPr id="36" name="Straight Arrow Connector 35"/>
            <p:cNvCxnSpPr>
              <a:stCxn id="4" idx="2"/>
            </p:cNvCxnSpPr>
            <p:nvPr/>
          </p:nvCxnSpPr>
          <p:spPr>
            <a:xfrm>
              <a:off x="3124774" y="3733227"/>
              <a:ext cx="543141" cy="560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581974" y="3920777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74" y="3920777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4844717" y="3733226"/>
            <a:ext cx="827622" cy="560327"/>
            <a:chOff x="4844717" y="3733226"/>
            <a:chExt cx="827622" cy="560327"/>
          </a:xfrm>
        </p:grpSpPr>
        <p:cxnSp>
          <p:nvCxnSpPr>
            <p:cNvPr id="50" name="Straight Arrow Connector 49"/>
            <p:cNvCxnSpPr>
              <a:stCxn id="5" idx="2"/>
            </p:cNvCxnSpPr>
            <p:nvPr/>
          </p:nvCxnSpPr>
          <p:spPr>
            <a:xfrm>
              <a:off x="4844717" y="3733226"/>
              <a:ext cx="543141" cy="560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301917" y="3920776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917" y="3920776"/>
                  <a:ext cx="37042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Arrow Connector 53"/>
          <p:cNvCxnSpPr>
            <a:stCxn id="6" idx="2"/>
          </p:cNvCxnSpPr>
          <p:nvPr/>
        </p:nvCxnSpPr>
        <p:spPr>
          <a:xfrm>
            <a:off x="6564660" y="3733226"/>
            <a:ext cx="543141" cy="556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21860" y="3917331"/>
                <a:ext cx="370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60" y="3917331"/>
                <a:ext cx="370422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8284603" y="3733226"/>
            <a:ext cx="827622" cy="556882"/>
            <a:chOff x="8284603" y="3733226"/>
            <a:chExt cx="827622" cy="556882"/>
          </a:xfrm>
        </p:grpSpPr>
        <p:cxnSp>
          <p:nvCxnSpPr>
            <p:cNvPr id="58" name="Straight Arrow Connector 57"/>
            <p:cNvCxnSpPr>
              <a:stCxn id="7" idx="2"/>
            </p:cNvCxnSpPr>
            <p:nvPr/>
          </p:nvCxnSpPr>
          <p:spPr>
            <a:xfrm>
              <a:off x="8284603" y="3733226"/>
              <a:ext cx="543141" cy="556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41803" y="3917331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1803" y="3917331"/>
                  <a:ext cx="37042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399440" y="1875417"/>
            <a:ext cx="725334" cy="929659"/>
            <a:chOff x="2399440" y="1875417"/>
            <a:chExt cx="725334" cy="929659"/>
          </a:xfrm>
        </p:grpSpPr>
        <p:cxnSp>
          <p:nvCxnSpPr>
            <p:cNvPr id="33" name="Straight Arrow Connector 32"/>
            <p:cNvCxnSpPr>
              <a:endCxn id="4" idx="0"/>
            </p:cNvCxnSpPr>
            <p:nvPr/>
          </p:nvCxnSpPr>
          <p:spPr>
            <a:xfrm>
              <a:off x="2581633" y="2244749"/>
              <a:ext cx="543141" cy="560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399440" y="187541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440" y="187541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4286" r="-65714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681829" y="215344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829" y="2153449"/>
                <a:ext cx="45719" cy="369332"/>
              </a:xfrm>
              <a:prstGeom prst="rect">
                <a:avLst/>
              </a:prstGeom>
              <a:blipFill>
                <a:blip r:embed="rId7"/>
                <a:stretch>
                  <a:fillRect l="-75000" r="-3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/>
          <p:cNvCxnSpPr>
            <a:stCxn id="7" idx="0"/>
            <a:endCxn id="4" idx="0"/>
          </p:cNvCxnSpPr>
          <p:nvPr/>
        </p:nvCxnSpPr>
        <p:spPr>
          <a:xfrm rot="16200000" flipH="1" flipV="1">
            <a:off x="5704688" y="225160"/>
            <a:ext cx="1" cy="5159829"/>
          </a:xfrm>
          <a:prstGeom prst="curved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906677" y="289637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677" y="2896374"/>
                <a:ext cx="45719" cy="369332"/>
              </a:xfrm>
              <a:prstGeom prst="rect">
                <a:avLst/>
              </a:prstGeom>
              <a:blipFill>
                <a:blip r:embed="rId8"/>
                <a:stretch>
                  <a:fillRect l="-200000" r="-5428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626620" y="289637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20" y="2896374"/>
                <a:ext cx="45719" cy="369332"/>
              </a:xfrm>
              <a:prstGeom prst="rect">
                <a:avLst/>
              </a:prstGeom>
              <a:blipFill>
                <a:blip r:embed="rId9"/>
                <a:stretch>
                  <a:fillRect l="-75000" r="-3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346563" y="2852446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63" y="2852446"/>
                <a:ext cx="45719" cy="369332"/>
              </a:xfrm>
              <a:prstGeom prst="rect">
                <a:avLst/>
              </a:prstGeom>
              <a:blipFill>
                <a:blip r:embed="rId10"/>
                <a:stretch>
                  <a:fillRect l="-125000" r="-362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946374" y="4470768"/>
                <a:ext cx="28003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Explanation of edges: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𝑑𝑒𝑎𝑡h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𝑏𝑖𝑟𝑡h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𝑡𝑟𝑎𝑛𝑠𝑚𝑖𝑠𝑠𝑜𝑛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𝑖𝑛𝑐𝑢𝑏𝑎𝑡𝑖𝑜𝑛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𝑖𝑚𝑚𝑢𝑛𝑖𝑡𝑦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374" y="4470768"/>
                <a:ext cx="2800378" cy="2031325"/>
              </a:xfrm>
              <a:prstGeom prst="rect">
                <a:avLst/>
              </a:prstGeom>
              <a:blipFill>
                <a:blip r:embed="rId11"/>
                <a:stretch>
                  <a:fillRect l="-1739" t="-1796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2581633" y="4470768"/>
                <a:ext cx="280037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Explanation of states: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𝑠𝑢𝑠𝑐𝑒𝑝𝑡𝑖𝑏𝑙𝑒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𝑒𝑥𝑝𝑜𝑠𝑒𝑑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𝑖𝑛𝑓𝑒𝑐𝑡𝑒𝑑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𝑟𝑒𝑐𝑜𝑣𝑒𝑟𝑒𝑑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33" y="4470768"/>
                <a:ext cx="2800378" cy="1477328"/>
              </a:xfrm>
              <a:prstGeom prst="rect">
                <a:avLst/>
              </a:prstGeom>
              <a:blipFill>
                <a:blip r:embed="rId12"/>
                <a:stretch>
                  <a:fillRect l="-1739" t="-2469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cheng</dc:creator>
  <cp:lastModifiedBy>edward cheng</cp:lastModifiedBy>
  <cp:revision>4</cp:revision>
  <dcterms:created xsi:type="dcterms:W3CDTF">2017-12-23T17:11:58Z</dcterms:created>
  <dcterms:modified xsi:type="dcterms:W3CDTF">2017-12-24T07:52:42Z</dcterms:modified>
</cp:coreProperties>
</file>