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运营里程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2017年</c:v>
                </c:pt>
                <c:pt idx="1">
                  <c:v>2018年</c:v>
                </c:pt>
                <c:pt idx="2">
                  <c:v>2019年</c:v>
                </c:pt>
                <c:pt idx="3">
                  <c:v>2020年</c:v>
                </c:pt>
                <c:pt idx="4">
                  <c:v>2021年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3884</c:v>
                </c:pt>
                <c:pt idx="1">
                  <c:v>4354.3</c:v>
                </c:pt>
                <c:pt idx="2">
                  <c:v>5180.6000000000004</c:v>
                </c:pt>
                <c:pt idx="3">
                  <c:v>6280.8</c:v>
                </c:pt>
                <c:pt idx="4">
                  <c:v>7209.7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E-4211-95AE-88CA8B0AF1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在建里程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2017年</c:v>
                </c:pt>
                <c:pt idx="1">
                  <c:v>2018年</c:v>
                </c:pt>
                <c:pt idx="2">
                  <c:v>2019年</c:v>
                </c:pt>
                <c:pt idx="3">
                  <c:v>2020年</c:v>
                </c:pt>
                <c:pt idx="4">
                  <c:v>2021年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5291.1</c:v>
                </c:pt>
                <c:pt idx="1">
                  <c:v>5315.6</c:v>
                </c:pt>
                <c:pt idx="2">
                  <c:v>5942.7</c:v>
                </c:pt>
                <c:pt idx="3">
                  <c:v>5662.2</c:v>
                </c:pt>
                <c:pt idx="4">
                  <c:v>5093.1000000000004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EE-4211-95AE-88CA8B0AF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9058512"/>
        <c:axId val="779057200"/>
      </c:barChart>
      <c:catAx>
        <c:axId val="779058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79057200"/>
        <c:crosses val="autoZero"/>
        <c:auto val="1"/>
        <c:lblAlgn val="ctr"/>
        <c:lblOffset val="100"/>
        <c:noMultiLvlLbl val="0"/>
      </c:catAx>
      <c:valAx>
        <c:axId val="7790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pPr>
                <a:r>
                  <a:rPr lang="zh-CN"/>
                  <a:t>里程（单位：公里）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790585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 baseline="0">
          <a:latin typeface="Times New Roman" panose="02020603050405020304" pitchFamily="18" charset="0"/>
          <a:ea typeface="宋体" panose="02010600030101010101" pitchFamily="2" charset="-122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9C97F-A060-D080-3D6B-8F052937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452E2B-373B-BF70-D209-1CA6813BA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3E61C-2D6C-8CEE-9D65-30AAC1CA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36BD-C54F-73C1-6AC1-4815C7D9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8DDD0-AF2E-7DFB-4EA0-220268BC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8AE1-A89C-60CF-9BEC-471CB9E0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92886-C515-AAAD-ABC9-36474190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02737-8CAC-B2C1-DFA2-18802EDD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3C70E-A1D0-93BF-DDBA-AB51D6BF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9FCA9-8CD9-7667-9941-4E0CCF1E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0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983F82-4BDD-AFB7-C25D-929A32A1D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D47DCE-4131-F5D4-9898-423BEACD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F2D53-700C-2542-1F76-75401939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1957F-779D-20A1-6426-30B7C0EA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773C6-BC0B-5252-9CA0-9D7420CD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97BF-F1D9-CC13-2FFA-613B02E3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FCD07-934F-3249-92E9-15245FE3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8C689-F2C4-95F9-7800-CB5C9CE1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4F2C3-A538-3E32-AB76-43FDBFE3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DF1B3-4217-CA13-97EE-D8FE1432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0053-9B82-5601-4157-10AE65A3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B8648-8E54-834D-6CA5-1B8DA220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00B17-52EE-C59E-772B-843DA434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181ED-3509-8BFD-02AA-2BA3008A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7062B-61FF-109C-0767-84363029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7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C42C-4F9A-3AC8-B3A4-4FA02D4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3BB3A-72DD-2975-0263-93DA8105E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61374E-02D7-EDA6-DAD2-ED1AECB12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30646-4CB8-E6E0-6762-A1580D39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61DE2-521B-73A1-BE36-2D837F2F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2ADE5-74C5-A834-F8D2-38403020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C9E38-5C0E-1B6C-E434-5BA4B5A4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177B1-7B78-271B-4BD6-54594316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7327A-70B4-1538-2E6D-B4EB5360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FFDF5-E468-B5D8-D368-29101062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5002E-04D9-867C-47E7-462466BF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C6254C-CDD7-918A-C15E-88576E3A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340618-E720-EA32-7B06-78F5F524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930F5A-4286-FB69-2069-51379439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0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A7780-B3FA-3757-6D1B-9DBEF57E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0C2AC-FE4A-79D6-08F2-F86CA5EE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470D9-9891-2E9B-D722-D737C82C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8FE3C-8D41-5125-15C6-7AE0C7ED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E38D4-DD09-78E3-1045-AA56AFE5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8C8EE5-FB56-783F-7E29-76CEFB05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867B1-E0B8-76C7-C437-7ABE8C49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BC999-C44F-B1C6-3A56-04E07868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CD929-E69F-6D35-31F7-03C53E52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F0EB1-B27C-FBDF-2809-380ACAC28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4792C-97FD-CD3D-D55E-933440C6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26F19-9B69-DACE-CBAB-13B1AC19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4C48A-87F6-15E3-88D9-3CD9662F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4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47BA6-80C0-0D41-80B8-4D4650C5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5A0B2-2ED4-1102-2DDD-750633D55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E3347-2FCF-E656-6DF3-CD5D24817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056BC-70BB-DA71-C9C3-A30A3832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04202-003D-EF28-179F-CC65851A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609D7-46BF-3034-B197-9590A6D0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5D006-2366-86CB-ACD2-0302B41F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04683-E659-9CE3-4FDE-EF93448C0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AF335-E556-85C4-BBE9-5FA172E99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9CD8F-10BC-4BAA-B64A-348BF25A5576}" type="datetimeFigureOut">
              <a:rPr lang="zh-CN" altLang="en-US" smtClean="0"/>
              <a:t>2023/1/15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CFC28-C649-74A7-7AC2-41ED77855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19B18-A8E5-94C9-38F4-52AA5FD44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7408-7EDB-435C-8AE1-05BA59E78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4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6B13DA-BF1D-B33F-0A34-68664A86F429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28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a阿毛毛</dc:creator>
  <cp:lastModifiedBy>a阿毛毛</cp:lastModifiedBy>
  <cp:revision>1</cp:revision>
  <dcterms:created xsi:type="dcterms:W3CDTF">2023-01-15T13:18:39Z</dcterms:created>
  <dcterms:modified xsi:type="dcterms:W3CDTF">2023-01-15T13:19:03Z</dcterms:modified>
</cp:coreProperties>
</file>