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462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889;&#35770;&#25991;\&#21338;&#22763;&#27605;&#19994;&#35770;&#25991;\&#24322;&#29289;&#20107;&#20214;&#27604;&#203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pPr>
            <a:r>
              <a:rPr lang="zh-CN" altLang="en-US"/>
              <a:t>异物事件比例饼状图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94411636045494"/>
          <c:y val="0.17409740449110531"/>
          <c:w val="0.42500678040244977"/>
          <c:h val="0.70834463400408287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FE-46A3-BD35-2010BC0F72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FE-46A3-BD35-2010BC0F72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FE-46A3-BD35-2010BC0F72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FE-46A3-BD35-2010BC0F72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FE-46A3-BD35-2010BC0F72A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5FE-46A3-BD35-2010BC0F72A7}"/>
              </c:ext>
            </c:extLst>
          </c:dPt>
          <c:cat>
            <c:strRef>
              <c:f>Sheet1!$A$1:$A$6</c:f>
              <c:strCache>
                <c:ptCount val="6"/>
                <c:pt idx="0">
                  <c:v>遗落站台边缘</c:v>
                </c:pt>
                <c:pt idx="1">
                  <c:v>启动防夹功能</c:v>
                </c:pt>
                <c:pt idx="2">
                  <c:v>夹乘客手指、手臂、头发等</c:v>
                </c:pt>
                <c:pt idx="3">
                  <c:v>背包包带被夹</c:v>
                </c:pt>
                <c:pt idx="4">
                  <c:v>衣服被夹</c:v>
                </c:pt>
                <c:pt idx="5">
                  <c:v>其他微小异物遗留</c:v>
                </c:pt>
              </c:strCache>
            </c:strRef>
          </c:cat>
          <c:val>
            <c:numRef>
              <c:f>Sheet1!$B$1:$B$6</c:f>
              <c:numCache>
                <c:formatCode>0.00%</c:formatCode>
                <c:ptCount val="6"/>
                <c:pt idx="0">
                  <c:v>0.35870000000000002</c:v>
                </c:pt>
                <c:pt idx="1">
                  <c:v>0.16300000000000001</c:v>
                </c:pt>
                <c:pt idx="2">
                  <c:v>0.16300000000000001</c:v>
                </c:pt>
                <c:pt idx="3">
                  <c:v>0.14130000000000001</c:v>
                </c:pt>
                <c:pt idx="4">
                  <c:v>9.7799999999999998E-2</c:v>
                </c:pt>
                <c:pt idx="5">
                  <c:v>7.6100000000000001E-2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5FE-46A3-BD35-2010BC0F7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57231255468066489"/>
          <c:y val="0.17410870516185475"/>
          <c:w val="0.40815266841644787"/>
          <c:h val="0.74255796150481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aseline="0">
          <a:latin typeface="Times New Roman" panose="02020603050405020304" pitchFamily="18" charset="0"/>
          <a:ea typeface="宋体" panose="0201060003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15BA-D082-AAE4-168E-1716813D1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4F3F6F-5656-4F7C-950F-D153D7731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701E8-92F4-2A6C-0BA8-2544C248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C9088-6519-56E6-52EF-D1E2DD46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75A5F-FF34-4E53-16B2-9BAFBB4F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2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ACD9-5B61-967B-2D2A-A0B01FC2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27D14-CD52-4373-CDF2-98CC07C6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32C79-AAE8-A56A-2674-89280ECE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3A2F1-ACFE-3537-076F-03F75B2A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7CDB7-E017-5CF6-AC5A-02EB7C56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6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9B18A2-4673-8C19-7295-21EAC7246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9632A1-A415-3433-8A0C-27BED2C4D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BDEA2-35D2-8C07-3EC5-BFEC303D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55B31-31AA-53A8-00B2-12FB3BB7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CFC87-DD37-1067-8302-C47298AD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0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75B95-CA83-922D-2660-B134BE27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65145-7590-0604-7812-316FBF77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B366D-D31D-70E7-822D-23167942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941C4-A01E-EC5E-5A7D-7C0DD640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88DFC-D95A-8677-AE7F-C5CE0C95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F2049-5362-434D-7B40-0170ADF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21CB7-9BB6-C367-3A58-4B0A4A3E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44E81-9689-C85E-DDE7-4AD5D785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452BE-BA68-E5FA-4276-B3A889B6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035EE-07AC-36E0-DD5C-473CAFA1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5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E2D58-C87A-5929-90DE-1AD36390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A3F8B-24A3-4A9B-946F-F4E3BB665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FA384C-F7C3-BD3C-A8D3-0116A1E23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4A7FD-A172-4291-B8F4-FCC49F56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D52BC-6A68-E6D5-4F21-65C7DFEE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F3948-3118-7A8D-749E-EF8EC7AD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6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52134-0040-AF31-59F3-ABF44B34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D4F79-8860-624B-7AAE-D82C05D7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A14B6-F19D-FB2A-FE44-AACF92F66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D42B09-29C5-988E-7C33-268282C88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38BF8C-D418-04D9-C799-B11067FE5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C81BD3-8021-1F95-6F05-0DFCEAE2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B978B-8E29-B1E1-1B82-D18CC5D1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E157AA-6DA1-6AF4-4B2C-8218C105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6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D7DD8-D6FF-0B03-E202-6DD83D00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4111E-7899-3DC0-ECB5-10DAD79F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EE7885-3C28-83D7-0283-3CC80ABB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BB1D1C-D634-5385-5EBF-D1912D6D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1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057CE9-E755-AECF-E610-41DB0B7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5C880D-E097-AF7C-8157-54FBCE4E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2A306-CF23-84DE-B57D-2CE319B3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C7774-C142-629C-0520-CA41FC47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30EC2-F5F1-44D5-40D8-95254F18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91B9E-3F0E-47E9-F644-3245F0BBD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49A1E-77B5-7F08-5EA7-72721F09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66546-454F-861C-3662-76899A83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A09FB-37F8-94D9-E84E-986602DA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6AF25-3F04-1353-E114-707BE11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1E3F78-4C90-EA5A-D8DF-3DEDF0708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37129-1401-8AE3-8891-41871DE53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216D1-841D-61F6-47A9-65EBC47C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70987-876D-0219-B461-AC8ABAC0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BF198-98B3-90D8-BB3E-5D22B4D8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859B01-E6F9-94FD-571C-D555B44C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3CF90-22C5-A6BA-C037-8828E60F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1AB7B-206F-6C6F-DA17-4179FAFBB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36DB-9ADF-4122-A55E-514C68FB126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08180-209B-B59F-D2AD-4C95D4339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03789-782F-C35B-7486-C9E986680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3607-3AA8-414C-9867-E9375A642B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3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680FB83C-8DD2-6A47-BFA2-B1DE67ED76BA}"/>
              </a:ext>
            </a:extLst>
          </p:cNvPr>
          <p:cNvGrpSpPr/>
          <p:nvPr/>
        </p:nvGrpSpPr>
        <p:grpSpPr>
          <a:xfrm>
            <a:off x="2239818" y="1715654"/>
            <a:ext cx="4572000" cy="2743200"/>
            <a:chOff x="2239818" y="1715654"/>
            <a:chExt cx="4572000" cy="2743200"/>
          </a:xfrm>
        </p:grpSpPr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E5A01097-E248-6F78-F0DA-5A5437D872B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50089434"/>
                </p:ext>
              </p:extLst>
            </p:nvPr>
          </p:nvGraphicFramePr>
          <p:xfrm>
            <a:off x="2239818" y="1715654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754C8DE-72F6-34DD-06FB-23183D4C664D}"/>
                </a:ext>
              </a:extLst>
            </p:cNvPr>
            <p:cNvSpPr txBox="1"/>
            <p:nvPr/>
          </p:nvSpPr>
          <p:spPr>
            <a:xfrm>
              <a:off x="4235514" y="2964143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</a:rPr>
                <a:t>35.87%</a:t>
              </a:r>
              <a:endParaRPr lang="zh-CN" altLang="en-US" sz="1000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FE303FF-6297-DDAA-CB51-A241AEEA8237}"/>
                </a:ext>
              </a:extLst>
            </p:cNvPr>
            <p:cNvSpPr txBox="1"/>
            <p:nvPr/>
          </p:nvSpPr>
          <p:spPr>
            <a:xfrm>
              <a:off x="3800352" y="3711498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</a:rPr>
                <a:t>16.30%</a:t>
              </a:r>
              <a:endParaRPr lang="zh-CN" altLang="en-US" sz="1000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C5A9CD-B0DD-38B3-916A-A162094EE863}"/>
                </a:ext>
              </a:extLst>
            </p:cNvPr>
            <p:cNvSpPr txBox="1"/>
            <p:nvPr/>
          </p:nvSpPr>
          <p:spPr>
            <a:xfrm>
              <a:off x="3020085" y="3624089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</a:rPr>
                <a:t>16.30%</a:t>
              </a:r>
              <a:endParaRPr lang="zh-CN" altLang="en-US" sz="100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651FEF8-CCAA-FDA4-4438-FDB36D0B2591}"/>
                </a:ext>
              </a:extLst>
            </p:cNvPr>
            <p:cNvSpPr txBox="1"/>
            <p:nvPr/>
          </p:nvSpPr>
          <p:spPr>
            <a:xfrm>
              <a:off x="2729781" y="2964143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</a:rPr>
                <a:t>14.13%</a:t>
              </a:r>
              <a:endParaRPr lang="zh-CN" altLang="en-US" sz="1000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BEDDB5-6C31-F920-0325-390999B4D5F5}"/>
                </a:ext>
              </a:extLst>
            </p:cNvPr>
            <p:cNvSpPr txBox="1"/>
            <p:nvPr/>
          </p:nvSpPr>
          <p:spPr>
            <a:xfrm>
              <a:off x="2973421" y="2511059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</a:rPr>
                <a:t>9.78%</a:t>
              </a:r>
              <a:endParaRPr lang="zh-CN" altLang="en-US" sz="100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E8E5365-38DA-1E6B-2B0F-EA89BDCBCB4D}"/>
                </a:ext>
              </a:extLst>
            </p:cNvPr>
            <p:cNvSpPr txBox="1"/>
            <p:nvPr/>
          </p:nvSpPr>
          <p:spPr>
            <a:xfrm>
              <a:off x="3310389" y="2304196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</a:rPr>
                <a:t>7.61%</a:t>
              </a:r>
              <a:endParaRPr lang="zh-CN" altLang="en-US" sz="1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59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a阿毛毛</dc:creator>
  <cp:lastModifiedBy>a阿毛毛</cp:lastModifiedBy>
  <cp:revision>11</cp:revision>
  <dcterms:created xsi:type="dcterms:W3CDTF">2023-01-13T09:15:46Z</dcterms:created>
  <dcterms:modified xsi:type="dcterms:W3CDTF">2023-01-13T09:26:27Z</dcterms:modified>
</cp:coreProperties>
</file>