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0B64C-524C-438F-AE7A-2C719A1E7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165B78-6127-4347-9AC7-6E0C31785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1025A-9AB1-40F1-BC85-11AFD314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555A-D422-4D8F-AEF1-8056712BC99B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97B02-0389-47FE-B684-F8BBF3FD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646DC-3FA7-4DF3-9815-2BF4B2E2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7A41-6800-4DD1-AE0B-AF0C1CFAA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1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2E82-4540-4F3A-A14B-7524EFE1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06ACCD-12CC-488F-A727-930AAB194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CCD8E-2349-4A5F-B65E-36DDBAAA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555A-D422-4D8F-AEF1-8056712BC99B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46D72-EA40-46E1-B72B-7A39CE08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A6DFF-1957-4D1C-8028-3E09A48A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7A41-6800-4DD1-AE0B-AF0C1CFAA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7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691DA4-02E8-4A5B-B5C3-4B297E7B5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6FCBE0-5154-48C6-8909-A670383E5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370E3-FF69-4CC5-AB34-01B382C6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555A-D422-4D8F-AEF1-8056712BC99B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704FD-FD11-47BB-B1C6-A3EB1E9E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6B0AB-D172-4695-A9E4-B32A804B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7A41-6800-4DD1-AE0B-AF0C1CFAA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53367-26BF-4933-95BA-5015EF99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38DE6-2D8D-4EB8-970D-1FFE235C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C9A25-1619-4E79-943F-5C0BA413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555A-D422-4D8F-AEF1-8056712BC99B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9B7CD-37E4-4F9C-944D-0E7125FD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2A217-EE28-4944-9E03-13B47B0F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7A41-6800-4DD1-AE0B-AF0C1CFAA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9B137-E7E2-4CF8-89BA-308EAF6F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70AA7-4408-48D9-B4A0-FB1D429A3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4745B-AE08-4FE5-898A-D784333E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555A-D422-4D8F-AEF1-8056712BC99B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E2DFC-95FB-4515-9766-B2C7A531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E0E53-A448-4F78-93B8-055E3397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7A41-6800-4DD1-AE0B-AF0C1CFAA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9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75355-35AC-4837-923F-CA567D71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C44EA-35D0-41EC-A38F-FD79FA551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16CA45-EABE-4B29-AB7A-E854CBBF9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BBE0C-5DB8-49BB-8B94-921383A9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555A-D422-4D8F-AEF1-8056712BC99B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73863-895F-44DD-A646-59491ACC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6EC87B-A152-4BDE-85CC-09BAB51E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7A41-6800-4DD1-AE0B-AF0C1CFAA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C538E-C4B8-4F0B-B100-AF813016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EC565-FD2C-4455-BAD7-7B73BAAA5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AAC817-7AC4-494E-BAB7-E8E3412D6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2F00B-0A24-4CAA-AE84-B5129990E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B017F8-FD42-4FCE-83D0-CFEE2E722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8C5681-C720-4B18-B385-FDF062A6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555A-D422-4D8F-AEF1-8056712BC99B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68AF51-7BD0-4C52-8BD1-49467AD3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7EB281-1F51-4312-BCBD-7B064729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7A41-6800-4DD1-AE0B-AF0C1CFAA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6FBCE-09EA-47F8-8DA7-ABC45189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DF5E84-D404-4EFA-83BA-C400874C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555A-D422-4D8F-AEF1-8056712BC99B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375E41-486F-495C-914B-AD588940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89FB92-54FA-4993-8E84-22BCFF67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7A41-6800-4DD1-AE0B-AF0C1CFAA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0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EDFEFF-F064-4E00-80EA-6D65C2F4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555A-D422-4D8F-AEF1-8056712BC99B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CBE5AB-9EE3-4923-83AB-CCF27853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3A1F26-E0CC-44C5-A73B-F509F007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7A41-6800-4DD1-AE0B-AF0C1CFAA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6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62CAC-CAF3-4E76-B8D0-392D6288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EECD3-7E99-42E3-BDDC-6B773C168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BA5967-C2D3-4115-A64F-074191D09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4E802-DD30-43EC-8ADD-980D1D67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555A-D422-4D8F-AEF1-8056712BC99B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C8710-33EA-4FC0-9DCC-D1C8E323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F8368-0631-4967-9B11-AEDBD006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7A41-6800-4DD1-AE0B-AF0C1CFAA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74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988D4-A602-4C1A-BC8C-1BA0E965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C7DB8F-B050-4F39-9504-97D9D15CE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6D66D9-2F9A-4DFE-90D3-07442723E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B185E-8DE6-4093-A8B8-D450743C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555A-D422-4D8F-AEF1-8056712BC99B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F23BC-4A6B-4E87-996C-4B0AC3E8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6EB2CC-2709-4FA2-ABB1-1C67DC0C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7A41-6800-4DD1-AE0B-AF0C1CFAA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6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93FB73-132E-4E22-A2D6-45C40982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BF3A9-E1AD-47D6-BEAD-3A4EC8E6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201B8-E215-4829-9ED1-C3EE1C719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C555A-D422-4D8F-AEF1-8056712BC99B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A22CB-5303-4C37-9253-101C95ADC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01FF3-2909-49B9-8C53-BAAA2200D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A7A41-6800-4DD1-AE0B-AF0C1CFAA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4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3294AF-01D1-4441-9610-A533E421E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925127"/>
            <a:ext cx="4333875" cy="4191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3318C49-3E41-43DC-842E-FD2EC0B2314B}"/>
              </a:ext>
            </a:extLst>
          </p:cNvPr>
          <p:cNvSpPr/>
          <p:nvPr/>
        </p:nvSpPr>
        <p:spPr>
          <a:xfrm>
            <a:off x="2103684" y="175436"/>
            <a:ext cx="628650" cy="1091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CDB023-F881-434E-A2EC-7DBE23C7AB44}"/>
              </a:ext>
            </a:extLst>
          </p:cNvPr>
          <p:cNvSpPr/>
          <p:nvPr/>
        </p:nvSpPr>
        <p:spPr>
          <a:xfrm>
            <a:off x="1320164" y="5020877"/>
            <a:ext cx="4333875" cy="2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492DE9-4ADD-4C5A-941A-681A7B85AA72}"/>
              </a:ext>
            </a:extLst>
          </p:cNvPr>
          <p:cNvSpPr txBox="1"/>
          <p:nvPr/>
        </p:nvSpPr>
        <p:spPr>
          <a:xfrm>
            <a:off x="3666483" y="143580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视频传感器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38829B-305E-4EC5-9806-659E9F07B8A0}"/>
              </a:ext>
            </a:extLst>
          </p:cNvPr>
          <p:cNvSpPr txBox="1"/>
          <p:nvPr/>
        </p:nvSpPr>
        <p:spPr>
          <a:xfrm>
            <a:off x="4708024" y="281543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检测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区域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79D14D-0834-444A-9E5A-CB15CDFC7A63}"/>
              </a:ext>
            </a:extLst>
          </p:cNvPr>
          <p:cNvSpPr txBox="1"/>
          <p:nvPr/>
        </p:nvSpPr>
        <p:spPr>
          <a:xfrm>
            <a:off x="5149170" y="256328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屏蔽门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752F19-62A0-4744-8B1A-B9CA8B78EFC2}"/>
              </a:ext>
            </a:extLst>
          </p:cNvPr>
          <p:cNvSpPr txBox="1"/>
          <p:nvPr/>
        </p:nvSpPr>
        <p:spPr>
          <a:xfrm>
            <a:off x="4176893" y="304815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列车门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0A5981C-2E4E-4854-9991-7469663EE507}"/>
              </a:ext>
            </a:extLst>
          </p:cNvPr>
          <p:cNvCxnSpPr>
            <a:cxnSpLocks/>
          </p:cNvCxnSpPr>
          <p:nvPr/>
        </p:nvCxnSpPr>
        <p:spPr>
          <a:xfrm>
            <a:off x="4416150" y="1558919"/>
            <a:ext cx="46527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40560CC-AB9B-C810-E266-1391C1B370F2}"/>
              </a:ext>
            </a:extLst>
          </p:cNvPr>
          <p:cNvCxnSpPr>
            <a:cxnSpLocks/>
          </p:cNvCxnSpPr>
          <p:nvPr/>
        </p:nvCxnSpPr>
        <p:spPr>
          <a:xfrm flipV="1">
            <a:off x="4916535" y="3768436"/>
            <a:ext cx="440556" cy="5844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CD08BF-EE0A-1E97-6753-2DC49CB0A66D}"/>
              </a:ext>
            </a:extLst>
          </p:cNvPr>
          <p:cNvCxnSpPr>
            <a:cxnSpLocks/>
          </p:cNvCxnSpPr>
          <p:nvPr/>
        </p:nvCxnSpPr>
        <p:spPr>
          <a:xfrm>
            <a:off x="5282184" y="3494363"/>
            <a:ext cx="531672" cy="0"/>
          </a:xfrm>
          <a:prstGeom prst="straightConnector1">
            <a:avLst/>
          </a:prstGeom>
          <a:ln w="476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C332623-553F-A443-D636-5C1678991F17}"/>
              </a:ext>
            </a:extLst>
          </p:cNvPr>
          <p:cNvCxnSpPr>
            <a:cxnSpLocks/>
          </p:cNvCxnSpPr>
          <p:nvPr/>
        </p:nvCxnSpPr>
        <p:spPr>
          <a:xfrm flipV="1">
            <a:off x="5406348" y="2909880"/>
            <a:ext cx="440556" cy="5844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0478E7-6A3E-5603-A142-CFA4732A66B9}"/>
              </a:ext>
            </a:extLst>
          </p:cNvPr>
          <p:cNvCxnSpPr>
            <a:cxnSpLocks/>
          </p:cNvCxnSpPr>
          <p:nvPr/>
        </p:nvCxnSpPr>
        <p:spPr>
          <a:xfrm>
            <a:off x="5648555" y="3599969"/>
            <a:ext cx="102619" cy="736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1507AE4-CF24-34A0-896E-3472585EE5F6}"/>
              </a:ext>
            </a:extLst>
          </p:cNvPr>
          <p:cNvSpPr txBox="1"/>
          <p:nvPr/>
        </p:nvSpPr>
        <p:spPr>
          <a:xfrm>
            <a:off x="5801421" y="2608758"/>
            <a:ext cx="697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屏蔽门与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列车门间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区域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79B4C07-477C-A7CB-C77C-C5433E3EF969}"/>
              </a:ext>
            </a:extLst>
          </p:cNvPr>
          <p:cNvSpPr txBox="1"/>
          <p:nvPr/>
        </p:nvSpPr>
        <p:spPr>
          <a:xfrm>
            <a:off x="5599897" y="433525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防踏空灯带</a:t>
            </a:r>
          </a:p>
        </p:txBody>
      </p:sp>
    </p:spTree>
    <p:extLst>
      <p:ext uri="{BB962C8B-B14F-4D97-AF65-F5344CB8AC3E}">
        <p14:creationId xmlns:p14="http://schemas.microsoft.com/office/powerpoint/2010/main" val="255317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a阿毛毛</cp:lastModifiedBy>
  <cp:revision>21</cp:revision>
  <dcterms:created xsi:type="dcterms:W3CDTF">2022-05-19T10:50:05Z</dcterms:created>
  <dcterms:modified xsi:type="dcterms:W3CDTF">2022-12-09T09:55:59Z</dcterms:modified>
</cp:coreProperties>
</file>