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DD"/>
    <a:srgbClr val="E9CEF4"/>
    <a:srgbClr val="F0F1D4"/>
    <a:srgbClr val="A4C2F4"/>
    <a:srgbClr val="B9B2EF"/>
    <a:srgbClr val="AECEC8"/>
    <a:srgbClr val="F0DBF6"/>
    <a:srgbClr val="EDE3F9"/>
    <a:srgbClr val="E0F2FC"/>
    <a:srgbClr val="DD7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7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A9647-733C-4BC3-B221-8DF16132467B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A2364-3A98-4BFD-B6B0-4FDB8159E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3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A2364-3A98-4BFD-B6B0-4FDB8159EA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4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3C719-A668-409A-9F64-9CAC568C7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B30414-3F02-4B05-9A5C-7C98AF212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60C43-9753-42E5-B7BA-CFDAD425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ED7C-8E96-4AE3-86DD-DBC402D825A9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7CCE2-C85A-4B6E-B63A-4294501A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9034E-1B05-47C1-9E32-F0C393E0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E013-59BF-4001-86C3-5841853CE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7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A7E0B-4F85-4CBE-81F3-A1067A46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610AE4-18EC-4DFB-AFD5-ABB13C699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AF871-3483-4E13-9D98-88D3646B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ED7C-8E96-4AE3-86DD-DBC402D825A9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B782D-8CAD-49EC-A92D-3C4697B8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0F3E6-4E97-414B-8803-07208680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E013-59BF-4001-86C3-5841853CE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5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74854F-0BCD-4488-AFAE-CC3E9E55A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AECB4F-0824-4033-91CC-5EC12A154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733C2-25F6-458A-BF5B-D4325AC2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ED7C-8E96-4AE3-86DD-DBC402D825A9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0C076-743B-4947-9CDE-816ECE08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C0960-88BD-4997-B348-35BFB78E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E013-59BF-4001-86C3-5841853CE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8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006CC-23CC-4777-A9D2-165F1E8B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7A6D2-592E-4225-99BC-176D3DA4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04146-7E36-4639-BB10-BE674E5E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ED7C-8E96-4AE3-86DD-DBC402D825A9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41DE3-6FAF-4DD3-8564-C38613CE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42DC6-A450-4AE6-9450-33861430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E013-59BF-4001-86C3-5841853CE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4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B3F02-4260-4249-9503-B0CBF72B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A73B8-F29B-4FA2-9EFF-FD465699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34050-5776-481F-8BED-13819F72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ED7C-8E96-4AE3-86DD-DBC402D825A9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BF7D4-EB11-4141-A7D2-CEED42E8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E7898-8377-4EA8-A5D4-FE197B02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E013-59BF-4001-86C3-5841853CE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9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C1C6D-38D3-4B9E-BF8D-3FAA5253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05120-AF2C-4C8D-BA85-D800B7AD6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3F8892-292E-4CD3-BF19-C528FA9B6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48CF4-30D0-490B-A7DD-948CC95E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ED7C-8E96-4AE3-86DD-DBC402D825A9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E2703-B309-474E-AF4C-A8CE71F0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70E686-F5E3-40D3-B895-262EA73C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E013-59BF-4001-86C3-5841853CE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2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4F1FC-5459-4C19-AA6C-237B7712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2A966-96D7-4EB9-8306-EB9AEC89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4AB2A-0219-49DC-9121-74C583BE6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383409-D8E7-4540-86AC-55C7E036C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C73BC9-A106-4E8B-9D1D-2B883271E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E28309-1B3E-4EA6-B2D8-9D69615C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ED7C-8E96-4AE3-86DD-DBC402D825A9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04694E-0185-4361-8D68-8D604B1F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C683D5-FAA8-479B-BA55-FCBCDCEA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E013-59BF-4001-86C3-5841853CE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1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801D5-E17D-4A25-8CB3-0F08FEA3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AEB809-D368-462F-8D72-8211EA8D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ED7C-8E96-4AE3-86DD-DBC402D825A9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1B2FFE-D5C9-47B6-8C66-F3B9EDB3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D9131B-3FA5-4FE6-8EE4-3AC286AE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E013-59BF-4001-86C3-5841853CE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DBF084-32C5-4666-92D0-C5E808F6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ED7C-8E96-4AE3-86DD-DBC402D825A9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635539-7447-4BA0-909C-D428BA42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79A353-2AC6-40FA-9226-94338830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E013-59BF-4001-86C3-5841853CE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33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96DE4-43C9-4E56-907A-FCCF6379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CB1EE-8C96-42E9-BF04-DBBE2857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04F8E5-3738-4ADC-B9B8-B21DF7FB2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71B8AC-E5F4-44F8-9C18-C9AFF4E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ED7C-8E96-4AE3-86DD-DBC402D825A9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A0467-E055-4C6E-8130-6EA883F3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55FEE-80DA-4839-8247-62522455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E013-59BF-4001-86C3-5841853CE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9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61289-22E7-440A-B111-0FB0E3F7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BBF38F-101E-4317-98C0-686524077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6D722-C486-412B-8128-43216B1E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B85A6-C683-4129-BF65-1A24AB46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ED7C-8E96-4AE3-86DD-DBC402D825A9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DE4D5-F84C-4616-A872-84F58407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FCB87-5864-4152-874C-36AAE49E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E013-59BF-4001-86C3-5841853CE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68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25D893-49F1-41C2-AF8E-86E35109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EA3EEF-BF55-41D5-ABD7-D59E208A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31EA5-B896-4E83-8824-CDF6E67CC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ED7C-8E96-4AE3-86DD-DBC402D825A9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44A8E-85E9-4B33-8498-03AE5AB45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CDD94-EBB4-49C5-BEBF-276AF9990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E013-59BF-4001-86C3-5841853CE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3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BEABBE5-2219-F4AA-77D9-CF629D957CA3}"/>
              </a:ext>
            </a:extLst>
          </p:cNvPr>
          <p:cNvGrpSpPr/>
          <p:nvPr/>
        </p:nvGrpSpPr>
        <p:grpSpPr>
          <a:xfrm>
            <a:off x="74582" y="403885"/>
            <a:ext cx="11883127" cy="5162413"/>
            <a:chOff x="74582" y="403885"/>
            <a:chExt cx="11883127" cy="5162413"/>
          </a:xfrm>
        </p:grpSpPr>
        <p:sp>
          <p:nvSpPr>
            <p:cNvPr id="98" name="Google Shape;6597;p67">
              <a:extLst>
                <a:ext uri="{FF2B5EF4-FFF2-40B4-BE49-F238E27FC236}">
                  <a16:creationId xmlns:a16="http://schemas.microsoft.com/office/drawing/2014/main" id="{E9295637-B777-4085-A75B-8AC5DBCDD412}"/>
                </a:ext>
              </a:extLst>
            </p:cNvPr>
            <p:cNvSpPr txBox="1"/>
            <p:nvPr/>
          </p:nvSpPr>
          <p:spPr>
            <a:xfrm>
              <a:off x="1771830" y="428337"/>
              <a:ext cx="1260557" cy="274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骨干网络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9" name="Google Shape;6598;p67">
              <a:extLst>
                <a:ext uri="{FF2B5EF4-FFF2-40B4-BE49-F238E27FC236}">
                  <a16:creationId xmlns:a16="http://schemas.microsoft.com/office/drawing/2014/main" id="{8E43D30A-2F38-4F93-9CFE-21CF71F12395}"/>
                </a:ext>
              </a:extLst>
            </p:cNvPr>
            <p:cNvCxnSpPr>
              <a:cxnSpLocks/>
            </p:cNvCxnSpPr>
            <p:nvPr/>
          </p:nvCxnSpPr>
          <p:spPr>
            <a:xfrm>
              <a:off x="1479480" y="1339674"/>
              <a:ext cx="217581" cy="0"/>
            </a:xfrm>
            <a:prstGeom prst="straightConnector1">
              <a:avLst/>
            </a:prstGeom>
            <a:noFill/>
            <a:ln w="952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5" name="Google Shape;66;p15">
              <a:extLst>
                <a:ext uri="{FF2B5EF4-FFF2-40B4-BE49-F238E27FC236}">
                  <a16:creationId xmlns:a16="http://schemas.microsoft.com/office/drawing/2014/main" id="{0D8B8E7C-3FD2-43E8-8DBF-BA4450790DF2}"/>
                </a:ext>
              </a:extLst>
            </p:cNvPr>
            <p:cNvSpPr/>
            <p:nvPr/>
          </p:nvSpPr>
          <p:spPr>
            <a:xfrm>
              <a:off x="1948930" y="1101890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CONV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6" name="Google Shape;67;p15">
              <a:extLst>
                <a:ext uri="{FF2B5EF4-FFF2-40B4-BE49-F238E27FC236}">
                  <a16:creationId xmlns:a16="http://schemas.microsoft.com/office/drawing/2014/main" id="{F0821F9A-AD8E-4B3F-A536-BC6476AFAF91}"/>
                </a:ext>
              </a:extLst>
            </p:cNvPr>
            <p:cNvSpPr/>
            <p:nvPr/>
          </p:nvSpPr>
          <p:spPr>
            <a:xfrm>
              <a:off x="1948930" y="1476904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FFFF">
                    <a:alpha val="15000"/>
                  </a:srgbClr>
                </a:gs>
                <a:gs pos="100000">
                  <a:srgbClr val="B0DAF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CoT3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" name="Google Shape;69;p15">
              <a:extLst>
                <a:ext uri="{FF2B5EF4-FFF2-40B4-BE49-F238E27FC236}">
                  <a16:creationId xmlns:a16="http://schemas.microsoft.com/office/drawing/2014/main" id="{CF1C17DC-2FBE-4B89-A283-E7F4584D88AB}"/>
                </a:ext>
              </a:extLst>
            </p:cNvPr>
            <p:cNvSpPr/>
            <p:nvPr/>
          </p:nvSpPr>
          <p:spPr>
            <a:xfrm>
              <a:off x="1948038" y="4850831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FFFF">
                    <a:alpha val="15000"/>
                  </a:srgbClr>
                </a:gs>
                <a:gs pos="100000">
                  <a:srgbClr val="B0DAF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CoT3</a:t>
              </a:r>
            </a:p>
          </p:txBody>
        </p:sp>
        <p:sp>
          <p:nvSpPr>
            <p:cNvPr id="333" name="Google Shape;66;p15">
              <a:extLst>
                <a:ext uri="{FF2B5EF4-FFF2-40B4-BE49-F238E27FC236}">
                  <a16:creationId xmlns:a16="http://schemas.microsoft.com/office/drawing/2014/main" id="{32056307-7169-4E07-B8F9-EE9819433CE7}"/>
                </a:ext>
              </a:extLst>
            </p:cNvPr>
            <p:cNvSpPr/>
            <p:nvPr/>
          </p:nvSpPr>
          <p:spPr>
            <a:xfrm>
              <a:off x="1948930" y="1851918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CONV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4" name="Google Shape;67;p15">
              <a:extLst>
                <a:ext uri="{FF2B5EF4-FFF2-40B4-BE49-F238E27FC236}">
                  <a16:creationId xmlns:a16="http://schemas.microsoft.com/office/drawing/2014/main" id="{F98763DB-9838-4EF4-AC5D-D2FF045A1C71}"/>
                </a:ext>
              </a:extLst>
            </p:cNvPr>
            <p:cNvSpPr/>
            <p:nvPr/>
          </p:nvSpPr>
          <p:spPr>
            <a:xfrm>
              <a:off x="1948930" y="2226932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FFFF">
                    <a:alpha val="15000"/>
                  </a:srgbClr>
                </a:gs>
                <a:gs pos="100000">
                  <a:srgbClr val="B0DAF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CoT3</a:t>
              </a:r>
            </a:p>
          </p:txBody>
        </p:sp>
        <p:sp>
          <p:nvSpPr>
            <p:cNvPr id="335" name="Google Shape;66;p15">
              <a:extLst>
                <a:ext uri="{FF2B5EF4-FFF2-40B4-BE49-F238E27FC236}">
                  <a16:creationId xmlns:a16="http://schemas.microsoft.com/office/drawing/2014/main" id="{704A2D75-4A33-4C75-819D-1D5CDD8E456E}"/>
                </a:ext>
              </a:extLst>
            </p:cNvPr>
            <p:cNvSpPr/>
            <p:nvPr/>
          </p:nvSpPr>
          <p:spPr>
            <a:xfrm>
              <a:off x="3154286" y="1476904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CONV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6" name="Google Shape;67;p15">
              <a:extLst>
                <a:ext uri="{FF2B5EF4-FFF2-40B4-BE49-F238E27FC236}">
                  <a16:creationId xmlns:a16="http://schemas.microsoft.com/office/drawing/2014/main" id="{05FD99A0-F17E-4AE1-ABEB-EF9756374334}"/>
                </a:ext>
              </a:extLst>
            </p:cNvPr>
            <p:cNvSpPr/>
            <p:nvPr/>
          </p:nvSpPr>
          <p:spPr>
            <a:xfrm>
              <a:off x="3154286" y="1851918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3×C3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7" name="Google Shape;66;p15">
              <a:extLst>
                <a:ext uri="{FF2B5EF4-FFF2-40B4-BE49-F238E27FC236}">
                  <a16:creationId xmlns:a16="http://schemas.microsoft.com/office/drawing/2014/main" id="{FAB39182-E309-4EB8-83F4-DAB2645DBC9C}"/>
                </a:ext>
              </a:extLst>
            </p:cNvPr>
            <p:cNvSpPr/>
            <p:nvPr/>
          </p:nvSpPr>
          <p:spPr>
            <a:xfrm>
              <a:off x="3154286" y="2976959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CONV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" name="Google Shape;67;p15">
              <a:extLst>
                <a:ext uri="{FF2B5EF4-FFF2-40B4-BE49-F238E27FC236}">
                  <a16:creationId xmlns:a16="http://schemas.microsoft.com/office/drawing/2014/main" id="{5378B247-8C4A-4733-A2B1-BEE4A49918D1}"/>
                </a:ext>
              </a:extLst>
            </p:cNvPr>
            <p:cNvSpPr/>
            <p:nvPr/>
          </p:nvSpPr>
          <p:spPr>
            <a:xfrm>
              <a:off x="3154286" y="3351734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3×C3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1" name="Google Shape;66;p15">
              <a:extLst>
                <a:ext uri="{FF2B5EF4-FFF2-40B4-BE49-F238E27FC236}">
                  <a16:creationId xmlns:a16="http://schemas.microsoft.com/office/drawing/2014/main" id="{9F44E0E5-CE7E-4888-B499-6DF53764427F}"/>
                </a:ext>
              </a:extLst>
            </p:cNvPr>
            <p:cNvSpPr/>
            <p:nvPr/>
          </p:nvSpPr>
          <p:spPr>
            <a:xfrm>
              <a:off x="1948930" y="3351734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CONV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2" name="Google Shape;67;p15">
              <a:extLst>
                <a:ext uri="{FF2B5EF4-FFF2-40B4-BE49-F238E27FC236}">
                  <a16:creationId xmlns:a16="http://schemas.microsoft.com/office/drawing/2014/main" id="{16ECF0C8-EBDA-415F-9ECB-D21BFDD7B4AD}"/>
                </a:ext>
              </a:extLst>
            </p:cNvPr>
            <p:cNvSpPr/>
            <p:nvPr/>
          </p:nvSpPr>
          <p:spPr>
            <a:xfrm>
              <a:off x="1948930" y="3726508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FFFF">
                    <a:alpha val="15000"/>
                  </a:srgbClr>
                </a:gs>
                <a:gs pos="100000">
                  <a:srgbClr val="B0DAF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CoT3</a:t>
              </a:r>
            </a:p>
          </p:txBody>
        </p:sp>
        <p:sp>
          <p:nvSpPr>
            <p:cNvPr id="343" name="Google Shape;66;p15">
              <a:extLst>
                <a:ext uri="{FF2B5EF4-FFF2-40B4-BE49-F238E27FC236}">
                  <a16:creationId xmlns:a16="http://schemas.microsoft.com/office/drawing/2014/main" id="{C52EC3CD-A9C6-414F-9BFC-3ED3CEA92AC0}"/>
                </a:ext>
              </a:extLst>
            </p:cNvPr>
            <p:cNvSpPr/>
            <p:nvPr/>
          </p:nvSpPr>
          <p:spPr>
            <a:xfrm>
              <a:off x="1948930" y="4101283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CONV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4" name="Google Shape;66;p15">
              <a:extLst>
                <a:ext uri="{FF2B5EF4-FFF2-40B4-BE49-F238E27FC236}">
                  <a16:creationId xmlns:a16="http://schemas.microsoft.com/office/drawing/2014/main" id="{A04F75B1-E312-4834-9416-D3C2F9D0F6B5}"/>
                </a:ext>
              </a:extLst>
            </p:cNvPr>
            <p:cNvSpPr/>
            <p:nvPr/>
          </p:nvSpPr>
          <p:spPr>
            <a:xfrm>
              <a:off x="3154286" y="4850831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CONV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7" name="Google Shape;67;p15">
              <a:extLst>
                <a:ext uri="{FF2B5EF4-FFF2-40B4-BE49-F238E27FC236}">
                  <a16:creationId xmlns:a16="http://schemas.microsoft.com/office/drawing/2014/main" id="{B0F454A9-E96C-4FFA-8CEB-6317164DA70F}"/>
                </a:ext>
              </a:extLst>
            </p:cNvPr>
            <p:cNvSpPr/>
            <p:nvPr/>
          </p:nvSpPr>
          <p:spPr>
            <a:xfrm>
              <a:off x="4392563" y="3353128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3×C3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" name="Google Shape;66;p15">
              <a:extLst>
                <a:ext uri="{FF2B5EF4-FFF2-40B4-BE49-F238E27FC236}">
                  <a16:creationId xmlns:a16="http://schemas.microsoft.com/office/drawing/2014/main" id="{2883ADA3-0B20-4204-B0E4-F04F83D1E2D8}"/>
                </a:ext>
              </a:extLst>
            </p:cNvPr>
            <p:cNvSpPr/>
            <p:nvPr/>
          </p:nvSpPr>
          <p:spPr>
            <a:xfrm>
              <a:off x="4392563" y="4117916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CONV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3" name="Google Shape;66;p15">
              <a:extLst>
                <a:ext uri="{FF2B5EF4-FFF2-40B4-BE49-F238E27FC236}">
                  <a16:creationId xmlns:a16="http://schemas.microsoft.com/office/drawing/2014/main" id="{5773E3A0-4591-46AC-B310-7D07BC1E4FF9}"/>
                </a:ext>
              </a:extLst>
            </p:cNvPr>
            <p:cNvSpPr/>
            <p:nvPr/>
          </p:nvSpPr>
          <p:spPr>
            <a:xfrm>
              <a:off x="9344778" y="4850831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CONV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4" name="Google Shape;66;p15">
              <a:extLst>
                <a:ext uri="{FF2B5EF4-FFF2-40B4-BE49-F238E27FC236}">
                  <a16:creationId xmlns:a16="http://schemas.microsoft.com/office/drawing/2014/main" id="{6D4388BE-3A41-4231-A73A-7B81BCF63758}"/>
                </a:ext>
              </a:extLst>
            </p:cNvPr>
            <p:cNvSpPr/>
            <p:nvPr/>
          </p:nvSpPr>
          <p:spPr>
            <a:xfrm>
              <a:off x="9340849" y="3341032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CONV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5" name="Google Shape;66;p15">
              <a:extLst>
                <a:ext uri="{FF2B5EF4-FFF2-40B4-BE49-F238E27FC236}">
                  <a16:creationId xmlns:a16="http://schemas.microsoft.com/office/drawing/2014/main" id="{DA32E74C-18C0-4EC8-B47B-C6D73F2A1897}"/>
                </a:ext>
              </a:extLst>
            </p:cNvPr>
            <p:cNvSpPr/>
            <p:nvPr/>
          </p:nvSpPr>
          <p:spPr>
            <a:xfrm>
              <a:off x="9340849" y="1851918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CONV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3" name="Google Shape;6393;p64">
              <a:extLst>
                <a:ext uri="{FF2B5EF4-FFF2-40B4-BE49-F238E27FC236}">
                  <a16:creationId xmlns:a16="http://schemas.microsoft.com/office/drawing/2014/main" id="{871E0086-2A7A-4106-AE6C-9556949ED5E7}"/>
                </a:ext>
              </a:extLst>
            </p:cNvPr>
            <p:cNvSpPr txBox="1"/>
            <p:nvPr/>
          </p:nvSpPr>
          <p:spPr>
            <a:xfrm rot="17678449">
              <a:off x="2746286" y="1671184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18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" name="Google Shape;6393;p64">
              <a:extLst>
                <a:ext uri="{FF2B5EF4-FFF2-40B4-BE49-F238E27FC236}">
                  <a16:creationId xmlns:a16="http://schemas.microsoft.com/office/drawing/2014/main" id="{247FC634-4401-4088-9473-535D7B271312}"/>
                </a:ext>
              </a:extLst>
            </p:cNvPr>
            <p:cNvSpPr txBox="1"/>
            <p:nvPr/>
          </p:nvSpPr>
          <p:spPr>
            <a:xfrm rot="17678449">
              <a:off x="1494382" y="915038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5" name="Google Shape;6393;p64">
              <a:extLst>
                <a:ext uri="{FF2B5EF4-FFF2-40B4-BE49-F238E27FC236}">
                  <a16:creationId xmlns:a16="http://schemas.microsoft.com/office/drawing/2014/main" id="{1640CCA7-6CE7-42E1-9DC7-8D0F4DEDCAB9}"/>
                </a:ext>
              </a:extLst>
            </p:cNvPr>
            <p:cNvSpPr txBox="1"/>
            <p:nvPr/>
          </p:nvSpPr>
          <p:spPr>
            <a:xfrm rot="17678449">
              <a:off x="1494382" y="1293350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6" name="Google Shape;6393;p64">
              <a:extLst>
                <a:ext uri="{FF2B5EF4-FFF2-40B4-BE49-F238E27FC236}">
                  <a16:creationId xmlns:a16="http://schemas.microsoft.com/office/drawing/2014/main" id="{6E92F9BF-4C45-46E7-96B5-E046676C85A5}"/>
                </a:ext>
              </a:extLst>
            </p:cNvPr>
            <p:cNvSpPr txBox="1"/>
            <p:nvPr/>
          </p:nvSpPr>
          <p:spPr>
            <a:xfrm rot="17678449">
              <a:off x="1497630" y="1699104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7" name="Google Shape;6393;p64">
              <a:extLst>
                <a:ext uri="{FF2B5EF4-FFF2-40B4-BE49-F238E27FC236}">
                  <a16:creationId xmlns:a16="http://schemas.microsoft.com/office/drawing/2014/main" id="{9DA6AC8C-CECD-40F1-8B3A-8483E359C608}"/>
                </a:ext>
              </a:extLst>
            </p:cNvPr>
            <p:cNvSpPr txBox="1"/>
            <p:nvPr/>
          </p:nvSpPr>
          <p:spPr>
            <a:xfrm rot="17678449">
              <a:off x="1497632" y="2068522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8" name="Google Shape;6393;p64">
              <a:extLst>
                <a:ext uri="{FF2B5EF4-FFF2-40B4-BE49-F238E27FC236}">
                  <a16:creationId xmlns:a16="http://schemas.microsoft.com/office/drawing/2014/main" id="{39F02F48-1F26-4ADB-859B-9CFC32B0E541}"/>
                </a:ext>
              </a:extLst>
            </p:cNvPr>
            <p:cNvSpPr txBox="1"/>
            <p:nvPr/>
          </p:nvSpPr>
          <p:spPr>
            <a:xfrm rot="17678449">
              <a:off x="1494383" y="2472187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9" name="Google Shape;6393;p64">
              <a:extLst>
                <a:ext uri="{FF2B5EF4-FFF2-40B4-BE49-F238E27FC236}">
                  <a16:creationId xmlns:a16="http://schemas.microsoft.com/office/drawing/2014/main" id="{22714B0B-A055-43E5-808F-DC1F5DCAFC69}"/>
                </a:ext>
              </a:extLst>
            </p:cNvPr>
            <p:cNvSpPr txBox="1"/>
            <p:nvPr/>
          </p:nvSpPr>
          <p:spPr>
            <a:xfrm rot="17678449">
              <a:off x="1494382" y="3557057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" name="Google Shape;6393;p64">
              <a:extLst>
                <a:ext uri="{FF2B5EF4-FFF2-40B4-BE49-F238E27FC236}">
                  <a16:creationId xmlns:a16="http://schemas.microsoft.com/office/drawing/2014/main" id="{8FCE2C70-FFFE-41AF-91D9-A7D124A6A8D2}"/>
                </a:ext>
              </a:extLst>
            </p:cNvPr>
            <p:cNvSpPr txBox="1"/>
            <p:nvPr/>
          </p:nvSpPr>
          <p:spPr>
            <a:xfrm rot="17678449">
              <a:off x="1494381" y="3930395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" name="Google Shape;6393;p64">
              <a:extLst>
                <a:ext uri="{FF2B5EF4-FFF2-40B4-BE49-F238E27FC236}">
                  <a16:creationId xmlns:a16="http://schemas.microsoft.com/office/drawing/2014/main" id="{D81FA2D6-B30E-476F-8DB8-E44D0CFC85E3}"/>
                </a:ext>
              </a:extLst>
            </p:cNvPr>
            <p:cNvSpPr txBox="1"/>
            <p:nvPr/>
          </p:nvSpPr>
          <p:spPr>
            <a:xfrm rot="17678449">
              <a:off x="1494379" y="4317472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2" name="Google Shape;6393;p64">
              <a:extLst>
                <a:ext uri="{FF2B5EF4-FFF2-40B4-BE49-F238E27FC236}">
                  <a16:creationId xmlns:a16="http://schemas.microsoft.com/office/drawing/2014/main" id="{DFEE6D81-20F9-4EB4-A338-B7EB752CE816}"/>
                </a:ext>
              </a:extLst>
            </p:cNvPr>
            <p:cNvSpPr txBox="1"/>
            <p:nvPr/>
          </p:nvSpPr>
          <p:spPr>
            <a:xfrm rot="17678449">
              <a:off x="1508251" y="4688897"/>
              <a:ext cx="576905" cy="199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3" name="Google Shape;6393;p64">
              <a:extLst>
                <a:ext uri="{FF2B5EF4-FFF2-40B4-BE49-F238E27FC236}">
                  <a16:creationId xmlns:a16="http://schemas.microsoft.com/office/drawing/2014/main" id="{C545C935-4B6D-4438-A2C1-4E034866EA38}"/>
                </a:ext>
              </a:extLst>
            </p:cNvPr>
            <p:cNvSpPr txBox="1"/>
            <p:nvPr/>
          </p:nvSpPr>
          <p:spPr>
            <a:xfrm rot="17678449">
              <a:off x="1494378" y="5076617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4" name="Google Shape;308;p20">
              <a:extLst>
                <a:ext uri="{FF2B5EF4-FFF2-40B4-BE49-F238E27FC236}">
                  <a16:creationId xmlns:a16="http://schemas.microsoft.com/office/drawing/2014/main" id="{8E405E03-EA12-4462-A708-BCC9249E56FB}"/>
                </a:ext>
              </a:extLst>
            </p:cNvPr>
            <p:cNvSpPr/>
            <p:nvPr/>
          </p:nvSpPr>
          <p:spPr>
            <a:xfrm>
              <a:off x="3154286" y="2230880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zh-CN" sz="1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Concat</a:t>
              </a:r>
              <a:endPara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5" name="Google Shape;308;p20">
              <a:extLst>
                <a:ext uri="{FF2B5EF4-FFF2-40B4-BE49-F238E27FC236}">
                  <a16:creationId xmlns:a16="http://schemas.microsoft.com/office/drawing/2014/main" id="{7AA299F1-21BE-43DA-A2CE-FDBE11648C56}"/>
                </a:ext>
              </a:extLst>
            </p:cNvPr>
            <p:cNvSpPr/>
            <p:nvPr/>
          </p:nvSpPr>
          <p:spPr>
            <a:xfrm>
              <a:off x="3156485" y="3726508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zh-CN" sz="1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Concat</a:t>
              </a:r>
              <a:endPara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7" name="Google Shape;308;p20">
              <a:extLst>
                <a:ext uri="{FF2B5EF4-FFF2-40B4-BE49-F238E27FC236}">
                  <a16:creationId xmlns:a16="http://schemas.microsoft.com/office/drawing/2014/main" id="{E0BB9737-B929-4C49-A13B-BB2314B0E842}"/>
                </a:ext>
              </a:extLst>
            </p:cNvPr>
            <p:cNvSpPr/>
            <p:nvPr/>
          </p:nvSpPr>
          <p:spPr>
            <a:xfrm>
              <a:off x="4392563" y="4850831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zh-CN" sz="1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Concat</a:t>
              </a:r>
              <a:endPara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9" name="Google Shape;6393;p64">
              <a:extLst>
                <a:ext uri="{FF2B5EF4-FFF2-40B4-BE49-F238E27FC236}">
                  <a16:creationId xmlns:a16="http://schemas.microsoft.com/office/drawing/2014/main" id="{E9AFC080-DF2E-408E-9512-DDA96794E959}"/>
                </a:ext>
              </a:extLst>
            </p:cNvPr>
            <p:cNvSpPr txBox="1"/>
            <p:nvPr/>
          </p:nvSpPr>
          <p:spPr>
            <a:xfrm rot="17678449">
              <a:off x="2749534" y="2042471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17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" name="Google Shape;6393;p64">
              <a:extLst>
                <a:ext uri="{FF2B5EF4-FFF2-40B4-BE49-F238E27FC236}">
                  <a16:creationId xmlns:a16="http://schemas.microsoft.com/office/drawing/2014/main" id="{E5D2A899-698E-44D1-8845-CF1FB2B6232B}"/>
                </a:ext>
              </a:extLst>
            </p:cNvPr>
            <p:cNvSpPr txBox="1"/>
            <p:nvPr/>
          </p:nvSpPr>
          <p:spPr>
            <a:xfrm rot="17678449">
              <a:off x="2719577" y="2483967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1" name="Google Shape;6393;p64">
              <a:extLst>
                <a:ext uri="{FF2B5EF4-FFF2-40B4-BE49-F238E27FC236}">
                  <a16:creationId xmlns:a16="http://schemas.microsoft.com/office/drawing/2014/main" id="{0596B09C-D092-4E63-A042-658E6F8F201A}"/>
                </a:ext>
              </a:extLst>
            </p:cNvPr>
            <p:cNvSpPr txBox="1"/>
            <p:nvPr/>
          </p:nvSpPr>
          <p:spPr>
            <a:xfrm rot="17678449">
              <a:off x="2716328" y="2804600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15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2" name="Google Shape;6393;p64">
              <a:extLst>
                <a:ext uri="{FF2B5EF4-FFF2-40B4-BE49-F238E27FC236}">
                  <a16:creationId xmlns:a16="http://schemas.microsoft.com/office/drawing/2014/main" id="{39ADC22A-F77F-414B-AD71-C6A98DA51944}"/>
                </a:ext>
              </a:extLst>
            </p:cNvPr>
            <p:cNvSpPr txBox="1"/>
            <p:nvPr/>
          </p:nvSpPr>
          <p:spPr>
            <a:xfrm rot="17678449">
              <a:off x="2719577" y="3172424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14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" name="Google Shape;6393;p64">
              <a:extLst>
                <a:ext uri="{FF2B5EF4-FFF2-40B4-BE49-F238E27FC236}">
                  <a16:creationId xmlns:a16="http://schemas.microsoft.com/office/drawing/2014/main" id="{56E69ADA-A0D7-4AFD-9D0F-DD6BC5AF3FB8}"/>
                </a:ext>
              </a:extLst>
            </p:cNvPr>
            <p:cNvSpPr txBox="1"/>
            <p:nvPr/>
          </p:nvSpPr>
          <p:spPr>
            <a:xfrm rot="17678449">
              <a:off x="2722829" y="3550933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13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4" name="Google Shape;6393;p64">
              <a:extLst>
                <a:ext uri="{FF2B5EF4-FFF2-40B4-BE49-F238E27FC236}">
                  <a16:creationId xmlns:a16="http://schemas.microsoft.com/office/drawing/2014/main" id="{009C8C62-5540-4725-9107-2E3B0E05CDE2}"/>
                </a:ext>
              </a:extLst>
            </p:cNvPr>
            <p:cNvSpPr txBox="1"/>
            <p:nvPr/>
          </p:nvSpPr>
          <p:spPr>
            <a:xfrm rot="17678449">
              <a:off x="2722829" y="3995943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5" name="Google Shape;6393;p64">
              <a:extLst>
                <a:ext uri="{FF2B5EF4-FFF2-40B4-BE49-F238E27FC236}">
                  <a16:creationId xmlns:a16="http://schemas.microsoft.com/office/drawing/2014/main" id="{4669BBBB-9071-4F6C-9226-4E95BFCE8DB7}"/>
                </a:ext>
              </a:extLst>
            </p:cNvPr>
            <p:cNvSpPr txBox="1"/>
            <p:nvPr/>
          </p:nvSpPr>
          <p:spPr>
            <a:xfrm rot="17678449">
              <a:off x="2722829" y="4294850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11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7" name="Google Shape;6393;p64">
              <a:extLst>
                <a:ext uri="{FF2B5EF4-FFF2-40B4-BE49-F238E27FC236}">
                  <a16:creationId xmlns:a16="http://schemas.microsoft.com/office/drawing/2014/main" id="{14E7F2D7-110B-4278-888B-F3005CEF8B9E}"/>
                </a:ext>
              </a:extLst>
            </p:cNvPr>
            <p:cNvSpPr txBox="1"/>
            <p:nvPr/>
          </p:nvSpPr>
          <p:spPr>
            <a:xfrm rot="17678449">
              <a:off x="2735145" y="5119859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8" name="Google Shape;6393;p64">
              <a:extLst>
                <a:ext uri="{FF2B5EF4-FFF2-40B4-BE49-F238E27FC236}">
                  <a16:creationId xmlns:a16="http://schemas.microsoft.com/office/drawing/2014/main" id="{76975768-0557-4EA3-9E7F-E82D99C3EB4A}"/>
                </a:ext>
              </a:extLst>
            </p:cNvPr>
            <p:cNvSpPr txBox="1"/>
            <p:nvPr/>
          </p:nvSpPr>
          <p:spPr>
            <a:xfrm rot="17678449">
              <a:off x="3984879" y="3542304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" name="Google Shape;6393;p64">
              <a:extLst>
                <a:ext uri="{FF2B5EF4-FFF2-40B4-BE49-F238E27FC236}">
                  <a16:creationId xmlns:a16="http://schemas.microsoft.com/office/drawing/2014/main" id="{F7ABF16B-2F77-4976-820F-9D7C5FD26570}"/>
                </a:ext>
              </a:extLst>
            </p:cNvPr>
            <p:cNvSpPr txBox="1"/>
            <p:nvPr/>
          </p:nvSpPr>
          <p:spPr>
            <a:xfrm rot="17678449">
              <a:off x="3984879" y="4302642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21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2" name="Google Shape;6393;p64">
              <a:extLst>
                <a:ext uri="{FF2B5EF4-FFF2-40B4-BE49-F238E27FC236}">
                  <a16:creationId xmlns:a16="http://schemas.microsoft.com/office/drawing/2014/main" id="{BB480873-B578-44EC-A083-9BB4DD52B3DC}"/>
                </a:ext>
              </a:extLst>
            </p:cNvPr>
            <p:cNvSpPr txBox="1"/>
            <p:nvPr/>
          </p:nvSpPr>
          <p:spPr>
            <a:xfrm rot="17678449">
              <a:off x="3984877" y="5111484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22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3" name="Google Shape;6393;p64">
              <a:extLst>
                <a:ext uri="{FF2B5EF4-FFF2-40B4-BE49-F238E27FC236}">
                  <a16:creationId xmlns:a16="http://schemas.microsoft.com/office/drawing/2014/main" id="{EBFA90C2-D58B-4BE7-A11B-49ECA5B45DE7}"/>
                </a:ext>
              </a:extLst>
            </p:cNvPr>
            <p:cNvSpPr txBox="1"/>
            <p:nvPr/>
          </p:nvSpPr>
          <p:spPr>
            <a:xfrm rot="17678449">
              <a:off x="5206338" y="5162907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23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4" name="Google Shape;6393;p64">
              <a:extLst>
                <a:ext uri="{FF2B5EF4-FFF2-40B4-BE49-F238E27FC236}">
                  <a16:creationId xmlns:a16="http://schemas.microsoft.com/office/drawing/2014/main" id="{2EE03578-98FC-4635-9778-922512F83203}"/>
                </a:ext>
              </a:extLst>
            </p:cNvPr>
            <p:cNvSpPr txBox="1"/>
            <p:nvPr/>
          </p:nvSpPr>
          <p:spPr>
            <a:xfrm rot="17678449">
              <a:off x="7245708" y="5128664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7" name="Google Shape;308;p20">
              <a:extLst>
                <a:ext uri="{FF2B5EF4-FFF2-40B4-BE49-F238E27FC236}">
                  <a16:creationId xmlns:a16="http://schemas.microsoft.com/office/drawing/2014/main" id="{D7FF6A3D-92F4-4844-A4A1-F9B987272C01}"/>
                </a:ext>
              </a:extLst>
            </p:cNvPr>
            <p:cNvSpPr/>
            <p:nvPr/>
          </p:nvSpPr>
          <p:spPr>
            <a:xfrm>
              <a:off x="4386213" y="2970793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zh-CN" sz="1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Concat</a:t>
              </a:r>
              <a:endPara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8" name="Google Shape;6393;p64">
              <a:extLst>
                <a:ext uri="{FF2B5EF4-FFF2-40B4-BE49-F238E27FC236}">
                  <a16:creationId xmlns:a16="http://schemas.microsoft.com/office/drawing/2014/main" id="{379F91DB-68AB-49E4-95D0-DC6AB4E75CC4}"/>
                </a:ext>
              </a:extLst>
            </p:cNvPr>
            <p:cNvSpPr txBox="1"/>
            <p:nvPr/>
          </p:nvSpPr>
          <p:spPr>
            <a:xfrm rot="17678449">
              <a:off x="3951506" y="3239568"/>
              <a:ext cx="576905" cy="229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19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5" name="直接箭头连接符 464">
              <a:extLst>
                <a:ext uri="{FF2B5EF4-FFF2-40B4-BE49-F238E27FC236}">
                  <a16:creationId xmlns:a16="http://schemas.microsoft.com/office/drawing/2014/main" id="{B7C8FBC2-983A-43DB-A1A6-E1B150E8CAE7}"/>
                </a:ext>
              </a:extLst>
            </p:cNvPr>
            <p:cNvCxnSpPr>
              <a:cxnSpLocks/>
              <a:endCxn id="325" idx="0"/>
            </p:cNvCxnSpPr>
            <p:nvPr/>
          </p:nvCxnSpPr>
          <p:spPr>
            <a:xfrm>
              <a:off x="2405353" y="1002057"/>
              <a:ext cx="0" cy="998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7" name="直接箭头连接符 466">
              <a:extLst>
                <a:ext uri="{FF2B5EF4-FFF2-40B4-BE49-F238E27FC236}">
                  <a16:creationId xmlns:a16="http://schemas.microsoft.com/office/drawing/2014/main" id="{30BE1822-0F6C-40BC-81B7-19353CE32F7D}"/>
                </a:ext>
              </a:extLst>
            </p:cNvPr>
            <p:cNvCxnSpPr>
              <a:stCxn id="325" idx="2"/>
              <a:endCxn id="326" idx="0"/>
            </p:cNvCxnSpPr>
            <p:nvPr/>
          </p:nvCxnSpPr>
          <p:spPr>
            <a:xfrm>
              <a:off x="2405353" y="1377070"/>
              <a:ext cx="0" cy="998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9" name="直接箭头连接符 468">
              <a:extLst>
                <a:ext uri="{FF2B5EF4-FFF2-40B4-BE49-F238E27FC236}">
                  <a16:creationId xmlns:a16="http://schemas.microsoft.com/office/drawing/2014/main" id="{0E3CA014-A0A1-4957-AB42-66407BD3B0A3}"/>
                </a:ext>
              </a:extLst>
            </p:cNvPr>
            <p:cNvCxnSpPr>
              <a:stCxn id="326" idx="2"/>
              <a:endCxn id="333" idx="0"/>
            </p:cNvCxnSpPr>
            <p:nvPr/>
          </p:nvCxnSpPr>
          <p:spPr>
            <a:xfrm>
              <a:off x="2405353" y="1752084"/>
              <a:ext cx="0" cy="998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1" name="直接箭头连接符 470">
              <a:extLst>
                <a:ext uri="{FF2B5EF4-FFF2-40B4-BE49-F238E27FC236}">
                  <a16:creationId xmlns:a16="http://schemas.microsoft.com/office/drawing/2014/main" id="{3897DE7B-FEC2-4A65-856E-324131F2421D}"/>
                </a:ext>
              </a:extLst>
            </p:cNvPr>
            <p:cNvCxnSpPr>
              <a:stCxn id="333" idx="2"/>
              <a:endCxn id="334" idx="0"/>
            </p:cNvCxnSpPr>
            <p:nvPr/>
          </p:nvCxnSpPr>
          <p:spPr>
            <a:xfrm>
              <a:off x="2405353" y="2127098"/>
              <a:ext cx="0" cy="998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3" name="直接箭头连接符 472">
              <a:extLst>
                <a:ext uri="{FF2B5EF4-FFF2-40B4-BE49-F238E27FC236}">
                  <a16:creationId xmlns:a16="http://schemas.microsoft.com/office/drawing/2014/main" id="{8812ECE4-F791-4CE7-9A96-82659F081520}"/>
                </a:ext>
              </a:extLst>
            </p:cNvPr>
            <p:cNvCxnSpPr>
              <a:stCxn id="334" idx="2"/>
              <a:endCxn id="341" idx="0"/>
            </p:cNvCxnSpPr>
            <p:nvPr/>
          </p:nvCxnSpPr>
          <p:spPr>
            <a:xfrm>
              <a:off x="2405353" y="2502112"/>
              <a:ext cx="0" cy="84962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5" name="直接箭头连接符 474">
              <a:extLst>
                <a:ext uri="{FF2B5EF4-FFF2-40B4-BE49-F238E27FC236}">
                  <a16:creationId xmlns:a16="http://schemas.microsoft.com/office/drawing/2014/main" id="{78344869-7250-4B90-8A67-B585AAE60FEB}"/>
                </a:ext>
              </a:extLst>
            </p:cNvPr>
            <p:cNvCxnSpPr>
              <a:stCxn id="341" idx="2"/>
              <a:endCxn id="342" idx="0"/>
            </p:cNvCxnSpPr>
            <p:nvPr/>
          </p:nvCxnSpPr>
          <p:spPr>
            <a:xfrm>
              <a:off x="2405353" y="3626913"/>
              <a:ext cx="0" cy="9959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7" name="直接箭头连接符 476">
              <a:extLst>
                <a:ext uri="{FF2B5EF4-FFF2-40B4-BE49-F238E27FC236}">
                  <a16:creationId xmlns:a16="http://schemas.microsoft.com/office/drawing/2014/main" id="{C54ED660-065D-4368-950A-896E82450D92}"/>
                </a:ext>
              </a:extLst>
            </p:cNvPr>
            <p:cNvCxnSpPr>
              <a:stCxn id="342" idx="2"/>
              <a:endCxn id="343" idx="0"/>
            </p:cNvCxnSpPr>
            <p:nvPr/>
          </p:nvCxnSpPr>
          <p:spPr>
            <a:xfrm>
              <a:off x="2405353" y="4001688"/>
              <a:ext cx="0" cy="9959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9" name="直接箭头连接符 478">
              <a:extLst>
                <a:ext uri="{FF2B5EF4-FFF2-40B4-BE49-F238E27FC236}">
                  <a16:creationId xmlns:a16="http://schemas.microsoft.com/office/drawing/2014/main" id="{29E5EAFE-B6E9-4827-B3B5-029A67EE21D2}"/>
                </a:ext>
              </a:extLst>
            </p:cNvPr>
            <p:cNvCxnSpPr>
              <a:cxnSpLocks/>
              <a:stCxn id="343" idx="2"/>
            </p:cNvCxnSpPr>
            <p:nvPr/>
          </p:nvCxnSpPr>
          <p:spPr>
            <a:xfrm flipH="1">
              <a:off x="2404907" y="4376463"/>
              <a:ext cx="446" cy="9959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1" name="直接箭头连接符 480">
              <a:extLst>
                <a:ext uri="{FF2B5EF4-FFF2-40B4-BE49-F238E27FC236}">
                  <a16:creationId xmlns:a16="http://schemas.microsoft.com/office/drawing/2014/main" id="{4291B065-F535-49DD-9110-FAED3D32D0E8}"/>
                </a:ext>
              </a:extLst>
            </p:cNvPr>
            <p:cNvCxnSpPr>
              <a:cxnSpLocks/>
              <a:endCxn id="328" idx="0"/>
            </p:cNvCxnSpPr>
            <p:nvPr/>
          </p:nvCxnSpPr>
          <p:spPr>
            <a:xfrm flipH="1">
              <a:off x="2404459" y="4751237"/>
              <a:ext cx="447" cy="9959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6" name="直接箭头连接符 485">
              <a:extLst>
                <a:ext uri="{FF2B5EF4-FFF2-40B4-BE49-F238E27FC236}">
                  <a16:creationId xmlns:a16="http://schemas.microsoft.com/office/drawing/2014/main" id="{1660C85A-8353-466F-83EA-7899B1AF5E7E}"/>
                </a:ext>
              </a:extLst>
            </p:cNvPr>
            <p:cNvCxnSpPr>
              <a:cxnSpLocks/>
              <a:stCxn id="328" idx="3"/>
            </p:cNvCxnSpPr>
            <p:nvPr/>
          </p:nvCxnSpPr>
          <p:spPr>
            <a:xfrm>
              <a:off x="2860882" y="4988421"/>
              <a:ext cx="325432" cy="1005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0" name="直接箭头连接符 489">
              <a:extLst>
                <a:ext uri="{FF2B5EF4-FFF2-40B4-BE49-F238E27FC236}">
                  <a16:creationId xmlns:a16="http://schemas.microsoft.com/office/drawing/2014/main" id="{B6757C95-F6A1-43A4-8722-7525AA222CB2}"/>
                </a:ext>
              </a:extLst>
            </p:cNvPr>
            <p:cNvCxnSpPr>
              <a:cxnSpLocks/>
              <a:stCxn id="344" idx="0"/>
            </p:cNvCxnSpPr>
            <p:nvPr/>
          </p:nvCxnSpPr>
          <p:spPr>
            <a:xfrm flipV="1">
              <a:off x="3610708" y="4376463"/>
              <a:ext cx="0" cy="4743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2" name="直接箭头连接符 491">
              <a:extLst>
                <a:ext uri="{FF2B5EF4-FFF2-40B4-BE49-F238E27FC236}">
                  <a16:creationId xmlns:a16="http://schemas.microsoft.com/office/drawing/2014/main" id="{B1599EAA-950C-4A9A-BA86-F60AEC58C200}"/>
                </a:ext>
              </a:extLst>
            </p:cNvPr>
            <p:cNvCxnSpPr>
              <a:cxnSpLocks/>
              <a:endCxn id="435" idx="2"/>
            </p:cNvCxnSpPr>
            <p:nvPr/>
          </p:nvCxnSpPr>
          <p:spPr>
            <a:xfrm flipV="1">
              <a:off x="3610708" y="4001688"/>
              <a:ext cx="2199" cy="9959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4" name="直接箭头连接符 493">
              <a:extLst>
                <a:ext uri="{FF2B5EF4-FFF2-40B4-BE49-F238E27FC236}">
                  <a16:creationId xmlns:a16="http://schemas.microsoft.com/office/drawing/2014/main" id="{4728599C-4E80-4A43-A062-951235FE7E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0708" y="3616767"/>
              <a:ext cx="2199" cy="9959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6" name="直接箭头连接符 495">
              <a:extLst>
                <a:ext uri="{FF2B5EF4-FFF2-40B4-BE49-F238E27FC236}">
                  <a16:creationId xmlns:a16="http://schemas.microsoft.com/office/drawing/2014/main" id="{426136D3-C50E-4FD6-B1CA-B9A456903BA8}"/>
                </a:ext>
              </a:extLst>
            </p:cNvPr>
            <p:cNvCxnSpPr>
              <a:stCxn id="338" idx="0"/>
              <a:endCxn id="337" idx="2"/>
            </p:cNvCxnSpPr>
            <p:nvPr/>
          </p:nvCxnSpPr>
          <p:spPr>
            <a:xfrm flipV="1">
              <a:off x="3610708" y="3252140"/>
              <a:ext cx="0" cy="9959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8" name="直接箭头连接符 497">
              <a:extLst>
                <a:ext uri="{FF2B5EF4-FFF2-40B4-BE49-F238E27FC236}">
                  <a16:creationId xmlns:a16="http://schemas.microsoft.com/office/drawing/2014/main" id="{37165918-C87F-40C7-A84A-AEE4913CA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708" y="2864730"/>
              <a:ext cx="0" cy="9193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0" name="直接箭头连接符 499">
              <a:extLst>
                <a:ext uri="{FF2B5EF4-FFF2-40B4-BE49-F238E27FC236}">
                  <a16:creationId xmlns:a16="http://schemas.microsoft.com/office/drawing/2014/main" id="{999B6E08-A0BD-4C73-B619-4644D864354D}"/>
                </a:ext>
              </a:extLst>
            </p:cNvPr>
            <p:cNvCxnSpPr>
              <a:cxnSpLocks/>
              <a:endCxn id="434" idx="2"/>
            </p:cNvCxnSpPr>
            <p:nvPr/>
          </p:nvCxnSpPr>
          <p:spPr>
            <a:xfrm flipV="1">
              <a:off x="3610708" y="2506060"/>
              <a:ext cx="0" cy="10378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直接箭头连接符 501">
              <a:extLst>
                <a:ext uri="{FF2B5EF4-FFF2-40B4-BE49-F238E27FC236}">
                  <a16:creationId xmlns:a16="http://schemas.microsoft.com/office/drawing/2014/main" id="{72A92B33-605A-42E3-B375-81D40DCA6C9F}"/>
                </a:ext>
              </a:extLst>
            </p:cNvPr>
            <p:cNvCxnSpPr>
              <a:stCxn id="434" idx="0"/>
              <a:endCxn id="336" idx="2"/>
            </p:cNvCxnSpPr>
            <p:nvPr/>
          </p:nvCxnSpPr>
          <p:spPr>
            <a:xfrm flipV="1">
              <a:off x="3610708" y="2127098"/>
              <a:ext cx="0" cy="10378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直接箭头连接符 503">
              <a:extLst>
                <a:ext uri="{FF2B5EF4-FFF2-40B4-BE49-F238E27FC236}">
                  <a16:creationId xmlns:a16="http://schemas.microsoft.com/office/drawing/2014/main" id="{F9ADD034-5A83-4B39-9BBE-69D8553DD7FF}"/>
                </a:ext>
              </a:extLst>
            </p:cNvPr>
            <p:cNvCxnSpPr>
              <a:stCxn id="336" idx="0"/>
              <a:endCxn id="335" idx="2"/>
            </p:cNvCxnSpPr>
            <p:nvPr/>
          </p:nvCxnSpPr>
          <p:spPr>
            <a:xfrm flipV="1">
              <a:off x="3610708" y="1752084"/>
              <a:ext cx="0" cy="998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6" name="直接箭头连接符 505">
              <a:extLst>
                <a:ext uri="{FF2B5EF4-FFF2-40B4-BE49-F238E27FC236}">
                  <a16:creationId xmlns:a16="http://schemas.microsoft.com/office/drawing/2014/main" id="{3C259E94-63DD-4F80-BD64-1C447956C065}"/>
                </a:ext>
              </a:extLst>
            </p:cNvPr>
            <p:cNvCxnSpPr>
              <a:cxnSpLocks/>
              <a:stCxn id="457" idx="2"/>
              <a:endCxn id="347" idx="0"/>
            </p:cNvCxnSpPr>
            <p:nvPr/>
          </p:nvCxnSpPr>
          <p:spPr>
            <a:xfrm>
              <a:off x="4842635" y="3245973"/>
              <a:ext cx="6350" cy="10715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4" name="直接箭头连接符 513">
              <a:extLst>
                <a:ext uri="{FF2B5EF4-FFF2-40B4-BE49-F238E27FC236}">
                  <a16:creationId xmlns:a16="http://schemas.microsoft.com/office/drawing/2014/main" id="{AEB942D0-D87B-4DF0-806B-F2C935AB9534}"/>
                </a:ext>
              </a:extLst>
            </p:cNvPr>
            <p:cNvCxnSpPr>
              <a:stCxn id="348" idx="2"/>
              <a:endCxn id="437" idx="0"/>
            </p:cNvCxnSpPr>
            <p:nvPr/>
          </p:nvCxnSpPr>
          <p:spPr>
            <a:xfrm>
              <a:off x="4848985" y="4393096"/>
              <a:ext cx="0" cy="45773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6" name="直接箭头连接符 515">
              <a:extLst>
                <a:ext uri="{FF2B5EF4-FFF2-40B4-BE49-F238E27FC236}">
                  <a16:creationId xmlns:a16="http://schemas.microsoft.com/office/drawing/2014/main" id="{29566416-E70F-4662-B613-FF6FFF6C3D94}"/>
                </a:ext>
              </a:extLst>
            </p:cNvPr>
            <p:cNvCxnSpPr>
              <a:cxnSpLocks/>
              <a:stCxn id="437" idx="3"/>
            </p:cNvCxnSpPr>
            <p:nvPr/>
          </p:nvCxnSpPr>
          <p:spPr>
            <a:xfrm>
              <a:off x="5305407" y="4988421"/>
              <a:ext cx="325432" cy="64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8" name="直接箭头连接符 517">
              <a:extLst>
                <a:ext uri="{FF2B5EF4-FFF2-40B4-BE49-F238E27FC236}">
                  <a16:creationId xmlns:a16="http://schemas.microsoft.com/office/drawing/2014/main" id="{0DA4352A-AEBA-442A-8464-0814CDC6E83D}"/>
                </a:ext>
              </a:extLst>
            </p:cNvPr>
            <p:cNvCxnSpPr>
              <a:cxnSpLocks/>
              <a:endCxn id="176" idx="1"/>
            </p:cNvCxnSpPr>
            <p:nvPr/>
          </p:nvCxnSpPr>
          <p:spPr>
            <a:xfrm>
              <a:off x="6543684" y="4988421"/>
              <a:ext cx="108994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2" name="直接箭头连接符 521">
              <a:extLst>
                <a:ext uri="{FF2B5EF4-FFF2-40B4-BE49-F238E27FC236}">
                  <a16:creationId xmlns:a16="http://schemas.microsoft.com/office/drawing/2014/main" id="{BFE2147B-DC5D-47D1-B7A0-F8EA03AD3CF4}"/>
                </a:ext>
              </a:extLst>
            </p:cNvPr>
            <p:cNvCxnSpPr>
              <a:cxnSpLocks/>
              <a:stCxn id="176" idx="3"/>
              <a:endCxn id="353" idx="1"/>
            </p:cNvCxnSpPr>
            <p:nvPr/>
          </p:nvCxnSpPr>
          <p:spPr>
            <a:xfrm>
              <a:off x="8546472" y="4988421"/>
              <a:ext cx="79830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6" name="直接箭头连接符 525">
              <a:extLst>
                <a:ext uri="{FF2B5EF4-FFF2-40B4-BE49-F238E27FC236}">
                  <a16:creationId xmlns:a16="http://schemas.microsoft.com/office/drawing/2014/main" id="{EC905327-8514-4450-BFA4-457C6057A668}"/>
                </a:ext>
              </a:extLst>
            </p:cNvPr>
            <p:cNvCxnSpPr>
              <a:stCxn id="336" idx="3"/>
              <a:endCxn id="355" idx="1"/>
            </p:cNvCxnSpPr>
            <p:nvPr/>
          </p:nvCxnSpPr>
          <p:spPr>
            <a:xfrm>
              <a:off x="4067130" y="1989508"/>
              <a:ext cx="527371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8" name="直接箭头连接符 527">
              <a:extLst>
                <a:ext uri="{FF2B5EF4-FFF2-40B4-BE49-F238E27FC236}">
                  <a16:creationId xmlns:a16="http://schemas.microsoft.com/office/drawing/2014/main" id="{759072C5-19B7-47FD-A752-2DC5FC3CF110}"/>
                </a:ext>
              </a:extLst>
            </p:cNvPr>
            <p:cNvCxnSpPr>
              <a:cxnSpLocks/>
            </p:cNvCxnSpPr>
            <p:nvPr/>
          </p:nvCxnSpPr>
          <p:spPr>
            <a:xfrm>
              <a:off x="4057579" y="4988421"/>
              <a:ext cx="33498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1" name="直接箭头连接符 530">
              <a:extLst>
                <a:ext uri="{FF2B5EF4-FFF2-40B4-BE49-F238E27FC236}">
                  <a16:creationId xmlns:a16="http://schemas.microsoft.com/office/drawing/2014/main" id="{4A5DF0AC-657E-49C2-A04B-D2A023546C38}"/>
                </a:ext>
              </a:extLst>
            </p:cNvPr>
            <p:cNvCxnSpPr>
              <a:cxnSpLocks/>
              <a:stCxn id="334" idx="3"/>
            </p:cNvCxnSpPr>
            <p:nvPr/>
          </p:nvCxnSpPr>
          <p:spPr>
            <a:xfrm>
              <a:off x="2861775" y="2364522"/>
              <a:ext cx="292512" cy="1486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3" name="连接符: 肘形 532">
              <a:extLst>
                <a:ext uri="{FF2B5EF4-FFF2-40B4-BE49-F238E27FC236}">
                  <a16:creationId xmlns:a16="http://schemas.microsoft.com/office/drawing/2014/main" id="{170B5375-674A-4FDC-BCB3-68937658CC7B}"/>
                </a:ext>
              </a:extLst>
            </p:cNvPr>
            <p:cNvCxnSpPr>
              <a:stCxn id="335" idx="3"/>
              <a:endCxn id="457" idx="0"/>
            </p:cNvCxnSpPr>
            <p:nvPr/>
          </p:nvCxnSpPr>
          <p:spPr>
            <a:xfrm>
              <a:off x="4067130" y="1614495"/>
              <a:ext cx="775506" cy="13563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7" name="直接箭头连接符 536">
              <a:extLst>
                <a:ext uri="{FF2B5EF4-FFF2-40B4-BE49-F238E27FC236}">
                  <a16:creationId xmlns:a16="http://schemas.microsoft.com/office/drawing/2014/main" id="{509F8E3A-8A05-485C-8993-2C01BF40940A}"/>
                </a:ext>
              </a:extLst>
            </p:cNvPr>
            <p:cNvCxnSpPr>
              <a:cxnSpLocks/>
              <a:stCxn id="342" idx="3"/>
            </p:cNvCxnSpPr>
            <p:nvPr/>
          </p:nvCxnSpPr>
          <p:spPr>
            <a:xfrm>
              <a:off x="2861775" y="3864098"/>
              <a:ext cx="292512" cy="99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9" name="直接箭头连接符 538">
              <a:extLst>
                <a:ext uri="{FF2B5EF4-FFF2-40B4-BE49-F238E27FC236}">
                  <a16:creationId xmlns:a16="http://schemas.microsoft.com/office/drawing/2014/main" id="{85A4BA87-DE8B-4511-84CC-52B3A71ECFF4}"/>
                </a:ext>
              </a:extLst>
            </p:cNvPr>
            <p:cNvCxnSpPr>
              <a:cxnSpLocks/>
              <a:stCxn id="337" idx="3"/>
            </p:cNvCxnSpPr>
            <p:nvPr/>
          </p:nvCxnSpPr>
          <p:spPr>
            <a:xfrm>
              <a:off x="4067130" y="3114550"/>
              <a:ext cx="325432" cy="1380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6" name="Google Shape;6597;p67">
              <a:extLst>
                <a:ext uri="{FF2B5EF4-FFF2-40B4-BE49-F238E27FC236}">
                  <a16:creationId xmlns:a16="http://schemas.microsoft.com/office/drawing/2014/main" id="{58DA95DF-3BF8-4769-A45A-3B56D1C62119}"/>
                </a:ext>
              </a:extLst>
            </p:cNvPr>
            <p:cNvSpPr txBox="1"/>
            <p:nvPr/>
          </p:nvSpPr>
          <p:spPr>
            <a:xfrm>
              <a:off x="5090287" y="428337"/>
              <a:ext cx="1260557" cy="274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检测头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7" name="Google Shape;6597;p67">
              <a:extLst>
                <a:ext uri="{FF2B5EF4-FFF2-40B4-BE49-F238E27FC236}">
                  <a16:creationId xmlns:a16="http://schemas.microsoft.com/office/drawing/2014/main" id="{9087BA3C-3C2D-4B34-AD9B-5D84E4AAC77C}"/>
                </a:ext>
              </a:extLst>
            </p:cNvPr>
            <p:cNvSpPr txBox="1"/>
            <p:nvPr/>
          </p:nvSpPr>
          <p:spPr>
            <a:xfrm>
              <a:off x="9082653" y="428337"/>
              <a:ext cx="1260557" cy="274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预测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68" name="Google Shape;6598;p67">
              <a:extLst>
                <a:ext uri="{FF2B5EF4-FFF2-40B4-BE49-F238E27FC236}">
                  <a16:creationId xmlns:a16="http://schemas.microsoft.com/office/drawing/2014/main" id="{29E2B0E6-4054-41DF-98EB-724EFFBB809E}"/>
                </a:ext>
              </a:extLst>
            </p:cNvPr>
            <p:cNvCxnSpPr>
              <a:cxnSpLocks/>
            </p:cNvCxnSpPr>
            <p:nvPr/>
          </p:nvCxnSpPr>
          <p:spPr>
            <a:xfrm>
              <a:off x="10343210" y="3231022"/>
              <a:ext cx="217581" cy="0"/>
            </a:xfrm>
            <a:prstGeom prst="straightConnector1">
              <a:avLst/>
            </a:prstGeom>
            <a:noFill/>
            <a:ln w="952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0" name="Google Shape;6597;p67">
              <a:extLst>
                <a:ext uri="{FF2B5EF4-FFF2-40B4-BE49-F238E27FC236}">
                  <a16:creationId xmlns:a16="http://schemas.microsoft.com/office/drawing/2014/main" id="{79E32E23-F6C4-4B1F-B6C6-268A944DEEE8}"/>
                </a:ext>
              </a:extLst>
            </p:cNvPr>
            <p:cNvSpPr txBox="1"/>
            <p:nvPr/>
          </p:nvSpPr>
          <p:spPr>
            <a:xfrm>
              <a:off x="300894" y="433692"/>
              <a:ext cx="899833" cy="274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输入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1" name="Google Shape;6597;p67">
              <a:extLst>
                <a:ext uri="{FF2B5EF4-FFF2-40B4-BE49-F238E27FC236}">
                  <a16:creationId xmlns:a16="http://schemas.microsoft.com/office/drawing/2014/main" id="{667D0D2C-E2B5-428C-A52E-D18629FFFD1C}"/>
                </a:ext>
              </a:extLst>
            </p:cNvPr>
            <p:cNvSpPr txBox="1"/>
            <p:nvPr/>
          </p:nvSpPr>
          <p:spPr>
            <a:xfrm>
              <a:off x="10413579" y="403885"/>
              <a:ext cx="1260557" cy="274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输出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" name="Google Shape;70;p15">
              <a:extLst>
                <a:ext uri="{FF2B5EF4-FFF2-40B4-BE49-F238E27FC236}">
                  <a16:creationId xmlns:a16="http://schemas.microsoft.com/office/drawing/2014/main" id="{20A71AA8-C13B-427F-A160-F7B19CFEFA7D}"/>
                </a:ext>
              </a:extLst>
            </p:cNvPr>
            <p:cNvSpPr/>
            <p:nvPr/>
          </p:nvSpPr>
          <p:spPr>
            <a:xfrm>
              <a:off x="1965664" y="728409"/>
              <a:ext cx="914936" cy="27682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64F59">
                    <a:lumMod val="50000"/>
                    <a:lumOff val="50000"/>
                    <a:alpha val="0"/>
                  </a:srgbClr>
                </a:gs>
                <a:gs pos="100000">
                  <a:srgbClr val="DE87F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ocus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Google Shape;73;p15">
              <a:extLst>
                <a:ext uri="{FF2B5EF4-FFF2-40B4-BE49-F238E27FC236}">
                  <a16:creationId xmlns:a16="http://schemas.microsoft.com/office/drawing/2014/main" id="{4132C6F1-BC77-49C9-980F-843A609B1DC0}"/>
                </a:ext>
              </a:extLst>
            </p:cNvPr>
            <p:cNvSpPr/>
            <p:nvPr/>
          </p:nvSpPr>
          <p:spPr>
            <a:xfrm>
              <a:off x="7633628" y="4850831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FFFF">
                    <a:alpha val="15000"/>
                  </a:srgbClr>
                </a:gs>
                <a:gs pos="100000">
                  <a:srgbClr val="B0DAF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CoT3</a:t>
              </a:r>
            </a:p>
          </p:txBody>
        </p:sp>
        <p:sp>
          <p:nvSpPr>
            <p:cNvPr id="177" name="Google Shape;72;p15">
              <a:extLst>
                <a:ext uri="{FF2B5EF4-FFF2-40B4-BE49-F238E27FC236}">
                  <a16:creationId xmlns:a16="http://schemas.microsoft.com/office/drawing/2014/main" id="{FE59FF07-0A52-49F1-ABCA-B300902C1CA7}"/>
                </a:ext>
              </a:extLst>
            </p:cNvPr>
            <p:cNvSpPr/>
            <p:nvPr/>
          </p:nvSpPr>
          <p:spPr>
            <a:xfrm>
              <a:off x="3154393" y="2613787"/>
              <a:ext cx="914936" cy="27682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UpSample</a:t>
              </a:r>
              <a:endPara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" name="Google Shape;72;p15">
              <a:extLst>
                <a:ext uri="{FF2B5EF4-FFF2-40B4-BE49-F238E27FC236}">
                  <a16:creationId xmlns:a16="http://schemas.microsoft.com/office/drawing/2014/main" id="{A68D370B-14D1-48BA-9CC2-B2E4BC1ECC81}"/>
                </a:ext>
              </a:extLst>
            </p:cNvPr>
            <p:cNvSpPr/>
            <p:nvPr/>
          </p:nvSpPr>
          <p:spPr>
            <a:xfrm>
              <a:off x="3155438" y="4099349"/>
              <a:ext cx="914936" cy="27682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UpSample</a:t>
              </a:r>
              <a:endPara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1C77B19-D0DF-4571-895D-D98FB3FE2B9D}"/>
                </a:ext>
              </a:extLst>
            </p:cNvPr>
            <p:cNvSpPr/>
            <p:nvPr/>
          </p:nvSpPr>
          <p:spPr>
            <a:xfrm>
              <a:off x="1753755" y="667042"/>
              <a:ext cx="1179383" cy="4561976"/>
            </a:xfrm>
            <a:prstGeom prst="rect">
              <a:avLst/>
            </a:prstGeom>
            <a:solidFill>
              <a:srgbClr val="EBF1DD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134F7CE3-D2C7-4FBE-BB8E-493BFE71A860}"/>
                </a:ext>
              </a:extLst>
            </p:cNvPr>
            <p:cNvSpPr/>
            <p:nvPr/>
          </p:nvSpPr>
          <p:spPr>
            <a:xfrm>
              <a:off x="2958457" y="661811"/>
              <a:ext cx="6184476" cy="4561976"/>
            </a:xfrm>
            <a:prstGeom prst="rect">
              <a:avLst/>
            </a:prstGeom>
            <a:solidFill>
              <a:srgbClr val="EBF1DD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263C491C-C097-49D1-B4C9-266B5F827C10}"/>
                </a:ext>
              </a:extLst>
            </p:cNvPr>
            <p:cNvSpPr/>
            <p:nvPr/>
          </p:nvSpPr>
          <p:spPr>
            <a:xfrm>
              <a:off x="9223523" y="680024"/>
              <a:ext cx="1119686" cy="4561976"/>
            </a:xfrm>
            <a:prstGeom prst="rect">
              <a:avLst/>
            </a:prstGeom>
            <a:solidFill>
              <a:srgbClr val="EBF1DD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F1D4D9B-B395-911C-0AA0-57153278C2EF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82" y="768497"/>
              <a:ext cx="1372662" cy="114235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C8456BD-1153-1A24-B6D9-380FB507955B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6109" y="2609431"/>
              <a:ext cx="1371600" cy="1141200"/>
            </a:xfrm>
            <a:prstGeom prst="rect">
              <a:avLst/>
            </a:prstGeom>
          </p:spPr>
        </p:pic>
        <p:sp>
          <p:nvSpPr>
            <p:cNvPr id="8" name="Google Shape;69;p15">
              <a:extLst>
                <a:ext uri="{FF2B5EF4-FFF2-40B4-BE49-F238E27FC236}">
                  <a16:creationId xmlns:a16="http://schemas.microsoft.com/office/drawing/2014/main" id="{1FDD1BB4-154A-71AC-45BA-198FB071D87B}"/>
                </a:ext>
              </a:extLst>
            </p:cNvPr>
            <p:cNvSpPr/>
            <p:nvPr/>
          </p:nvSpPr>
          <p:spPr>
            <a:xfrm>
              <a:off x="1948882" y="4466981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SPP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6191BBD-80FF-E118-411B-EC85E79A2583}"/>
                </a:ext>
              </a:extLst>
            </p:cNvPr>
            <p:cNvCxnSpPr>
              <a:stCxn id="347" idx="2"/>
              <a:endCxn id="348" idx="0"/>
            </p:cNvCxnSpPr>
            <p:nvPr/>
          </p:nvCxnSpPr>
          <p:spPr>
            <a:xfrm>
              <a:off x="4848985" y="3628308"/>
              <a:ext cx="0" cy="48960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631183C-CF42-62C8-B1B4-4667CB5B3D4C}"/>
                </a:ext>
              </a:extLst>
            </p:cNvPr>
            <p:cNvCxnSpPr>
              <a:stCxn id="347" idx="3"/>
              <a:endCxn id="354" idx="1"/>
            </p:cNvCxnSpPr>
            <p:nvPr/>
          </p:nvCxnSpPr>
          <p:spPr>
            <a:xfrm flipV="1">
              <a:off x="5305407" y="3489324"/>
              <a:ext cx="4035442" cy="139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Google Shape;67;p15">
              <a:extLst>
                <a:ext uri="{FF2B5EF4-FFF2-40B4-BE49-F238E27FC236}">
                  <a16:creationId xmlns:a16="http://schemas.microsoft.com/office/drawing/2014/main" id="{8D632796-BD8C-CF48-78CF-1DAFC3C7CEAF}"/>
                </a:ext>
              </a:extLst>
            </p:cNvPr>
            <p:cNvSpPr/>
            <p:nvPr/>
          </p:nvSpPr>
          <p:spPr>
            <a:xfrm>
              <a:off x="5630839" y="4857319"/>
              <a:ext cx="912844" cy="2751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3×C3</a:t>
              </a:r>
              <a:endParaRPr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36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6597;p67">
            <a:extLst>
              <a:ext uri="{FF2B5EF4-FFF2-40B4-BE49-F238E27FC236}">
                <a16:creationId xmlns:a16="http://schemas.microsoft.com/office/drawing/2014/main" id="{E9295637-B777-4085-A75B-8AC5DBCDD412}"/>
              </a:ext>
            </a:extLst>
          </p:cNvPr>
          <p:cNvSpPr txBox="1"/>
          <p:nvPr/>
        </p:nvSpPr>
        <p:spPr>
          <a:xfrm>
            <a:off x="1608347" y="0"/>
            <a:ext cx="1180460" cy="24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</a:rPr>
              <a:t>Backbone</a:t>
            </a:r>
            <a:endParaRPr sz="1000" dirty="0">
              <a:latin typeface="Times New Roman" panose="02020603050405020304" pitchFamily="18" charset="0"/>
            </a:endParaRPr>
          </a:p>
        </p:txBody>
      </p:sp>
      <p:cxnSp>
        <p:nvCxnSpPr>
          <p:cNvPr id="99" name="Google Shape;6598;p67">
            <a:extLst>
              <a:ext uri="{FF2B5EF4-FFF2-40B4-BE49-F238E27FC236}">
                <a16:creationId xmlns:a16="http://schemas.microsoft.com/office/drawing/2014/main" id="{8E43D30A-2F38-4F93-9CFE-21CF71F12395}"/>
              </a:ext>
            </a:extLst>
          </p:cNvPr>
          <p:cNvCxnSpPr>
            <a:cxnSpLocks/>
          </p:cNvCxnSpPr>
          <p:nvPr/>
        </p:nvCxnSpPr>
        <p:spPr>
          <a:xfrm>
            <a:off x="1404591" y="829599"/>
            <a:ext cx="203756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7" name="图片 286">
            <a:extLst>
              <a:ext uri="{FF2B5EF4-FFF2-40B4-BE49-F238E27FC236}">
                <a16:creationId xmlns:a16="http://schemas.microsoft.com/office/drawing/2014/main" id="{D41A86A0-DD12-4CEF-8321-F481B633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6" y="311986"/>
            <a:ext cx="810146" cy="1226809"/>
          </a:xfrm>
          <a:prstGeom prst="rect">
            <a:avLst/>
          </a:prstGeom>
        </p:spPr>
      </p:pic>
      <p:sp>
        <p:nvSpPr>
          <p:cNvPr id="325" name="Google Shape;66;p15">
            <a:extLst>
              <a:ext uri="{FF2B5EF4-FFF2-40B4-BE49-F238E27FC236}">
                <a16:creationId xmlns:a16="http://schemas.microsoft.com/office/drawing/2014/main" id="{0D8B8E7C-3FD2-43E8-8DBF-BA4450790DF2}"/>
              </a:ext>
            </a:extLst>
          </p:cNvPr>
          <p:cNvSpPr/>
          <p:nvPr/>
        </p:nvSpPr>
        <p:spPr>
          <a:xfrm>
            <a:off x="1844212" y="613142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Google Shape;67;p15">
            <a:extLst>
              <a:ext uri="{FF2B5EF4-FFF2-40B4-BE49-F238E27FC236}">
                <a16:creationId xmlns:a16="http://schemas.microsoft.com/office/drawing/2014/main" id="{F0821F9A-AD8E-4B3F-A536-BC6476AFAF91}"/>
              </a:ext>
            </a:extLst>
          </p:cNvPr>
          <p:cNvSpPr/>
          <p:nvPr/>
        </p:nvSpPr>
        <p:spPr>
          <a:xfrm>
            <a:off x="1844212" y="954521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3×C3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Google Shape;69;p15">
            <a:extLst>
              <a:ext uri="{FF2B5EF4-FFF2-40B4-BE49-F238E27FC236}">
                <a16:creationId xmlns:a16="http://schemas.microsoft.com/office/drawing/2014/main" id="{CF1C17DC-2FBE-4B89-A283-E7F4584D88AB}"/>
              </a:ext>
            </a:extLst>
          </p:cNvPr>
          <p:cNvSpPr/>
          <p:nvPr/>
        </p:nvSpPr>
        <p:spPr>
          <a:xfrm>
            <a:off x="1843376" y="4025840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SPPF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Google Shape;71;p15">
            <a:extLst>
              <a:ext uri="{FF2B5EF4-FFF2-40B4-BE49-F238E27FC236}">
                <a16:creationId xmlns:a16="http://schemas.microsoft.com/office/drawing/2014/main" id="{A8E63207-4C76-4E18-B289-3F2512FC7CFB}"/>
              </a:ext>
            </a:extLst>
          </p:cNvPr>
          <p:cNvSpPr/>
          <p:nvPr/>
        </p:nvSpPr>
        <p:spPr>
          <a:xfrm>
            <a:off x="4132573" y="3343519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CBAM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Google Shape;66;p15">
            <a:extLst>
              <a:ext uri="{FF2B5EF4-FFF2-40B4-BE49-F238E27FC236}">
                <a16:creationId xmlns:a16="http://schemas.microsoft.com/office/drawing/2014/main" id="{32056307-7169-4E07-B8F9-EE9819433CE7}"/>
              </a:ext>
            </a:extLst>
          </p:cNvPr>
          <p:cNvSpPr/>
          <p:nvPr/>
        </p:nvSpPr>
        <p:spPr>
          <a:xfrm>
            <a:off x="1844212" y="1295900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Google Shape;67;p15">
            <a:extLst>
              <a:ext uri="{FF2B5EF4-FFF2-40B4-BE49-F238E27FC236}">
                <a16:creationId xmlns:a16="http://schemas.microsoft.com/office/drawing/2014/main" id="{F98763DB-9838-4EF4-AC5D-D2FF045A1C71}"/>
              </a:ext>
            </a:extLst>
          </p:cNvPr>
          <p:cNvSpPr/>
          <p:nvPr/>
        </p:nvSpPr>
        <p:spPr>
          <a:xfrm>
            <a:off x="1844212" y="1637279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6×C3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Google Shape;66;p15">
            <a:extLst>
              <a:ext uri="{FF2B5EF4-FFF2-40B4-BE49-F238E27FC236}">
                <a16:creationId xmlns:a16="http://schemas.microsoft.com/office/drawing/2014/main" id="{704A2D75-4A33-4C75-819D-1D5CDD8E456E}"/>
              </a:ext>
            </a:extLst>
          </p:cNvPr>
          <p:cNvSpPr/>
          <p:nvPr/>
        </p:nvSpPr>
        <p:spPr>
          <a:xfrm>
            <a:off x="2972978" y="954521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Google Shape;67;p15">
            <a:extLst>
              <a:ext uri="{FF2B5EF4-FFF2-40B4-BE49-F238E27FC236}">
                <a16:creationId xmlns:a16="http://schemas.microsoft.com/office/drawing/2014/main" id="{05FD99A0-F17E-4AE1-ABEB-EF9756374334}"/>
              </a:ext>
            </a:extLst>
          </p:cNvPr>
          <p:cNvSpPr/>
          <p:nvPr/>
        </p:nvSpPr>
        <p:spPr>
          <a:xfrm>
            <a:off x="2972978" y="1295900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3×C3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Google Shape;66;p15">
            <a:extLst>
              <a:ext uri="{FF2B5EF4-FFF2-40B4-BE49-F238E27FC236}">
                <a16:creationId xmlns:a16="http://schemas.microsoft.com/office/drawing/2014/main" id="{FAB39182-E309-4EB8-83F4-DAB2645DBC9C}"/>
              </a:ext>
            </a:extLst>
          </p:cNvPr>
          <p:cNvSpPr/>
          <p:nvPr/>
        </p:nvSpPr>
        <p:spPr>
          <a:xfrm>
            <a:off x="2972978" y="2320036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Google Shape;67;p15">
            <a:extLst>
              <a:ext uri="{FF2B5EF4-FFF2-40B4-BE49-F238E27FC236}">
                <a16:creationId xmlns:a16="http://schemas.microsoft.com/office/drawing/2014/main" id="{5378B247-8C4A-4733-A2B1-BEE4A49918D1}"/>
              </a:ext>
            </a:extLst>
          </p:cNvPr>
          <p:cNvSpPr/>
          <p:nvPr/>
        </p:nvSpPr>
        <p:spPr>
          <a:xfrm>
            <a:off x="2972978" y="2661197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3×C3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Google Shape;66;p15">
            <a:extLst>
              <a:ext uri="{FF2B5EF4-FFF2-40B4-BE49-F238E27FC236}">
                <a16:creationId xmlns:a16="http://schemas.microsoft.com/office/drawing/2014/main" id="{9F44E0E5-CE7E-4888-B499-6DF53764427F}"/>
              </a:ext>
            </a:extLst>
          </p:cNvPr>
          <p:cNvSpPr/>
          <p:nvPr/>
        </p:nvSpPr>
        <p:spPr>
          <a:xfrm>
            <a:off x="1844212" y="2661197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Google Shape;67;p15">
            <a:extLst>
              <a:ext uri="{FF2B5EF4-FFF2-40B4-BE49-F238E27FC236}">
                <a16:creationId xmlns:a16="http://schemas.microsoft.com/office/drawing/2014/main" id="{16ECF0C8-EBDA-415F-9ECB-D21BFDD7B4AD}"/>
              </a:ext>
            </a:extLst>
          </p:cNvPr>
          <p:cNvSpPr/>
          <p:nvPr/>
        </p:nvSpPr>
        <p:spPr>
          <a:xfrm>
            <a:off x="1844212" y="3002358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9×C3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Google Shape;66;p15">
            <a:extLst>
              <a:ext uri="{FF2B5EF4-FFF2-40B4-BE49-F238E27FC236}">
                <a16:creationId xmlns:a16="http://schemas.microsoft.com/office/drawing/2014/main" id="{C52EC3CD-A9C6-414F-9BFC-3ED3CEA92AC0}"/>
              </a:ext>
            </a:extLst>
          </p:cNvPr>
          <p:cNvSpPr/>
          <p:nvPr/>
        </p:nvSpPr>
        <p:spPr>
          <a:xfrm>
            <a:off x="1844212" y="3343519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Google Shape;66;p15">
            <a:extLst>
              <a:ext uri="{FF2B5EF4-FFF2-40B4-BE49-F238E27FC236}">
                <a16:creationId xmlns:a16="http://schemas.microsoft.com/office/drawing/2014/main" id="{A04F75B1-E312-4834-9416-D3C2F9D0F6B5}"/>
              </a:ext>
            </a:extLst>
          </p:cNvPr>
          <p:cNvSpPr/>
          <p:nvPr/>
        </p:nvSpPr>
        <p:spPr>
          <a:xfrm>
            <a:off x="2972978" y="4025840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Google Shape;69;p15">
            <a:extLst>
              <a:ext uri="{FF2B5EF4-FFF2-40B4-BE49-F238E27FC236}">
                <a16:creationId xmlns:a16="http://schemas.microsoft.com/office/drawing/2014/main" id="{A3B3864C-4279-49F4-9CBE-AFB7D9915F9E}"/>
              </a:ext>
            </a:extLst>
          </p:cNvPr>
          <p:cNvSpPr/>
          <p:nvPr/>
        </p:nvSpPr>
        <p:spPr>
          <a:xfrm>
            <a:off x="4132573" y="2661197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Google Shape;67;p15">
            <a:extLst>
              <a:ext uri="{FF2B5EF4-FFF2-40B4-BE49-F238E27FC236}">
                <a16:creationId xmlns:a16="http://schemas.microsoft.com/office/drawing/2014/main" id="{B0F454A9-E96C-4FFA-8CEB-6317164DA70F}"/>
              </a:ext>
            </a:extLst>
          </p:cNvPr>
          <p:cNvSpPr/>
          <p:nvPr/>
        </p:nvSpPr>
        <p:spPr>
          <a:xfrm>
            <a:off x="4132573" y="3002358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3×C3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Google Shape;66;p15">
            <a:extLst>
              <a:ext uri="{FF2B5EF4-FFF2-40B4-BE49-F238E27FC236}">
                <a16:creationId xmlns:a16="http://schemas.microsoft.com/office/drawing/2014/main" id="{2883ADA3-0B20-4204-B0E4-F04F83D1E2D8}"/>
              </a:ext>
            </a:extLst>
          </p:cNvPr>
          <p:cNvSpPr/>
          <p:nvPr/>
        </p:nvSpPr>
        <p:spPr>
          <a:xfrm>
            <a:off x="4132573" y="3684679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Google Shape;69;p15">
            <a:extLst>
              <a:ext uri="{FF2B5EF4-FFF2-40B4-BE49-F238E27FC236}">
                <a16:creationId xmlns:a16="http://schemas.microsoft.com/office/drawing/2014/main" id="{D579B002-20D6-4685-8A3D-6FA4D223203E}"/>
              </a:ext>
            </a:extLst>
          </p:cNvPr>
          <p:cNvSpPr/>
          <p:nvPr/>
        </p:nvSpPr>
        <p:spPr>
          <a:xfrm>
            <a:off x="5292169" y="4025840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Google Shape;71;p15">
            <a:extLst>
              <a:ext uri="{FF2B5EF4-FFF2-40B4-BE49-F238E27FC236}">
                <a16:creationId xmlns:a16="http://schemas.microsoft.com/office/drawing/2014/main" id="{356A7DAF-CB0D-4AFF-AB6A-C6A40A340436}"/>
              </a:ext>
            </a:extLst>
          </p:cNvPr>
          <p:cNvSpPr/>
          <p:nvPr/>
        </p:nvSpPr>
        <p:spPr>
          <a:xfrm>
            <a:off x="7610523" y="4025840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CBAM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Google Shape;66;p15">
            <a:extLst>
              <a:ext uri="{FF2B5EF4-FFF2-40B4-BE49-F238E27FC236}">
                <a16:creationId xmlns:a16="http://schemas.microsoft.com/office/drawing/2014/main" id="{5773E3A0-4591-46AC-B310-7D07BC1E4FF9}"/>
              </a:ext>
            </a:extLst>
          </p:cNvPr>
          <p:cNvSpPr/>
          <p:nvPr/>
        </p:nvSpPr>
        <p:spPr>
          <a:xfrm>
            <a:off x="8770118" y="4025840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Google Shape;66;p15">
            <a:extLst>
              <a:ext uri="{FF2B5EF4-FFF2-40B4-BE49-F238E27FC236}">
                <a16:creationId xmlns:a16="http://schemas.microsoft.com/office/drawing/2014/main" id="{6D4388BE-3A41-4231-A73A-7B81BCF63758}"/>
              </a:ext>
            </a:extLst>
          </p:cNvPr>
          <p:cNvSpPr/>
          <p:nvPr/>
        </p:nvSpPr>
        <p:spPr>
          <a:xfrm>
            <a:off x="8770118" y="3343519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Google Shape;66;p15">
            <a:extLst>
              <a:ext uri="{FF2B5EF4-FFF2-40B4-BE49-F238E27FC236}">
                <a16:creationId xmlns:a16="http://schemas.microsoft.com/office/drawing/2014/main" id="{DA32E74C-18C0-4EC8-B47B-C6D73F2A1897}"/>
              </a:ext>
            </a:extLst>
          </p:cNvPr>
          <p:cNvSpPr/>
          <p:nvPr/>
        </p:nvSpPr>
        <p:spPr>
          <a:xfrm>
            <a:off x="8766439" y="1295900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Google Shape;6393;p64">
            <a:extLst>
              <a:ext uri="{FF2B5EF4-FFF2-40B4-BE49-F238E27FC236}">
                <a16:creationId xmlns:a16="http://schemas.microsoft.com/office/drawing/2014/main" id="{871E0086-2A7A-4106-AE6C-9556949ED5E7}"/>
              </a:ext>
            </a:extLst>
          </p:cNvPr>
          <p:cNvSpPr txBox="1"/>
          <p:nvPr/>
        </p:nvSpPr>
        <p:spPr>
          <a:xfrm rot="17678449">
            <a:off x="2598445" y="1128370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Google Shape;6393;p64">
            <a:extLst>
              <a:ext uri="{FF2B5EF4-FFF2-40B4-BE49-F238E27FC236}">
                <a16:creationId xmlns:a16="http://schemas.microsoft.com/office/drawing/2014/main" id="{247FC634-4401-4088-9473-535D7B271312}"/>
              </a:ext>
            </a:extLst>
          </p:cNvPr>
          <p:cNvSpPr txBox="1"/>
          <p:nvPr/>
        </p:nvSpPr>
        <p:spPr>
          <a:xfrm rot="17678449">
            <a:off x="1426089" y="440043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Google Shape;6393;p64">
            <a:extLst>
              <a:ext uri="{FF2B5EF4-FFF2-40B4-BE49-F238E27FC236}">
                <a16:creationId xmlns:a16="http://schemas.microsoft.com/office/drawing/2014/main" id="{1640CCA7-6CE7-42E1-9DC7-8D0F4DEDCAB9}"/>
              </a:ext>
            </a:extLst>
          </p:cNvPr>
          <p:cNvSpPr txBox="1"/>
          <p:nvPr/>
        </p:nvSpPr>
        <p:spPr>
          <a:xfrm rot="17678449">
            <a:off x="1426089" y="784424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6" name="Google Shape;6393;p64">
            <a:extLst>
              <a:ext uri="{FF2B5EF4-FFF2-40B4-BE49-F238E27FC236}">
                <a16:creationId xmlns:a16="http://schemas.microsoft.com/office/drawing/2014/main" id="{6E92F9BF-4C45-46E7-96B5-E046676C85A5}"/>
              </a:ext>
            </a:extLst>
          </p:cNvPr>
          <p:cNvSpPr txBox="1"/>
          <p:nvPr/>
        </p:nvSpPr>
        <p:spPr>
          <a:xfrm rot="17678449">
            <a:off x="1429131" y="1153786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7" name="Google Shape;6393;p64">
            <a:extLst>
              <a:ext uri="{FF2B5EF4-FFF2-40B4-BE49-F238E27FC236}">
                <a16:creationId xmlns:a16="http://schemas.microsoft.com/office/drawing/2014/main" id="{9DA6AC8C-CECD-40F1-8B3A-8483E359C608}"/>
              </a:ext>
            </a:extLst>
          </p:cNvPr>
          <p:cNvSpPr txBox="1"/>
          <p:nvPr/>
        </p:nvSpPr>
        <p:spPr>
          <a:xfrm rot="17678449">
            <a:off x="1429132" y="1490071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Google Shape;6393;p64">
            <a:extLst>
              <a:ext uri="{FF2B5EF4-FFF2-40B4-BE49-F238E27FC236}">
                <a16:creationId xmlns:a16="http://schemas.microsoft.com/office/drawing/2014/main" id="{39F02F48-1F26-4ADB-859B-9CFC32B0E541}"/>
              </a:ext>
            </a:extLst>
          </p:cNvPr>
          <p:cNvSpPr txBox="1"/>
          <p:nvPr/>
        </p:nvSpPr>
        <p:spPr>
          <a:xfrm rot="17678449">
            <a:off x="1426090" y="1857531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9" name="Google Shape;6393;p64">
            <a:extLst>
              <a:ext uri="{FF2B5EF4-FFF2-40B4-BE49-F238E27FC236}">
                <a16:creationId xmlns:a16="http://schemas.microsoft.com/office/drawing/2014/main" id="{22714B0B-A055-43E5-808F-DC1F5DCAFC69}"/>
              </a:ext>
            </a:extLst>
          </p:cNvPr>
          <p:cNvSpPr txBox="1"/>
          <p:nvPr/>
        </p:nvSpPr>
        <p:spPr>
          <a:xfrm rot="17678449">
            <a:off x="1426089" y="2845099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Google Shape;6393;p64">
            <a:extLst>
              <a:ext uri="{FF2B5EF4-FFF2-40B4-BE49-F238E27FC236}">
                <a16:creationId xmlns:a16="http://schemas.microsoft.com/office/drawing/2014/main" id="{8FCE2C70-FFFE-41AF-91D9-A7D124A6A8D2}"/>
              </a:ext>
            </a:extLst>
          </p:cNvPr>
          <p:cNvSpPr txBox="1"/>
          <p:nvPr/>
        </p:nvSpPr>
        <p:spPr>
          <a:xfrm rot="17678449">
            <a:off x="1426088" y="3184953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Google Shape;6393;p64">
            <a:extLst>
              <a:ext uri="{FF2B5EF4-FFF2-40B4-BE49-F238E27FC236}">
                <a16:creationId xmlns:a16="http://schemas.microsoft.com/office/drawing/2014/main" id="{D81FA2D6-B30E-476F-8DB8-E44D0CFC85E3}"/>
              </a:ext>
            </a:extLst>
          </p:cNvPr>
          <p:cNvSpPr txBox="1"/>
          <p:nvPr/>
        </p:nvSpPr>
        <p:spPr>
          <a:xfrm rot="17678449">
            <a:off x="1426086" y="3537313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Google Shape;6393;p64">
            <a:extLst>
              <a:ext uri="{FF2B5EF4-FFF2-40B4-BE49-F238E27FC236}">
                <a16:creationId xmlns:a16="http://schemas.microsoft.com/office/drawing/2014/main" id="{DFEE6D81-20F9-4EB4-A338-B7EB752CE816}"/>
              </a:ext>
            </a:extLst>
          </p:cNvPr>
          <p:cNvSpPr txBox="1"/>
          <p:nvPr/>
        </p:nvSpPr>
        <p:spPr>
          <a:xfrm rot="17678449">
            <a:off x="1439077" y="3875824"/>
            <a:ext cx="525162" cy="1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Google Shape;6393;p64">
            <a:extLst>
              <a:ext uri="{FF2B5EF4-FFF2-40B4-BE49-F238E27FC236}">
                <a16:creationId xmlns:a16="http://schemas.microsoft.com/office/drawing/2014/main" id="{C545C935-4B6D-4438-A2C1-4E034866EA38}"/>
              </a:ext>
            </a:extLst>
          </p:cNvPr>
          <p:cNvSpPr txBox="1"/>
          <p:nvPr/>
        </p:nvSpPr>
        <p:spPr>
          <a:xfrm rot="17678449">
            <a:off x="1426085" y="4228370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Google Shape;308;p20">
            <a:extLst>
              <a:ext uri="{FF2B5EF4-FFF2-40B4-BE49-F238E27FC236}">
                <a16:creationId xmlns:a16="http://schemas.microsoft.com/office/drawing/2014/main" id="{8E405E03-EA12-4462-A708-BCC9249E56FB}"/>
              </a:ext>
            </a:extLst>
          </p:cNvPr>
          <p:cNvSpPr/>
          <p:nvPr/>
        </p:nvSpPr>
        <p:spPr>
          <a:xfrm>
            <a:off x="2972978" y="1640873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Google Shape;308;p20">
            <a:extLst>
              <a:ext uri="{FF2B5EF4-FFF2-40B4-BE49-F238E27FC236}">
                <a16:creationId xmlns:a16="http://schemas.microsoft.com/office/drawing/2014/main" id="{7AA299F1-21BE-43DA-A2CE-FDBE11648C56}"/>
              </a:ext>
            </a:extLst>
          </p:cNvPr>
          <p:cNvSpPr/>
          <p:nvPr/>
        </p:nvSpPr>
        <p:spPr>
          <a:xfrm>
            <a:off x="2975037" y="3002358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" name="Google Shape;308;p20">
            <a:extLst>
              <a:ext uri="{FF2B5EF4-FFF2-40B4-BE49-F238E27FC236}">
                <a16:creationId xmlns:a16="http://schemas.microsoft.com/office/drawing/2014/main" id="{E0BB9737-B929-4C49-A13B-BB2314B0E842}"/>
              </a:ext>
            </a:extLst>
          </p:cNvPr>
          <p:cNvSpPr/>
          <p:nvPr/>
        </p:nvSpPr>
        <p:spPr>
          <a:xfrm>
            <a:off x="4132573" y="4025840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9" name="Google Shape;6393;p64">
            <a:extLst>
              <a:ext uri="{FF2B5EF4-FFF2-40B4-BE49-F238E27FC236}">
                <a16:creationId xmlns:a16="http://schemas.microsoft.com/office/drawing/2014/main" id="{E9AFC080-DF2E-408E-9512-DDA96794E959}"/>
              </a:ext>
            </a:extLst>
          </p:cNvPr>
          <p:cNvSpPr txBox="1"/>
          <p:nvPr/>
        </p:nvSpPr>
        <p:spPr>
          <a:xfrm rot="17678449">
            <a:off x="2601487" y="1466357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Google Shape;6393;p64">
            <a:extLst>
              <a:ext uri="{FF2B5EF4-FFF2-40B4-BE49-F238E27FC236}">
                <a16:creationId xmlns:a16="http://schemas.microsoft.com/office/drawing/2014/main" id="{E5D2A899-698E-44D1-8845-CF1FB2B6232B}"/>
              </a:ext>
            </a:extLst>
          </p:cNvPr>
          <p:cNvSpPr txBox="1"/>
          <p:nvPr/>
        </p:nvSpPr>
        <p:spPr>
          <a:xfrm rot="17678449">
            <a:off x="2573434" y="1868255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Google Shape;6393;p64">
            <a:extLst>
              <a:ext uri="{FF2B5EF4-FFF2-40B4-BE49-F238E27FC236}">
                <a16:creationId xmlns:a16="http://schemas.microsoft.com/office/drawing/2014/main" id="{0596B09C-D092-4E63-A042-658E6F8F201A}"/>
              </a:ext>
            </a:extLst>
          </p:cNvPr>
          <p:cNvSpPr txBox="1"/>
          <p:nvPr/>
        </p:nvSpPr>
        <p:spPr>
          <a:xfrm rot="17678449">
            <a:off x="2570391" y="2160130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Google Shape;6393;p64">
            <a:extLst>
              <a:ext uri="{FF2B5EF4-FFF2-40B4-BE49-F238E27FC236}">
                <a16:creationId xmlns:a16="http://schemas.microsoft.com/office/drawing/2014/main" id="{39ADC22A-F77F-414B-AD71-C6A98DA51944}"/>
              </a:ext>
            </a:extLst>
          </p:cNvPr>
          <p:cNvSpPr txBox="1"/>
          <p:nvPr/>
        </p:nvSpPr>
        <p:spPr>
          <a:xfrm rot="17678449">
            <a:off x="2573434" y="2494964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Google Shape;6393;p64">
            <a:extLst>
              <a:ext uri="{FF2B5EF4-FFF2-40B4-BE49-F238E27FC236}">
                <a16:creationId xmlns:a16="http://schemas.microsoft.com/office/drawing/2014/main" id="{56E69ADA-A0D7-4AFD-9D0F-DD6BC5AF3FB8}"/>
              </a:ext>
            </a:extLst>
          </p:cNvPr>
          <p:cNvSpPr txBox="1"/>
          <p:nvPr/>
        </p:nvSpPr>
        <p:spPr>
          <a:xfrm rot="17678449">
            <a:off x="2576479" y="2839525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Google Shape;6393;p64">
            <a:extLst>
              <a:ext uri="{FF2B5EF4-FFF2-40B4-BE49-F238E27FC236}">
                <a16:creationId xmlns:a16="http://schemas.microsoft.com/office/drawing/2014/main" id="{009C8C62-5540-4725-9107-2E3B0E05CDE2}"/>
              </a:ext>
            </a:extLst>
          </p:cNvPr>
          <p:cNvSpPr txBox="1"/>
          <p:nvPr/>
        </p:nvSpPr>
        <p:spPr>
          <a:xfrm rot="17678449">
            <a:off x="2576479" y="3244622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Google Shape;6393;p64">
            <a:extLst>
              <a:ext uri="{FF2B5EF4-FFF2-40B4-BE49-F238E27FC236}">
                <a16:creationId xmlns:a16="http://schemas.microsoft.com/office/drawing/2014/main" id="{4669BBBB-9071-4F6C-9226-4E95BFCE8DB7}"/>
              </a:ext>
            </a:extLst>
          </p:cNvPr>
          <p:cNvSpPr txBox="1"/>
          <p:nvPr/>
        </p:nvSpPr>
        <p:spPr>
          <a:xfrm rot="17678449">
            <a:off x="2576479" y="3516720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7" name="Google Shape;6393;p64">
            <a:extLst>
              <a:ext uri="{FF2B5EF4-FFF2-40B4-BE49-F238E27FC236}">
                <a16:creationId xmlns:a16="http://schemas.microsoft.com/office/drawing/2014/main" id="{14E7F2D7-110B-4278-888B-F3005CEF8B9E}"/>
              </a:ext>
            </a:extLst>
          </p:cNvPr>
          <p:cNvSpPr txBox="1"/>
          <p:nvPr/>
        </p:nvSpPr>
        <p:spPr>
          <a:xfrm rot="17678449">
            <a:off x="2588012" y="4267734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8" name="Google Shape;6393;p64">
            <a:extLst>
              <a:ext uri="{FF2B5EF4-FFF2-40B4-BE49-F238E27FC236}">
                <a16:creationId xmlns:a16="http://schemas.microsoft.com/office/drawing/2014/main" id="{76975768-0557-4EA3-9E7F-E82D99C3EB4A}"/>
              </a:ext>
            </a:extLst>
          </p:cNvPr>
          <p:cNvSpPr txBox="1"/>
          <p:nvPr/>
        </p:nvSpPr>
        <p:spPr>
          <a:xfrm rot="17678449">
            <a:off x="3758337" y="2831670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9" name="Google Shape;6393;p64">
            <a:extLst>
              <a:ext uri="{FF2B5EF4-FFF2-40B4-BE49-F238E27FC236}">
                <a16:creationId xmlns:a16="http://schemas.microsoft.com/office/drawing/2014/main" id="{DF078CBC-8A64-464B-988C-75286EF6DBC3}"/>
              </a:ext>
            </a:extLst>
          </p:cNvPr>
          <p:cNvSpPr txBox="1"/>
          <p:nvPr/>
        </p:nvSpPr>
        <p:spPr>
          <a:xfrm rot="17678449">
            <a:off x="3758336" y="3188659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Google Shape;6393;p64">
            <a:extLst>
              <a:ext uri="{FF2B5EF4-FFF2-40B4-BE49-F238E27FC236}">
                <a16:creationId xmlns:a16="http://schemas.microsoft.com/office/drawing/2014/main" id="{F7ABF16B-2F77-4976-820F-9D7C5FD26570}"/>
              </a:ext>
            </a:extLst>
          </p:cNvPr>
          <p:cNvSpPr txBox="1"/>
          <p:nvPr/>
        </p:nvSpPr>
        <p:spPr>
          <a:xfrm rot="17678449">
            <a:off x="3758337" y="3523813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" name="Google Shape;6393;p64">
            <a:extLst>
              <a:ext uri="{FF2B5EF4-FFF2-40B4-BE49-F238E27FC236}">
                <a16:creationId xmlns:a16="http://schemas.microsoft.com/office/drawing/2014/main" id="{2293F1A4-CAA1-4425-8BAA-61BD10681968}"/>
              </a:ext>
            </a:extLst>
          </p:cNvPr>
          <p:cNvSpPr txBox="1"/>
          <p:nvPr/>
        </p:nvSpPr>
        <p:spPr>
          <a:xfrm rot="17678449">
            <a:off x="3767722" y="3866940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" name="Google Shape;6393;p64">
            <a:extLst>
              <a:ext uri="{FF2B5EF4-FFF2-40B4-BE49-F238E27FC236}">
                <a16:creationId xmlns:a16="http://schemas.microsoft.com/office/drawing/2014/main" id="{BB480873-B578-44EC-A083-9BB4DD52B3DC}"/>
              </a:ext>
            </a:extLst>
          </p:cNvPr>
          <p:cNvSpPr txBox="1"/>
          <p:nvPr/>
        </p:nvSpPr>
        <p:spPr>
          <a:xfrm rot="17678449">
            <a:off x="3758335" y="4260110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3" name="Google Shape;6393;p64">
            <a:extLst>
              <a:ext uri="{FF2B5EF4-FFF2-40B4-BE49-F238E27FC236}">
                <a16:creationId xmlns:a16="http://schemas.microsoft.com/office/drawing/2014/main" id="{EBFA90C2-D58B-4BE7-A11B-49ECA5B45DE7}"/>
              </a:ext>
            </a:extLst>
          </p:cNvPr>
          <p:cNvSpPr txBox="1"/>
          <p:nvPr/>
        </p:nvSpPr>
        <p:spPr>
          <a:xfrm rot="17678449">
            <a:off x="4902183" y="4306921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Google Shape;6393;p64">
            <a:extLst>
              <a:ext uri="{FF2B5EF4-FFF2-40B4-BE49-F238E27FC236}">
                <a16:creationId xmlns:a16="http://schemas.microsoft.com/office/drawing/2014/main" id="{2EE03578-98FC-4635-9778-922512F83203}"/>
              </a:ext>
            </a:extLst>
          </p:cNvPr>
          <p:cNvSpPr txBox="1"/>
          <p:nvPr/>
        </p:nvSpPr>
        <p:spPr>
          <a:xfrm rot="17678449">
            <a:off x="6062708" y="4275749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" name="Google Shape;6393;p64">
            <a:extLst>
              <a:ext uri="{FF2B5EF4-FFF2-40B4-BE49-F238E27FC236}">
                <a16:creationId xmlns:a16="http://schemas.microsoft.com/office/drawing/2014/main" id="{A4A970DC-A8F8-4ED9-B46D-5485E8758811}"/>
              </a:ext>
            </a:extLst>
          </p:cNvPr>
          <p:cNvSpPr txBox="1"/>
          <p:nvPr/>
        </p:nvSpPr>
        <p:spPr>
          <a:xfrm rot="17678449">
            <a:off x="7223233" y="4287257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7" name="Google Shape;308;p20">
            <a:extLst>
              <a:ext uri="{FF2B5EF4-FFF2-40B4-BE49-F238E27FC236}">
                <a16:creationId xmlns:a16="http://schemas.microsoft.com/office/drawing/2014/main" id="{D7FF6A3D-92F4-4844-A4A1-F9B987272C01}"/>
              </a:ext>
            </a:extLst>
          </p:cNvPr>
          <p:cNvSpPr/>
          <p:nvPr/>
        </p:nvSpPr>
        <p:spPr>
          <a:xfrm>
            <a:off x="4126627" y="2314423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" name="Google Shape;6393;p64">
            <a:extLst>
              <a:ext uri="{FF2B5EF4-FFF2-40B4-BE49-F238E27FC236}">
                <a16:creationId xmlns:a16="http://schemas.microsoft.com/office/drawing/2014/main" id="{379F91DB-68AB-49E4-95D0-DC6AB4E75CC4}"/>
              </a:ext>
            </a:extLst>
          </p:cNvPr>
          <p:cNvSpPr txBox="1"/>
          <p:nvPr/>
        </p:nvSpPr>
        <p:spPr>
          <a:xfrm rot="17678449">
            <a:off x="3727084" y="2556086"/>
            <a:ext cx="525162" cy="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5" name="直接箭头连接符 464">
            <a:extLst>
              <a:ext uri="{FF2B5EF4-FFF2-40B4-BE49-F238E27FC236}">
                <a16:creationId xmlns:a16="http://schemas.microsoft.com/office/drawing/2014/main" id="{B7C8FBC2-983A-43DB-A1A6-E1B150E8CAE7}"/>
              </a:ext>
            </a:extLst>
          </p:cNvPr>
          <p:cNvCxnSpPr>
            <a:cxnSpLocks/>
            <a:endCxn id="325" idx="0"/>
          </p:cNvCxnSpPr>
          <p:nvPr/>
        </p:nvCxnSpPr>
        <p:spPr>
          <a:xfrm>
            <a:off x="2271633" y="522263"/>
            <a:ext cx="0" cy="908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直接箭头连接符 466">
            <a:extLst>
              <a:ext uri="{FF2B5EF4-FFF2-40B4-BE49-F238E27FC236}">
                <a16:creationId xmlns:a16="http://schemas.microsoft.com/office/drawing/2014/main" id="{30BE1822-0F6C-40BC-81B7-19353CE32F7D}"/>
              </a:ext>
            </a:extLst>
          </p:cNvPr>
          <p:cNvCxnSpPr>
            <a:stCxn id="325" idx="2"/>
            <a:endCxn id="326" idx="0"/>
          </p:cNvCxnSpPr>
          <p:nvPr/>
        </p:nvCxnSpPr>
        <p:spPr>
          <a:xfrm>
            <a:off x="2271633" y="863641"/>
            <a:ext cx="0" cy="908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直接箭头连接符 468">
            <a:extLst>
              <a:ext uri="{FF2B5EF4-FFF2-40B4-BE49-F238E27FC236}">
                <a16:creationId xmlns:a16="http://schemas.microsoft.com/office/drawing/2014/main" id="{0E3CA014-A0A1-4957-AB42-66407BD3B0A3}"/>
              </a:ext>
            </a:extLst>
          </p:cNvPr>
          <p:cNvCxnSpPr>
            <a:stCxn id="326" idx="2"/>
            <a:endCxn id="333" idx="0"/>
          </p:cNvCxnSpPr>
          <p:nvPr/>
        </p:nvCxnSpPr>
        <p:spPr>
          <a:xfrm>
            <a:off x="2271633" y="1205020"/>
            <a:ext cx="0" cy="908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3897DE7B-FEC2-4A65-856E-324131F2421D}"/>
              </a:ext>
            </a:extLst>
          </p:cNvPr>
          <p:cNvCxnSpPr>
            <a:stCxn id="333" idx="2"/>
            <a:endCxn id="334" idx="0"/>
          </p:cNvCxnSpPr>
          <p:nvPr/>
        </p:nvCxnSpPr>
        <p:spPr>
          <a:xfrm>
            <a:off x="2271633" y="1546399"/>
            <a:ext cx="0" cy="908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8812ECE4-F791-4CE7-9A96-82659F081520}"/>
              </a:ext>
            </a:extLst>
          </p:cNvPr>
          <p:cNvCxnSpPr>
            <a:stCxn id="334" idx="2"/>
            <a:endCxn id="341" idx="0"/>
          </p:cNvCxnSpPr>
          <p:nvPr/>
        </p:nvCxnSpPr>
        <p:spPr>
          <a:xfrm>
            <a:off x="2271633" y="1887778"/>
            <a:ext cx="0" cy="7734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" name="直接箭头连接符 474">
            <a:extLst>
              <a:ext uri="{FF2B5EF4-FFF2-40B4-BE49-F238E27FC236}">
                <a16:creationId xmlns:a16="http://schemas.microsoft.com/office/drawing/2014/main" id="{78344869-7250-4B90-8A67-B585AAE60FEB}"/>
              </a:ext>
            </a:extLst>
          </p:cNvPr>
          <p:cNvCxnSpPr>
            <a:stCxn id="341" idx="2"/>
            <a:endCxn id="342" idx="0"/>
          </p:cNvCxnSpPr>
          <p:nvPr/>
        </p:nvCxnSpPr>
        <p:spPr>
          <a:xfrm>
            <a:off x="2271633" y="2911696"/>
            <a:ext cx="0" cy="906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直接箭头连接符 476">
            <a:extLst>
              <a:ext uri="{FF2B5EF4-FFF2-40B4-BE49-F238E27FC236}">
                <a16:creationId xmlns:a16="http://schemas.microsoft.com/office/drawing/2014/main" id="{C54ED660-065D-4368-950A-896E82450D92}"/>
              </a:ext>
            </a:extLst>
          </p:cNvPr>
          <p:cNvCxnSpPr>
            <a:stCxn id="342" idx="2"/>
            <a:endCxn id="343" idx="0"/>
          </p:cNvCxnSpPr>
          <p:nvPr/>
        </p:nvCxnSpPr>
        <p:spPr>
          <a:xfrm>
            <a:off x="2271633" y="3252857"/>
            <a:ext cx="0" cy="906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直接箭头连接符 478">
            <a:extLst>
              <a:ext uri="{FF2B5EF4-FFF2-40B4-BE49-F238E27FC236}">
                <a16:creationId xmlns:a16="http://schemas.microsoft.com/office/drawing/2014/main" id="{29E5EAFE-B6E9-4827-B3B5-029A67EE21D2}"/>
              </a:ext>
            </a:extLst>
          </p:cNvPr>
          <p:cNvCxnSpPr>
            <a:cxnSpLocks/>
            <a:stCxn id="343" idx="2"/>
          </p:cNvCxnSpPr>
          <p:nvPr/>
        </p:nvCxnSpPr>
        <p:spPr>
          <a:xfrm flipH="1">
            <a:off x="2271215" y="3594018"/>
            <a:ext cx="418" cy="906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4291B065-F535-49DD-9110-FAED3D32D0E8}"/>
              </a:ext>
            </a:extLst>
          </p:cNvPr>
          <p:cNvCxnSpPr>
            <a:cxnSpLocks/>
            <a:endCxn id="328" idx="0"/>
          </p:cNvCxnSpPr>
          <p:nvPr/>
        </p:nvCxnSpPr>
        <p:spPr>
          <a:xfrm flipH="1">
            <a:off x="2270796" y="3935179"/>
            <a:ext cx="419" cy="906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6" name="直接箭头连接符 485">
            <a:extLst>
              <a:ext uri="{FF2B5EF4-FFF2-40B4-BE49-F238E27FC236}">
                <a16:creationId xmlns:a16="http://schemas.microsoft.com/office/drawing/2014/main" id="{1660C85A-8353-466F-83EA-7899B1AF5E7E}"/>
              </a:ext>
            </a:extLst>
          </p:cNvPr>
          <p:cNvCxnSpPr>
            <a:cxnSpLocks/>
            <a:stCxn id="328" idx="3"/>
          </p:cNvCxnSpPr>
          <p:nvPr/>
        </p:nvCxnSpPr>
        <p:spPr>
          <a:xfrm>
            <a:off x="2698217" y="4151090"/>
            <a:ext cx="304754" cy="91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" name="直接箭头连接符 489">
            <a:extLst>
              <a:ext uri="{FF2B5EF4-FFF2-40B4-BE49-F238E27FC236}">
                <a16:creationId xmlns:a16="http://schemas.microsoft.com/office/drawing/2014/main" id="{B6757C95-F6A1-43A4-8722-7525AA222CB2}"/>
              </a:ext>
            </a:extLst>
          </p:cNvPr>
          <p:cNvCxnSpPr>
            <a:cxnSpLocks/>
            <a:stCxn id="344" idx="0"/>
          </p:cNvCxnSpPr>
          <p:nvPr/>
        </p:nvCxnSpPr>
        <p:spPr>
          <a:xfrm flipV="1">
            <a:off x="3400398" y="3594018"/>
            <a:ext cx="0" cy="4318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直接箭头连接符 491">
            <a:extLst>
              <a:ext uri="{FF2B5EF4-FFF2-40B4-BE49-F238E27FC236}">
                <a16:creationId xmlns:a16="http://schemas.microsoft.com/office/drawing/2014/main" id="{B1599EAA-950C-4A9A-BA86-F60AEC58C200}"/>
              </a:ext>
            </a:extLst>
          </p:cNvPr>
          <p:cNvCxnSpPr>
            <a:cxnSpLocks/>
            <a:endCxn id="435" idx="2"/>
          </p:cNvCxnSpPr>
          <p:nvPr/>
        </p:nvCxnSpPr>
        <p:spPr>
          <a:xfrm flipV="1">
            <a:off x="3400398" y="3252857"/>
            <a:ext cx="2059" cy="906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" name="直接箭头连接符 493">
            <a:extLst>
              <a:ext uri="{FF2B5EF4-FFF2-40B4-BE49-F238E27FC236}">
                <a16:creationId xmlns:a16="http://schemas.microsoft.com/office/drawing/2014/main" id="{4728599C-4E80-4A43-A062-951235FE7ED8}"/>
              </a:ext>
            </a:extLst>
          </p:cNvPr>
          <p:cNvCxnSpPr>
            <a:cxnSpLocks/>
          </p:cNvCxnSpPr>
          <p:nvPr/>
        </p:nvCxnSpPr>
        <p:spPr>
          <a:xfrm flipH="1" flipV="1">
            <a:off x="3400398" y="2902460"/>
            <a:ext cx="2059" cy="906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426136D3-C50E-4FD6-B1CA-B9A456903BA8}"/>
              </a:ext>
            </a:extLst>
          </p:cNvPr>
          <p:cNvCxnSpPr>
            <a:stCxn id="338" idx="0"/>
            <a:endCxn id="337" idx="2"/>
          </p:cNvCxnSpPr>
          <p:nvPr/>
        </p:nvCxnSpPr>
        <p:spPr>
          <a:xfrm flipV="1">
            <a:off x="3400398" y="2570536"/>
            <a:ext cx="0" cy="906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直接箭头连接符 497">
            <a:extLst>
              <a:ext uri="{FF2B5EF4-FFF2-40B4-BE49-F238E27FC236}">
                <a16:creationId xmlns:a16="http://schemas.microsoft.com/office/drawing/2014/main" id="{37165918-C87F-40C7-A84A-AEE4913CA466}"/>
              </a:ext>
            </a:extLst>
          </p:cNvPr>
          <p:cNvCxnSpPr>
            <a:cxnSpLocks/>
          </p:cNvCxnSpPr>
          <p:nvPr/>
        </p:nvCxnSpPr>
        <p:spPr>
          <a:xfrm flipV="1">
            <a:off x="3400398" y="2217873"/>
            <a:ext cx="0" cy="836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" name="直接箭头连接符 499">
            <a:extLst>
              <a:ext uri="{FF2B5EF4-FFF2-40B4-BE49-F238E27FC236}">
                <a16:creationId xmlns:a16="http://schemas.microsoft.com/office/drawing/2014/main" id="{999B6E08-A0BD-4C73-B619-4644D864354D}"/>
              </a:ext>
            </a:extLst>
          </p:cNvPr>
          <p:cNvCxnSpPr>
            <a:cxnSpLocks/>
            <a:endCxn id="434" idx="2"/>
          </p:cNvCxnSpPr>
          <p:nvPr/>
        </p:nvCxnSpPr>
        <p:spPr>
          <a:xfrm flipV="1">
            <a:off x="3400398" y="1891372"/>
            <a:ext cx="0" cy="944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直接箭头连接符 501">
            <a:extLst>
              <a:ext uri="{FF2B5EF4-FFF2-40B4-BE49-F238E27FC236}">
                <a16:creationId xmlns:a16="http://schemas.microsoft.com/office/drawing/2014/main" id="{72A92B33-605A-42E3-B375-81D40DCA6C9F}"/>
              </a:ext>
            </a:extLst>
          </p:cNvPr>
          <p:cNvCxnSpPr>
            <a:stCxn id="434" idx="0"/>
            <a:endCxn id="336" idx="2"/>
          </p:cNvCxnSpPr>
          <p:nvPr/>
        </p:nvCxnSpPr>
        <p:spPr>
          <a:xfrm flipV="1">
            <a:off x="3400398" y="1546399"/>
            <a:ext cx="0" cy="944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" name="直接箭头连接符 503">
            <a:extLst>
              <a:ext uri="{FF2B5EF4-FFF2-40B4-BE49-F238E27FC236}">
                <a16:creationId xmlns:a16="http://schemas.microsoft.com/office/drawing/2014/main" id="{F9ADD034-5A83-4B39-9BBE-69D8553DD7FF}"/>
              </a:ext>
            </a:extLst>
          </p:cNvPr>
          <p:cNvCxnSpPr>
            <a:stCxn id="336" idx="0"/>
            <a:endCxn id="335" idx="2"/>
          </p:cNvCxnSpPr>
          <p:nvPr/>
        </p:nvCxnSpPr>
        <p:spPr>
          <a:xfrm flipV="1">
            <a:off x="3400398" y="1205020"/>
            <a:ext cx="0" cy="908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直接箭头连接符 505">
            <a:extLst>
              <a:ext uri="{FF2B5EF4-FFF2-40B4-BE49-F238E27FC236}">
                <a16:creationId xmlns:a16="http://schemas.microsoft.com/office/drawing/2014/main" id="{3C259E94-63DD-4F80-BD64-1C447956C065}"/>
              </a:ext>
            </a:extLst>
          </p:cNvPr>
          <p:cNvCxnSpPr>
            <a:stCxn id="457" idx="2"/>
            <a:endCxn id="346" idx="0"/>
          </p:cNvCxnSpPr>
          <p:nvPr/>
        </p:nvCxnSpPr>
        <p:spPr>
          <a:xfrm>
            <a:off x="4554048" y="2564923"/>
            <a:ext cx="5946" cy="962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直接箭头连接符 507">
            <a:extLst>
              <a:ext uri="{FF2B5EF4-FFF2-40B4-BE49-F238E27FC236}">
                <a16:creationId xmlns:a16="http://schemas.microsoft.com/office/drawing/2014/main" id="{693E1B0B-3DA2-4FD6-B26F-6A634C4D37E1}"/>
              </a:ext>
            </a:extLst>
          </p:cNvPr>
          <p:cNvCxnSpPr>
            <a:stCxn id="346" idx="2"/>
            <a:endCxn id="347" idx="0"/>
          </p:cNvCxnSpPr>
          <p:nvPr/>
        </p:nvCxnSpPr>
        <p:spPr>
          <a:xfrm>
            <a:off x="4559994" y="2911696"/>
            <a:ext cx="0" cy="906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" name="直接箭头连接符 509">
            <a:extLst>
              <a:ext uri="{FF2B5EF4-FFF2-40B4-BE49-F238E27FC236}">
                <a16:creationId xmlns:a16="http://schemas.microsoft.com/office/drawing/2014/main" id="{ACB0A415-BBB8-45B1-A480-FAE6C12C8F50}"/>
              </a:ext>
            </a:extLst>
          </p:cNvPr>
          <p:cNvCxnSpPr>
            <a:stCxn id="347" idx="2"/>
            <a:endCxn id="330" idx="0"/>
          </p:cNvCxnSpPr>
          <p:nvPr/>
        </p:nvCxnSpPr>
        <p:spPr>
          <a:xfrm>
            <a:off x="4559994" y="3252857"/>
            <a:ext cx="0" cy="906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直接箭头连接符 511">
            <a:extLst>
              <a:ext uri="{FF2B5EF4-FFF2-40B4-BE49-F238E27FC236}">
                <a16:creationId xmlns:a16="http://schemas.microsoft.com/office/drawing/2014/main" id="{F295EA44-7D28-48FE-B794-D9DC26371EB5}"/>
              </a:ext>
            </a:extLst>
          </p:cNvPr>
          <p:cNvCxnSpPr>
            <a:stCxn id="330" idx="2"/>
            <a:endCxn id="348" idx="0"/>
          </p:cNvCxnSpPr>
          <p:nvPr/>
        </p:nvCxnSpPr>
        <p:spPr>
          <a:xfrm>
            <a:off x="4559994" y="3594018"/>
            <a:ext cx="0" cy="906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" name="直接箭头连接符 513">
            <a:extLst>
              <a:ext uri="{FF2B5EF4-FFF2-40B4-BE49-F238E27FC236}">
                <a16:creationId xmlns:a16="http://schemas.microsoft.com/office/drawing/2014/main" id="{AEB942D0-D87B-4DF0-806B-F2C935AB9534}"/>
              </a:ext>
            </a:extLst>
          </p:cNvPr>
          <p:cNvCxnSpPr>
            <a:stCxn id="348" idx="2"/>
            <a:endCxn id="437" idx="0"/>
          </p:cNvCxnSpPr>
          <p:nvPr/>
        </p:nvCxnSpPr>
        <p:spPr>
          <a:xfrm>
            <a:off x="4559994" y="3935179"/>
            <a:ext cx="0" cy="906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" name="直接箭头连接符 515">
            <a:extLst>
              <a:ext uri="{FF2B5EF4-FFF2-40B4-BE49-F238E27FC236}">
                <a16:creationId xmlns:a16="http://schemas.microsoft.com/office/drawing/2014/main" id="{29566416-E70F-4662-B613-FF6FFF6C3D94}"/>
              </a:ext>
            </a:extLst>
          </p:cNvPr>
          <p:cNvCxnSpPr>
            <a:cxnSpLocks/>
            <a:stCxn id="437" idx="3"/>
          </p:cNvCxnSpPr>
          <p:nvPr/>
        </p:nvCxnSpPr>
        <p:spPr>
          <a:xfrm>
            <a:off x="4987414" y="4151090"/>
            <a:ext cx="304754" cy="59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" name="直接箭头连接符 517">
            <a:extLst>
              <a:ext uri="{FF2B5EF4-FFF2-40B4-BE49-F238E27FC236}">
                <a16:creationId xmlns:a16="http://schemas.microsoft.com/office/drawing/2014/main" id="{0DA4352A-AEBA-442A-8464-0814CDC6E83D}"/>
              </a:ext>
            </a:extLst>
          </p:cNvPr>
          <p:cNvCxnSpPr>
            <a:cxnSpLocks/>
            <a:stCxn id="350" idx="3"/>
          </p:cNvCxnSpPr>
          <p:nvPr/>
        </p:nvCxnSpPr>
        <p:spPr>
          <a:xfrm>
            <a:off x="6147009" y="4151090"/>
            <a:ext cx="304754" cy="71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直接箭头连接符 519">
            <a:extLst>
              <a:ext uri="{FF2B5EF4-FFF2-40B4-BE49-F238E27FC236}">
                <a16:creationId xmlns:a16="http://schemas.microsoft.com/office/drawing/2014/main" id="{96EC57C0-6F41-4C2E-BDD2-348882969F1C}"/>
              </a:ext>
            </a:extLst>
          </p:cNvPr>
          <p:cNvCxnSpPr>
            <a:cxnSpLocks/>
          </p:cNvCxnSpPr>
          <p:nvPr/>
        </p:nvCxnSpPr>
        <p:spPr>
          <a:xfrm>
            <a:off x="7305768" y="4151090"/>
            <a:ext cx="304754" cy="71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" name="直接箭头连接符 521">
            <a:extLst>
              <a:ext uri="{FF2B5EF4-FFF2-40B4-BE49-F238E27FC236}">
                <a16:creationId xmlns:a16="http://schemas.microsoft.com/office/drawing/2014/main" id="{BFE2147B-DC5D-47D1-B7A0-F8EA03AD3CF4}"/>
              </a:ext>
            </a:extLst>
          </p:cNvPr>
          <p:cNvCxnSpPr>
            <a:cxnSpLocks/>
            <a:stCxn id="352" idx="3"/>
            <a:endCxn id="353" idx="1"/>
          </p:cNvCxnSpPr>
          <p:nvPr/>
        </p:nvCxnSpPr>
        <p:spPr>
          <a:xfrm>
            <a:off x="8465363" y="4151090"/>
            <a:ext cx="30475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" name="直接箭头连接符 523">
            <a:extLst>
              <a:ext uri="{FF2B5EF4-FFF2-40B4-BE49-F238E27FC236}">
                <a16:creationId xmlns:a16="http://schemas.microsoft.com/office/drawing/2014/main" id="{7ADB075C-6E1E-441E-BFAE-D1E96EB2AD1B}"/>
              </a:ext>
            </a:extLst>
          </p:cNvPr>
          <p:cNvCxnSpPr>
            <a:stCxn id="330" idx="3"/>
            <a:endCxn id="354" idx="1"/>
          </p:cNvCxnSpPr>
          <p:nvPr/>
        </p:nvCxnSpPr>
        <p:spPr>
          <a:xfrm>
            <a:off x="4987414" y="3468768"/>
            <a:ext cx="378270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直接箭头连接符 525">
            <a:extLst>
              <a:ext uri="{FF2B5EF4-FFF2-40B4-BE49-F238E27FC236}">
                <a16:creationId xmlns:a16="http://schemas.microsoft.com/office/drawing/2014/main" id="{EC905327-8514-4450-BFA4-457C6057A668}"/>
              </a:ext>
            </a:extLst>
          </p:cNvPr>
          <p:cNvCxnSpPr>
            <a:stCxn id="336" idx="3"/>
            <a:endCxn id="355" idx="1"/>
          </p:cNvCxnSpPr>
          <p:nvPr/>
        </p:nvCxnSpPr>
        <p:spPr>
          <a:xfrm>
            <a:off x="3827819" y="1421149"/>
            <a:ext cx="493862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" name="直接箭头连接符 527">
            <a:extLst>
              <a:ext uri="{FF2B5EF4-FFF2-40B4-BE49-F238E27FC236}">
                <a16:creationId xmlns:a16="http://schemas.microsoft.com/office/drawing/2014/main" id="{759072C5-19B7-47FD-A752-2DC5FC3CF110}"/>
              </a:ext>
            </a:extLst>
          </p:cNvPr>
          <p:cNvCxnSpPr>
            <a:cxnSpLocks/>
          </p:cNvCxnSpPr>
          <p:nvPr/>
        </p:nvCxnSpPr>
        <p:spPr>
          <a:xfrm>
            <a:off x="3818875" y="4151090"/>
            <a:ext cx="31369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" name="直接箭头连接符 530">
            <a:extLst>
              <a:ext uri="{FF2B5EF4-FFF2-40B4-BE49-F238E27FC236}">
                <a16:creationId xmlns:a16="http://schemas.microsoft.com/office/drawing/2014/main" id="{4A5DF0AC-657E-49C2-A04B-D2A023546C38}"/>
              </a:ext>
            </a:extLst>
          </p:cNvPr>
          <p:cNvCxnSpPr>
            <a:cxnSpLocks/>
            <a:stCxn id="334" idx="3"/>
          </p:cNvCxnSpPr>
          <p:nvPr/>
        </p:nvCxnSpPr>
        <p:spPr>
          <a:xfrm>
            <a:off x="2699053" y="1762528"/>
            <a:ext cx="273925" cy="135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" name="连接符: 肘形 532">
            <a:extLst>
              <a:ext uri="{FF2B5EF4-FFF2-40B4-BE49-F238E27FC236}">
                <a16:creationId xmlns:a16="http://schemas.microsoft.com/office/drawing/2014/main" id="{170B5375-674A-4FDC-BCB3-68937658CC7B}"/>
              </a:ext>
            </a:extLst>
          </p:cNvPr>
          <p:cNvCxnSpPr>
            <a:stCxn id="335" idx="3"/>
            <a:endCxn id="457" idx="0"/>
          </p:cNvCxnSpPr>
          <p:nvPr/>
        </p:nvCxnSpPr>
        <p:spPr>
          <a:xfrm>
            <a:off x="3827819" y="1079771"/>
            <a:ext cx="726229" cy="123465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直接箭头连接符 536">
            <a:extLst>
              <a:ext uri="{FF2B5EF4-FFF2-40B4-BE49-F238E27FC236}">
                <a16:creationId xmlns:a16="http://schemas.microsoft.com/office/drawing/2014/main" id="{509F8E3A-8A05-485C-8993-2C01BF40940A}"/>
              </a:ext>
            </a:extLst>
          </p:cNvPr>
          <p:cNvCxnSpPr>
            <a:cxnSpLocks/>
            <a:stCxn id="342" idx="3"/>
          </p:cNvCxnSpPr>
          <p:nvPr/>
        </p:nvCxnSpPr>
        <p:spPr>
          <a:xfrm>
            <a:off x="2699053" y="3127607"/>
            <a:ext cx="273925" cy="90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" name="直接箭头连接符 538">
            <a:extLst>
              <a:ext uri="{FF2B5EF4-FFF2-40B4-BE49-F238E27FC236}">
                <a16:creationId xmlns:a16="http://schemas.microsoft.com/office/drawing/2014/main" id="{85A4BA87-DE8B-4511-84CC-52B3A71ECFF4}"/>
              </a:ext>
            </a:extLst>
          </p:cNvPr>
          <p:cNvCxnSpPr>
            <a:cxnSpLocks/>
            <a:stCxn id="337" idx="3"/>
          </p:cNvCxnSpPr>
          <p:nvPr/>
        </p:nvCxnSpPr>
        <p:spPr>
          <a:xfrm>
            <a:off x="3827819" y="2445286"/>
            <a:ext cx="304754" cy="125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6" name="Google Shape;6597;p67">
            <a:extLst>
              <a:ext uri="{FF2B5EF4-FFF2-40B4-BE49-F238E27FC236}">
                <a16:creationId xmlns:a16="http://schemas.microsoft.com/office/drawing/2014/main" id="{58DA95DF-3BF8-4769-A45A-3B56D1C62119}"/>
              </a:ext>
            </a:extLst>
          </p:cNvPr>
          <p:cNvSpPr txBox="1"/>
          <p:nvPr/>
        </p:nvSpPr>
        <p:spPr>
          <a:xfrm>
            <a:off x="4785963" y="0"/>
            <a:ext cx="1180460" cy="24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</a:rPr>
              <a:t>N</a:t>
            </a:r>
            <a:r>
              <a:rPr lang="en-US" altLang="zh-CN" sz="1000" dirty="0">
                <a:latin typeface="Times New Roman" panose="02020603050405020304" pitchFamily="18" charset="0"/>
              </a:rPr>
              <a:t>eck</a:t>
            </a:r>
            <a:endParaRPr sz="1000" dirty="0">
              <a:latin typeface="Times New Roman" panose="02020603050405020304" pitchFamily="18" charset="0"/>
            </a:endParaRPr>
          </a:p>
        </p:txBody>
      </p:sp>
      <p:sp>
        <p:nvSpPr>
          <p:cNvPr id="557" name="Google Shape;6597;p67">
            <a:extLst>
              <a:ext uri="{FF2B5EF4-FFF2-40B4-BE49-F238E27FC236}">
                <a16:creationId xmlns:a16="http://schemas.microsoft.com/office/drawing/2014/main" id="{9087BA3C-3C2D-4B34-AD9B-5D84E4AAC77C}"/>
              </a:ext>
            </a:extLst>
          </p:cNvPr>
          <p:cNvSpPr txBox="1"/>
          <p:nvPr/>
        </p:nvSpPr>
        <p:spPr>
          <a:xfrm>
            <a:off x="8524649" y="0"/>
            <a:ext cx="1180460" cy="24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</a:rPr>
              <a:t>Prediction</a:t>
            </a:r>
            <a:endParaRPr sz="1000" dirty="0">
              <a:latin typeface="Times New Roman" panose="02020603050405020304" pitchFamily="18" charset="0"/>
            </a:endParaRPr>
          </a:p>
        </p:txBody>
      </p:sp>
      <p:pic>
        <p:nvPicPr>
          <p:cNvPr id="567" name="图片 566">
            <a:extLst>
              <a:ext uri="{FF2B5EF4-FFF2-40B4-BE49-F238E27FC236}">
                <a16:creationId xmlns:a16="http://schemas.microsoft.com/office/drawing/2014/main" id="{92F8F535-4601-4E14-A1E1-C1452A3E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236" y="1813460"/>
            <a:ext cx="810000" cy="1276213"/>
          </a:xfrm>
          <a:prstGeom prst="rect">
            <a:avLst/>
          </a:prstGeom>
        </p:spPr>
      </p:pic>
      <p:cxnSp>
        <p:nvCxnSpPr>
          <p:cNvPr id="568" name="Google Shape;6598;p67">
            <a:extLst>
              <a:ext uri="{FF2B5EF4-FFF2-40B4-BE49-F238E27FC236}">
                <a16:creationId xmlns:a16="http://schemas.microsoft.com/office/drawing/2014/main" id="{29E2B0E6-4054-41DF-98EB-724EFFBB809E}"/>
              </a:ext>
            </a:extLst>
          </p:cNvPr>
          <p:cNvCxnSpPr>
            <a:cxnSpLocks/>
          </p:cNvCxnSpPr>
          <p:nvPr/>
        </p:nvCxnSpPr>
        <p:spPr>
          <a:xfrm>
            <a:off x="9705109" y="2551312"/>
            <a:ext cx="203756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1" name="Google Shape;67;p15">
            <a:extLst>
              <a:ext uri="{FF2B5EF4-FFF2-40B4-BE49-F238E27FC236}">
                <a16:creationId xmlns:a16="http://schemas.microsoft.com/office/drawing/2014/main" id="{E4BB85B6-83AD-4B0C-8AB3-BB5DE7E0FF6F}"/>
              </a:ext>
            </a:extLst>
          </p:cNvPr>
          <p:cNvSpPr/>
          <p:nvPr/>
        </p:nvSpPr>
        <p:spPr>
          <a:xfrm>
            <a:off x="5100742" y="4953154"/>
            <a:ext cx="856800" cy="25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2" name="Google Shape;6597;p67">
            <a:extLst>
              <a:ext uri="{FF2B5EF4-FFF2-40B4-BE49-F238E27FC236}">
                <a16:creationId xmlns:a16="http://schemas.microsoft.com/office/drawing/2014/main" id="{8A57EA42-0EBD-4A6A-92A9-FBFABD132D7B}"/>
              </a:ext>
            </a:extLst>
          </p:cNvPr>
          <p:cNvSpPr txBox="1"/>
          <p:nvPr/>
        </p:nvSpPr>
        <p:spPr>
          <a:xfrm>
            <a:off x="5017424" y="4603265"/>
            <a:ext cx="1180460" cy="24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</a:rPr>
              <a:t>(a) YOLO-Former</a:t>
            </a:r>
            <a:endParaRPr sz="1000" dirty="0">
              <a:latin typeface="Times New Roman" panose="02020603050405020304" pitchFamily="18" charset="0"/>
            </a:endParaRPr>
          </a:p>
        </p:txBody>
      </p:sp>
      <p:sp>
        <p:nvSpPr>
          <p:cNvPr id="573" name="Google Shape;6597;p67">
            <a:extLst>
              <a:ext uri="{FF2B5EF4-FFF2-40B4-BE49-F238E27FC236}">
                <a16:creationId xmlns:a16="http://schemas.microsoft.com/office/drawing/2014/main" id="{3C5160B3-C7E2-4593-B99A-39E5BC95E13B}"/>
              </a:ext>
            </a:extLst>
          </p:cNvPr>
          <p:cNvSpPr txBox="1"/>
          <p:nvPr/>
        </p:nvSpPr>
        <p:spPr>
          <a:xfrm>
            <a:off x="5952845" y="4997761"/>
            <a:ext cx="172016" cy="17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</a:rPr>
              <a:t>=</a:t>
            </a:r>
            <a:endParaRPr sz="1000" dirty="0">
              <a:latin typeface="Times New Roman" panose="02020603050405020304" pitchFamily="18" charset="0"/>
            </a:endParaRPr>
          </a:p>
        </p:txBody>
      </p:sp>
      <p:sp>
        <p:nvSpPr>
          <p:cNvPr id="574" name="Google Shape;67;p15">
            <a:extLst>
              <a:ext uri="{FF2B5EF4-FFF2-40B4-BE49-F238E27FC236}">
                <a16:creationId xmlns:a16="http://schemas.microsoft.com/office/drawing/2014/main" id="{743AA947-B250-4879-8E9B-BBA39D6E9499}"/>
              </a:ext>
            </a:extLst>
          </p:cNvPr>
          <p:cNvSpPr/>
          <p:nvPr/>
        </p:nvSpPr>
        <p:spPr>
          <a:xfrm>
            <a:off x="6355764" y="4947767"/>
            <a:ext cx="856800" cy="252000"/>
          </a:xfrm>
          <a:prstGeom prst="roundRect">
            <a:avLst>
              <a:gd name="adj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CBL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Google Shape;67;p15">
            <a:extLst>
              <a:ext uri="{FF2B5EF4-FFF2-40B4-BE49-F238E27FC236}">
                <a16:creationId xmlns:a16="http://schemas.microsoft.com/office/drawing/2014/main" id="{449E0A67-8E3E-4FBE-9697-5F99670B87C9}"/>
              </a:ext>
            </a:extLst>
          </p:cNvPr>
          <p:cNvSpPr/>
          <p:nvPr/>
        </p:nvSpPr>
        <p:spPr>
          <a:xfrm>
            <a:off x="9648403" y="5124884"/>
            <a:ext cx="856800" cy="252000"/>
          </a:xfrm>
          <a:prstGeom prst="roundRect">
            <a:avLst>
              <a:gd name="adj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CBL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7" name="Google Shape;67;p15">
            <a:extLst>
              <a:ext uri="{FF2B5EF4-FFF2-40B4-BE49-F238E27FC236}">
                <a16:creationId xmlns:a16="http://schemas.microsoft.com/office/drawing/2014/main" id="{3E0C8DB2-93A7-40CD-A274-BB93B5B77DD8}"/>
              </a:ext>
            </a:extLst>
          </p:cNvPr>
          <p:cNvSpPr/>
          <p:nvPr/>
        </p:nvSpPr>
        <p:spPr>
          <a:xfrm>
            <a:off x="7423793" y="5331013"/>
            <a:ext cx="856800" cy="252000"/>
          </a:xfrm>
          <a:prstGeom prst="roundRect">
            <a:avLst>
              <a:gd name="adj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CBL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8" name="Google Shape;67;p15">
            <a:extLst>
              <a:ext uri="{FF2B5EF4-FFF2-40B4-BE49-F238E27FC236}">
                <a16:creationId xmlns:a16="http://schemas.microsoft.com/office/drawing/2014/main" id="{D124151B-80FA-4BEF-BFC6-3EFF6894023E}"/>
              </a:ext>
            </a:extLst>
          </p:cNvPr>
          <p:cNvSpPr/>
          <p:nvPr/>
        </p:nvSpPr>
        <p:spPr>
          <a:xfrm>
            <a:off x="7423069" y="4951228"/>
            <a:ext cx="856800" cy="252000"/>
          </a:xfrm>
          <a:prstGeom prst="roundRect">
            <a:avLst>
              <a:gd name="adj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ResUnit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9" name="Google Shape;308;p20">
            <a:extLst>
              <a:ext uri="{FF2B5EF4-FFF2-40B4-BE49-F238E27FC236}">
                <a16:creationId xmlns:a16="http://schemas.microsoft.com/office/drawing/2014/main" id="{0EBE932D-B223-44F3-8CAA-C181104644EB}"/>
              </a:ext>
            </a:extLst>
          </p:cNvPr>
          <p:cNvSpPr/>
          <p:nvPr/>
        </p:nvSpPr>
        <p:spPr>
          <a:xfrm>
            <a:off x="8581098" y="5124884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1" name="直接箭头连接符 580">
            <a:extLst>
              <a:ext uri="{FF2B5EF4-FFF2-40B4-BE49-F238E27FC236}">
                <a16:creationId xmlns:a16="http://schemas.microsoft.com/office/drawing/2014/main" id="{4B4580FB-F110-4D2E-A410-070B383BF71F}"/>
              </a:ext>
            </a:extLst>
          </p:cNvPr>
          <p:cNvCxnSpPr>
            <a:stCxn id="574" idx="3"/>
            <a:endCxn id="578" idx="1"/>
          </p:cNvCxnSpPr>
          <p:nvPr/>
        </p:nvCxnSpPr>
        <p:spPr>
          <a:xfrm>
            <a:off x="7212564" y="5073767"/>
            <a:ext cx="210505" cy="34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直接箭头连接符 582">
            <a:extLst>
              <a:ext uri="{FF2B5EF4-FFF2-40B4-BE49-F238E27FC236}">
                <a16:creationId xmlns:a16="http://schemas.microsoft.com/office/drawing/2014/main" id="{F03E4839-4628-4C1E-BA5D-2DFF8251150F}"/>
              </a:ext>
            </a:extLst>
          </p:cNvPr>
          <p:cNvCxnSpPr>
            <a:stCxn id="579" idx="3"/>
            <a:endCxn id="575" idx="1"/>
          </p:cNvCxnSpPr>
          <p:nvPr/>
        </p:nvCxnSpPr>
        <p:spPr>
          <a:xfrm>
            <a:off x="9435939" y="5250134"/>
            <a:ext cx="212464" cy="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直接连接符 588">
            <a:extLst>
              <a:ext uri="{FF2B5EF4-FFF2-40B4-BE49-F238E27FC236}">
                <a16:creationId xmlns:a16="http://schemas.microsoft.com/office/drawing/2014/main" id="{74865022-6D97-402F-A570-3DFB6AF8928D}"/>
              </a:ext>
            </a:extLst>
          </p:cNvPr>
          <p:cNvCxnSpPr>
            <a:cxnSpLocks/>
            <a:endCxn id="574" idx="1"/>
          </p:cNvCxnSpPr>
          <p:nvPr/>
        </p:nvCxnSpPr>
        <p:spPr>
          <a:xfrm>
            <a:off x="6141599" y="5073767"/>
            <a:ext cx="214165" cy="0"/>
          </a:xfrm>
          <a:prstGeom prst="lin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连接符: 肘形 592">
            <a:extLst>
              <a:ext uri="{FF2B5EF4-FFF2-40B4-BE49-F238E27FC236}">
                <a16:creationId xmlns:a16="http://schemas.microsoft.com/office/drawing/2014/main" id="{C51B9539-5C9F-4A42-9A68-4B6AE9728FC8}"/>
              </a:ext>
            </a:extLst>
          </p:cNvPr>
          <p:cNvCxnSpPr>
            <a:stCxn id="577" idx="3"/>
            <a:endCxn id="579" idx="1"/>
          </p:cNvCxnSpPr>
          <p:nvPr/>
        </p:nvCxnSpPr>
        <p:spPr>
          <a:xfrm flipV="1">
            <a:off x="8280593" y="5250134"/>
            <a:ext cx="300505" cy="206879"/>
          </a:xfrm>
          <a:prstGeom prst="bentConnector3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连接符: 肘形 594">
            <a:extLst>
              <a:ext uri="{FF2B5EF4-FFF2-40B4-BE49-F238E27FC236}">
                <a16:creationId xmlns:a16="http://schemas.microsoft.com/office/drawing/2014/main" id="{54B9E360-D5BD-4FAC-B753-2816E49713AD}"/>
              </a:ext>
            </a:extLst>
          </p:cNvPr>
          <p:cNvCxnSpPr>
            <a:stCxn id="578" idx="3"/>
            <a:endCxn id="579" idx="1"/>
          </p:cNvCxnSpPr>
          <p:nvPr/>
        </p:nvCxnSpPr>
        <p:spPr>
          <a:xfrm>
            <a:off x="8279869" y="5077228"/>
            <a:ext cx="301229" cy="172906"/>
          </a:xfrm>
          <a:prstGeom prst="bentConnector3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直接箭头连接符 596">
            <a:extLst>
              <a:ext uri="{FF2B5EF4-FFF2-40B4-BE49-F238E27FC236}">
                <a16:creationId xmlns:a16="http://schemas.microsoft.com/office/drawing/2014/main" id="{EDB5DEAE-D9C2-4978-A0A9-3370D7D31FAB}"/>
              </a:ext>
            </a:extLst>
          </p:cNvPr>
          <p:cNvCxnSpPr>
            <a:cxnSpLocks/>
            <a:stCxn id="577" idx="1"/>
          </p:cNvCxnSpPr>
          <p:nvPr/>
        </p:nvCxnSpPr>
        <p:spPr>
          <a:xfrm flipH="1">
            <a:off x="6242609" y="5457013"/>
            <a:ext cx="118118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1" name="直接箭头连接符 610">
            <a:extLst>
              <a:ext uri="{FF2B5EF4-FFF2-40B4-BE49-F238E27FC236}">
                <a16:creationId xmlns:a16="http://schemas.microsoft.com/office/drawing/2014/main" id="{B80736CD-2039-423D-8A89-BCDC89202709}"/>
              </a:ext>
            </a:extLst>
          </p:cNvPr>
          <p:cNvCxnSpPr/>
          <p:nvPr/>
        </p:nvCxnSpPr>
        <p:spPr>
          <a:xfrm flipV="1">
            <a:off x="6242609" y="5073767"/>
            <a:ext cx="0" cy="3832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3" name="Google Shape;6597;p67">
            <a:extLst>
              <a:ext uri="{FF2B5EF4-FFF2-40B4-BE49-F238E27FC236}">
                <a16:creationId xmlns:a16="http://schemas.microsoft.com/office/drawing/2014/main" id="{5E2223E6-A5D3-49F3-A9F3-887E2187E41A}"/>
              </a:ext>
            </a:extLst>
          </p:cNvPr>
          <p:cNvSpPr txBox="1"/>
          <p:nvPr/>
        </p:nvSpPr>
        <p:spPr>
          <a:xfrm>
            <a:off x="6197884" y="5516387"/>
            <a:ext cx="1180460" cy="24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</a:rPr>
              <a:t>(c) C3</a:t>
            </a:r>
            <a:endParaRPr sz="1000" dirty="0">
              <a:latin typeface="Times New Roman" panose="02020603050405020304" pitchFamily="18" charset="0"/>
            </a:endParaRPr>
          </a:p>
        </p:txBody>
      </p:sp>
      <p:sp>
        <p:nvSpPr>
          <p:cNvPr id="614" name="Google Shape;67;p15">
            <a:extLst>
              <a:ext uri="{FF2B5EF4-FFF2-40B4-BE49-F238E27FC236}">
                <a16:creationId xmlns:a16="http://schemas.microsoft.com/office/drawing/2014/main" id="{AEC38EB6-088A-49A1-8B9E-2D01A719EFAA}"/>
              </a:ext>
            </a:extLst>
          </p:cNvPr>
          <p:cNvSpPr/>
          <p:nvPr/>
        </p:nvSpPr>
        <p:spPr>
          <a:xfrm>
            <a:off x="624554" y="4958810"/>
            <a:ext cx="856800" cy="252000"/>
          </a:xfrm>
          <a:prstGeom prst="roundRect">
            <a:avLst>
              <a:gd name="adj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CBL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" name="Google Shape;6597;p67">
            <a:extLst>
              <a:ext uri="{FF2B5EF4-FFF2-40B4-BE49-F238E27FC236}">
                <a16:creationId xmlns:a16="http://schemas.microsoft.com/office/drawing/2014/main" id="{3765EA91-79BC-467F-BEC5-D66FEEA68E0D}"/>
              </a:ext>
            </a:extLst>
          </p:cNvPr>
          <p:cNvSpPr txBox="1"/>
          <p:nvPr/>
        </p:nvSpPr>
        <p:spPr>
          <a:xfrm>
            <a:off x="1506469" y="4983503"/>
            <a:ext cx="172016" cy="17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</a:rPr>
              <a:t>=</a:t>
            </a:r>
            <a:endParaRPr sz="1000" dirty="0">
              <a:latin typeface="Times New Roman" panose="02020603050405020304" pitchFamily="18" charset="0"/>
            </a:endParaRPr>
          </a:p>
        </p:txBody>
      </p:sp>
      <p:sp>
        <p:nvSpPr>
          <p:cNvPr id="616" name="Google Shape;66;p15">
            <a:extLst>
              <a:ext uri="{FF2B5EF4-FFF2-40B4-BE49-F238E27FC236}">
                <a16:creationId xmlns:a16="http://schemas.microsoft.com/office/drawing/2014/main" id="{B0213A29-A548-4AF8-9F38-4EF68FA64E9E}"/>
              </a:ext>
            </a:extLst>
          </p:cNvPr>
          <p:cNvSpPr/>
          <p:nvPr/>
        </p:nvSpPr>
        <p:spPr>
          <a:xfrm>
            <a:off x="1796914" y="4958810"/>
            <a:ext cx="856800" cy="25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" name="Google Shape;66;p15">
            <a:extLst>
              <a:ext uri="{FF2B5EF4-FFF2-40B4-BE49-F238E27FC236}">
                <a16:creationId xmlns:a16="http://schemas.microsoft.com/office/drawing/2014/main" id="{4A837916-5E21-477D-817E-022E8C502A13}"/>
              </a:ext>
            </a:extLst>
          </p:cNvPr>
          <p:cNvSpPr/>
          <p:nvPr/>
        </p:nvSpPr>
        <p:spPr>
          <a:xfrm>
            <a:off x="2648975" y="4946992"/>
            <a:ext cx="856800" cy="25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" name="Google Shape;66;p15">
            <a:extLst>
              <a:ext uri="{FF2B5EF4-FFF2-40B4-BE49-F238E27FC236}">
                <a16:creationId xmlns:a16="http://schemas.microsoft.com/office/drawing/2014/main" id="{91F539A9-C849-4B82-8597-EB24564D67DD}"/>
              </a:ext>
            </a:extLst>
          </p:cNvPr>
          <p:cNvSpPr/>
          <p:nvPr/>
        </p:nvSpPr>
        <p:spPr>
          <a:xfrm>
            <a:off x="3513210" y="4955112"/>
            <a:ext cx="856800" cy="25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</a:t>
            </a:r>
          </a:p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9" name="Google Shape;6597;p67">
            <a:extLst>
              <a:ext uri="{FF2B5EF4-FFF2-40B4-BE49-F238E27FC236}">
                <a16:creationId xmlns:a16="http://schemas.microsoft.com/office/drawing/2014/main" id="{6CAC659D-5D44-48CA-B610-DDB143572FA1}"/>
              </a:ext>
            </a:extLst>
          </p:cNvPr>
          <p:cNvSpPr txBox="1"/>
          <p:nvPr/>
        </p:nvSpPr>
        <p:spPr>
          <a:xfrm>
            <a:off x="2107986" y="5251741"/>
            <a:ext cx="1180460" cy="24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</a:rPr>
              <a:t>(</a:t>
            </a:r>
            <a:r>
              <a:rPr lang="en-US" altLang="zh-CN" sz="1000" dirty="0">
                <a:latin typeface="Times New Roman" panose="02020603050405020304" pitchFamily="18" charset="0"/>
              </a:rPr>
              <a:t>b</a:t>
            </a:r>
            <a:r>
              <a:rPr lang="en-US" sz="1000" dirty="0">
                <a:latin typeface="Times New Roman" panose="02020603050405020304" pitchFamily="18" charset="0"/>
              </a:rPr>
              <a:t>) CBL</a:t>
            </a:r>
            <a:endParaRPr sz="1000" dirty="0">
              <a:latin typeface="Times New Roman" panose="02020603050405020304" pitchFamily="18" charset="0"/>
            </a:endParaRPr>
          </a:p>
        </p:txBody>
      </p:sp>
      <p:sp>
        <p:nvSpPr>
          <p:cNvPr id="620" name="Google Shape;69;p15">
            <a:extLst>
              <a:ext uri="{FF2B5EF4-FFF2-40B4-BE49-F238E27FC236}">
                <a16:creationId xmlns:a16="http://schemas.microsoft.com/office/drawing/2014/main" id="{C697F8EE-1BBD-49F5-AC84-4BD5AC54B1E5}"/>
              </a:ext>
            </a:extLst>
          </p:cNvPr>
          <p:cNvSpPr/>
          <p:nvPr/>
        </p:nvSpPr>
        <p:spPr>
          <a:xfrm>
            <a:off x="624554" y="5574761"/>
            <a:ext cx="856800" cy="25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SPPF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1" name="Google Shape;6597;p67">
            <a:extLst>
              <a:ext uri="{FF2B5EF4-FFF2-40B4-BE49-F238E27FC236}">
                <a16:creationId xmlns:a16="http://schemas.microsoft.com/office/drawing/2014/main" id="{62F727F3-A580-4302-BFA0-FC9C177F821C}"/>
              </a:ext>
            </a:extLst>
          </p:cNvPr>
          <p:cNvSpPr txBox="1"/>
          <p:nvPr/>
        </p:nvSpPr>
        <p:spPr>
          <a:xfrm>
            <a:off x="1466336" y="5596547"/>
            <a:ext cx="172016" cy="17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</a:rPr>
              <a:t>=</a:t>
            </a:r>
            <a:endParaRPr sz="1000" dirty="0">
              <a:latin typeface="Times New Roman" panose="02020603050405020304" pitchFamily="18" charset="0"/>
            </a:endParaRPr>
          </a:p>
        </p:txBody>
      </p:sp>
      <p:cxnSp>
        <p:nvCxnSpPr>
          <p:cNvPr id="622" name="直接连接符 621">
            <a:extLst>
              <a:ext uri="{FF2B5EF4-FFF2-40B4-BE49-F238E27FC236}">
                <a16:creationId xmlns:a16="http://schemas.microsoft.com/office/drawing/2014/main" id="{1EA9EC52-FE06-4929-B5F3-35B2BD7EEA84}"/>
              </a:ext>
            </a:extLst>
          </p:cNvPr>
          <p:cNvCxnSpPr>
            <a:cxnSpLocks/>
          </p:cNvCxnSpPr>
          <p:nvPr/>
        </p:nvCxnSpPr>
        <p:spPr>
          <a:xfrm>
            <a:off x="1655090" y="5672553"/>
            <a:ext cx="214165" cy="0"/>
          </a:xfrm>
          <a:prstGeom prst="lin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3" name="Google Shape;67;p15">
            <a:extLst>
              <a:ext uri="{FF2B5EF4-FFF2-40B4-BE49-F238E27FC236}">
                <a16:creationId xmlns:a16="http://schemas.microsoft.com/office/drawing/2014/main" id="{474F6221-FE52-4A36-84D9-CF256452AE8F}"/>
              </a:ext>
            </a:extLst>
          </p:cNvPr>
          <p:cNvSpPr/>
          <p:nvPr/>
        </p:nvSpPr>
        <p:spPr>
          <a:xfrm>
            <a:off x="1876186" y="5555010"/>
            <a:ext cx="856800" cy="252000"/>
          </a:xfrm>
          <a:prstGeom prst="roundRect">
            <a:avLst>
              <a:gd name="adj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CBL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" name="Google Shape;67;p15">
            <a:extLst>
              <a:ext uri="{FF2B5EF4-FFF2-40B4-BE49-F238E27FC236}">
                <a16:creationId xmlns:a16="http://schemas.microsoft.com/office/drawing/2014/main" id="{9040A39C-F21C-4F9C-8DCA-CB5678F61ED7}"/>
              </a:ext>
            </a:extLst>
          </p:cNvPr>
          <p:cNvSpPr/>
          <p:nvPr/>
        </p:nvSpPr>
        <p:spPr>
          <a:xfrm>
            <a:off x="2925553" y="5554307"/>
            <a:ext cx="856800" cy="25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5" name="Google Shape;67;p15">
            <a:extLst>
              <a:ext uri="{FF2B5EF4-FFF2-40B4-BE49-F238E27FC236}">
                <a16:creationId xmlns:a16="http://schemas.microsoft.com/office/drawing/2014/main" id="{3EBF7AB5-CBA5-403B-BA10-772E674E50FF}"/>
              </a:ext>
            </a:extLst>
          </p:cNvPr>
          <p:cNvSpPr/>
          <p:nvPr/>
        </p:nvSpPr>
        <p:spPr>
          <a:xfrm>
            <a:off x="5012871" y="5554499"/>
            <a:ext cx="856800" cy="25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6" name="Google Shape;67;p15">
            <a:extLst>
              <a:ext uri="{FF2B5EF4-FFF2-40B4-BE49-F238E27FC236}">
                <a16:creationId xmlns:a16="http://schemas.microsoft.com/office/drawing/2014/main" id="{B0546ABD-E367-40BB-BFA6-5C0944B13012}"/>
              </a:ext>
            </a:extLst>
          </p:cNvPr>
          <p:cNvSpPr/>
          <p:nvPr/>
        </p:nvSpPr>
        <p:spPr>
          <a:xfrm>
            <a:off x="3969212" y="5555825"/>
            <a:ext cx="856800" cy="25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" name="Google Shape;308;p20">
            <a:extLst>
              <a:ext uri="{FF2B5EF4-FFF2-40B4-BE49-F238E27FC236}">
                <a16:creationId xmlns:a16="http://schemas.microsoft.com/office/drawing/2014/main" id="{65CB80CD-98D6-4736-8425-FB523DB3A6FB}"/>
              </a:ext>
            </a:extLst>
          </p:cNvPr>
          <p:cNvSpPr/>
          <p:nvPr/>
        </p:nvSpPr>
        <p:spPr>
          <a:xfrm>
            <a:off x="3471837" y="6027164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8" name="Google Shape;67;p15">
            <a:extLst>
              <a:ext uri="{FF2B5EF4-FFF2-40B4-BE49-F238E27FC236}">
                <a16:creationId xmlns:a16="http://schemas.microsoft.com/office/drawing/2014/main" id="{D2320162-0A89-4BE1-BE9A-D249B516A65A}"/>
              </a:ext>
            </a:extLst>
          </p:cNvPr>
          <p:cNvSpPr/>
          <p:nvPr/>
        </p:nvSpPr>
        <p:spPr>
          <a:xfrm>
            <a:off x="4536844" y="6025663"/>
            <a:ext cx="856800" cy="252000"/>
          </a:xfrm>
          <a:prstGeom prst="roundRect">
            <a:avLst>
              <a:gd name="adj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CBL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9" name="直接箭头连接符 628">
            <a:extLst>
              <a:ext uri="{FF2B5EF4-FFF2-40B4-BE49-F238E27FC236}">
                <a16:creationId xmlns:a16="http://schemas.microsoft.com/office/drawing/2014/main" id="{19A3DC3E-2F6C-4481-9DB4-EFF3607E74CF}"/>
              </a:ext>
            </a:extLst>
          </p:cNvPr>
          <p:cNvCxnSpPr/>
          <p:nvPr/>
        </p:nvCxnSpPr>
        <p:spPr>
          <a:xfrm>
            <a:off x="2727719" y="5666047"/>
            <a:ext cx="210505" cy="34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" name="直接箭头连接符 629">
            <a:extLst>
              <a:ext uri="{FF2B5EF4-FFF2-40B4-BE49-F238E27FC236}">
                <a16:creationId xmlns:a16="http://schemas.microsoft.com/office/drawing/2014/main" id="{31F7E4DF-4079-4FC8-8582-5F2DD631AAD1}"/>
              </a:ext>
            </a:extLst>
          </p:cNvPr>
          <p:cNvCxnSpPr/>
          <p:nvPr/>
        </p:nvCxnSpPr>
        <p:spPr>
          <a:xfrm>
            <a:off x="3762235" y="5686712"/>
            <a:ext cx="210505" cy="34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" name="直接箭头连接符 630">
            <a:extLst>
              <a:ext uri="{FF2B5EF4-FFF2-40B4-BE49-F238E27FC236}">
                <a16:creationId xmlns:a16="http://schemas.microsoft.com/office/drawing/2014/main" id="{A42572C0-EC12-4482-89AD-8909BF1B42C7}"/>
              </a:ext>
            </a:extLst>
          </p:cNvPr>
          <p:cNvCxnSpPr/>
          <p:nvPr/>
        </p:nvCxnSpPr>
        <p:spPr>
          <a:xfrm>
            <a:off x="4816406" y="5695642"/>
            <a:ext cx="210505" cy="34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" name="直接箭头连接符 631">
            <a:extLst>
              <a:ext uri="{FF2B5EF4-FFF2-40B4-BE49-F238E27FC236}">
                <a16:creationId xmlns:a16="http://schemas.microsoft.com/office/drawing/2014/main" id="{6BBCC14F-F988-4FB6-A1D1-868139459CD0}"/>
              </a:ext>
            </a:extLst>
          </p:cNvPr>
          <p:cNvCxnSpPr>
            <a:cxnSpLocks/>
          </p:cNvCxnSpPr>
          <p:nvPr/>
        </p:nvCxnSpPr>
        <p:spPr>
          <a:xfrm flipH="1">
            <a:off x="2788807" y="6151663"/>
            <a:ext cx="6830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33" name="直接箭头连接符 632">
            <a:extLst>
              <a:ext uri="{FF2B5EF4-FFF2-40B4-BE49-F238E27FC236}">
                <a16:creationId xmlns:a16="http://schemas.microsoft.com/office/drawing/2014/main" id="{580288A2-5AD2-4E0E-B877-FEB9078B10E3}"/>
              </a:ext>
            </a:extLst>
          </p:cNvPr>
          <p:cNvCxnSpPr>
            <a:cxnSpLocks/>
          </p:cNvCxnSpPr>
          <p:nvPr/>
        </p:nvCxnSpPr>
        <p:spPr>
          <a:xfrm flipV="1">
            <a:off x="2785957" y="5666047"/>
            <a:ext cx="0" cy="4856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直接箭头连接符 635">
            <a:extLst>
              <a:ext uri="{FF2B5EF4-FFF2-40B4-BE49-F238E27FC236}">
                <a16:creationId xmlns:a16="http://schemas.microsoft.com/office/drawing/2014/main" id="{BDCA0D8E-030B-43B1-8B97-0B101254C12F}"/>
              </a:ext>
            </a:extLst>
          </p:cNvPr>
          <p:cNvCxnSpPr/>
          <p:nvPr/>
        </p:nvCxnSpPr>
        <p:spPr>
          <a:xfrm>
            <a:off x="4326678" y="6152365"/>
            <a:ext cx="210505" cy="34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7" name="直接箭头连接符 636">
            <a:extLst>
              <a:ext uri="{FF2B5EF4-FFF2-40B4-BE49-F238E27FC236}">
                <a16:creationId xmlns:a16="http://schemas.microsoft.com/office/drawing/2014/main" id="{B39F3694-E003-40BE-B779-CEDE26ACF859}"/>
              </a:ext>
            </a:extLst>
          </p:cNvPr>
          <p:cNvCxnSpPr>
            <a:cxnSpLocks/>
          </p:cNvCxnSpPr>
          <p:nvPr/>
        </p:nvCxnSpPr>
        <p:spPr>
          <a:xfrm flipV="1">
            <a:off x="3829878" y="5686712"/>
            <a:ext cx="0" cy="3389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49" name="直接箭头连接符 648">
            <a:extLst>
              <a:ext uri="{FF2B5EF4-FFF2-40B4-BE49-F238E27FC236}">
                <a16:creationId xmlns:a16="http://schemas.microsoft.com/office/drawing/2014/main" id="{EC26D448-7CFC-44EE-A209-557FF761F3AF}"/>
              </a:ext>
            </a:extLst>
          </p:cNvPr>
          <p:cNvCxnSpPr>
            <a:cxnSpLocks/>
          </p:cNvCxnSpPr>
          <p:nvPr/>
        </p:nvCxnSpPr>
        <p:spPr>
          <a:xfrm flipV="1">
            <a:off x="4136563" y="5908856"/>
            <a:ext cx="0" cy="1168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1" name="直接箭头连接符 650">
            <a:extLst>
              <a:ext uri="{FF2B5EF4-FFF2-40B4-BE49-F238E27FC236}">
                <a16:creationId xmlns:a16="http://schemas.microsoft.com/office/drawing/2014/main" id="{D1BFC07B-D289-426B-8E1B-4D14C37D17A9}"/>
              </a:ext>
            </a:extLst>
          </p:cNvPr>
          <p:cNvCxnSpPr>
            <a:cxnSpLocks/>
          </p:cNvCxnSpPr>
          <p:nvPr/>
        </p:nvCxnSpPr>
        <p:spPr>
          <a:xfrm flipH="1">
            <a:off x="4135399" y="5907355"/>
            <a:ext cx="1305872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直接箭头连接符 656">
            <a:extLst>
              <a:ext uri="{FF2B5EF4-FFF2-40B4-BE49-F238E27FC236}">
                <a16:creationId xmlns:a16="http://schemas.microsoft.com/office/drawing/2014/main" id="{AFB090E8-3145-4626-81B3-E23F9EB80EFA}"/>
              </a:ext>
            </a:extLst>
          </p:cNvPr>
          <p:cNvCxnSpPr>
            <a:cxnSpLocks/>
          </p:cNvCxnSpPr>
          <p:nvPr/>
        </p:nvCxnSpPr>
        <p:spPr>
          <a:xfrm flipV="1">
            <a:off x="5445571" y="5792017"/>
            <a:ext cx="0" cy="1168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直接箭头连接符 658">
            <a:extLst>
              <a:ext uri="{FF2B5EF4-FFF2-40B4-BE49-F238E27FC236}">
                <a16:creationId xmlns:a16="http://schemas.microsoft.com/office/drawing/2014/main" id="{EA01F6C8-57C1-4EAF-ADA4-CB0D1E8E56A1}"/>
              </a:ext>
            </a:extLst>
          </p:cNvPr>
          <p:cNvCxnSpPr>
            <a:cxnSpLocks/>
          </p:cNvCxnSpPr>
          <p:nvPr/>
        </p:nvCxnSpPr>
        <p:spPr>
          <a:xfrm flipV="1">
            <a:off x="4397612" y="5806308"/>
            <a:ext cx="0" cy="441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直接箭头连接符 660">
            <a:extLst>
              <a:ext uri="{FF2B5EF4-FFF2-40B4-BE49-F238E27FC236}">
                <a16:creationId xmlns:a16="http://schemas.microsoft.com/office/drawing/2014/main" id="{5BF00546-D5D0-4CF7-AD65-73DB53FF09E1}"/>
              </a:ext>
            </a:extLst>
          </p:cNvPr>
          <p:cNvCxnSpPr>
            <a:cxnSpLocks/>
          </p:cNvCxnSpPr>
          <p:nvPr/>
        </p:nvCxnSpPr>
        <p:spPr>
          <a:xfrm flipH="1">
            <a:off x="3969212" y="5844003"/>
            <a:ext cx="4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直接箭头连接符 662">
            <a:extLst>
              <a:ext uri="{FF2B5EF4-FFF2-40B4-BE49-F238E27FC236}">
                <a16:creationId xmlns:a16="http://schemas.microsoft.com/office/drawing/2014/main" id="{2814CB87-B913-4B7D-8A55-98DC7A12F72F}"/>
              </a:ext>
            </a:extLst>
          </p:cNvPr>
          <p:cNvCxnSpPr>
            <a:cxnSpLocks/>
          </p:cNvCxnSpPr>
          <p:nvPr/>
        </p:nvCxnSpPr>
        <p:spPr>
          <a:xfrm flipV="1">
            <a:off x="3975724" y="5844003"/>
            <a:ext cx="0" cy="1801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65" name="Google Shape;6597;p67">
            <a:extLst>
              <a:ext uri="{FF2B5EF4-FFF2-40B4-BE49-F238E27FC236}">
                <a16:creationId xmlns:a16="http://schemas.microsoft.com/office/drawing/2014/main" id="{7CA8424B-0059-4255-8323-C79164D45AE4}"/>
              </a:ext>
            </a:extLst>
          </p:cNvPr>
          <p:cNvSpPr txBox="1"/>
          <p:nvPr/>
        </p:nvSpPr>
        <p:spPr>
          <a:xfrm>
            <a:off x="2063484" y="6356817"/>
            <a:ext cx="1180460" cy="24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</a:rPr>
              <a:t>(d) SPPF</a:t>
            </a:r>
            <a:endParaRPr sz="1000" dirty="0">
              <a:latin typeface="Times New Roman" panose="02020603050405020304" pitchFamily="18" charset="0"/>
            </a:endParaRPr>
          </a:p>
        </p:txBody>
      </p:sp>
      <p:sp>
        <p:nvSpPr>
          <p:cNvPr id="666" name="Google Shape;69;p15">
            <a:extLst>
              <a:ext uri="{FF2B5EF4-FFF2-40B4-BE49-F238E27FC236}">
                <a16:creationId xmlns:a16="http://schemas.microsoft.com/office/drawing/2014/main" id="{2A53A078-F706-4432-B99D-A5BA6DD20582}"/>
              </a:ext>
            </a:extLst>
          </p:cNvPr>
          <p:cNvSpPr/>
          <p:nvPr/>
        </p:nvSpPr>
        <p:spPr>
          <a:xfrm>
            <a:off x="6141066" y="6072772"/>
            <a:ext cx="856800" cy="25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SPPF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7" name="Google Shape;6597;p67">
            <a:extLst>
              <a:ext uri="{FF2B5EF4-FFF2-40B4-BE49-F238E27FC236}">
                <a16:creationId xmlns:a16="http://schemas.microsoft.com/office/drawing/2014/main" id="{3A3AE63A-03E3-432E-9148-4D531D921712}"/>
              </a:ext>
            </a:extLst>
          </p:cNvPr>
          <p:cNvSpPr txBox="1"/>
          <p:nvPr/>
        </p:nvSpPr>
        <p:spPr>
          <a:xfrm>
            <a:off x="6982848" y="6094558"/>
            <a:ext cx="172016" cy="17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</a:rPr>
              <a:t>=</a:t>
            </a:r>
            <a:endParaRPr sz="1000" dirty="0">
              <a:latin typeface="Times New Roman" panose="02020603050405020304" pitchFamily="18" charset="0"/>
            </a:endParaRPr>
          </a:p>
        </p:txBody>
      </p:sp>
      <p:cxnSp>
        <p:nvCxnSpPr>
          <p:cNvPr id="668" name="直接连接符 667">
            <a:extLst>
              <a:ext uri="{FF2B5EF4-FFF2-40B4-BE49-F238E27FC236}">
                <a16:creationId xmlns:a16="http://schemas.microsoft.com/office/drawing/2014/main" id="{5E73C456-9238-42E5-A061-8262D4E02F37}"/>
              </a:ext>
            </a:extLst>
          </p:cNvPr>
          <p:cNvCxnSpPr>
            <a:cxnSpLocks/>
          </p:cNvCxnSpPr>
          <p:nvPr/>
        </p:nvCxnSpPr>
        <p:spPr>
          <a:xfrm>
            <a:off x="7171602" y="6170564"/>
            <a:ext cx="214165" cy="0"/>
          </a:xfrm>
          <a:prstGeom prst="lin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9" name="Google Shape;67;p15">
            <a:extLst>
              <a:ext uri="{FF2B5EF4-FFF2-40B4-BE49-F238E27FC236}">
                <a16:creationId xmlns:a16="http://schemas.microsoft.com/office/drawing/2014/main" id="{A4B1F40D-1EC8-4D2D-8783-D9F275671C11}"/>
              </a:ext>
            </a:extLst>
          </p:cNvPr>
          <p:cNvSpPr/>
          <p:nvPr/>
        </p:nvSpPr>
        <p:spPr>
          <a:xfrm>
            <a:off x="7392698" y="6053021"/>
            <a:ext cx="856800" cy="252000"/>
          </a:xfrm>
          <a:prstGeom prst="roundRect">
            <a:avLst>
              <a:gd name="adj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CBL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0" name="Google Shape;67;p15">
            <a:extLst>
              <a:ext uri="{FF2B5EF4-FFF2-40B4-BE49-F238E27FC236}">
                <a16:creationId xmlns:a16="http://schemas.microsoft.com/office/drawing/2014/main" id="{3084A880-A8C5-49E7-B20F-5A0AFBDA06D1}"/>
              </a:ext>
            </a:extLst>
          </p:cNvPr>
          <p:cNvSpPr/>
          <p:nvPr/>
        </p:nvSpPr>
        <p:spPr>
          <a:xfrm>
            <a:off x="8488788" y="6055613"/>
            <a:ext cx="856800" cy="25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1" name="Google Shape;67;p15">
            <a:extLst>
              <a:ext uri="{FF2B5EF4-FFF2-40B4-BE49-F238E27FC236}">
                <a16:creationId xmlns:a16="http://schemas.microsoft.com/office/drawing/2014/main" id="{A6673C43-CBA4-4DB8-828C-D11D8CFE3840}"/>
              </a:ext>
            </a:extLst>
          </p:cNvPr>
          <p:cNvSpPr/>
          <p:nvPr/>
        </p:nvSpPr>
        <p:spPr>
          <a:xfrm>
            <a:off x="8488788" y="6481719"/>
            <a:ext cx="856800" cy="25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2" name="Google Shape;67;p15">
            <a:extLst>
              <a:ext uri="{FF2B5EF4-FFF2-40B4-BE49-F238E27FC236}">
                <a16:creationId xmlns:a16="http://schemas.microsoft.com/office/drawing/2014/main" id="{938ADE88-42E6-4ECB-92A6-9394F030AEF1}"/>
              </a:ext>
            </a:extLst>
          </p:cNvPr>
          <p:cNvSpPr/>
          <p:nvPr/>
        </p:nvSpPr>
        <p:spPr>
          <a:xfrm>
            <a:off x="8488788" y="5640191"/>
            <a:ext cx="856800" cy="25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" name="Google Shape;67;p15">
            <a:extLst>
              <a:ext uri="{FF2B5EF4-FFF2-40B4-BE49-F238E27FC236}">
                <a16:creationId xmlns:a16="http://schemas.microsoft.com/office/drawing/2014/main" id="{865BC1C1-84C1-422A-885F-028BD0B137F2}"/>
              </a:ext>
            </a:extLst>
          </p:cNvPr>
          <p:cNvSpPr/>
          <p:nvPr/>
        </p:nvSpPr>
        <p:spPr>
          <a:xfrm>
            <a:off x="10726689" y="6060265"/>
            <a:ext cx="856800" cy="252000"/>
          </a:xfrm>
          <a:prstGeom prst="roundRect">
            <a:avLst>
              <a:gd name="adj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CBL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6" name="Google Shape;308;p20">
            <a:extLst>
              <a:ext uri="{FF2B5EF4-FFF2-40B4-BE49-F238E27FC236}">
                <a16:creationId xmlns:a16="http://schemas.microsoft.com/office/drawing/2014/main" id="{07DE6369-D40E-4FF5-840E-C360F923D0C6}"/>
              </a:ext>
            </a:extLst>
          </p:cNvPr>
          <p:cNvSpPr/>
          <p:nvPr/>
        </p:nvSpPr>
        <p:spPr>
          <a:xfrm>
            <a:off x="9659384" y="6060265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7" name="直接箭头连接符 676">
            <a:extLst>
              <a:ext uri="{FF2B5EF4-FFF2-40B4-BE49-F238E27FC236}">
                <a16:creationId xmlns:a16="http://schemas.microsoft.com/office/drawing/2014/main" id="{E75B4F32-D21D-4F44-84F7-4C79FF5BAA26}"/>
              </a:ext>
            </a:extLst>
          </p:cNvPr>
          <p:cNvCxnSpPr>
            <a:stCxn id="676" idx="3"/>
            <a:endCxn id="675" idx="1"/>
          </p:cNvCxnSpPr>
          <p:nvPr/>
        </p:nvCxnSpPr>
        <p:spPr>
          <a:xfrm>
            <a:off x="10514225" y="6185515"/>
            <a:ext cx="212464" cy="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8" name="直接连接符 677">
            <a:extLst>
              <a:ext uri="{FF2B5EF4-FFF2-40B4-BE49-F238E27FC236}">
                <a16:creationId xmlns:a16="http://schemas.microsoft.com/office/drawing/2014/main" id="{76C37B69-7380-4DD8-A2C9-22D71EB1D7AA}"/>
              </a:ext>
            </a:extLst>
          </p:cNvPr>
          <p:cNvCxnSpPr>
            <a:cxnSpLocks/>
            <a:stCxn id="670" idx="3"/>
          </p:cNvCxnSpPr>
          <p:nvPr/>
        </p:nvCxnSpPr>
        <p:spPr>
          <a:xfrm>
            <a:off x="9345588" y="6181613"/>
            <a:ext cx="313796" cy="3902"/>
          </a:xfrm>
          <a:prstGeom prst="lin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0" name="直接连接符 679">
            <a:extLst>
              <a:ext uri="{FF2B5EF4-FFF2-40B4-BE49-F238E27FC236}">
                <a16:creationId xmlns:a16="http://schemas.microsoft.com/office/drawing/2014/main" id="{8AD3EC01-4F46-44E9-A8C5-89ED7132DCB5}"/>
              </a:ext>
            </a:extLst>
          </p:cNvPr>
          <p:cNvCxnSpPr>
            <a:cxnSpLocks/>
            <a:endCxn id="670" idx="1"/>
          </p:cNvCxnSpPr>
          <p:nvPr/>
        </p:nvCxnSpPr>
        <p:spPr>
          <a:xfrm>
            <a:off x="8249498" y="6181613"/>
            <a:ext cx="239290" cy="0"/>
          </a:xfrm>
          <a:prstGeom prst="lin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3" name="直接箭头连接符 682">
            <a:extLst>
              <a:ext uri="{FF2B5EF4-FFF2-40B4-BE49-F238E27FC236}">
                <a16:creationId xmlns:a16="http://schemas.microsoft.com/office/drawing/2014/main" id="{2A4459B6-9D19-4117-98F7-18B80580F8DD}"/>
              </a:ext>
            </a:extLst>
          </p:cNvPr>
          <p:cNvCxnSpPr>
            <a:cxnSpLocks/>
            <a:stCxn id="669" idx="3"/>
            <a:endCxn id="672" idx="1"/>
          </p:cNvCxnSpPr>
          <p:nvPr/>
        </p:nvCxnSpPr>
        <p:spPr>
          <a:xfrm flipV="1">
            <a:off x="8249498" y="5766191"/>
            <a:ext cx="239290" cy="4128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5" name="直接箭头连接符 684">
            <a:extLst>
              <a:ext uri="{FF2B5EF4-FFF2-40B4-BE49-F238E27FC236}">
                <a16:creationId xmlns:a16="http://schemas.microsoft.com/office/drawing/2014/main" id="{C8514699-85E2-4C06-BEC3-88581B5E8090}"/>
              </a:ext>
            </a:extLst>
          </p:cNvPr>
          <p:cNvCxnSpPr>
            <a:stCxn id="669" idx="3"/>
            <a:endCxn id="671" idx="1"/>
          </p:cNvCxnSpPr>
          <p:nvPr/>
        </p:nvCxnSpPr>
        <p:spPr>
          <a:xfrm>
            <a:off x="8249498" y="6179021"/>
            <a:ext cx="239290" cy="4286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8" name="直接箭头连接符 687">
            <a:extLst>
              <a:ext uri="{FF2B5EF4-FFF2-40B4-BE49-F238E27FC236}">
                <a16:creationId xmlns:a16="http://schemas.microsoft.com/office/drawing/2014/main" id="{B597F526-6E06-4B03-A39A-11AE71564BD1}"/>
              </a:ext>
            </a:extLst>
          </p:cNvPr>
          <p:cNvCxnSpPr>
            <a:stCxn id="672" idx="3"/>
            <a:endCxn id="676" idx="1"/>
          </p:cNvCxnSpPr>
          <p:nvPr/>
        </p:nvCxnSpPr>
        <p:spPr>
          <a:xfrm>
            <a:off x="9345588" y="5766191"/>
            <a:ext cx="313796" cy="4193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0" name="直接箭头连接符 689">
            <a:extLst>
              <a:ext uri="{FF2B5EF4-FFF2-40B4-BE49-F238E27FC236}">
                <a16:creationId xmlns:a16="http://schemas.microsoft.com/office/drawing/2014/main" id="{D88DA6FD-8BFE-495B-A4A1-37027F33E40B}"/>
              </a:ext>
            </a:extLst>
          </p:cNvPr>
          <p:cNvCxnSpPr>
            <a:stCxn id="671" idx="3"/>
            <a:endCxn id="676" idx="1"/>
          </p:cNvCxnSpPr>
          <p:nvPr/>
        </p:nvCxnSpPr>
        <p:spPr>
          <a:xfrm flipV="1">
            <a:off x="9345588" y="6185515"/>
            <a:ext cx="313796" cy="4222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1" name="直接箭头连接符 690">
            <a:extLst>
              <a:ext uri="{FF2B5EF4-FFF2-40B4-BE49-F238E27FC236}">
                <a16:creationId xmlns:a16="http://schemas.microsoft.com/office/drawing/2014/main" id="{02C6A423-FCC7-437D-8414-FCA4309CED04}"/>
              </a:ext>
            </a:extLst>
          </p:cNvPr>
          <p:cNvCxnSpPr>
            <a:cxnSpLocks/>
          </p:cNvCxnSpPr>
          <p:nvPr/>
        </p:nvCxnSpPr>
        <p:spPr>
          <a:xfrm flipH="1">
            <a:off x="8249498" y="6780988"/>
            <a:ext cx="140988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直接箭头连接符 691">
            <a:extLst>
              <a:ext uri="{FF2B5EF4-FFF2-40B4-BE49-F238E27FC236}">
                <a16:creationId xmlns:a16="http://schemas.microsoft.com/office/drawing/2014/main" id="{E7994C1D-DAC4-41F9-BF36-0D74461D43F5}"/>
              </a:ext>
            </a:extLst>
          </p:cNvPr>
          <p:cNvCxnSpPr>
            <a:cxnSpLocks/>
          </p:cNvCxnSpPr>
          <p:nvPr/>
        </p:nvCxnSpPr>
        <p:spPr>
          <a:xfrm flipV="1">
            <a:off x="8249498" y="6185515"/>
            <a:ext cx="0" cy="5954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直接箭头连接符 693">
            <a:extLst>
              <a:ext uri="{FF2B5EF4-FFF2-40B4-BE49-F238E27FC236}">
                <a16:creationId xmlns:a16="http://schemas.microsoft.com/office/drawing/2014/main" id="{829D2DB1-0184-4FDF-8944-1FD7951A2B9A}"/>
              </a:ext>
            </a:extLst>
          </p:cNvPr>
          <p:cNvCxnSpPr>
            <a:cxnSpLocks/>
          </p:cNvCxnSpPr>
          <p:nvPr/>
        </p:nvCxnSpPr>
        <p:spPr>
          <a:xfrm flipV="1">
            <a:off x="9659384" y="6179022"/>
            <a:ext cx="0" cy="6019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8" name="Google Shape;6597;p67">
            <a:extLst>
              <a:ext uri="{FF2B5EF4-FFF2-40B4-BE49-F238E27FC236}">
                <a16:creationId xmlns:a16="http://schemas.microsoft.com/office/drawing/2014/main" id="{0AB382E8-BDE4-4C75-8705-DF1F40F6F006}"/>
              </a:ext>
            </a:extLst>
          </p:cNvPr>
          <p:cNvSpPr txBox="1"/>
          <p:nvPr/>
        </p:nvSpPr>
        <p:spPr>
          <a:xfrm>
            <a:off x="6193934" y="6456017"/>
            <a:ext cx="1180460" cy="24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</a:rPr>
              <a:t>(e) SPP</a:t>
            </a:r>
            <a:endParaRPr sz="1000" dirty="0">
              <a:latin typeface="Times New Roman" panose="02020603050405020304" pitchFamily="18" charset="0"/>
            </a:endParaRPr>
          </a:p>
        </p:txBody>
      </p:sp>
      <p:sp>
        <p:nvSpPr>
          <p:cNvPr id="700" name="Google Shape;6597;p67">
            <a:extLst>
              <a:ext uri="{FF2B5EF4-FFF2-40B4-BE49-F238E27FC236}">
                <a16:creationId xmlns:a16="http://schemas.microsoft.com/office/drawing/2014/main" id="{79E32E23-F6C4-4B1F-B6C6-268A944DEEE8}"/>
              </a:ext>
            </a:extLst>
          </p:cNvPr>
          <p:cNvSpPr txBox="1"/>
          <p:nvPr/>
        </p:nvSpPr>
        <p:spPr>
          <a:xfrm>
            <a:off x="300894" y="4875"/>
            <a:ext cx="1180460" cy="24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</a:rPr>
              <a:t>I</a:t>
            </a:r>
            <a:r>
              <a:rPr lang="en-US" altLang="zh-CN" sz="1000" dirty="0">
                <a:latin typeface="Times New Roman" panose="02020603050405020304" pitchFamily="18" charset="0"/>
              </a:rPr>
              <a:t>nput</a:t>
            </a:r>
            <a:endParaRPr sz="1000" dirty="0">
              <a:latin typeface="Times New Roman" panose="02020603050405020304" pitchFamily="18" charset="0"/>
            </a:endParaRPr>
          </a:p>
        </p:txBody>
      </p:sp>
      <p:sp>
        <p:nvSpPr>
          <p:cNvPr id="701" name="Google Shape;6597;p67">
            <a:extLst>
              <a:ext uri="{FF2B5EF4-FFF2-40B4-BE49-F238E27FC236}">
                <a16:creationId xmlns:a16="http://schemas.microsoft.com/office/drawing/2014/main" id="{667D0D2C-E2B5-428C-A52E-D18629FFFD1C}"/>
              </a:ext>
            </a:extLst>
          </p:cNvPr>
          <p:cNvSpPr txBox="1"/>
          <p:nvPr/>
        </p:nvSpPr>
        <p:spPr>
          <a:xfrm>
            <a:off x="9771006" y="-22259"/>
            <a:ext cx="1180460" cy="24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</a:rPr>
              <a:t>Output</a:t>
            </a:r>
            <a:endParaRPr sz="1000" dirty="0">
              <a:latin typeface="Times New Roman" panose="02020603050405020304" pitchFamily="18" charset="0"/>
            </a:endParaRPr>
          </a:p>
        </p:txBody>
      </p:sp>
      <p:sp>
        <p:nvSpPr>
          <p:cNvPr id="173" name="Google Shape;73;p15">
            <a:extLst>
              <a:ext uri="{FF2B5EF4-FFF2-40B4-BE49-F238E27FC236}">
                <a16:creationId xmlns:a16="http://schemas.microsoft.com/office/drawing/2014/main" id="{B3654EE3-5DEC-42DB-92F8-5F8D261FA4B3}"/>
              </a:ext>
            </a:extLst>
          </p:cNvPr>
          <p:cNvSpPr/>
          <p:nvPr/>
        </p:nvSpPr>
        <p:spPr>
          <a:xfrm>
            <a:off x="1861672" y="3678955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FFFF">
                  <a:alpha val="15000"/>
                </a:srgbClr>
              </a:gs>
              <a:gs pos="100000">
                <a:srgbClr val="B0DAF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3×Transformer</a:t>
            </a:r>
          </a:p>
        </p:txBody>
      </p:sp>
      <p:sp>
        <p:nvSpPr>
          <p:cNvPr id="174" name="Google Shape;70;p15">
            <a:extLst>
              <a:ext uri="{FF2B5EF4-FFF2-40B4-BE49-F238E27FC236}">
                <a16:creationId xmlns:a16="http://schemas.microsoft.com/office/drawing/2014/main" id="{20A71AA8-C13B-427F-A160-F7B19CFEFA7D}"/>
              </a:ext>
            </a:extLst>
          </p:cNvPr>
          <p:cNvSpPr/>
          <p:nvPr/>
        </p:nvSpPr>
        <p:spPr>
          <a:xfrm>
            <a:off x="1859882" y="273158"/>
            <a:ext cx="856800" cy="25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64F59">
                  <a:lumMod val="50000"/>
                  <a:lumOff val="50000"/>
                  <a:alpha val="0"/>
                </a:srgbClr>
              </a:gs>
              <a:gs pos="100000">
                <a:srgbClr val="DE87F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 Block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73;p15">
            <a:extLst>
              <a:ext uri="{FF2B5EF4-FFF2-40B4-BE49-F238E27FC236}">
                <a16:creationId xmlns:a16="http://schemas.microsoft.com/office/drawing/2014/main" id="{4132C6F1-BC77-49C9-980F-843A609B1DC0}"/>
              </a:ext>
            </a:extLst>
          </p:cNvPr>
          <p:cNvSpPr/>
          <p:nvPr/>
        </p:nvSpPr>
        <p:spPr>
          <a:xfrm>
            <a:off x="6446980" y="4025840"/>
            <a:ext cx="854841" cy="2504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FFFF">
                  <a:alpha val="15000"/>
                </a:srgbClr>
              </a:gs>
              <a:gs pos="100000">
                <a:srgbClr val="B0DAF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3×Transformer</a:t>
            </a:r>
          </a:p>
        </p:txBody>
      </p:sp>
      <p:sp>
        <p:nvSpPr>
          <p:cNvPr id="177" name="Google Shape;72;p15">
            <a:extLst>
              <a:ext uri="{FF2B5EF4-FFF2-40B4-BE49-F238E27FC236}">
                <a16:creationId xmlns:a16="http://schemas.microsoft.com/office/drawing/2014/main" id="{FE59FF07-0A52-49F1-ABCA-B300902C1CA7}"/>
              </a:ext>
            </a:extLst>
          </p:cNvPr>
          <p:cNvSpPr/>
          <p:nvPr/>
        </p:nvSpPr>
        <p:spPr>
          <a:xfrm>
            <a:off x="2973078" y="1989437"/>
            <a:ext cx="856800" cy="25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78" name="Google Shape;72;p15">
            <a:extLst>
              <a:ext uri="{FF2B5EF4-FFF2-40B4-BE49-F238E27FC236}">
                <a16:creationId xmlns:a16="http://schemas.microsoft.com/office/drawing/2014/main" id="{A68D370B-14D1-48BA-9CC2-B2E4BC1ECC81}"/>
              </a:ext>
            </a:extLst>
          </p:cNvPr>
          <p:cNvSpPr/>
          <p:nvPr/>
        </p:nvSpPr>
        <p:spPr>
          <a:xfrm>
            <a:off x="2974057" y="3341759"/>
            <a:ext cx="856800" cy="25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C77B19-D0DF-4571-895D-D98FB3FE2B9D}"/>
              </a:ext>
            </a:extLst>
          </p:cNvPr>
          <p:cNvSpPr/>
          <p:nvPr/>
        </p:nvSpPr>
        <p:spPr>
          <a:xfrm>
            <a:off x="1661438" y="217295"/>
            <a:ext cx="1084252" cy="4152812"/>
          </a:xfrm>
          <a:prstGeom prst="rect">
            <a:avLst/>
          </a:prstGeom>
          <a:solidFill>
            <a:srgbClr val="EBF1DD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134F7CE3-D2C7-4FBE-BB8E-493BFE71A860}"/>
              </a:ext>
            </a:extLst>
          </p:cNvPr>
          <p:cNvSpPr/>
          <p:nvPr/>
        </p:nvSpPr>
        <p:spPr>
          <a:xfrm>
            <a:off x="2826528" y="212534"/>
            <a:ext cx="5754570" cy="4152812"/>
          </a:xfrm>
          <a:prstGeom prst="rect">
            <a:avLst/>
          </a:prstGeom>
          <a:solidFill>
            <a:srgbClr val="EBF1DD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263C491C-C097-49D1-B4C9-266B5F827C10}"/>
              </a:ext>
            </a:extLst>
          </p:cNvPr>
          <p:cNvSpPr/>
          <p:nvPr/>
        </p:nvSpPr>
        <p:spPr>
          <a:xfrm>
            <a:off x="8646994" y="229113"/>
            <a:ext cx="1058114" cy="4152812"/>
          </a:xfrm>
          <a:prstGeom prst="rect">
            <a:avLst/>
          </a:prstGeom>
          <a:solidFill>
            <a:srgbClr val="EBF1DD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3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199</Words>
  <Application>Microsoft Office PowerPoint</Application>
  <PresentationFormat>宽屏</PresentationFormat>
  <Paragraphs>161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a阿毛毛</cp:lastModifiedBy>
  <cp:revision>149</cp:revision>
  <dcterms:created xsi:type="dcterms:W3CDTF">2022-09-12T14:01:55Z</dcterms:created>
  <dcterms:modified xsi:type="dcterms:W3CDTF">2023-01-15T09:10:16Z</dcterms:modified>
</cp:coreProperties>
</file>