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301" r:id="rId9"/>
    <p:sldId id="302" r:id="rId10"/>
    <p:sldId id="296" r:id="rId11"/>
    <p:sldId id="297" r:id="rId12"/>
    <p:sldId id="300" r:id="rId13"/>
    <p:sldId id="298" r:id="rId14"/>
    <p:sldId id="299" r:id="rId15"/>
    <p:sldId id="303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D3EB2-748B-4139-A184-8D0818949F55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7F570C57-6A80-4027-BB69-C9BD59732EF3}">
      <dgm:prSet phldrT="[文本]"/>
      <dgm:spPr/>
      <dgm:t>
        <a:bodyPr/>
        <a:lstStyle/>
        <a:p>
          <a:r>
            <a:rPr lang="zh-CN" altLang="en-US" dirty="0" smtClean="0"/>
            <a:t>节点访问</a:t>
          </a:r>
          <a:endParaRPr lang="zh-CN" altLang="en-US" dirty="0"/>
        </a:p>
      </dgm:t>
    </dgm:pt>
    <dgm:pt modelId="{DD5C65A8-3C25-4D25-8D17-FCFE40496D89}" type="parTrans" cxnId="{D106E9E7-950E-4B8B-805A-D034BBEF3FB8}">
      <dgm:prSet/>
      <dgm:spPr/>
      <dgm:t>
        <a:bodyPr/>
        <a:lstStyle/>
        <a:p>
          <a:endParaRPr lang="zh-CN" altLang="en-US"/>
        </a:p>
      </dgm:t>
    </dgm:pt>
    <dgm:pt modelId="{A06EDA1D-160E-49DE-AC91-EE02D77343FC}" type="sibTrans" cxnId="{D106E9E7-950E-4B8B-805A-D034BBEF3FB8}">
      <dgm:prSet/>
      <dgm:spPr/>
      <dgm:t>
        <a:bodyPr/>
        <a:lstStyle/>
        <a:p>
          <a:endParaRPr lang="zh-CN" altLang="en-US"/>
        </a:p>
      </dgm:t>
    </dgm:pt>
    <dgm:pt modelId="{2E12B475-A057-4AFB-BDC8-1DDB461FAF73}">
      <dgm:prSet phldrT="[文本]"/>
      <dgm:spPr/>
      <dgm:t>
        <a:bodyPr/>
        <a:lstStyle/>
        <a:p>
          <a:r>
            <a:rPr lang="en-US" altLang="zh-CN" dirty="0" err="1" smtClean="0"/>
            <a:t>firstChild</a:t>
          </a:r>
          <a:endParaRPr lang="zh-CN" altLang="en-US" dirty="0"/>
        </a:p>
      </dgm:t>
    </dgm:pt>
    <dgm:pt modelId="{1B7F70D9-605D-4B97-8A39-5FDE3F0F5776}" type="parTrans" cxnId="{BB69F896-DFAA-4304-964F-6FFCCE46DE7B}">
      <dgm:prSet/>
      <dgm:spPr/>
      <dgm:t>
        <a:bodyPr/>
        <a:lstStyle/>
        <a:p>
          <a:endParaRPr lang="zh-CN" altLang="en-US"/>
        </a:p>
      </dgm:t>
    </dgm:pt>
    <dgm:pt modelId="{1B0F1B66-AE5C-4C08-AFE7-2894B5425040}" type="sibTrans" cxnId="{BB69F896-DFAA-4304-964F-6FFCCE46DE7B}">
      <dgm:prSet/>
      <dgm:spPr/>
      <dgm:t>
        <a:bodyPr/>
        <a:lstStyle/>
        <a:p>
          <a:endParaRPr lang="zh-CN" altLang="en-US"/>
        </a:p>
      </dgm:t>
    </dgm:pt>
    <dgm:pt modelId="{25103218-A45C-4566-A47D-8D25D25D3699}">
      <dgm:prSet phldrT="[文本]"/>
      <dgm:spPr/>
      <dgm:t>
        <a:bodyPr/>
        <a:lstStyle/>
        <a:p>
          <a:r>
            <a:rPr lang="zh-CN" altLang="en-US" dirty="0" smtClean="0"/>
            <a:t>获取元素的首个子节点</a:t>
          </a:r>
          <a:endParaRPr lang="zh-CN" altLang="en-US" dirty="0"/>
        </a:p>
      </dgm:t>
    </dgm:pt>
    <dgm:pt modelId="{7784036E-8B7E-48A7-B9BF-6DDAB37F6507}" type="parTrans" cxnId="{1E48663A-2C67-43DE-B4FC-6144DA30D0A7}">
      <dgm:prSet/>
      <dgm:spPr/>
      <dgm:t>
        <a:bodyPr/>
        <a:lstStyle/>
        <a:p>
          <a:endParaRPr lang="zh-CN" altLang="en-US"/>
        </a:p>
      </dgm:t>
    </dgm:pt>
    <dgm:pt modelId="{0B9B994F-E970-4053-83D6-407E0EF9BBC9}" type="sibTrans" cxnId="{1E48663A-2C67-43DE-B4FC-6144DA30D0A7}">
      <dgm:prSet/>
      <dgm:spPr/>
      <dgm:t>
        <a:bodyPr/>
        <a:lstStyle/>
        <a:p>
          <a:endParaRPr lang="zh-CN" altLang="en-US"/>
        </a:p>
      </dgm:t>
    </dgm:pt>
    <dgm:pt modelId="{AD4984CC-880F-43D5-8737-BAB2857804C3}">
      <dgm:prSet phldrT="[文本]"/>
      <dgm:spPr/>
      <dgm:t>
        <a:bodyPr/>
        <a:lstStyle/>
        <a:p>
          <a:r>
            <a:rPr lang="en-US" altLang="zh-CN" dirty="0" err="1" smtClean="0"/>
            <a:t>lastChild</a:t>
          </a:r>
          <a:r>
            <a:rPr lang="en-US" altLang="zh-CN" dirty="0" smtClean="0"/>
            <a:t>	</a:t>
          </a:r>
          <a:endParaRPr lang="zh-CN" altLang="en-US" dirty="0"/>
        </a:p>
      </dgm:t>
    </dgm:pt>
    <dgm:pt modelId="{8EF5312D-D2D2-42B8-A372-99DBED8EF073}" type="parTrans" cxnId="{00F52907-1668-40D0-9172-83E8F4F70D6B}">
      <dgm:prSet/>
      <dgm:spPr/>
      <dgm:t>
        <a:bodyPr/>
        <a:lstStyle/>
        <a:p>
          <a:endParaRPr lang="zh-CN" altLang="en-US"/>
        </a:p>
      </dgm:t>
    </dgm:pt>
    <dgm:pt modelId="{D50C2476-2E99-4141-931B-F1BA46A17777}" type="sibTrans" cxnId="{00F52907-1668-40D0-9172-83E8F4F70D6B}">
      <dgm:prSet/>
      <dgm:spPr/>
      <dgm:t>
        <a:bodyPr/>
        <a:lstStyle/>
        <a:p>
          <a:endParaRPr lang="zh-CN" altLang="en-US"/>
        </a:p>
      </dgm:t>
    </dgm:pt>
    <dgm:pt modelId="{51017857-B6C3-486A-8FC3-7433066EB085}">
      <dgm:prSet phldrT="[文本]"/>
      <dgm:spPr/>
      <dgm:t>
        <a:bodyPr/>
        <a:lstStyle/>
        <a:p>
          <a:r>
            <a:rPr lang="zh-CN" altLang="en-US" dirty="0" smtClean="0"/>
            <a:t>获取元素的最后一个子元素</a:t>
          </a:r>
          <a:endParaRPr lang="zh-CN" altLang="en-US" dirty="0"/>
        </a:p>
      </dgm:t>
    </dgm:pt>
    <dgm:pt modelId="{6AF7276F-A96C-4E74-8CAF-4D5F15D8C59D}" type="parTrans" cxnId="{DC0ACC23-F190-4893-AF94-F2F89261D1B9}">
      <dgm:prSet/>
      <dgm:spPr/>
      <dgm:t>
        <a:bodyPr/>
        <a:lstStyle/>
        <a:p>
          <a:endParaRPr lang="zh-CN" altLang="en-US"/>
        </a:p>
      </dgm:t>
    </dgm:pt>
    <dgm:pt modelId="{E80294CF-C2AA-4AFE-9088-CBB0F37F6251}" type="sibTrans" cxnId="{DC0ACC23-F190-4893-AF94-F2F89261D1B9}">
      <dgm:prSet/>
      <dgm:spPr/>
      <dgm:t>
        <a:bodyPr/>
        <a:lstStyle/>
        <a:p>
          <a:endParaRPr lang="zh-CN" altLang="en-US"/>
        </a:p>
      </dgm:t>
    </dgm:pt>
    <dgm:pt modelId="{4C0F0EEE-F443-4088-B740-8DB98A0EE48A}">
      <dgm:prSet/>
      <dgm:spPr/>
      <dgm:t>
        <a:bodyPr/>
        <a:lstStyle/>
        <a:p>
          <a:r>
            <a:rPr lang="en-US" altLang="zh-CN" dirty="0" err="1" smtClean="0"/>
            <a:t>childNodes</a:t>
          </a:r>
          <a:endParaRPr lang="zh-CN" altLang="en-US" dirty="0"/>
        </a:p>
      </dgm:t>
    </dgm:pt>
    <dgm:pt modelId="{CB9C0CA3-3998-40B4-ACAF-AC26F3B6EB3B}" type="parTrans" cxnId="{77162994-3DD8-4450-9272-153098E94BB2}">
      <dgm:prSet/>
      <dgm:spPr/>
      <dgm:t>
        <a:bodyPr/>
        <a:lstStyle/>
        <a:p>
          <a:endParaRPr lang="zh-CN" altLang="en-US"/>
        </a:p>
      </dgm:t>
    </dgm:pt>
    <dgm:pt modelId="{DC6FC48B-F3EE-4562-9BF4-539ED069B4E6}" type="sibTrans" cxnId="{77162994-3DD8-4450-9272-153098E94BB2}">
      <dgm:prSet/>
      <dgm:spPr/>
      <dgm:t>
        <a:bodyPr/>
        <a:lstStyle/>
        <a:p>
          <a:endParaRPr lang="zh-CN" altLang="en-US"/>
        </a:p>
      </dgm:t>
    </dgm:pt>
    <dgm:pt modelId="{5A9DA842-CE93-4789-8547-8D0470369113}">
      <dgm:prSet/>
      <dgm:spPr/>
      <dgm:t>
        <a:bodyPr/>
        <a:lstStyle/>
        <a:p>
          <a:r>
            <a:rPr lang="zh-CN" altLang="en-US" dirty="0" smtClean="0"/>
            <a:t>获取元素的子节点列表</a:t>
          </a:r>
          <a:endParaRPr lang="zh-CN" altLang="en-US" dirty="0"/>
        </a:p>
      </dgm:t>
    </dgm:pt>
    <dgm:pt modelId="{A29B3424-7A3A-4422-AD04-5F84B46FF005}" type="parTrans" cxnId="{D1C6DC14-CA9B-4088-9360-7E9D12F701F5}">
      <dgm:prSet/>
      <dgm:spPr/>
      <dgm:t>
        <a:bodyPr/>
        <a:lstStyle/>
        <a:p>
          <a:endParaRPr lang="zh-CN" altLang="en-US"/>
        </a:p>
      </dgm:t>
    </dgm:pt>
    <dgm:pt modelId="{5D32D391-A55A-48CB-A413-EDB248C085EE}" type="sibTrans" cxnId="{D1C6DC14-CA9B-4088-9360-7E9D12F701F5}">
      <dgm:prSet/>
      <dgm:spPr/>
      <dgm:t>
        <a:bodyPr/>
        <a:lstStyle/>
        <a:p>
          <a:endParaRPr lang="zh-CN" altLang="en-US"/>
        </a:p>
      </dgm:t>
    </dgm:pt>
    <dgm:pt modelId="{81764911-81E8-4942-AE4D-BCF019EC26D9}">
      <dgm:prSet/>
      <dgm:spPr/>
      <dgm:t>
        <a:bodyPr/>
        <a:lstStyle/>
        <a:p>
          <a:r>
            <a:rPr lang="en-US" altLang="zh-CN" dirty="0" err="1" smtClean="0"/>
            <a:t>previousSibling</a:t>
          </a:r>
          <a:endParaRPr lang="zh-CN" altLang="en-US" dirty="0"/>
        </a:p>
      </dgm:t>
    </dgm:pt>
    <dgm:pt modelId="{B4154AD2-3798-4C67-8461-E8534902F2A6}" type="parTrans" cxnId="{0A5FDC7D-634B-4A44-993D-09857F5D2B6C}">
      <dgm:prSet/>
      <dgm:spPr/>
      <dgm:t>
        <a:bodyPr/>
        <a:lstStyle/>
        <a:p>
          <a:endParaRPr lang="zh-CN" altLang="en-US"/>
        </a:p>
      </dgm:t>
    </dgm:pt>
    <dgm:pt modelId="{667AAC07-EE7E-4A91-8431-ED47EAFD5E68}" type="sibTrans" cxnId="{0A5FDC7D-634B-4A44-993D-09857F5D2B6C}">
      <dgm:prSet/>
      <dgm:spPr/>
      <dgm:t>
        <a:bodyPr/>
        <a:lstStyle/>
        <a:p>
          <a:endParaRPr lang="zh-CN" altLang="en-US"/>
        </a:p>
      </dgm:t>
    </dgm:pt>
    <dgm:pt modelId="{6D1E1015-E250-47A1-BC30-AE982CAEDA86}">
      <dgm:prSet/>
      <dgm:spPr/>
      <dgm:t>
        <a:bodyPr/>
        <a:lstStyle/>
        <a:p>
          <a:r>
            <a:rPr lang="zh-CN" altLang="en-US" dirty="0" smtClean="0"/>
            <a:t>获取已知节点的前一个节点</a:t>
          </a:r>
          <a:r>
            <a:rPr lang="en-US" altLang="zh-CN" dirty="0" smtClean="0"/>
            <a:t>(</a:t>
          </a:r>
          <a:r>
            <a:rPr lang="zh-CN" altLang="en-US" smtClean="0"/>
            <a:t>哥哥</a:t>
          </a:r>
          <a:r>
            <a:rPr lang="en-US" altLang="zh-CN" smtClean="0"/>
            <a:t>)</a:t>
          </a:r>
          <a:endParaRPr lang="zh-CN" altLang="en-US" dirty="0"/>
        </a:p>
      </dgm:t>
    </dgm:pt>
    <dgm:pt modelId="{204203CF-8312-42DE-BAD3-0D7DB26030E0}" type="parTrans" cxnId="{2D0B54CA-C990-463B-A8B3-8B0108114CF3}">
      <dgm:prSet/>
      <dgm:spPr/>
      <dgm:t>
        <a:bodyPr/>
        <a:lstStyle/>
        <a:p>
          <a:endParaRPr lang="zh-CN" altLang="en-US"/>
        </a:p>
      </dgm:t>
    </dgm:pt>
    <dgm:pt modelId="{42FE68C4-3452-4779-81B9-04EF4E9625E8}" type="sibTrans" cxnId="{2D0B54CA-C990-463B-A8B3-8B0108114CF3}">
      <dgm:prSet/>
      <dgm:spPr/>
      <dgm:t>
        <a:bodyPr/>
        <a:lstStyle/>
        <a:p>
          <a:endParaRPr lang="zh-CN" altLang="en-US"/>
        </a:p>
      </dgm:t>
    </dgm:pt>
    <dgm:pt modelId="{F67C4091-AC1A-4BAD-95BF-4C7D386A629D}">
      <dgm:prSet/>
      <dgm:spPr/>
      <dgm:t>
        <a:bodyPr/>
        <a:lstStyle/>
        <a:p>
          <a:r>
            <a:rPr lang="en-US" altLang="zh-CN" dirty="0" err="1" smtClean="0"/>
            <a:t>nextSibling</a:t>
          </a:r>
          <a:endParaRPr lang="zh-CN" altLang="en-US" dirty="0"/>
        </a:p>
      </dgm:t>
    </dgm:pt>
    <dgm:pt modelId="{D821B148-8522-4186-8033-6EC64E8687BA}" type="parTrans" cxnId="{31E57DDD-BEF5-461C-8633-00992F6085A7}">
      <dgm:prSet/>
      <dgm:spPr/>
      <dgm:t>
        <a:bodyPr/>
        <a:lstStyle/>
        <a:p>
          <a:endParaRPr lang="zh-CN" altLang="en-US"/>
        </a:p>
      </dgm:t>
    </dgm:pt>
    <dgm:pt modelId="{6838CA57-1AF3-40B7-836E-559196ABEF57}" type="sibTrans" cxnId="{31E57DDD-BEF5-461C-8633-00992F6085A7}">
      <dgm:prSet/>
      <dgm:spPr/>
      <dgm:t>
        <a:bodyPr/>
        <a:lstStyle/>
        <a:p>
          <a:endParaRPr lang="zh-CN" altLang="en-US"/>
        </a:p>
      </dgm:t>
    </dgm:pt>
    <dgm:pt modelId="{56291DC0-0CED-41FF-959B-97BA297CDADB}">
      <dgm:prSet/>
      <dgm:spPr/>
      <dgm:t>
        <a:bodyPr/>
        <a:lstStyle/>
        <a:p>
          <a:r>
            <a:rPr lang="zh-CN" altLang="en-US" dirty="0" smtClean="0"/>
            <a:t>获取已知节点的后一个节点</a:t>
          </a:r>
          <a:endParaRPr lang="zh-CN" altLang="en-US" dirty="0"/>
        </a:p>
      </dgm:t>
    </dgm:pt>
    <dgm:pt modelId="{CB651B0E-380C-43B2-B02B-114EB88DEF6A}" type="parTrans" cxnId="{F6316722-ABE4-4684-90CD-569AB6991137}">
      <dgm:prSet/>
      <dgm:spPr/>
      <dgm:t>
        <a:bodyPr/>
        <a:lstStyle/>
        <a:p>
          <a:endParaRPr lang="zh-CN" altLang="en-US"/>
        </a:p>
      </dgm:t>
    </dgm:pt>
    <dgm:pt modelId="{9B571C6C-BEA9-49B2-94FD-F91F67DFF9FE}" type="sibTrans" cxnId="{F6316722-ABE4-4684-90CD-569AB6991137}">
      <dgm:prSet/>
      <dgm:spPr/>
      <dgm:t>
        <a:bodyPr/>
        <a:lstStyle/>
        <a:p>
          <a:endParaRPr lang="zh-CN" altLang="en-US"/>
        </a:p>
      </dgm:t>
    </dgm:pt>
    <dgm:pt modelId="{EEEF16BF-6F33-49E3-AAEC-7DB93BC42003}">
      <dgm:prSet/>
      <dgm:spPr/>
      <dgm:t>
        <a:bodyPr/>
        <a:lstStyle/>
        <a:p>
          <a:r>
            <a:rPr lang="en-US" altLang="zh-CN" dirty="0" err="1" smtClean="0"/>
            <a:t>parentNode</a:t>
          </a:r>
          <a:endParaRPr lang="zh-CN" altLang="en-US" dirty="0"/>
        </a:p>
      </dgm:t>
    </dgm:pt>
    <dgm:pt modelId="{4938589B-A967-4E8A-AE7D-F45A2A4C64C3}" type="parTrans" cxnId="{8CAF6CF5-602F-4268-B957-0CE2552C2555}">
      <dgm:prSet/>
      <dgm:spPr/>
      <dgm:t>
        <a:bodyPr/>
        <a:lstStyle/>
        <a:p>
          <a:endParaRPr lang="zh-CN" altLang="en-US"/>
        </a:p>
      </dgm:t>
    </dgm:pt>
    <dgm:pt modelId="{1E7A68E9-1104-49FB-9808-9FF956F47C3F}" type="sibTrans" cxnId="{8CAF6CF5-602F-4268-B957-0CE2552C2555}">
      <dgm:prSet/>
      <dgm:spPr/>
      <dgm:t>
        <a:bodyPr/>
        <a:lstStyle/>
        <a:p>
          <a:endParaRPr lang="zh-CN" altLang="en-US"/>
        </a:p>
      </dgm:t>
    </dgm:pt>
    <dgm:pt modelId="{BB839690-F2DC-4FC1-B1AC-B0161CBE8B7D}">
      <dgm:prSet/>
      <dgm:spPr/>
      <dgm:t>
        <a:bodyPr/>
        <a:lstStyle/>
        <a:p>
          <a:r>
            <a:rPr lang="zh-CN" altLang="en-US" dirty="0" smtClean="0"/>
            <a:t>获取已知节点的父节点</a:t>
          </a:r>
          <a:endParaRPr lang="zh-CN" altLang="en-US" dirty="0"/>
        </a:p>
      </dgm:t>
    </dgm:pt>
    <dgm:pt modelId="{ACDBDD4B-6B0B-47D6-9A06-BC462FC49D13}" type="parTrans" cxnId="{9EC7BD37-3FA8-4630-B0ED-35CA5D43F1D8}">
      <dgm:prSet/>
      <dgm:spPr/>
      <dgm:t>
        <a:bodyPr/>
        <a:lstStyle/>
        <a:p>
          <a:endParaRPr lang="zh-CN" altLang="en-US"/>
        </a:p>
      </dgm:t>
    </dgm:pt>
    <dgm:pt modelId="{FB179B08-9FBA-40E9-A0CB-994D5D380247}" type="sibTrans" cxnId="{9EC7BD37-3FA8-4630-B0ED-35CA5D43F1D8}">
      <dgm:prSet/>
      <dgm:spPr/>
      <dgm:t>
        <a:bodyPr/>
        <a:lstStyle/>
        <a:p>
          <a:endParaRPr lang="zh-CN" altLang="en-US"/>
        </a:p>
      </dgm:t>
    </dgm:pt>
    <dgm:pt modelId="{09E18961-1441-4C9B-A04A-194640952D5E}" type="pres">
      <dgm:prSet presAssocID="{045D3EB2-748B-4139-A184-8D0818949F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0A1442-2175-4717-B4CB-0D86C855B421}" type="pres">
      <dgm:prSet presAssocID="{7F570C57-6A80-4027-BB69-C9BD59732EF3}" presName="root1" presStyleCnt="0"/>
      <dgm:spPr/>
    </dgm:pt>
    <dgm:pt modelId="{50169C7A-7965-4A9E-822C-2352C200A48F}" type="pres">
      <dgm:prSet presAssocID="{7F570C57-6A80-4027-BB69-C9BD59732EF3}" presName="LevelOneTextNode" presStyleLbl="node0" presStyleIdx="0" presStyleCnt="1" custLinFactNeighborX="-54437" custLinFactNeighborY="-41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0BDF05-D923-4741-9299-4C45256D7DEF}" type="pres">
      <dgm:prSet presAssocID="{7F570C57-6A80-4027-BB69-C9BD59732EF3}" presName="level2hierChild" presStyleCnt="0"/>
      <dgm:spPr/>
    </dgm:pt>
    <dgm:pt modelId="{F6EAF732-6794-4AA6-B5B6-B4C956BC4218}" type="pres">
      <dgm:prSet presAssocID="{1B7F70D9-605D-4B97-8A39-5FDE3F0F5776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2E0FB93A-A070-4441-8F70-CD077D9CBF93}" type="pres">
      <dgm:prSet presAssocID="{1B7F70D9-605D-4B97-8A39-5FDE3F0F5776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35AE7EF-9EB9-451C-817F-C56A490B2A92}" type="pres">
      <dgm:prSet presAssocID="{2E12B475-A057-4AFB-BDC8-1DDB461FAF73}" presName="root2" presStyleCnt="0"/>
      <dgm:spPr/>
    </dgm:pt>
    <dgm:pt modelId="{AA890E14-6B52-4553-B779-AE1F14EC3882}" type="pres">
      <dgm:prSet presAssocID="{2E12B475-A057-4AFB-BDC8-1DDB461FAF73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4EBCB-3E6E-4717-8762-F8937FA6581D}" type="pres">
      <dgm:prSet presAssocID="{2E12B475-A057-4AFB-BDC8-1DDB461FAF73}" presName="level3hierChild" presStyleCnt="0"/>
      <dgm:spPr/>
    </dgm:pt>
    <dgm:pt modelId="{86D3B25F-394D-4158-8286-4746A76F9737}" type="pres">
      <dgm:prSet presAssocID="{7784036E-8B7E-48A7-B9BF-6DDAB37F6507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F7E1DBA3-5A80-4A6D-B5ED-3E50B0C1F31C}" type="pres">
      <dgm:prSet presAssocID="{7784036E-8B7E-48A7-B9BF-6DDAB37F6507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7705F7F7-539E-4AAC-9206-2404404462E8}" type="pres">
      <dgm:prSet presAssocID="{25103218-A45C-4566-A47D-8D25D25D3699}" presName="root2" presStyleCnt="0"/>
      <dgm:spPr/>
    </dgm:pt>
    <dgm:pt modelId="{80BB7865-F6CC-4761-BE0F-B7956618CC44}" type="pres">
      <dgm:prSet presAssocID="{25103218-A45C-4566-A47D-8D25D25D3699}" presName="LevelTwoTextNode" presStyleLbl="node3" presStyleIdx="0" presStyleCnt="6" custScaleX="2316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971FEB-E845-4D73-97E5-C26786A4A5BD}" type="pres">
      <dgm:prSet presAssocID="{25103218-A45C-4566-A47D-8D25D25D3699}" presName="level3hierChild" presStyleCnt="0"/>
      <dgm:spPr/>
    </dgm:pt>
    <dgm:pt modelId="{B65294B0-3E32-46D1-BC43-76153928B6E7}" type="pres">
      <dgm:prSet presAssocID="{8EF5312D-D2D2-42B8-A372-99DBED8EF073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7508CA19-F76A-4EDE-B0A7-1884FAA3865F}" type="pres">
      <dgm:prSet presAssocID="{8EF5312D-D2D2-42B8-A372-99DBED8EF073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A1203948-F417-49F4-9D95-D5C044071E3C}" type="pres">
      <dgm:prSet presAssocID="{AD4984CC-880F-43D5-8737-BAB2857804C3}" presName="root2" presStyleCnt="0"/>
      <dgm:spPr/>
    </dgm:pt>
    <dgm:pt modelId="{90AAB8C0-DBE0-47D4-879B-1C8DC28AC075}" type="pres">
      <dgm:prSet presAssocID="{AD4984CC-880F-43D5-8737-BAB2857804C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122B3D-34E4-47D6-9A42-987A998E0F09}" type="pres">
      <dgm:prSet presAssocID="{AD4984CC-880F-43D5-8737-BAB2857804C3}" presName="level3hierChild" presStyleCnt="0"/>
      <dgm:spPr/>
    </dgm:pt>
    <dgm:pt modelId="{370EC669-E0FF-45DF-B3E2-21EC3FD8F55D}" type="pres">
      <dgm:prSet presAssocID="{6AF7276F-A96C-4E74-8CAF-4D5F15D8C59D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73590E4C-7979-4E84-AE2F-4E758F68A2A8}" type="pres">
      <dgm:prSet presAssocID="{6AF7276F-A96C-4E74-8CAF-4D5F15D8C59D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22461D05-4A78-4FB1-921A-CB087EA826A1}" type="pres">
      <dgm:prSet presAssocID="{51017857-B6C3-486A-8FC3-7433066EB085}" presName="root2" presStyleCnt="0"/>
      <dgm:spPr/>
    </dgm:pt>
    <dgm:pt modelId="{8516F791-9365-4BAE-AF61-085D8D124C9B}" type="pres">
      <dgm:prSet presAssocID="{51017857-B6C3-486A-8FC3-7433066EB085}" presName="LevelTwoTextNode" presStyleLbl="node3" presStyleIdx="1" presStyleCnt="6" custScaleX="2354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906F62-7FA2-4A65-83C0-C1C4A8B2D352}" type="pres">
      <dgm:prSet presAssocID="{51017857-B6C3-486A-8FC3-7433066EB085}" presName="level3hierChild" presStyleCnt="0"/>
      <dgm:spPr/>
    </dgm:pt>
    <dgm:pt modelId="{CBE65541-DCF3-4A6E-A115-2D0A97FC37CB}" type="pres">
      <dgm:prSet presAssocID="{CB9C0CA3-3998-40B4-ACAF-AC26F3B6EB3B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DD831D2C-6AAB-4FE6-A7BD-8F534823FD25}" type="pres">
      <dgm:prSet presAssocID="{CB9C0CA3-3998-40B4-ACAF-AC26F3B6EB3B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3D237D4F-9185-49FA-B337-F42A955B1BB5}" type="pres">
      <dgm:prSet presAssocID="{4C0F0EEE-F443-4088-B740-8DB98A0EE48A}" presName="root2" presStyleCnt="0"/>
      <dgm:spPr/>
    </dgm:pt>
    <dgm:pt modelId="{C9076E23-5DE1-44C0-97F3-B7E92EEE5238}" type="pres">
      <dgm:prSet presAssocID="{4C0F0EEE-F443-4088-B740-8DB98A0EE48A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9972F0-8D26-479D-8631-3B0325EA124C}" type="pres">
      <dgm:prSet presAssocID="{4C0F0EEE-F443-4088-B740-8DB98A0EE48A}" presName="level3hierChild" presStyleCnt="0"/>
      <dgm:spPr/>
    </dgm:pt>
    <dgm:pt modelId="{C1FED1C1-DF7C-4252-B826-D4FDF4D7814C}" type="pres">
      <dgm:prSet presAssocID="{A29B3424-7A3A-4422-AD04-5F84B46FF005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D74E026F-3C31-4AFB-AF43-858909210ECD}" type="pres">
      <dgm:prSet presAssocID="{A29B3424-7A3A-4422-AD04-5F84B46FF005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3B5677A8-2DA6-42BE-B4E9-66584626A702}" type="pres">
      <dgm:prSet presAssocID="{5A9DA842-CE93-4789-8547-8D0470369113}" presName="root2" presStyleCnt="0"/>
      <dgm:spPr/>
    </dgm:pt>
    <dgm:pt modelId="{A5C01C96-7111-416A-87D1-31D233EBC9E3}" type="pres">
      <dgm:prSet presAssocID="{5A9DA842-CE93-4789-8547-8D0470369113}" presName="LevelTwoTextNode" presStyleLbl="node3" presStyleIdx="2" presStyleCnt="6" custScaleX="2386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0BC54-BA49-4495-BA39-9056B3F9B38C}" type="pres">
      <dgm:prSet presAssocID="{5A9DA842-CE93-4789-8547-8D0470369113}" presName="level3hierChild" presStyleCnt="0"/>
      <dgm:spPr/>
    </dgm:pt>
    <dgm:pt modelId="{ED816C0C-5A8E-4974-B11C-FEBD0DD8F811}" type="pres">
      <dgm:prSet presAssocID="{B4154AD2-3798-4C67-8461-E8534902F2A6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AFE40381-1E65-418A-AFB0-F2FED3A47FE6}" type="pres">
      <dgm:prSet presAssocID="{B4154AD2-3798-4C67-8461-E8534902F2A6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B9082144-310E-471A-A51E-8CB93FDCFC43}" type="pres">
      <dgm:prSet presAssocID="{81764911-81E8-4942-AE4D-BCF019EC26D9}" presName="root2" presStyleCnt="0"/>
      <dgm:spPr/>
    </dgm:pt>
    <dgm:pt modelId="{F8E6EE02-31D7-46B1-B41E-7CC543D1A970}" type="pres">
      <dgm:prSet presAssocID="{81764911-81E8-4942-AE4D-BCF019EC26D9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E5160A-B944-4581-BC44-F0200D48EE46}" type="pres">
      <dgm:prSet presAssocID="{81764911-81E8-4942-AE4D-BCF019EC26D9}" presName="level3hierChild" presStyleCnt="0"/>
      <dgm:spPr/>
    </dgm:pt>
    <dgm:pt modelId="{E64394F2-3A53-4DCF-89F1-E7759355FB06}" type="pres">
      <dgm:prSet presAssocID="{204203CF-8312-42DE-BAD3-0D7DB26030E0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3B861288-9584-40A9-8B07-2CE984769BA3}" type="pres">
      <dgm:prSet presAssocID="{204203CF-8312-42DE-BAD3-0D7DB26030E0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C34DCF04-1804-4D52-8DFE-519299886FB8}" type="pres">
      <dgm:prSet presAssocID="{6D1E1015-E250-47A1-BC30-AE982CAEDA86}" presName="root2" presStyleCnt="0"/>
      <dgm:spPr/>
    </dgm:pt>
    <dgm:pt modelId="{E25AD764-F2B9-4172-9EE7-CB1D6BB57B3C}" type="pres">
      <dgm:prSet presAssocID="{6D1E1015-E250-47A1-BC30-AE982CAEDA86}" presName="LevelTwoTextNode" presStyleLbl="node3" presStyleIdx="3" presStyleCnt="6" custScaleX="2403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F10E75-19EA-46A9-B651-B309C67E4F1F}" type="pres">
      <dgm:prSet presAssocID="{6D1E1015-E250-47A1-BC30-AE982CAEDA86}" presName="level3hierChild" presStyleCnt="0"/>
      <dgm:spPr/>
    </dgm:pt>
    <dgm:pt modelId="{B6A372FF-4893-4AE7-AEEC-4FC638A381E2}" type="pres">
      <dgm:prSet presAssocID="{D821B148-8522-4186-8033-6EC64E8687BA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77697A57-1CE3-4B86-924F-A179DC9BD7F6}" type="pres">
      <dgm:prSet presAssocID="{D821B148-8522-4186-8033-6EC64E8687BA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E8B60029-0E54-4501-9BBD-C409A51E147D}" type="pres">
      <dgm:prSet presAssocID="{F67C4091-AC1A-4BAD-95BF-4C7D386A629D}" presName="root2" presStyleCnt="0"/>
      <dgm:spPr/>
    </dgm:pt>
    <dgm:pt modelId="{97FB0D92-26ED-45F2-865D-8D04B2BFEDBD}" type="pres">
      <dgm:prSet presAssocID="{F67C4091-AC1A-4BAD-95BF-4C7D386A629D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806F3-F6C3-4D50-ABF7-5FF513E3270B}" type="pres">
      <dgm:prSet presAssocID="{F67C4091-AC1A-4BAD-95BF-4C7D386A629D}" presName="level3hierChild" presStyleCnt="0"/>
      <dgm:spPr/>
    </dgm:pt>
    <dgm:pt modelId="{720BD607-F53F-4B96-B04F-68299336E56D}" type="pres">
      <dgm:prSet presAssocID="{CB651B0E-380C-43B2-B02B-114EB88DEF6A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0068E6A1-7508-4550-AC1A-54C474FC231D}" type="pres">
      <dgm:prSet presAssocID="{CB651B0E-380C-43B2-B02B-114EB88DEF6A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25FADCC5-5859-4804-A788-A29B03B5D107}" type="pres">
      <dgm:prSet presAssocID="{56291DC0-0CED-41FF-959B-97BA297CDADB}" presName="root2" presStyleCnt="0"/>
      <dgm:spPr/>
    </dgm:pt>
    <dgm:pt modelId="{DB26A511-556B-4872-9E00-538BEFE20B42}" type="pres">
      <dgm:prSet presAssocID="{56291DC0-0CED-41FF-959B-97BA297CDADB}" presName="LevelTwoTextNode" presStyleLbl="node3" presStyleIdx="4" presStyleCnt="6" custScaleX="2360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7E43D-88B4-413A-B85C-796B3E536EB7}" type="pres">
      <dgm:prSet presAssocID="{56291DC0-0CED-41FF-959B-97BA297CDADB}" presName="level3hierChild" presStyleCnt="0"/>
      <dgm:spPr/>
    </dgm:pt>
    <dgm:pt modelId="{12FD7BEA-D5EE-4EC4-8B29-C36D9FBF7EFF}" type="pres">
      <dgm:prSet presAssocID="{4938589B-A967-4E8A-AE7D-F45A2A4C64C3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EE4124FA-7C65-44AF-8EB9-15AE8286735E}" type="pres">
      <dgm:prSet presAssocID="{4938589B-A967-4E8A-AE7D-F45A2A4C64C3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53695FA9-7DFE-462B-8F20-AB65B8FEE199}" type="pres">
      <dgm:prSet presAssocID="{EEEF16BF-6F33-49E3-AAEC-7DB93BC42003}" presName="root2" presStyleCnt="0"/>
      <dgm:spPr/>
    </dgm:pt>
    <dgm:pt modelId="{7FFBF0BE-9B30-4C93-85D5-6149FD189CE5}" type="pres">
      <dgm:prSet presAssocID="{EEEF16BF-6F33-49E3-AAEC-7DB93BC42003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4B36AE-2A52-4BFF-840E-0DCFB858974D}" type="pres">
      <dgm:prSet presAssocID="{EEEF16BF-6F33-49E3-AAEC-7DB93BC42003}" presName="level3hierChild" presStyleCnt="0"/>
      <dgm:spPr/>
    </dgm:pt>
    <dgm:pt modelId="{F13228C2-6120-4DE6-8DD7-775A650281AA}" type="pres">
      <dgm:prSet presAssocID="{ACDBDD4B-6B0B-47D6-9A06-BC462FC49D13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B40F2288-134E-49CD-8E6E-417173A5A839}" type="pres">
      <dgm:prSet presAssocID="{ACDBDD4B-6B0B-47D6-9A06-BC462FC49D13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0B2F223D-5D1B-466A-AB45-5DA935C53D2B}" type="pres">
      <dgm:prSet presAssocID="{BB839690-F2DC-4FC1-B1AC-B0161CBE8B7D}" presName="root2" presStyleCnt="0"/>
      <dgm:spPr/>
    </dgm:pt>
    <dgm:pt modelId="{DCA455DA-95BB-4CDB-9CC9-F800D08F13A3}" type="pres">
      <dgm:prSet presAssocID="{BB839690-F2DC-4FC1-B1AC-B0161CBE8B7D}" presName="LevelTwoTextNode" presStyleLbl="node3" presStyleIdx="5" presStyleCnt="6" custScaleX="2399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39052E-5AEA-469D-8532-731998788F3A}" type="pres">
      <dgm:prSet presAssocID="{BB839690-F2DC-4FC1-B1AC-B0161CBE8B7D}" presName="level3hierChild" presStyleCnt="0"/>
      <dgm:spPr/>
    </dgm:pt>
  </dgm:ptLst>
  <dgm:cxnLst>
    <dgm:cxn modelId="{C2984C49-237A-4404-A041-4769AC8D738E}" type="presOf" srcId="{045D3EB2-748B-4139-A184-8D0818949F55}" destId="{09E18961-1441-4C9B-A04A-194640952D5E}" srcOrd="0" destOrd="0" presId="urn:microsoft.com/office/officeart/2005/8/layout/hierarchy2"/>
    <dgm:cxn modelId="{3014DB01-A6E2-4099-896F-E5B9E877910C}" type="presOf" srcId="{F67C4091-AC1A-4BAD-95BF-4C7D386A629D}" destId="{97FB0D92-26ED-45F2-865D-8D04B2BFEDBD}" srcOrd="0" destOrd="0" presId="urn:microsoft.com/office/officeart/2005/8/layout/hierarchy2"/>
    <dgm:cxn modelId="{91F535F4-F863-436E-9ABA-CCE670F7A40F}" type="presOf" srcId="{204203CF-8312-42DE-BAD3-0D7DB26030E0}" destId="{3B861288-9584-40A9-8B07-2CE984769BA3}" srcOrd="1" destOrd="0" presId="urn:microsoft.com/office/officeart/2005/8/layout/hierarchy2"/>
    <dgm:cxn modelId="{6FF6039C-ABF0-4952-A658-D1E2225B60AE}" type="presOf" srcId="{A29B3424-7A3A-4422-AD04-5F84B46FF005}" destId="{D74E026F-3C31-4AFB-AF43-858909210ECD}" srcOrd="1" destOrd="0" presId="urn:microsoft.com/office/officeart/2005/8/layout/hierarchy2"/>
    <dgm:cxn modelId="{BCB9946E-4DE3-4D5B-90A4-BA9D2BC3F369}" type="presOf" srcId="{A29B3424-7A3A-4422-AD04-5F84B46FF005}" destId="{C1FED1C1-DF7C-4252-B826-D4FDF4D7814C}" srcOrd="0" destOrd="0" presId="urn:microsoft.com/office/officeart/2005/8/layout/hierarchy2"/>
    <dgm:cxn modelId="{1E48663A-2C67-43DE-B4FC-6144DA30D0A7}" srcId="{2E12B475-A057-4AFB-BDC8-1DDB461FAF73}" destId="{25103218-A45C-4566-A47D-8D25D25D3699}" srcOrd="0" destOrd="0" parTransId="{7784036E-8B7E-48A7-B9BF-6DDAB37F6507}" sibTransId="{0B9B994F-E970-4053-83D6-407E0EF9BBC9}"/>
    <dgm:cxn modelId="{120A11B8-A890-4682-BC39-2B9FFA8A6003}" type="presOf" srcId="{4C0F0EEE-F443-4088-B740-8DB98A0EE48A}" destId="{C9076E23-5DE1-44C0-97F3-B7E92EEE5238}" srcOrd="0" destOrd="0" presId="urn:microsoft.com/office/officeart/2005/8/layout/hierarchy2"/>
    <dgm:cxn modelId="{A1C6E806-77DD-490F-B14A-D0BC2F806750}" type="presOf" srcId="{4938589B-A967-4E8A-AE7D-F45A2A4C64C3}" destId="{EE4124FA-7C65-44AF-8EB9-15AE8286735E}" srcOrd="1" destOrd="0" presId="urn:microsoft.com/office/officeart/2005/8/layout/hierarchy2"/>
    <dgm:cxn modelId="{6F18AD6C-2B72-4F68-9CA9-07D441B8A75E}" type="presOf" srcId="{1B7F70D9-605D-4B97-8A39-5FDE3F0F5776}" destId="{F6EAF732-6794-4AA6-B5B6-B4C956BC4218}" srcOrd="0" destOrd="0" presId="urn:microsoft.com/office/officeart/2005/8/layout/hierarchy2"/>
    <dgm:cxn modelId="{135127F9-2C07-414F-8DF1-0FEB2C8E9631}" type="presOf" srcId="{D821B148-8522-4186-8033-6EC64E8687BA}" destId="{77697A57-1CE3-4B86-924F-A179DC9BD7F6}" srcOrd="1" destOrd="0" presId="urn:microsoft.com/office/officeart/2005/8/layout/hierarchy2"/>
    <dgm:cxn modelId="{003D2904-861E-4E41-8894-9B0B9AFB9370}" type="presOf" srcId="{ACDBDD4B-6B0B-47D6-9A06-BC462FC49D13}" destId="{F13228C2-6120-4DE6-8DD7-775A650281AA}" srcOrd="0" destOrd="0" presId="urn:microsoft.com/office/officeart/2005/8/layout/hierarchy2"/>
    <dgm:cxn modelId="{0A5FDC7D-634B-4A44-993D-09857F5D2B6C}" srcId="{7F570C57-6A80-4027-BB69-C9BD59732EF3}" destId="{81764911-81E8-4942-AE4D-BCF019EC26D9}" srcOrd="3" destOrd="0" parTransId="{B4154AD2-3798-4C67-8461-E8534902F2A6}" sibTransId="{667AAC07-EE7E-4A91-8431-ED47EAFD5E68}"/>
    <dgm:cxn modelId="{D106E9E7-950E-4B8B-805A-D034BBEF3FB8}" srcId="{045D3EB2-748B-4139-A184-8D0818949F55}" destId="{7F570C57-6A80-4027-BB69-C9BD59732EF3}" srcOrd="0" destOrd="0" parTransId="{DD5C65A8-3C25-4D25-8D17-FCFE40496D89}" sibTransId="{A06EDA1D-160E-49DE-AC91-EE02D77343FC}"/>
    <dgm:cxn modelId="{32BDB6F0-2B61-4955-BF92-0439F1C23FE4}" type="presOf" srcId="{204203CF-8312-42DE-BAD3-0D7DB26030E0}" destId="{E64394F2-3A53-4DCF-89F1-E7759355FB06}" srcOrd="0" destOrd="0" presId="urn:microsoft.com/office/officeart/2005/8/layout/hierarchy2"/>
    <dgm:cxn modelId="{D1C6DC14-CA9B-4088-9360-7E9D12F701F5}" srcId="{4C0F0EEE-F443-4088-B740-8DB98A0EE48A}" destId="{5A9DA842-CE93-4789-8547-8D0470369113}" srcOrd="0" destOrd="0" parTransId="{A29B3424-7A3A-4422-AD04-5F84B46FF005}" sibTransId="{5D32D391-A55A-48CB-A413-EDB248C085EE}"/>
    <dgm:cxn modelId="{5C4B39CC-0198-4F54-8E07-8DF2E944AC8D}" type="presOf" srcId="{CB651B0E-380C-43B2-B02B-114EB88DEF6A}" destId="{720BD607-F53F-4B96-B04F-68299336E56D}" srcOrd="0" destOrd="0" presId="urn:microsoft.com/office/officeart/2005/8/layout/hierarchy2"/>
    <dgm:cxn modelId="{62F1DFB8-CF9B-4413-94D0-92E8E7575B79}" type="presOf" srcId="{81764911-81E8-4942-AE4D-BCF019EC26D9}" destId="{F8E6EE02-31D7-46B1-B41E-7CC543D1A970}" srcOrd="0" destOrd="0" presId="urn:microsoft.com/office/officeart/2005/8/layout/hierarchy2"/>
    <dgm:cxn modelId="{31E57DDD-BEF5-461C-8633-00992F6085A7}" srcId="{7F570C57-6A80-4027-BB69-C9BD59732EF3}" destId="{F67C4091-AC1A-4BAD-95BF-4C7D386A629D}" srcOrd="4" destOrd="0" parTransId="{D821B148-8522-4186-8033-6EC64E8687BA}" sibTransId="{6838CA57-1AF3-40B7-836E-559196ABEF57}"/>
    <dgm:cxn modelId="{B677EF26-6D3B-4138-8D5D-37C85BEA3052}" type="presOf" srcId="{7F570C57-6A80-4027-BB69-C9BD59732EF3}" destId="{50169C7A-7965-4A9E-822C-2352C200A48F}" srcOrd="0" destOrd="0" presId="urn:microsoft.com/office/officeart/2005/8/layout/hierarchy2"/>
    <dgm:cxn modelId="{0CC99B0D-B173-4422-BD7F-22F221C0ABF2}" type="presOf" srcId="{4938589B-A967-4E8A-AE7D-F45A2A4C64C3}" destId="{12FD7BEA-D5EE-4EC4-8B29-C36D9FBF7EFF}" srcOrd="0" destOrd="0" presId="urn:microsoft.com/office/officeart/2005/8/layout/hierarchy2"/>
    <dgm:cxn modelId="{E5172154-8C2A-4043-A0AD-66154D4C9D75}" type="presOf" srcId="{6AF7276F-A96C-4E74-8CAF-4D5F15D8C59D}" destId="{73590E4C-7979-4E84-AE2F-4E758F68A2A8}" srcOrd="1" destOrd="0" presId="urn:microsoft.com/office/officeart/2005/8/layout/hierarchy2"/>
    <dgm:cxn modelId="{A32CA5F2-FC8D-417A-B63F-1792CC6937DA}" type="presOf" srcId="{8EF5312D-D2D2-42B8-A372-99DBED8EF073}" destId="{B65294B0-3E32-46D1-BC43-76153928B6E7}" srcOrd="0" destOrd="0" presId="urn:microsoft.com/office/officeart/2005/8/layout/hierarchy2"/>
    <dgm:cxn modelId="{DC0ACC23-F190-4893-AF94-F2F89261D1B9}" srcId="{AD4984CC-880F-43D5-8737-BAB2857804C3}" destId="{51017857-B6C3-486A-8FC3-7433066EB085}" srcOrd="0" destOrd="0" parTransId="{6AF7276F-A96C-4E74-8CAF-4D5F15D8C59D}" sibTransId="{E80294CF-C2AA-4AFE-9088-CBB0F37F6251}"/>
    <dgm:cxn modelId="{144C22D2-9FD7-48B2-BA98-99FDCC59C84E}" type="presOf" srcId="{ACDBDD4B-6B0B-47D6-9A06-BC462FC49D13}" destId="{B40F2288-134E-49CD-8E6E-417173A5A839}" srcOrd="1" destOrd="0" presId="urn:microsoft.com/office/officeart/2005/8/layout/hierarchy2"/>
    <dgm:cxn modelId="{00F52907-1668-40D0-9172-83E8F4F70D6B}" srcId="{7F570C57-6A80-4027-BB69-C9BD59732EF3}" destId="{AD4984CC-880F-43D5-8737-BAB2857804C3}" srcOrd="1" destOrd="0" parTransId="{8EF5312D-D2D2-42B8-A372-99DBED8EF073}" sibTransId="{D50C2476-2E99-4141-931B-F1BA46A17777}"/>
    <dgm:cxn modelId="{F55A9285-75B4-45C3-B68E-925300BA433E}" type="presOf" srcId="{6D1E1015-E250-47A1-BC30-AE982CAEDA86}" destId="{E25AD764-F2B9-4172-9EE7-CB1D6BB57B3C}" srcOrd="0" destOrd="0" presId="urn:microsoft.com/office/officeart/2005/8/layout/hierarchy2"/>
    <dgm:cxn modelId="{610028CA-95B7-4BA2-B59D-C3996BC25F01}" type="presOf" srcId="{2E12B475-A057-4AFB-BDC8-1DDB461FAF73}" destId="{AA890E14-6B52-4553-B779-AE1F14EC3882}" srcOrd="0" destOrd="0" presId="urn:microsoft.com/office/officeart/2005/8/layout/hierarchy2"/>
    <dgm:cxn modelId="{F6316722-ABE4-4684-90CD-569AB6991137}" srcId="{F67C4091-AC1A-4BAD-95BF-4C7D386A629D}" destId="{56291DC0-0CED-41FF-959B-97BA297CDADB}" srcOrd="0" destOrd="0" parTransId="{CB651B0E-380C-43B2-B02B-114EB88DEF6A}" sibTransId="{9B571C6C-BEA9-49B2-94FD-F91F67DFF9FE}"/>
    <dgm:cxn modelId="{3C8D04D4-2138-4202-9E26-18AE74B5FE81}" type="presOf" srcId="{CB651B0E-380C-43B2-B02B-114EB88DEF6A}" destId="{0068E6A1-7508-4550-AC1A-54C474FC231D}" srcOrd="1" destOrd="0" presId="urn:microsoft.com/office/officeart/2005/8/layout/hierarchy2"/>
    <dgm:cxn modelId="{ACAF06AD-2138-4DE5-8F03-2915A6C31710}" type="presOf" srcId="{56291DC0-0CED-41FF-959B-97BA297CDADB}" destId="{DB26A511-556B-4872-9E00-538BEFE20B42}" srcOrd="0" destOrd="0" presId="urn:microsoft.com/office/officeart/2005/8/layout/hierarchy2"/>
    <dgm:cxn modelId="{ABE45D8F-E833-4F1F-8A21-0022C672174C}" type="presOf" srcId="{8EF5312D-D2D2-42B8-A372-99DBED8EF073}" destId="{7508CA19-F76A-4EDE-B0A7-1884FAA3865F}" srcOrd="1" destOrd="0" presId="urn:microsoft.com/office/officeart/2005/8/layout/hierarchy2"/>
    <dgm:cxn modelId="{F5BBBC00-EB9E-40AF-A2FD-8B6CCFA50BDD}" type="presOf" srcId="{51017857-B6C3-486A-8FC3-7433066EB085}" destId="{8516F791-9365-4BAE-AF61-085D8D124C9B}" srcOrd="0" destOrd="0" presId="urn:microsoft.com/office/officeart/2005/8/layout/hierarchy2"/>
    <dgm:cxn modelId="{2D0B54CA-C990-463B-A8B3-8B0108114CF3}" srcId="{81764911-81E8-4942-AE4D-BCF019EC26D9}" destId="{6D1E1015-E250-47A1-BC30-AE982CAEDA86}" srcOrd="0" destOrd="0" parTransId="{204203CF-8312-42DE-BAD3-0D7DB26030E0}" sibTransId="{42FE68C4-3452-4779-81B9-04EF4E9625E8}"/>
    <dgm:cxn modelId="{77162994-3DD8-4450-9272-153098E94BB2}" srcId="{7F570C57-6A80-4027-BB69-C9BD59732EF3}" destId="{4C0F0EEE-F443-4088-B740-8DB98A0EE48A}" srcOrd="2" destOrd="0" parTransId="{CB9C0CA3-3998-40B4-ACAF-AC26F3B6EB3B}" sibTransId="{DC6FC48B-F3EE-4562-9BF4-539ED069B4E6}"/>
    <dgm:cxn modelId="{8CAF6CF5-602F-4268-B957-0CE2552C2555}" srcId="{7F570C57-6A80-4027-BB69-C9BD59732EF3}" destId="{EEEF16BF-6F33-49E3-AAEC-7DB93BC42003}" srcOrd="5" destOrd="0" parTransId="{4938589B-A967-4E8A-AE7D-F45A2A4C64C3}" sibTransId="{1E7A68E9-1104-49FB-9808-9FF956F47C3F}"/>
    <dgm:cxn modelId="{2E9A2A7E-24F9-401A-AA40-4A2328A2258A}" type="presOf" srcId="{CB9C0CA3-3998-40B4-ACAF-AC26F3B6EB3B}" destId="{DD831D2C-6AAB-4FE6-A7BD-8F534823FD25}" srcOrd="1" destOrd="0" presId="urn:microsoft.com/office/officeart/2005/8/layout/hierarchy2"/>
    <dgm:cxn modelId="{286F349E-0209-49FC-BAA7-37BD911B89D8}" type="presOf" srcId="{B4154AD2-3798-4C67-8461-E8534902F2A6}" destId="{ED816C0C-5A8E-4974-B11C-FEBD0DD8F811}" srcOrd="0" destOrd="0" presId="urn:microsoft.com/office/officeart/2005/8/layout/hierarchy2"/>
    <dgm:cxn modelId="{83438FFE-5CAE-42BB-9605-A37738F8770F}" type="presOf" srcId="{25103218-A45C-4566-A47D-8D25D25D3699}" destId="{80BB7865-F6CC-4761-BE0F-B7956618CC44}" srcOrd="0" destOrd="0" presId="urn:microsoft.com/office/officeart/2005/8/layout/hierarchy2"/>
    <dgm:cxn modelId="{AE88C3E5-B1A0-43B7-81A7-B8F9E8000062}" type="presOf" srcId="{D821B148-8522-4186-8033-6EC64E8687BA}" destId="{B6A372FF-4893-4AE7-AEEC-4FC638A381E2}" srcOrd="0" destOrd="0" presId="urn:microsoft.com/office/officeart/2005/8/layout/hierarchy2"/>
    <dgm:cxn modelId="{D9FD7AFD-01F1-483C-9609-8F1B87FFF317}" type="presOf" srcId="{CB9C0CA3-3998-40B4-ACAF-AC26F3B6EB3B}" destId="{CBE65541-DCF3-4A6E-A115-2D0A97FC37CB}" srcOrd="0" destOrd="0" presId="urn:microsoft.com/office/officeart/2005/8/layout/hierarchy2"/>
    <dgm:cxn modelId="{5A2433A0-1D3E-4D12-9AEA-6EA5C3FD6802}" type="presOf" srcId="{B4154AD2-3798-4C67-8461-E8534902F2A6}" destId="{AFE40381-1E65-418A-AFB0-F2FED3A47FE6}" srcOrd="1" destOrd="0" presId="urn:microsoft.com/office/officeart/2005/8/layout/hierarchy2"/>
    <dgm:cxn modelId="{69366950-E8C4-42A9-9F2C-79B6DF021EC7}" type="presOf" srcId="{1B7F70D9-605D-4B97-8A39-5FDE3F0F5776}" destId="{2E0FB93A-A070-4441-8F70-CD077D9CBF93}" srcOrd="1" destOrd="0" presId="urn:microsoft.com/office/officeart/2005/8/layout/hierarchy2"/>
    <dgm:cxn modelId="{BB69F896-DFAA-4304-964F-6FFCCE46DE7B}" srcId="{7F570C57-6A80-4027-BB69-C9BD59732EF3}" destId="{2E12B475-A057-4AFB-BDC8-1DDB461FAF73}" srcOrd="0" destOrd="0" parTransId="{1B7F70D9-605D-4B97-8A39-5FDE3F0F5776}" sibTransId="{1B0F1B66-AE5C-4C08-AFE7-2894B5425040}"/>
    <dgm:cxn modelId="{2546C3BB-55FE-4D4D-9372-1CD44DE64D3E}" type="presOf" srcId="{7784036E-8B7E-48A7-B9BF-6DDAB37F6507}" destId="{F7E1DBA3-5A80-4A6D-B5ED-3E50B0C1F31C}" srcOrd="1" destOrd="0" presId="urn:microsoft.com/office/officeart/2005/8/layout/hierarchy2"/>
    <dgm:cxn modelId="{2E8A13AB-8A52-4848-90C5-CC00FAB13193}" type="presOf" srcId="{EEEF16BF-6F33-49E3-AAEC-7DB93BC42003}" destId="{7FFBF0BE-9B30-4C93-85D5-6149FD189CE5}" srcOrd="0" destOrd="0" presId="urn:microsoft.com/office/officeart/2005/8/layout/hierarchy2"/>
    <dgm:cxn modelId="{9EC7BD37-3FA8-4630-B0ED-35CA5D43F1D8}" srcId="{EEEF16BF-6F33-49E3-AAEC-7DB93BC42003}" destId="{BB839690-F2DC-4FC1-B1AC-B0161CBE8B7D}" srcOrd="0" destOrd="0" parTransId="{ACDBDD4B-6B0B-47D6-9A06-BC462FC49D13}" sibTransId="{FB179B08-9FBA-40E9-A0CB-994D5D380247}"/>
    <dgm:cxn modelId="{514A03EE-B172-4A8D-862D-7DD6449A3892}" type="presOf" srcId="{BB839690-F2DC-4FC1-B1AC-B0161CBE8B7D}" destId="{DCA455DA-95BB-4CDB-9CC9-F800D08F13A3}" srcOrd="0" destOrd="0" presId="urn:microsoft.com/office/officeart/2005/8/layout/hierarchy2"/>
    <dgm:cxn modelId="{E46FDA8B-55CF-4270-9B45-C149A5AB3DDC}" type="presOf" srcId="{6AF7276F-A96C-4E74-8CAF-4D5F15D8C59D}" destId="{370EC669-E0FF-45DF-B3E2-21EC3FD8F55D}" srcOrd="0" destOrd="0" presId="urn:microsoft.com/office/officeart/2005/8/layout/hierarchy2"/>
    <dgm:cxn modelId="{54D95775-3285-4908-AE2D-796AE12E9793}" type="presOf" srcId="{7784036E-8B7E-48A7-B9BF-6DDAB37F6507}" destId="{86D3B25F-394D-4158-8286-4746A76F9737}" srcOrd="0" destOrd="0" presId="urn:microsoft.com/office/officeart/2005/8/layout/hierarchy2"/>
    <dgm:cxn modelId="{C03B6012-5514-4854-85A2-3328E5CA9755}" type="presOf" srcId="{5A9DA842-CE93-4789-8547-8D0470369113}" destId="{A5C01C96-7111-416A-87D1-31D233EBC9E3}" srcOrd="0" destOrd="0" presId="urn:microsoft.com/office/officeart/2005/8/layout/hierarchy2"/>
    <dgm:cxn modelId="{C051F437-AA54-4E82-87E4-892D8F88163C}" type="presOf" srcId="{AD4984CC-880F-43D5-8737-BAB2857804C3}" destId="{90AAB8C0-DBE0-47D4-879B-1C8DC28AC075}" srcOrd="0" destOrd="0" presId="urn:microsoft.com/office/officeart/2005/8/layout/hierarchy2"/>
    <dgm:cxn modelId="{6A5C4772-3219-42C1-A504-72D8A68E8D22}" type="presParOf" srcId="{09E18961-1441-4C9B-A04A-194640952D5E}" destId="{430A1442-2175-4717-B4CB-0D86C855B421}" srcOrd="0" destOrd="0" presId="urn:microsoft.com/office/officeart/2005/8/layout/hierarchy2"/>
    <dgm:cxn modelId="{4D91D68E-0205-4EAF-A09D-21D15C5C8A75}" type="presParOf" srcId="{430A1442-2175-4717-B4CB-0D86C855B421}" destId="{50169C7A-7965-4A9E-822C-2352C200A48F}" srcOrd="0" destOrd="0" presId="urn:microsoft.com/office/officeart/2005/8/layout/hierarchy2"/>
    <dgm:cxn modelId="{48AE1B53-4DE2-4027-B2B5-279E7EEBDA28}" type="presParOf" srcId="{430A1442-2175-4717-B4CB-0D86C855B421}" destId="{C10BDF05-D923-4741-9299-4C45256D7DEF}" srcOrd="1" destOrd="0" presId="urn:microsoft.com/office/officeart/2005/8/layout/hierarchy2"/>
    <dgm:cxn modelId="{D7076B8A-167D-426A-909F-59646A3C48E9}" type="presParOf" srcId="{C10BDF05-D923-4741-9299-4C45256D7DEF}" destId="{F6EAF732-6794-4AA6-B5B6-B4C956BC4218}" srcOrd="0" destOrd="0" presId="urn:microsoft.com/office/officeart/2005/8/layout/hierarchy2"/>
    <dgm:cxn modelId="{B618CC5A-3808-459C-A4F1-832576976304}" type="presParOf" srcId="{F6EAF732-6794-4AA6-B5B6-B4C956BC4218}" destId="{2E0FB93A-A070-4441-8F70-CD077D9CBF93}" srcOrd="0" destOrd="0" presId="urn:microsoft.com/office/officeart/2005/8/layout/hierarchy2"/>
    <dgm:cxn modelId="{D7537BA0-21ED-4936-902C-C259AC6444A2}" type="presParOf" srcId="{C10BDF05-D923-4741-9299-4C45256D7DEF}" destId="{D35AE7EF-9EB9-451C-817F-C56A490B2A92}" srcOrd="1" destOrd="0" presId="urn:microsoft.com/office/officeart/2005/8/layout/hierarchy2"/>
    <dgm:cxn modelId="{35DA9836-5076-46F5-8715-013437FB9BCC}" type="presParOf" srcId="{D35AE7EF-9EB9-451C-817F-C56A490B2A92}" destId="{AA890E14-6B52-4553-B779-AE1F14EC3882}" srcOrd="0" destOrd="0" presId="urn:microsoft.com/office/officeart/2005/8/layout/hierarchy2"/>
    <dgm:cxn modelId="{A0EA6850-F527-4902-8B0A-170D56672B67}" type="presParOf" srcId="{D35AE7EF-9EB9-451C-817F-C56A490B2A92}" destId="{0544EBCB-3E6E-4717-8762-F8937FA6581D}" srcOrd="1" destOrd="0" presId="urn:microsoft.com/office/officeart/2005/8/layout/hierarchy2"/>
    <dgm:cxn modelId="{81AC86CE-D2EE-43BC-9DAF-109C7211B72A}" type="presParOf" srcId="{0544EBCB-3E6E-4717-8762-F8937FA6581D}" destId="{86D3B25F-394D-4158-8286-4746A76F9737}" srcOrd="0" destOrd="0" presId="urn:microsoft.com/office/officeart/2005/8/layout/hierarchy2"/>
    <dgm:cxn modelId="{D4991BC4-2C39-47DF-9801-2BE76A0E6C8B}" type="presParOf" srcId="{86D3B25F-394D-4158-8286-4746A76F9737}" destId="{F7E1DBA3-5A80-4A6D-B5ED-3E50B0C1F31C}" srcOrd="0" destOrd="0" presId="urn:microsoft.com/office/officeart/2005/8/layout/hierarchy2"/>
    <dgm:cxn modelId="{E16417B0-61DE-483A-8BF9-7ECBA3F8D963}" type="presParOf" srcId="{0544EBCB-3E6E-4717-8762-F8937FA6581D}" destId="{7705F7F7-539E-4AAC-9206-2404404462E8}" srcOrd="1" destOrd="0" presId="urn:microsoft.com/office/officeart/2005/8/layout/hierarchy2"/>
    <dgm:cxn modelId="{800BB929-DD96-47AE-A6A9-203F5F4BDB4B}" type="presParOf" srcId="{7705F7F7-539E-4AAC-9206-2404404462E8}" destId="{80BB7865-F6CC-4761-BE0F-B7956618CC44}" srcOrd="0" destOrd="0" presId="urn:microsoft.com/office/officeart/2005/8/layout/hierarchy2"/>
    <dgm:cxn modelId="{D296D575-4B08-4757-9E07-777AF3583168}" type="presParOf" srcId="{7705F7F7-539E-4AAC-9206-2404404462E8}" destId="{9A971FEB-E845-4D73-97E5-C26786A4A5BD}" srcOrd="1" destOrd="0" presId="urn:microsoft.com/office/officeart/2005/8/layout/hierarchy2"/>
    <dgm:cxn modelId="{E05D8236-3C1C-4E36-850C-0B04BE690243}" type="presParOf" srcId="{C10BDF05-D923-4741-9299-4C45256D7DEF}" destId="{B65294B0-3E32-46D1-BC43-76153928B6E7}" srcOrd="2" destOrd="0" presId="urn:microsoft.com/office/officeart/2005/8/layout/hierarchy2"/>
    <dgm:cxn modelId="{F79024EF-2F0B-4C78-A6CA-ED091A894F37}" type="presParOf" srcId="{B65294B0-3E32-46D1-BC43-76153928B6E7}" destId="{7508CA19-F76A-4EDE-B0A7-1884FAA3865F}" srcOrd="0" destOrd="0" presId="urn:microsoft.com/office/officeart/2005/8/layout/hierarchy2"/>
    <dgm:cxn modelId="{26FD6162-6D0B-4A60-B8EE-24CD5B866515}" type="presParOf" srcId="{C10BDF05-D923-4741-9299-4C45256D7DEF}" destId="{A1203948-F417-49F4-9D95-D5C044071E3C}" srcOrd="3" destOrd="0" presId="urn:microsoft.com/office/officeart/2005/8/layout/hierarchy2"/>
    <dgm:cxn modelId="{16EE1BAF-58D9-4A1E-86BA-20C43AE98872}" type="presParOf" srcId="{A1203948-F417-49F4-9D95-D5C044071E3C}" destId="{90AAB8C0-DBE0-47D4-879B-1C8DC28AC075}" srcOrd="0" destOrd="0" presId="urn:microsoft.com/office/officeart/2005/8/layout/hierarchy2"/>
    <dgm:cxn modelId="{E0AB6515-B2B0-4C90-B538-6C0EFBBA1010}" type="presParOf" srcId="{A1203948-F417-49F4-9D95-D5C044071E3C}" destId="{9D122B3D-34E4-47D6-9A42-987A998E0F09}" srcOrd="1" destOrd="0" presId="urn:microsoft.com/office/officeart/2005/8/layout/hierarchy2"/>
    <dgm:cxn modelId="{3703342F-9C34-43FA-8534-1F0F1ECED93D}" type="presParOf" srcId="{9D122B3D-34E4-47D6-9A42-987A998E0F09}" destId="{370EC669-E0FF-45DF-B3E2-21EC3FD8F55D}" srcOrd="0" destOrd="0" presId="urn:microsoft.com/office/officeart/2005/8/layout/hierarchy2"/>
    <dgm:cxn modelId="{46E5C535-402D-4E9D-B19D-5EEF933212EE}" type="presParOf" srcId="{370EC669-E0FF-45DF-B3E2-21EC3FD8F55D}" destId="{73590E4C-7979-4E84-AE2F-4E758F68A2A8}" srcOrd="0" destOrd="0" presId="urn:microsoft.com/office/officeart/2005/8/layout/hierarchy2"/>
    <dgm:cxn modelId="{3A248FC5-CBBA-467B-8BA6-AA7E9D1F2BA7}" type="presParOf" srcId="{9D122B3D-34E4-47D6-9A42-987A998E0F09}" destId="{22461D05-4A78-4FB1-921A-CB087EA826A1}" srcOrd="1" destOrd="0" presId="urn:microsoft.com/office/officeart/2005/8/layout/hierarchy2"/>
    <dgm:cxn modelId="{945B411A-EC53-4A3D-B3ED-FE8779B2C772}" type="presParOf" srcId="{22461D05-4A78-4FB1-921A-CB087EA826A1}" destId="{8516F791-9365-4BAE-AF61-085D8D124C9B}" srcOrd="0" destOrd="0" presId="urn:microsoft.com/office/officeart/2005/8/layout/hierarchy2"/>
    <dgm:cxn modelId="{2D4D2A68-D946-470D-9688-C4AFE8CD685D}" type="presParOf" srcId="{22461D05-4A78-4FB1-921A-CB087EA826A1}" destId="{3A906F62-7FA2-4A65-83C0-C1C4A8B2D352}" srcOrd="1" destOrd="0" presId="urn:microsoft.com/office/officeart/2005/8/layout/hierarchy2"/>
    <dgm:cxn modelId="{7BCD7FCE-6810-4A8F-B36C-2A618DD8DBE4}" type="presParOf" srcId="{C10BDF05-D923-4741-9299-4C45256D7DEF}" destId="{CBE65541-DCF3-4A6E-A115-2D0A97FC37CB}" srcOrd="4" destOrd="0" presId="urn:microsoft.com/office/officeart/2005/8/layout/hierarchy2"/>
    <dgm:cxn modelId="{58A01EDE-70C8-462F-A384-5DA059A230CE}" type="presParOf" srcId="{CBE65541-DCF3-4A6E-A115-2D0A97FC37CB}" destId="{DD831D2C-6AAB-4FE6-A7BD-8F534823FD25}" srcOrd="0" destOrd="0" presId="urn:microsoft.com/office/officeart/2005/8/layout/hierarchy2"/>
    <dgm:cxn modelId="{E7D7D34A-1C88-4D15-9CEE-055C8920D56C}" type="presParOf" srcId="{C10BDF05-D923-4741-9299-4C45256D7DEF}" destId="{3D237D4F-9185-49FA-B337-F42A955B1BB5}" srcOrd="5" destOrd="0" presId="urn:microsoft.com/office/officeart/2005/8/layout/hierarchy2"/>
    <dgm:cxn modelId="{53E92356-49FD-4368-93DD-574AB01B1F0E}" type="presParOf" srcId="{3D237D4F-9185-49FA-B337-F42A955B1BB5}" destId="{C9076E23-5DE1-44C0-97F3-B7E92EEE5238}" srcOrd="0" destOrd="0" presId="urn:microsoft.com/office/officeart/2005/8/layout/hierarchy2"/>
    <dgm:cxn modelId="{ED00B54D-0D66-4316-98A9-F3702FB65CD4}" type="presParOf" srcId="{3D237D4F-9185-49FA-B337-F42A955B1BB5}" destId="{2A9972F0-8D26-479D-8631-3B0325EA124C}" srcOrd="1" destOrd="0" presId="urn:microsoft.com/office/officeart/2005/8/layout/hierarchy2"/>
    <dgm:cxn modelId="{06679916-E0B2-4174-9C82-E1E7CDD73603}" type="presParOf" srcId="{2A9972F0-8D26-479D-8631-3B0325EA124C}" destId="{C1FED1C1-DF7C-4252-B826-D4FDF4D7814C}" srcOrd="0" destOrd="0" presId="urn:microsoft.com/office/officeart/2005/8/layout/hierarchy2"/>
    <dgm:cxn modelId="{96492FA6-B251-4B6D-BAC8-1B243C877E8E}" type="presParOf" srcId="{C1FED1C1-DF7C-4252-B826-D4FDF4D7814C}" destId="{D74E026F-3C31-4AFB-AF43-858909210ECD}" srcOrd="0" destOrd="0" presId="urn:microsoft.com/office/officeart/2005/8/layout/hierarchy2"/>
    <dgm:cxn modelId="{491931FA-E9B0-4C46-92F4-3F1B210DEF2C}" type="presParOf" srcId="{2A9972F0-8D26-479D-8631-3B0325EA124C}" destId="{3B5677A8-2DA6-42BE-B4E9-66584626A702}" srcOrd="1" destOrd="0" presId="urn:microsoft.com/office/officeart/2005/8/layout/hierarchy2"/>
    <dgm:cxn modelId="{D53CD097-7170-4392-8CCC-70C67E67E5E9}" type="presParOf" srcId="{3B5677A8-2DA6-42BE-B4E9-66584626A702}" destId="{A5C01C96-7111-416A-87D1-31D233EBC9E3}" srcOrd="0" destOrd="0" presId="urn:microsoft.com/office/officeart/2005/8/layout/hierarchy2"/>
    <dgm:cxn modelId="{38642377-15AE-4D42-98F7-488C5B3E0C54}" type="presParOf" srcId="{3B5677A8-2DA6-42BE-B4E9-66584626A702}" destId="{4C60BC54-BA49-4495-BA39-9056B3F9B38C}" srcOrd="1" destOrd="0" presId="urn:microsoft.com/office/officeart/2005/8/layout/hierarchy2"/>
    <dgm:cxn modelId="{BA1E3DB9-714D-4F04-AF2B-752D2C699662}" type="presParOf" srcId="{C10BDF05-D923-4741-9299-4C45256D7DEF}" destId="{ED816C0C-5A8E-4974-B11C-FEBD0DD8F811}" srcOrd="6" destOrd="0" presId="urn:microsoft.com/office/officeart/2005/8/layout/hierarchy2"/>
    <dgm:cxn modelId="{A5199B8D-1EA8-425A-8CDE-CE119F3B4EF3}" type="presParOf" srcId="{ED816C0C-5A8E-4974-B11C-FEBD0DD8F811}" destId="{AFE40381-1E65-418A-AFB0-F2FED3A47FE6}" srcOrd="0" destOrd="0" presId="urn:microsoft.com/office/officeart/2005/8/layout/hierarchy2"/>
    <dgm:cxn modelId="{66711B39-D841-4735-8614-87F2A9511D94}" type="presParOf" srcId="{C10BDF05-D923-4741-9299-4C45256D7DEF}" destId="{B9082144-310E-471A-A51E-8CB93FDCFC43}" srcOrd="7" destOrd="0" presId="urn:microsoft.com/office/officeart/2005/8/layout/hierarchy2"/>
    <dgm:cxn modelId="{BC45FE55-03BA-4C4A-8B53-09CB8F58E944}" type="presParOf" srcId="{B9082144-310E-471A-A51E-8CB93FDCFC43}" destId="{F8E6EE02-31D7-46B1-B41E-7CC543D1A970}" srcOrd="0" destOrd="0" presId="urn:microsoft.com/office/officeart/2005/8/layout/hierarchy2"/>
    <dgm:cxn modelId="{20DCFF38-7B94-4AB1-B010-A024036D7A6D}" type="presParOf" srcId="{B9082144-310E-471A-A51E-8CB93FDCFC43}" destId="{6BE5160A-B944-4581-BC44-F0200D48EE46}" srcOrd="1" destOrd="0" presId="urn:microsoft.com/office/officeart/2005/8/layout/hierarchy2"/>
    <dgm:cxn modelId="{11230CDD-5628-4EDC-AC6A-B87A7EA766CA}" type="presParOf" srcId="{6BE5160A-B944-4581-BC44-F0200D48EE46}" destId="{E64394F2-3A53-4DCF-89F1-E7759355FB06}" srcOrd="0" destOrd="0" presId="urn:microsoft.com/office/officeart/2005/8/layout/hierarchy2"/>
    <dgm:cxn modelId="{4A257A12-F98E-410F-8EB3-D71E6C7DBBB3}" type="presParOf" srcId="{E64394F2-3A53-4DCF-89F1-E7759355FB06}" destId="{3B861288-9584-40A9-8B07-2CE984769BA3}" srcOrd="0" destOrd="0" presId="urn:microsoft.com/office/officeart/2005/8/layout/hierarchy2"/>
    <dgm:cxn modelId="{71A997CB-4084-4585-BBEB-BF20EF078D74}" type="presParOf" srcId="{6BE5160A-B944-4581-BC44-F0200D48EE46}" destId="{C34DCF04-1804-4D52-8DFE-519299886FB8}" srcOrd="1" destOrd="0" presId="urn:microsoft.com/office/officeart/2005/8/layout/hierarchy2"/>
    <dgm:cxn modelId="{EC970E36-03B6-4BFD-99A4-636FC6C2E06C}" type="presParOf" srcId="{C34DCF04-1804-4D52-8DFE-519299886FB8}" destId="{E25AD764-F2B9-4172-9EE7-CB1D6BB57B3C}" srcOrd="0" destOrd="0" presId="urn:microsoft.com/office/officeart/2005/8/layout/hierarchy2"/>
    <dgm:cxn modelId="{2A03247E-53D6-44B9-B6BB-9B43090F36E6}" type="presParOf" srcId="{C34DCF04-1804-4D52-8DFE-519299886FB8}" destId="{C6F10E75-19EA-46A9-B651-B309C67E4F1F}" srcOrd="1" destOrd="0" presId="urn:microsoft.com/office/officeart/2005/8/layout/hierarchy2"/>
    <dgm:cxn modelId="{78F12C4F-C1D6-4E0C-9A08-8C92A0ED8468}" type="presParOf" srcId="{C10BDF05-D923-4741-9299-4C45256D7DEF}" destId="{B6A372FF-4893-4AE7-AEEC-4FC638A381E2}" srcOrd="8" destOrd="0" presId="urn:microsoft.com/office/officeart/2005/8/layout/hierarchy2"/>
    <dgm:cxn modelId="{30A75558-66DF-4EA1-9902-4BE66855AAC9}" type="presParOf" srcId="{B6A372FF-4893-4AE7-AEEC-4FC638A381E2}" destId="{77697A57-1CE3-4B86-924F-A179DC9BD7F6}" srcOrd="0" destOrd="0" presId="urn:microsoft.com/office/officeart/2005/8/layout/hierarchy2"/>
    <dgm:cxn modelId="{917FEBFC-AA4F-4254-92F5-5605F0BFBB0A}" type="presParOf" srcId="{C10BDF05-D923-4741-9299-4C45256D7DEF}" destId="{E8B60029-0E54-4501-9BBD-C409A51E147D}" srcOrd="9" destOrd="0" presId="urn:microsoft.com/office/officeart/2005/8/layout/hierarchy2"/>
    <dgm:cxn modelId="{F23CBF00-1196-4EE1-AB00-DEB5F01AB4D2}" type="presParOf" srcId="{E8B60029-0E54-4501-9BBD-C409A51E147D}" destId="{97FB0D92-26ED-45F2-865D-8D04B2BFEDBD}" srcOrd="0" destOrd="0" presId="urn:microsoft.com/office/officeart/2005/8/layout/hierarchy2"/>
    <dgm:cxn modelId="{149B0192-2E20-4D10-B7FA-DF9BAE11E23D}" type="presParOf" srcId="{E8B60029-0E54-4501-9BBD-C409A51E147D}" destId="{94C806F3-F6C3-4D50-ABF7-5FF513E3270B}" srcOrd="1" destOrd="0" presId="urn:microsoft.com/office/officeart/2005/8/layout/hierarchy2"/>
    <dgm:cxn modelId="{C9F016D7-ED58-498A-89F2-E8AF799F0F5E}" type="presParOf" srcId="{94C806F3-F6C3-4D50-ABF7-5FF513E3270B}" destId="{720BD607-F53F-4B96-B04F-68299336E56D}" srcOrd="0" destOrd="0" presId="urn:microsoft.com/office/officeart/2005/8/layout/hierarchy2"/>
    <dgm:cxn modelId="{DE3EF36E-718F-41CB-9510-EC59AE5F4EC4}" type="presParOf" srcId="{720BD607-F53F-4B96-B04F-68299336E56D}" destId="{0068E6A1-7508-4550-AC1A-54C474FC231D}" srcOrd="0" destOrd="0" presId="urn:microsoft.com/office/officeart/2005/8/layout/hierarchy2"/>
    <dgm:cxn modelId="{7B870892-475D-4B78-A629-9C45A56EB848}" type="presParOf" srcId="{94C806F3-F6C3-4D50-ABF7-5FF513E3270B}" destId="{25FADCC5-5859-4804-A788-A29B03B5D107}" srcOrd="1" destOrd="0" presId="urn:microsoft.com/office/officeart/2005/8/layout/hierarchy2"/>
    <dgm:cxn modelId="{86868B14-501E-4E3E-874E-0EC042D27AD1}" type="presParOf" srcId="{25FADCC5-5859-4804-A788-A29B03B5D107}" destId="{DB26A511-556B-4872-9E00-538BEFE20B42}" srcOrd="0" destOrd="0" presId="urn:microsoft.com/office/officeart/2005/8/layout/hierarchy2"/>
    <dgm:cxn modelId="{B8A2548B-973F-494A-97AA-F43F103F7E93}" type="presParOf" srcId="{25FADCC5-5859-4804-A788-A29B03B5D107}" destId="{C0C7E43D-88B4-413A-B85C-796B3E536EB7}" srcOrd="1" destOrd="0" presId="urn:microsoft.com/office/officeart/2005/8/layout/hierarchy2"/>
    <dgm:cxn modelId="{CA880CF2-9E3A-4874-A79A-B06BA62243BF}" type="presParOf" srcId="{C10BDF05-D923-4741-9299-4C45256D7DEF}" destId="{12FD7BEA-D5EE-4EC4-8B29-C36D9FBF7EFF}" srcOrd="10" destOrd="0" presId="urn:microsoft.com/office/officeart/2005/8/layout/hierarchy2"/>
    <dgm:cxn modelId="{044CC6B4-B432-4B07-AB00-B8457C69BA70}" type="presParOf" srcId="{12FD7BEA-D5EE-4EC4-8B29-C36D9FBF7EFF}" destId="{EE4124FA-7C65-44AF-8EB9-15AE8286735E}" srcOrd="0" destOrd="0" presId="urn:microsoft.com/office/officeart/2005/8/layout/hierarchy2"/>
    <dgm:cxn modelId="{045E8B1B-2FE6-4CF7-BAD3-8D4CD9FD1F6E}" type="presParOf" srcId="{C10BDF05-D923-4741-9299-4C45256D7DEF}" destId="{53695FA9-7DFE-462B-8F20-AB65B8FEE199}" srcOrd="11" destOrd="0" presId="urn:microsoft.com/office/officeart/2005/8/layout/hierarchy2"/>
    <dgm:cxn modelId="{5F3029B6-95F7-4D8E-8023-4F9F72DD6196}" type="presParOf" srcId="{53695FA9-7DFE-462B-8F20-AB65B8FEE199}" destId="{7FFBF0BE-9B30-4C93-85D5-6149FD189CE5}" srcOrd="0" destOrd="0" presId="urn:microsoft.com/office/officeart/2005/8/layout/hierarchy2"/>
    <dgm:cxn modelId="{6B0D1A73-BD08-4B6B-BECE-B40F70F35792}" type="presParOf" srcId="{53695FA9-7DFE-462B-8F20-AB65B8FEE199}" destId="{474B36AE-2A52-4BFF-840E-0DCFB858974D}" srcOrd="1" destOrd="0" presId="urn:microsoft.com/office/officeart/2005/8/layout/hierarchy2"/>
    <dgm:cxn modelId="{72BB12B1-5A82-4047-AB95-7AE63A7B4C51}" type="presParOf" srcId="{474B36AE-2A52-4BFF-840E-0DCFB858974D}" destId="{F13228C2-6120-4DE6-8DD7-775A650281AA}" srcOrd="0" destOrd="0" presId="urn:microsoft.com/office/officeart/2005/8/layout/hierarchy2"/>
    <dgm:cxn modelId="{C50DD668-53D5-4D3C-9F67-408728A78C2F}" type="presParOf" srcId="{F13228C2-6120-4DE6-8DD7-775A650281AA}" destId="{B40F2288-134E-49CD-8E6E-417173A5A839}" srcOrd="0" destOrd="0" presId="urn:microsoft.com/office/officeart/2005/8/layout/hierarchy2"/>
    <dgm:cxn modelId="{8A53BECB-FFB0-4F07-81C6-1B21096B8045}" type="presParOf" srcId="{474B36AE-2A52-4BFF-840E-0DCFB858974D}" destId="{0B2F223D-5D1B-466A-AB45-5DA935C53D2B}" srcOrd="1" destOrd="0" presId="urn:microsoft.com/office/officeart/2005/8/layout/hierarchy2"/>
    <dgm:cxn modelId="{90B0EECA-28D7-4EC1-967E-4746A0849B2B}" type="presParOf" srcId="{0B2F223D-5D1B-466A-AB45-5DA935C53D2B}" destId="{DCA455DA-95BB-4CDB-9CC9-F800D08F13A3}" srcOrd="0" destOrd="0" presId="urn:microsoft.com/office/officeart/2005/8/layout/hierarchy2"/>
    <dgm:cxn modelId="{F4F8FAAF-A270-43C3-B1AB-31CE5D464375}" type="presParOf" srcId="{0B2F223D-5D1B-466A-AB45-5DA935C53D2B}" destId="{E939052E-5AEA-469D-8532-731998788F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32F32-A00A-4442-8D98-3389BC4AB635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3C3F4CE-9224-4ED5-B9A7-845E19C12272}">
      <dgm:prSet phldrT="[文本]" custT="1"/>
      <dgm:spPr/>
      <dgm:t>
        <a:bodyPr/>
        <a:lstStyle/>
        <a:p>
          <a:r>
            <a:rPr lang="zh-CN" altLang="en-US" sz="1600" b="1" dirty="0" smtClean="0"/>
            <a:t>节点操作</a:t>
          </a:r>
          <a:endParaRPr lang="zh-CN" altLang="en-US" sz="1600" b="1" dirty="0"/>
        </a:p>
      </dgm:t>
    </dgm:pt>
    <dgm:pt modelId="{22E0A275-332B-4C3C-9A1B-74FF0A833508}" type="parTrans" cxnId="{720B485D-3305-4E2B-9267-36A71C1975D8}">
      <dgm:prSet/>
      <dgm:spPr/>
      <dgm:t>
        <a:bodyPr/>
        <a:lstStyle/>
        <a:p>
          <a:endParaRPr lang="zh-CN" altLang="en-US"/>
        </a:p>
      </dgm:t>
    </dgm:pt>
    <dgm:pt modelId="{010C5824-5527-4DBC-9A72-458865AAB9C6}" type="sibTrans" cxnId="{720B485D-3305-4E2B-9267-36A71C1975D8}">
      <dgm:prSet/>
      <dgm:spPr/>
      <dgm:t>
        <a:bodyPr/>
        <a:lstStyle/>
        <a:p>
          <a:endParaRPr lang="zh-CN" altLang="en-US"/>
        </a:p>
      </dgm:t>
    </dgm:pt>
    <dgm:pt modelId="{EBAB6DCB-106D-4336-85F2-C8EE9EB0D0F6}">
      <dgm:prSet phldrT="[文本]" custT="1"/>
      <dgm:spPr/>
      <dgm:t>
        <a:bodyPr/>
        <a:lstStyle/>
        <a:p>
          <a:r>
            <a:rPr lang="zh-CN" altLang="en-US" sz="1600" b="1" dirty="0" smtClean="0"/>
            <a:t>创建节点</a:t>
          </a:r>
          <a:endParaRPr lang="zh-CN" altLang="en-US" sz="1600" b="1" dirty="0"/>
        </a:p>
      </dgm:t>
    </dgm:pt>
    <dgm:pt modelId="{A9792774-736B-4A3E-A142-62CAEF74A736}" type="parTrans" cxnId="{C019A8CC-D434-4B68-9A9C-9BE9A45B1D72}">
      <dgm:prSet custT="1"/>
      <dgm:spPr/>
      <dgm:t>
        <a:bodyPr/>
        <a:lstStyle/>
        <a:p>
          <a:endParaRPr lang="zh-CN" altLang="en-US" sz="1100" b="1"/>
        </a:p>
      </dgm:t>
    </dgm:pt>
    <dgm:pt modelId="{7BA37547-ADE8-40FF-BBE0-C05CDD31F534}" type="sibTrans" cxnId="{C019A8CC-D434-4B68-9A9C-9BE9A45B1D72}">
      <dgm:prSet/>
      <dgm:spPr/>
      <dgm:t>
        <a:bodyPr/>
        <a:lstStyle/>
        <a:p>
          <a:endParaRPr lang="zh-CN" altLang="en-US"/>
        </a:p>
      </dgm:t>
    </dgm:pt>
    <dgm:pt modelId="{7D17243B-4292-483B-B7B0-7E74662036D9}">
      <dgm:prSet phldrT="[文本]" custT="1"/>
      <dgm:spPr/>
      <dgm:t>
        <a:bodyPr/>
        <a:lstStyle/>
        <a:p>
          <a:pPr algn="ctr"/>
          <a:r>
            <a:rPr lang="en-US" altLang="zh-CN" sz="1600" b="1" dirty="0" err="1" smtClean="0"/>
            <a:t>createElement</a:t>
          </a:r>
          <a:r>
            <a:rPr lang="zh-CN" altLang="en-US" sz="1600" b="1" dirty="0" smtClean="0"/>
            <a:t>创建元素节点</a:t>
          </a:r>
          <a:r>
            <a:rPr lang="en-US" altLang="zh-CN" sz="1600" b="1" dirty="0" smtClean="0"/>
            <a:t>(</a:t>
          </a:r>
          <a:r>
            <a:rPr lang="zh-CN" altLang="en-US" sz="1600" b="1" dirty="0" smtClean="0"/>
            <a:t>常用</a:t>
          </a:r>
          <a:r>
            <a:rPr lang="en-US" altLang="zh-CN" sz="1600" b="1" dirty="0" smtClean="0"/>
            <a:t>)</a:t>
          </a:r>
          <a:endParaRPr lang="zh-CN" altLang="en-US" sz="1600" b="1" dirty="0"/>
        </a:p>
      </dgm:t>
    </dgm:pt>
    <dgm:pt modelId="{5A76457B-D0FA-47D4-8E80-93D9B3D1FFE3}" type="parTrans" cxnId="{69F6BE27-BD6D-463B-99C1-92D63EDEDCE8}">
      <dgm:prSet custT="1"/>
      <dgm:spPr/>
      <dgm:t>
        <a:bodyPr/>
        <a:lstStyle/>
        <a:p>
          <a:endParaRPr lang="zh-CN" altLang="en-US" sz="800" b="1"/>
        </a:p>
      </dgm:t>
    </dgm:pt>
    <dgm:pt modelId="{4F80ED05-90A1-4A71-964C-3F933FB4849F}" type="sibTrans" cxnId="{69F6BE27-BD6D-463B-99C1-92D63EDEDCE8}">
      <dgm:prSet/>
      <dgm:spPr/>
      <dgm:t>
        <a:bodyPr/>
        <a:lstStyle/>
        <a:p>
          <a:endParaRPr lang="zh-CN" altLang="en-US"/>
        </a:p>
      </dgm:t>
    </dgm:pt>
    <dgm:pt modelId="{6FC443CB-2806-43FF-8833-880A92829DE0}">
      <dgm:prSet phldrT="[文本]" custT="1"/>
      <dgm:spPr/>
      <dgm:t>
        <a:bodyPr/>
        <a:lstStyle/>
        <a:p>
          <a:r>
            <a:rPr lang="zh-CN" altLang="en-US" sz="1600" b="1" dirty="0" smtClean="0"/>
            <a:t>插入节点</a:t>
          </a:r>
          <a:endParaRPr lang="zh-CN" altLang="en-US" sz="1600" b="1" dirty="0"/>
        </a:p>
      </dgm:t>
    </dgm:pt>
    <dgm:pt modelId="{F4E1BF6F-7AD0-41DF-AC58-CC84D245D601}" type="parTrans" cxnId="{A5932AC5-9A47-432C-8B45-6743373E1AAC}">
      <dgm:prSet custT="1"/>
      <dgm:spPr/>
      <dgm:t>
        <a:bodyPr/>
        <a:lstStyle/>
        <a:p>
          <a:endParaRPr lang="zh-CN" altLang="en-US" sz="900" b="1"/>
        </a:p>
      </dgm:t>
    </dgm:pt>
    <dgm:pt modelId="{B8ECD0DD-5CEC-4C53-95EF-777AFC32DAA8}" type="sibTrans" cxnId="{A5932AC5-9A47-432C-8B45-6743373E1AAC}">
      <dgm:prSet/>
      <dgm:spPr/>
      <dgm:t>
        <a:bodyPr/>
        <a:lstStyle/>
        <a:p>
          <a:endParaRPr lang="zh-CN" altLang="en-US"/>
        </a:p>
      </dgm:t>
    </dgm:pt>
    <dgm:pt modelId="{C4A7C41C-1042-4DBE-82C8-AAB6562E3B58}">
      <dgm:prSet phldrT="[文本]" custT="1"/>
      <dgm:spPr/>
      <dgm:t>
        <a:bodyPr/>
        <a:lstStyle/>
        <a:p>
          <a:pPr algn="ctr"/>
          <a:r>
            <a:rPr lang="en-US" altLang="zh-CN" sz="1600" b="1" dirty="0" err="1" smtClean="0"/>
            <a:t>appendChild</a:t>
          </a:r>
          <a:r>
            <a:rPr lang="zh-CN" altLang="en-US" sz="1600" b="1" dirty="0" smtClean="0"/>
            <a:t>向其子节点列表末尾添加</a:t>
          </a:r>
          <a:endParaRPr lang="zh-CN" altLang="en-US" sz="1600" b="1" dirty="0"/>
        </a:p>
      </dgm:t>
    </dgm:pt>
    <dgm:pt modelId="{AF4B61EE-74C0-4F50-8C47-D0B223899468}" type="parTrans" cxnId="{54B72571-1DD6-4F4E-8C0E-289356B2BCBB}">
      <dgm:prSet custT="1"/>
      <dgm:spPr/>
      <dgm:t>
        <a:bodyPr/>
        <a:lstStyle/>
        <a:p>
          <a:endParaRPr lang="zh-CN" altLang="en-US" sz="800" b="1"/>
        </a:p>
      </dgm:t>
    </dgm:pt>
    <dgm:pt modelId="{4B3D875D-21D6-4B0F-9A94-6F9D372DCF04}" type="sibTrans" cxnId="{54B72571-1DD6-4F4E-8C0E-289356B2BCBB}">
      <dgm:prSet/>
      <dgm:spPr/>
      <dgm:t>
        <a:bodyPr/>
        <a:lstStyle/>
        <a:p>
          <a:endParaRPr lang="zh-CN" altLang="en-US"/>
        </a:p>
      </dgm:t>
    </dgm:pt>
    <dgm:pt modelId="{91634015-D9B6-44D0-98C3-AA208D0A68E9}">
      <dgm:prSet phldrT="[文本]" custT="1"/>
      <dgm:spPr/>
      <dgm:t>
        <a:bodyPr/>
        <a:lstStyle/>
        <a:p>
          <a:pPr algn="ctr"/>
          <a:r>
            <a:rPr lang="en-US" altLang="zh-CN" sz="1600" b="1" dirty="0" err="1" smtClean="0"/>
            <a:t>createAttribute</a:t>
          </a:r>
          <a:r>
            <a:rPr lang="zh-CN" altLang="en-US" sz="1600" b="1" dirty="0" smtClean="0"/>
            <a:t>创建属性节点</a:t>
          </a:r>
          <a:endParaRPr lang="zh-CN" altLang="en-US" sz="1600" b="1" dirty="0"/>
        </a:p>
      </dgm:t>
    </dgm:pt>
    <dgm:pt modelId="{9D6CA61B-A555-4BB7-87DA-662EC387F477}" type="parTrans" cxnId="{639D221D-FE57-4CAD-8BC4-5894098BC4EE}">
      <dgm:prSet custT="1"/>
      <dgm:spPr/>
      <dgm:t>
        <a:bodyPr/>
        <a:lstStyle/>
        <a:p>
          <a:endParaRPr lang="zh-CN" altLang="en-US" sz="800" b="1"/>
        </a:p>
      </dgm:t>
    </dgm:pt>
    <dgm:pt modelId="{EF6FEF19-9063-4CA7-8BA9-BE290CDB17B1}" type="sibTrans" cxnId="{639D221D-FE57-4CAD-8BC4-5894098BC4EE}">
      <dgm:prSet/>
      <dgm:spPr/>
      <dgm:t>
        <a:bodyPr/>
        <a:lstStyle/>
        <a:p>
          <a:endParaRPr lang="zh-CN" altLang="en-US"/>
        </a:p>
      </dgm:t>
    </dgm:pt>
    <dgm:pt modelId="{92F00F27-A9E5-4CE3-94AE-44F75BA2D591}">
      <dgm:prSet custT="1"/>
      <dgm:spPr/>
      <dgm:t>
        <a:bodyPr/>
        <a:lstStyle/>
        <a:p>
          <a:pPr algn="ctr"/>
          <a:r>
            <a:rPr lang="en-US" altLang="zh-CN" sz="1600" b="1" dirty="0" err="1" smtClean="0"/>
            <a:t>createTextNode</a:t>
          </a:r>
          <a:r>
            <a:rPr lang="zh-CN" altLang="en-US" sz="1600" b="1" dirty="0" smtClean="0"/>
            <a:t>创建文本节点</a:t>
          </a:r>
          <a:endParaRPr lang="zh-CN" altLang="en-US" sz="1600" b="1" dirty="0"/>
        </a:p>
      </dgm:t>
    </dgm:pt>
    <dgm:pt modelId="{A88B45C7-FB34-4B6C-B8FF-C4D2D568A2C6}" type="parTrans" cxnId="{1BEF3E55-8224-430C-AEE5-98D8DBE5C6CF}">
      <dgm:prSet custT="1"/>
      <dgm:spPr/>
      <dgm:t>
        <a:bodyPr/>
        <a:lstStyle/>
        <a:p>
          <a:endParaRPr lang="zh-CN" altLang="en-US" sz="800" b="1"/>
        </a:p>
      </dgm:t>
    </dgm:pt>
    <dgm:pt modelId="{C750CD8E-8D55-4FC2-91A6-B90B77A691EA}" type="sibTrans" cxnId="{1BEF3E55-8224-430C-AEE5-98D8DBE5C6CF}">
      <dgm:prSet/>
      <dgm:spPr/>
      <dgm:t>
        <a:bodyPr/>
        <a:lstStyle/>
        <a:p>
          <a:endParaRPr lang="zh-CN" altLang="en-US"/>
        </a:p>
      </dgm:t>
    </dgm:pt>
    <dgm:pt modelId="{D81485CC-346F-4154-90B7-7CFCDB786AE8}">
      <dgm:prSet custT="1"/>
      <dgm:spPr/>
      <dgm:t>
        <a:bodyPr/>
        <a:lstStyle/>
        <a:p>
          <a:pPr algn="ctr"/>
          <a:r>
            <a:rPr lang="en-US" altLang="zh-CN" sz="1600" b="1" dirty="0" err="1" smtClean="0"/>
            <a:t>insertBefore</a:t>
          </a:r>
          <a:r>
            <a:rPr lang="zh-CN" altLang="en-US" sz="1600" b="1" dirty="0" smtClean="0"/>
            <a:t>在已知子节点前插入</a:t>
          </a:r>
          <a:endParaRPr lang="zh-CN" altLang="en-US" sz="1600" b="1" dirty="0"/>
        </a:p>
      </dgm:t>
    </dgm:pt>
    <dgm:pt modelId="{655D6B24-25FC-4C3E-945D-0B569FBAD024}" type="parTrans" cxnId="{D3C33CCA-14D3-46FA-9E9A-2365A82E723F}">
      <dgm:prSet custT="1"/>
      <dgm:spPr/>
      <dgm:t>
        <a:bodyPr/>
        <a:lstStyle/>
        <a:p>
          <a:endParaRPr lang="zh-CN" altLang="en-US" sz="800" b="1"/>
        </a:p>
      </dgm:t>
    </dgm:pt>
    <dgm:pt modelId="{3757BB20-9A48-4A15-9340-E83BB78B54EE}" type="sibTrans" cxnId="{D3C33CCA-14D3-46FA-9E9A-2365A82E723F}">
      <dgm:prSet/>
      <dgm:spPr/>
      <dgm:t>
        <a:bodyPr/>
        <a:lstStyle/>
        <a:p>
          <a:endParaRPr lang="zh-CN" altLang="en-US"/>
        </a:p>
      </dgm:t>
    </dgm:pt>
    <dgm:pt modelId="{3F3E604D-02D1-46DE-8B04-C9F3AD5DCD8B}">
      <dgm:prSet custT="1"/>
      <dgm:spPr/>
      <dgm:t>
        <a:bodyPr/>
        <a:lstStyle/>
        <a:p>
          <a:r>
            <a:rPr lang="zh-CN" altLang="en-US" sz="1600" b="1" dirty="0" smtClean="0"/>
            <a:t>替换节点</a:t>
          </a:r>
          <a:endParaRPr lang="zh-CN" altLang="en-US" sz="1600" b="1" dirty="0"/>
        </a:p>
      </dgm:t>
    </dgm:pt>
    <dgm:pt modelId="{CD1EFC93-AF92-466E-8EF5-28B53BA681FD}" type="parTrans" cxnId="{3C46CF43-3355-4393-8B15-FEC777BCAB4C}">
      <dgm:prSet custT="1"/>
      <dgm:spPr/>
      <dgm:t>
        <a:bodyPr/>
        <a:lstStyle/>
        <a:p>
          <a:endParaRPr lang="zh-CN" altLang="en-US" sz="1000" b="1"/>
        </a:p>
      </dgm:t>
    </dgm:pt>
    <dgm:pt modelId="{E0372DD8-328E-4ABE-89D8-05620A477E95}" type="sibTrans" cxnId="{3C46CF43-3355-4393-8B15-FEC777BCAB4C}">
      <dgm:prSet/>
      <dgm:spPr/>
      <dgm:t>
        <a:bodyPr/>
        <a:lstStyle/>
        <a:p>
          <a:endParaRPr lang="zh-CN" altLang="en-US"/>
        </a:p>
      </dgm:t>
    </dgm:pt>
    <dgm:pt modelId="{7FB90316-5B23-48C3-A922-F27434F627B1}">
      <dgm:prSet custT="1"/>
      <dgm:spPr/>
      <dgm:t>
        <a:bodyPr/>
        <a:lstStyle/>
        <a:p>
          <a:pPr algn="ctr"/>
          <a:r>
            <a:rPr lang="en-US" altLang="zh-CN" sz="1600" b="1" dirty="0" err="1" smtClean="0"/>
            <a:t>replaceChild</a:t>
          </a:r>
          <a:r>
            <a:rPr lang="zh-CN" altLang="en-US" sz="1600" b="1" dirty="0" smtClean="0"/>
            <a:t>将某子节点替换成另一个</a:t>
          </a:r>
          <a:endParaRPr lang="zh-CN" altLang="en-US" sz="1600" b="1" dirty="0"/>
        </a:p>
      </dgm:t>
    </dgm:pt>
    <dgm:pt modelId="{9321DB1F-524F-43E2-B85A-B5F932BF97D2}" type="parTrans" cxnId="{5048247D-C0DD-40ED-9FDE-AB68FF9C2EBD}">
      <dgm:prSet custT="1"/>
      <dgm:spPr/>
      <dgm:t>
        <a:bodyPr/>
        <a:lstStyle/>
        <a:p>
          <a:endParaRPr lang="zh-CN" altLang="en-US" sz="800" b="1"/>
        </a:p>
      </dgm:t>
    </dgm:pt>
    <dgm:pt modelId="{EFE4BE95-8A04-4C46-8B46-43FC89A6D594}" type="sibTrans" cxnId="{5048247D-C0DD-40ED-9FDE-AB68FF9C2EBD}">
      <dgm:prSet/>
      <dgm:spPr/>
      <dgm:t>
        <a:bodyPr/>
        <a:lstStyle/>
        <a:p>
          <a:endParaRPr lang="zh-CN" altLang="en-US"/>
        </a:p>
      </dgm:t>
    </dgm:pt>
    <dgm:pt modelId="{0FC15E9B-BFE7-465D-B207-E2DD3DF45FA8}">
      <dgm:prSet custT="1"/>
      <dgm:spPr/>
      <dgm:t>
        <a:bodyPr/>
        <a:lstStyle/>
        <a:p>
          <a:r>
            <a:rPr lang="zh-CN" altLang="en-US" sz="1600" b="1" dirty="0" smtClean="0"/>
            <a:t>克隆节点</a:t>
          </a:r>
          <a:endParaRPr lang="zh-CN" altLang="en-US" sz="1600" b="1" dirty="0"/>
        </a:p>
      </dgm:t>
    </dgm:pt>
    <dgm:pt modelId="{BB1CD2CA-C352-44E9-8418-D395145A9DA0}" type="parTrans" cxnId="{205EBD97-15C0-456A-BD06-97BF09959C2C}">
      <dgm:prSet custT="1"/>
      <dgm:spPr/>
      <dgm:t>
        <a:bodyPr/>
        <a:lstStyle/>
        <a:p>
          <a:endParaRPr lang="zh-CN" altLang="en-US" sz="1050" b="1"/>
        </a:p>
      </dgm:t>
    </dgm:pt>
    <dgm:pt modelId="{3BF7F59A-20AB-4CB2-BD13-703EB8A32713}" type="sibTrans" cxnId="{205EBD97-15C0-456A-BD06-97BF09959C2C}">
      <dgm:prSet/>
      <dgm:spPr/>
      <dgm:t>
        <a:bodyPr/>
        <a:lstStyle/>
        <a:p>
          <a:endParaRPr lang="zh-CN" altLang="en-US"/>
        </a:p>
      </dgm:t>
    </dgm:pt>
    <dgm:pt modelId="{4D49A5A5-620A-4E28-BFE2-754713832128}">
      <dgm:prSet custT="1"/>
      <dgm:spPr/>
      <dgm:t>
        <a:bodyPr/>
        <a:lstStyle/>
        <a:p>
          <a:pPr algn="ctr"/>
          <a:r>
            <a:rPr lang="en-US" altLang="zh-CN" sz="1600" b="1" dirty="0" err="1" smtClean="0"/>
            <a:t>cloneNode</a:t>
          </a:r>
          <a:r>
            <a:rPr lang="zh-CN" altLang="en-US" sz="1600" b="1" dirty="0" smtClean="0"/>
            <a:t>创建指定节点的副本</a:t>
          </a:r>
          <a:r>
            <a:rPr lang="en-US" altLang="zh-CN" sz="1600" b="1" dirty="0" smtClean="0"/>
            <a:t>(</a:t>
          </a:r>
          <a:r>
            <a:rPr lang="zh-CN" altLang="en-US" sz="1600" b="1" dirty="0" smtClean="0"/>
            <a:t>参数</a:t>
          </a:r>
          <a:r>
            <a:rPr lang="en-US" altLang="zh-CN" sz="1600" b="1" dirty="0" smtClean="0"/>
            <a:t>true | false)</a:t>
          </a:r>
          <a:endParaRPr lang="zh-CN" altLang="en-US" sz="1600" b="1" dirty="0"/>
        </a:p>
      </dgm:t>
    </dgm:pt>
    <dgm:pt modelId="{D157E3D6-213B-4A92-908B-6CF7D3A0D769}" type="parTrans" cxnId="{9C4BD0E4-6EEF-445A-B064-5EB0BC1F99D3}">
      <dgm:prSet custT="1"/>
      <dgm:spPr/>
      <dgm:t>
        <a:bodyPr/>
        <a:lstStyle/>
        <a:p>
          <a:endParaRPr lang="zh-CN" altLang="en-US" sz="800" b="1"/>
        </a:p>
      </dgm:t>
    </dgm:pt>
    <dgm:pt modelId="{6FDBB5DE-65DB-4C5D-B012-88441567638C}" type="sibTrans" cxnId="{9C4BD0E4-6EEF-445A-B064-5EB0BC1F99D3}">
      <dgm:prSet/>
      <dgm:spPr/>
      <dgm:t>
        <a:bodyPr/>
        <a:lstStyle/>
        <a:p>
          <a:endParaRPr lang="zh-CN" altLang="en-US"/>
        </a:p>
      </dgm:t>
    </dgm:pt>
    <dgm:pt modelId="{43751A63-68EB-4E40-955C-5A6BA10862DF}">
      <dgm:prSet custT="1"/>
      <dgm:spPr/>
      <dgm:t>
        <a:bodyPr/>
        <a:lstStyle/>
        <a:p>
          <a:r>
            <a:rPr lang="zh-CN" altLang="en-US" sz="1600" b="1" dirty="0" smtClean="0"/>
            <a:t>删除节点</a:t>
          </a:r>
          <a:endParaRPr lang="zh-CN" altLang="en-US" sz="1600" b="1" dirty="0"/>
        </a:p>
      </dgm:t>
    </dgm:pt>
    <dgm:pt modelId="{D2D5C748-F7CB-4DC8-BF4E-0FD48FDD5E4B}" type="parTrans" cxnId="{C58755E0-3063-42CA-B529-AF287C628BB2}">
      <dgm:prSet custT="1"/>
      <dgm:spPr/>
      <dgm:t>
        <a:bodyPr/>
        <a:lstStyle/>
        <a:p>
          <a:endParaRPr lang="zh-CN" altLang="en-US" sz="1100" b="1"/>
        </a:p>
      </dgm:t>
    </dgm:pt>
    <dgm:pt modelId="{AD5F00DF-2C08-4AA2-B919-CF83D539BA0F}" type="sibTrans" cxnId="{C58755E0-3063-42CA-B529-AF287C628BB2}">
      <dgm:prSet/>
      <dgm:spPr/>
      <dgm:t>
        <a:bodyPr/>
        <a:lstStyle/>
        <a:p>
          <a:endParaRPr lang="zh-CN" altLang="en-US"/>
        </a:p>
      </dgm:t>
    </dgm:pt>
    <dgm:pt modelId="{D3CF4512-6716-463D-AE47-998C3170D7BF}">
      <dgm:prSet custT="1"/>
      <dgm:spPr/>
      <dgm:t>
        <a:bodyPr/>
        <a:lstStyle/>
        <a:p>
          <a:pPr algn="ctr"/>
          <a:r>
            <a:rPr lang="en-US" altLang="zh-CN" sz="1600" b="1" dirty="0" err="1" smtClean="0"/>
            <a:t>removeChild</a:t>
          </a:r>
          <a:r>
            <a:rPr lang="zh-CN" altLang="en-US" sz="1600" b="1" dirty="0" smtClean="0"/>
            <a:t>删除指定节点</a:t>
          </a:r>
          <a:endParaRPr lang="zh-CN" altLang="en-US" sz="1600" b="1" dirty="0"/>
        </a:p>
      </dgm:t>
    </dgm:pt>
    <dgm:pt modelId="{21EB6E73-E10A-4A25-985E-E4D01E9DA2A1}" type="parTrans" cxnId="{70E4919C-B2AB-4E89-A09A-A62A1ABEF444}">
      <dgm:prSet custT="1"/>
      <dgm:spPr/>
      <dgm:t>
        <a:bodyPr/>
        <a:lstStyle/>
        <a:p>
          <a:endParaRPr lang="zh-CN" altLang="en-US" sz="800" b="1"/>
        </a:p>
      </dgm:t>
    </dgm:pt>
    <dgm:pt modelId="{AE7D7231-F919-4C8B-9487-DA2D2F64097D}" type="sibTrans" cxnId="{70E4919C-B2AB-4E89-A09A-A62A1ABEF444}">
      <dgm:prSet/>
      <dgm:spPr/>
      <dgm:t>
        <a:bodyPr/>
        <a:lstStyle/>
        <a:p>
          <a:endParaRPr lang="zh-CN" altLang="en-US"/>
        </a:p>
      </dgm:t>
    </dgm:pt>
    <dgm:pt modelId="{B99965A3-2080-4730-98C8-AF397309E199}" type="pres">
      <dgm:prSet presAssocID="{88F32F32-A00A-4442-8D98-3389BC4AB6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E2EDD-29E5-4165-A0FB-D194B35087AE}" type="pres">
      <dgm:prSet presAssocID="{83C3F4CE-9224-4ED5-B9A7-845E19C12272}" presName="root1" presStyleCnt="0"/>
      <dgm:spPr/>
    </dgm:pt>
    <dgm:pt modelId="{A821ADA4-E729-4AEC-93EC-19AE4B6E1459}" type="pres">
      <dgm:prSet presAssocID="{83C3F4CE-9224-4ED5-B9A7-845E19C12272}" presName="LevelOneTextNode" presStyleLbl="node0" presStyleIdx="0" presStyleCnt="1" custScaleX="146239" custLinFactX="-73092" custLinFactNeighborX="-100000" custLinFactNeighborY="-32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F56B99-9C5F-4050-98AC-E256ECBDE90B}" type="pres">
      <dgm:prSet presAssocID="{83C3F4CE-9224-4ED5-B9A7-845E19C12272}" presName="level2hierChild" presStyleCnt="0"/>
      <dgm:spPr/>
    </dgm:pt>
    <dgm:pt modelId="{EEC12C49-941D-4A96-A29B-D5E49FE39EEC}" type="pres">
      <dgm:prSet presAssocID="{A9792774-736B-4A3E-A142-62CAEF74A736}" presName="conn2-1" presStyleLbl="parChTrans1D2" presStyleIdx="0" presStyleCnt="5" custSzX="3794466"/>
      <dgm:spPr/>
      <dgm:t>
        <a:bodyPr/>
        <a:lstStyle/>
        <a:p>
          <a:endParaRPr lang="zh-CN" altLang="en-US"/>
        </a:p>
      </dgm:t>
    </dgm:pt>
    <dgm:pt modelId="{AB56BFE7-4BA4-4964-B7A6-99B0F3197483}" type="pres">
      <dgm:prSet presAssocID="{A9792774-736B-4A3E-A142-62CAEF74A73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B93348E-1855-441D-AAE5-D5EA5261E652}" type="pres">
      <dgm:prSet presAssocID="{EBAB6DCB-106D-4336-85F2-C8EE9EB0D0F6}" presName="root2" presStyleCnt="0"/>
      <dgm:spPr/>
    </dgm:pt>
    <dgm:pt modelId="{D6304559-916E-4486-B4CB-7D31B5A10BE7}" type="pres">
      <dgm:prSet presAssocID="{EBAB6DCB-106D-4336-85F2-C8EE9EB0D0F6}" presName="LevelTwoTextNode" presStyleLbl="node2" presStyleIdx="0" presStyleCnt="5" custScaleX="146239" custLinFactNeighborX="-6101" custLinFactNeighborY="-112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F26231-CDF6-4A77-9951-DFBB57F1B74F}" type="pres">
      <dgm:prSet presAssocID="{EBAB6DCB-106D-4336-85F2-C8EE9EB0D0F6}" presName="level3hierChild" presStyleCnt="0"/>
      <dgm:spPr/>
    </dgm:pt>
    <dgm:pt modelId="{58C9ABE0-46CA-45F6-8B36-986C93BAB363}" type="pres">
      <dgm:prSet presAssocID="{5A76457B-D0FA-47D4-8E80-93D9B3D1FFE3}" presName="conn2-1" presStyleLbl="parChTrans1D3" presStyleIdx="0" presStyleCnt="8" custSzX="1780574"/>
      <dgm:spPr/>
      <dgm:t>
        <a:bodyPr/>
        <a:lstStyle/>
        <a:p>
          <a:endParaRPr lang="zh-CN" altLang="en-US"/>
        </a:p>
      </dgm:t>
    </dgm:pt>
    <dgm:pt modelId="{63DBF245-1905-40C6-A346-E50500ECD0E8}" type="pres">
      <dgm:prSet presAssocID="{5A76457B-D0FA-47D4-8E80-93D9B3D1FFE3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E03BE568-CEA1-4141-BD92-A81686E5C0CD}" type="pres">
      <dgm:prSet presAssocID="{7D17243B-4292-483B-B7B0-7E74662036D9}" presName="root2" presStyleCnt="0"/>
      <dgm:spPr/>
    </dgm:pt>
    <dgm:pt modelId="{2135DD2B-E030-44BC-BC99-38852CA710CE}" type="pres">
      <dgm:prSet presAssocID="{7D17243B-4292-483B-B7B0-7E74662036D9}" presName="LevelTwoTextNode" presStyleLbl="node3" presStyleIdx="0" presStyleCnt="8" custScaleX="373745" custLinFactNeighborX="901" custLinFactNeighborY="38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5B5FC5-5F5A-421B-BB8A-5DEC5F1705F0}" type="pres">
      <dgm:prSet presAssocID="{7D17243B-4292-483B-B7B0-7E74662036D9}" presName="level3hierChild" presStyleCnt="0"/>
      <dgm:spPr/>
    </dgm:pt>
    <dgm:pt modelId="{D786A92A-71BF-4F38-AD72-130636D0EB48}" type="pres">
      <dgm:prSet presAssocID="{9D6CA61B-A555-4BB7-87DA-662EC387F477}" presName="conn2-1" presStyleLbl="parChTrans1D3" presStyleIdx="1" presStyleCnt="8" custSzX="1491213"/>
      <dgm:spPr/>
      <dgm:t>
        <a:bodyPr/>
        <a:lstStyle/>
        <a:p>
          <a:endParaRPr lang="zh-CN" altLang="en-US"/>
        </a:p>
      </dgm:t>
    </dgm:pt>
    <dgm:pt modelId="{91658D25-DFDF-48F9-AE0F-5E1E6E9AF250}" type="pres">
      <dgm:prSet presAssocID="{9D6CA61B-A555-4BB7-87DA-662EC387F477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F2DF290F-9C00-489C-82A5-32C0D4E8CD99}" type="pres">
      <dgm:prSet presAssocID="{91634015-D9B6-44D0-98C3-AA208D0A68E9}" presName="root2" presStyleCnt="0"/>
      <dgm:spPr/>
    </dgm:pt>
    <dgm:pt modelId="{7FFB5142-792C-4CEE-9245-C0145C447825}" type="pres">
      <dgm:prSet presAssocID="{91634015-D9B6-44D0-98C3-AA208D0A68E9}" presName="LevelTwoTextNode" presStyleLbl="node3" presStyleIdx="1" presStyleCnt="8" custScaleX="371366" custLinFactNeighborX="901" custLinFactNeighborY="2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8EEEFC-241D-4B58-8E27-49081BA2C127}" type="pres">
      <dgm:prSet presAssocID="{91634015-D9B6-44D0-98C3-AA208D0A68E9}" presName="level3hierChild" presStyleCnt="0"/>
      <dgm:spPr/>
    </dgm:pt>
    <dgm:pt modelId="{111412C6-1DA1-4595-995A-B33C53695044}" type="pres">
      <dgm:prSet presAssocID="{A88B45C7-FB34-4B6C-B8FF-C4D2D568A2C6}" presName="conn2-1" presStyleLbl="parChTrans1D3" presStyleIdx="2" presStyleCnt="8" custSzX="1776860"/>
      <dgm:spPr/>
      <dgm:t>
        <a:bodyPr/>
        <a:lstStyle/>
        <a:p>
          <a:endParaRPr lang="zh-CN" altLang="en-US"/>
        </a:p>
      </dgm:t>
    </dgm:pt>
    <dgm:pt modelId="{EDED8FDE-AC32-4F12-81C3-EAEA5C65ADA1}" type="pres">
      <dgm:prSet presAssocID="{A88B45C7-FB34-4B6C-B8FF-C4D2D568A2C6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23EA8B47-3060-4DF5-9ECD-865C1B187647}" type="pres">
      <dgm:prSet presAssocID="{92F00F27-A9E5-4CE3-94AE-44F75BA2D591}" presName="root2" presStyleCnt="0"/>
      <dgm:spPr/>
    </dgm:pt>
    <dgm:pt modelId="{513F5B2C-2B39-40DB-8502-6867FDC30E93}" type="pres">
      <dgm:prSet presAssocID="{92F00F27-A9E5-4CE3-94AE-44F75BA2D591}" presName="LevelTwoTextNode" presStyleLbl="node3" presStyleIdx="2" presStyleCnt="8" custScaleX="374992" custLinFactNeighborX="901" custLinFactNeighborY="-15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012E33-7758-4849-A0FD-0F65EFB901D6}" type="pres">
      <dgm:prSet presAssocID="{92F00F27-A9E5-4CE3-94AE-44F75BA2D591}" presName="level3hierChild" presStyleCnt="0"/>
      <dgm:spPr/>
    </dgm:pt>
    <dgm:pt modelId="{7D14F3F7-4A2C-4912-8DE2-D27A9E071AD6}" type="pres">
      <dgm:prSet presAssocID="{F4E1BF6F-7AD0-41DF-AC58-CC84D245D601}" presName="conn2-1" presStyleLbl="parChTrans1D2" presStyleIdx="1" presStyleCnt="5" custSzX="2662582"/>
      <dgm:spPr/>
      <dgm:t>
        <a:bodyPr/>
        <a:lstStyle/>
        <a:p>
          <a:endParaRPr lang="zh-CN" altLang="en-US"/>
        </a:p>
      </dgm:t>
    </dgm:pt>
    <dgm:pt modelId="{17A939DC-9E0B-4F20-BEF7-059F22AB772B}" type="pres">
      <dgm:prSet presAssocID="{F4E1BF6F-7AD0-41DF-AC58-CC84D245D601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6BC13334-E8C4-41C1-BE7A-E21890A8944F}" type="pres">
      <dgm:prSet presAssocID="{6FC443CB-2806-43FF-8833-880A92829DE0}" presName="root2" presStyleCnt="0"/>
      <dgm:spPr/>
    </dgm:pt>
    <dgm:pt modelId="{34FEB7B9-B1BC-4F4F-B9BC-0407FCA1339E}" type="pres">
      <dgm:prSet presAssocID="{6FC443CB-2806-43FF-8833-880A92829DE0}" presName="LevelTwoTextNode" presStyleLbl="node2" presStyleIdx="1" presStyleCnt="5" custScaleX="146239" custLinFactNeighborX="-13484" custLinFactNeighborY="-200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7476DD-99E8-4B1A-8BE8-3ACB70B8DE57}" type="pres">
      <dgm:prSet presAssocID="{6FC443CB-2806-43FF-8833-880A92829DE0}" presName="level3hierChild" presStyleCnt="0"/>
      <dgm:spPr/>
    </dgm:pt>
    <dgm:pt modelId="{8974E16F-39DF-47A0-8C1E-D25CA332663F}" type="pres">
      <dgm:prSet presAssocID="{AF4B61EE-74C0-4F50-8C47-D0B223899468}" presName="conn2-1" presStyleLbl="parChTrans1D3" presStyleIdx="3" presStyleCnt="8" custSzX="1667949"/>
      <dgm:spPr/>
      <dgm:t>
        <a:bodyPr/>
        <a:lstStyle/>
        <a:p>
          <a:endParaRPr lang="zh-CN" altLang="en-US"/>
        </a:p>
      </dgm:t>
    </dgm:pt>
    <dgm:pt modelId="{2764619C-1094-45FE-8344-C5BAC9DC35D5}" type="pres">
      <dgm:prSet presAssocID="{AF4B61EE-74C0-4F50-8C47-D0B223899468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4EC7CA7D-7A14-4DEC-B131-162A5B28922B}" type="pres">
      <dgm:prSet presAssocID="{C4A7C41C-1042-4DBE-82C8-AAB6562E3B58}" presName="root2" presStyleCnt="0"/>
      <dgm:spPr/>
    </dgm:pt>
    <dgm:pt modelId="{2314A5E6-D6B4-4500-A1F7-046FA1120840}" type="pres">
      <dgm:prSet presAssocID="{C4A7C41C-1042-4DBE-82C8-AAB6562E3B58}" presName="LevelTwoTextNode" presStyleLbl="node3" presStyleIdx="3" presStyleCnt="8" custScaleX="376239" custLinFactNeighborX="901" custLinFactNeighborY="-51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FB63C1-21AA-4574-A5F3-789CF048E00A}" type="pres">
      <dgm:prSet presAssocID="{C4A7C41C-1042-4DBE-82C8-AAB6562E3B58}" presName="level3hierChild" presStyleCnt="0"/>
      <dgm:spPr/>
    </dgm:pt>
    <dgm:pt modelId="{E3FB6318-9648-436F-AF80-4EF37426C03B}" type="pres">
      <dgm:prSet presAssocID="{655D6B24-25FC-4C3E-945D-0B569FBAD024}" presName="conn2-1" presStyleLbl="parChTrans1D3" presStyleIdx="4" presStyleCnt="8" custSzX="1708504"/>
      <dgm:spPr/>
      <dgm:t>
        <a:bodyPr/>
        <a:lstStyle/>
        <a:p>
          <a:endParaRPr lang="zh-CN" altLang="en-US"/>
        </a:p>
      </dgm:t>
    </dgm:pt>
    <dgm:pt modelId="{667617C2-F2CF-4203-A347-0201B8DD16D4}" type="pres">
      <dgm:prSet presAssocID="{655D6B24-25FC-4C3E-945D-0B569FBAD024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71027223-2DB6-4DE4-B1F7-431DB779CFFB}" type="pres">
      <dgm:prSet presAssocID="{D81485CC-346F-4154-90B7-7CFCDB786AE8}" presName="root2" presStyleCnt="0"/>
      <dgm:spPr/>
    </dgm:pt>
    <dgm:pt modelId="{679E79D2-6401-4F12-8DF1-A418D8F55715}" type="pres">
      <dgm:prSet presAssocID="{D81485CC-346F-4154-90B7-7CFCDB786AE8}" presName="LevelTwoTextNode" presStyleLbl="node3" presStyleIdx="4" presStyleCnt="8" custScaleX="376805" custLinFactNeighborX="901" custLinFactNeighborY="-87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8019FA-6C21-4C31-8F11-C9ADC399CECA}" type="pres">
      <dgm:prSet presAssocID="{D81485CC-346F-4154-90B7-7CFCDB786AE8}" presName="level3hierChild" presStyleCnt="0"/>
      <dgm:spPr/>
    </dgm:pt>
    <dgm:pt modelId="{0E0B62C6-6845-43B4-A3B5-26E0A8A68C10}" type="pres">
      <dgm:prSet presAssocID="{CD1EFC93-AF92-466E-8EF5-28B53BA681FD}" presName="conn2-1" presStyleLbl="parChTrans1D2" presStyleIdx="2" presStyleCnt="5" custSzX="2929193"/>
      <dgm:spPr/>
      <dgm:t>
        <a:bodyPr/>
        <a:lstStyle/>
        <a:p>
          <a:endParaRPr lang="zh-CN" altLang="en-US"/>
        </a:p>
      </dgm:t>
    </dgm:pt>
    <dgm:pt modelId="{2EAFE5D6-1F39-4AE2-A2AD-3CDEBCB151C2}" type="pres">
      <dgm:prSet presAssocID="{CD1EFC93-AF92-466E-8EF5-28B53BA681F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D3E8D726-2D3B-43AC-A217-AFEA4A7E307A}" type="pres">
      <dgm:prSet presAssocID="{3F3E604D-02D1-46DE-8B04-C9F3AD5DCD8B}" presName="root2" presStyleCnt="0"/>
      <dgm:spPr/>
    </dgm:pt>
    <dgm:pt modelId="{57DAF85A-5659-4248-A71E-DF2F215F2A29}" type="pres">
      <dgm:prSet presAssocID="{3F3E604D-02D1-46DE-8B04-C9F3AD5DCD8B}" presName="LevelTwoTextNode" presStyleLbl="node2" presStyleIdx="2" presStyleCnt="5" custScaleX="146239" custLinFactNeighborX="-12584" custLinFactNeighborY="-208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797ADA-DD10-48DD-9A63-AC3FC581AE00}" type="pres">
      <dgm:prSet presAssocID="{3F3E604D-02D1-46DE-8B04-C9F3AD5DCD8B}" presName="level3hierChild" presStyleCnt="0"/>
      <dgm:spPr/>
    </dgm:pt>
    <dgm:pt modelId="{8409D220-687E-4D13-9652-4A4E3D0A84CB}" type="pres">
      <dgm:prSet presAssocID="{9321DB1F-524F-43E2-B85A-B5F932BF97D2}" presName="conn2-1" presStyleLbl="parChTrans1D3" presStyleIdx="5" presStyleCnt="8" custSzX="1600817"/>
      <dgm:spPr/>
      <dgm:t>
        <a:bodyPr/>
        <a:lstStyle/>
        <a:p>
          <a:endParaRPr lang="zh-CN" altLang="en-US"/>
        </a:p>
      </dgm:t>
    </dgm:pt>
    <dgm:pt modelId="{B70B76F4-DDDD-4FA2-AC68-8B8172A2A58E}" type="pres">
      <dgm:prSet presAssocID="{9321DB1F-524F-43E2-B85A-B5F932BF97D2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DE5EBEA0-8988-4C62-901B-C9620C373646}" type="pres">
      <dgm:prSet presAssocID="{7FB90316-5B23-48C3-A922-F27434F627B1}" presName="root2" presStyleCnt="0"/>
      <dgm:spPr/>
    </dgm:pt>
    <dgm:pt modelId="{F61708E6-F1EF-4F51-96F2-8D4CA75DDCCE}" type="pres">
      <dgm:prSet presAssocID="{7FB90316-5B23-48C3-A922-F27434F627B1}" presName="LevelTwoTextNode" presStyleLbl="node3" presStyleIdx="5" presStyleCnt="8" custScaleX="379300" custLinFactNeighborX="901" custLinFactNeighborY="-162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CB43B6-E0A9-4FC2-B2AF-D38C5108CB5E}" type="pres">
      <dgm:prSet presAssocID="{7FB90316-5B23-48C3-A922-F27434F627B1}" presName="level3hierChild" presStyleCnt="0"/>
      <dgm:spPr/>
    </dgm:pt>
    <dgm:pt modelId="{0776E7D0-B553-448C-B7CB-922FB566F664}" type="pres">
      <dgm:prSet presAssocID="{BB1CD2CA-C352-44E9-8418-D395145A9DA0}" presName="conn2-1" presStyleLbl="parChTrans1D2" presStyleIdx="3" presStyleCnt="5" custSzX="3452647"/>
      <dgm:spPr/>
      <dgm:t>
        <a:bodyPr/>
        <a:lstStyle/>
        <a:p>
          <a:endParaRPr lang="zh-CN" altLang="en-US"/>
        </a:p>
      </dgm:t>
    </dgm:pt>
    <dgm:pt modelId="{6D42EC07-C8A1-4BE1-8331-6477EF2B8BE1}" type="pres">
      <dgm:prSet presAssocID="{BB1CD2CA-C352-44E9-8418-D395145A9DA0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D85DB884-12AC-4878-822B-7F12A2C00925}" type="pres">
      <dgm:prSet presAssocID="{0FC15E9B-BFE7-465D-B207-E2DD3DF45FA8}" presName="root2" presStyleCnt="0"/>
      <dgm:spPr/>
    </dgm:pt>
    <dgm:pt modelId="{E79A99C4-199B-4804-BCD6-FD8D0B911EB4}" type="pres">
      <dgm:prSet presAssocID="{0FC15E9B-BFE7-465D-B207-E2DD3DF45FA8}" presName="LevelTwoTextNode" presStyleLbl="node2" presStyleIdx="3" presStyleCnt="5" custScaleX="146239" custLinFactNeighborX="-13484" custLinFactNeighborY="-172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205BC8-ABD7-4FD0-86B9-0E87578374E8}" type="pres">
      <dgm:prSet presAssocID="{0FC15E9B-BFE7-465D-B207-E2DD3DF45FA8}" presName="level3hierChild" presStyleCnt="0"/>
      <dgm:spPr/>
    </dgm:pt>
    <dgm:pt modelId="{6FA78946-6F68-4362-9038-33740FD33CDD}" type="pres">
      <dgm:prSet presAssocID="{D157E3D6-213B-4A92-908B-6CF7D3A0D769}" presName="conn2-1" presStyleLbl="parChTrans1D3" presStyleIdx="6" presStyleCnt="8" custSzX="1615705"/>
      <dgm:spPr/>
      <dgm:t>
        <a:bodyPr/>
        <a:lstStyle/>
        <a:p>
          <a:endParaRPr lang="zh-CN" altLang="en-US"/>
        </a:p>
      </dgm:t>
    </dgm:pt>
    <dgm:pt modelId="{E5A51A15-A331-4DCE-9F53-89BCBC989B37}" type="pres">
      <dgm:prSet presAssocID="{D157E3D6-213B-4A92-908B-6CF7D3A0D769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A2934A46-0566-4E58-BFC4-FF443545ADDD}" type="pres">
      <dgm:prSet presAssocID="{4D49A5A5-620A-4E28-BFE2-754713832128}" presName="root2" presStyleCnt="0"/>
      <dgm:spPr/>
    </dgm:pt>
    <dgm:pt modelId="{EFABEA90-2788-4E66-A552-8F9F3A497A76}" type="pres">
      <dgm:prSet presAssocID="{4D49A5A5-620A-4E28-BFE2-754713832128}" presName="LevelTwoTextNode" presStyleLbl="node3" presStyleIdx="6" presStyleCnt="8" custScaleX="383578" custLinFactNeighborX="901" custLinFactNeighborY="-162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BDB94D-78E5-42C3-921C-93C54DF5CD2C}" type="pres">
      <dgm:prSet presAssocID="{4D49A5A5-620A-4E28-BFE2-754713832128}" presName="level3hierChild" presStyleCnt="0"/>
      <dgm:spPr/>
    </dgm:pt>
    <dgm:pt modelId="{D66E24FE-1480-433B-9E18-AB69224FDA2B}" type="pres">
      <dgm:prSet presAssocID="{D2D5C748-F7CB-4DC8-BF4E-0FD48FDD5E4B}" presName="conn2-1" presStyleLbl="parChTrans1D2" presStyleIdx="4" presStyleCnt="5" custSzX="4106803"/>
      <dgm:spPr/>
      <dgm:t>
        <a:bodyPr/>
        <a:lstStyle/>
        <a:p>
          <a:endParaRPr lang="zh-CN" altLang="en-US"/>
        </a:p>
      </dgm:t>
    </dgm:pt>
    <dgm:pt modelId="{986B4A02-F00D-4744-B7D7-55B09FF5DD87}" type="pres">
      <dgm:prSet presAssocID="{D2D5C748-F7CB-4DC8-BF4E-0FD48FDD5E4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BD7D0EA-BA13-4C46-8BFE-CF36CD54EA17}" type="pres">
      <dgm:prSet presAssocID="{43751A63-68EB-4E40-955C-5A6BA10862DF}" presName="root2" presStyleCnt="0"/>
      <dgm:spPr/>
    </dgm:pt>
    <dgm:pt modelId="{22BA5457-2332-47DB-AE21-F27DB9A76EA8}" type="pres">
      <dgm:prSet presAssocID="{43751A63-68EB-4E40-955C-5A6BA10862DF}" presName="LevelTwoTextNode" presStyleLbl="node2" presStyleIdx="4" presStyleCnt="5" custScaleX="146239" custLinFactNeighborX="-14550" custLinFactNeighborY="-207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952EE7-7BFD-43BD-8A7E-AAAE45F23B35}" type="pres">
      <dgm:prSet presAssocID="{43751A63-68EB-4E40-955C-5A6BA10862DF}" presName="level3hierChild" presStyleCnt="0"/>
      <dgm:spPr/>
    </dgm:pt>
    <dgm:pt modelId="{D8E5C2DA-411B-42B6-BD56-5ECB322A74C1}" type="pres">
      <dgm:prSet presAssocID="{21EB6E73-E10A-4A25-985E-E4D01E9DA2A1}" presName="conn2-1" presStyleLbl="parChTrans1D3" presStyleIdx="7" presStyleCnt="8" custSzX="1633948"/>
      <dgm:spPr/>
      <dgm:t>
        <a:bodyPr/>
        <a:lstStyle/>
        <a:p>
          <a:endParaRPr lang="zh-CN" altLang="en-US"/>
        </a:p>
      </dgm:t>
    </dgm:pt>
    <dgm:pt modelId="{161494BC-D540-4653-80C3-ED043DD52656}" type="pres">
      <dgm:prSet presAssocID="{21EB6E73-E10A-4A25-985E-E4D01E9DA2A1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88C6C436-A8ED-4955-9C1E-6B125BBF00F0}" type="pres">
      <dgm:prSet presAssocID="{D3CF4512-6716-463D-AE47-998C3170D7BF}" presName="root2" presStyleCnt="0"/>
      <dgm:spPr/>
    </dgm:pt>
    <dgm:pt modelId="{871370D5-DC7A-499E-9F45-D6C03181CFB2}" type="pres">
      <dgm:prSet presAssocID="{D3CF4512-6716-463D-AE47-998C3170D7BF}" presName="LevelTwoTextNode" presStyleLbl="node3" presStyleIdx="7" presStyleCnt="8" custScaleX="384739" custLinFactNeighborY="-180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51F718-2FE8-44D5-9996-474B4D16686D}" type="pres">
      <dgm:prSet presAssocID="{D3CF4512-6716-463D-AE47-998C3170D7BF}" presName="level3hierChild" presStyleCnt="0"/>
      <dgm:spPr/>
    </dgm:pt>
  </dgm:ptLst>
  <dgm:cxnLst>
    <dgm:cxn modelId="{044EBCB8-5FB2-43D5-851E-938B907FB222}" type="presOf" srcId="{C4A7C41C-1042-4DBE-82C8-AAB6562E3B58}" destId="{2314A5E6-D6B4-4500-A1F7-046FA1120840}" srcOrd="0" destOrd="0" presId="urn:microsoft.com/office/officeart/2005/8/layout/hierarchy2"/>
    <dgm:cxn modelId="{3121BF48-3A94-445E-B615-1B2DE0C522FD}" type="presOf" srcId="{A9792774-736B-4A3E-A142-62CAEF74A736}" destId="{AB56BFE7-4BA4-4964-B7A6-99B0F3197483}" srcOrd="1" destOrd="0" presId="urn:microsoft.com/office/officeart/2005/8/layout/hierarchy2"/>
    <dgm:cxn modelId="{639D221D-FE57-4CAD-8BC4-5894098BC4EE}" srcId="{EBAB6DCB-106D-4336-85F2-C8EE9EB0D0F6}" destId="{91634015-D9B6-44D0-98C3-AA208D0A68E9}" srcOrd="1" destOrd="0" parTransId="{9D6CA61B-A555-4BB7-87DA-662EC387F477}" sibTransId="{EF6FEF19-9063-4CA7-8BA9-BE290CDB17B1}"/>
    <dgm:cxn modelId="{1898EC1A-0F3D-4333-A5E4-8AC3DDF44A18}" type="presOf" srcId="{88F32F32-A00A-4442-8D98-3389BC4AB635}" destId="{B99965A3-2080-4730-98C8-AF397309E199}" srcOrd="0" destOrd="0" presId="urn:microsoft.com/office/officeart/2005/8/layout/hierarchy2"/>
    <dgm:cxn modelId="{B8A78FE9-7EBC-42A6-9782-F365B0354C7E}" type="presOf" srcId="{7FB90316-5B23-48C3-A922-F27434F627B1}" destId="{F61708E6-F1EF-4F51-96F2-8D4CA75DDCCE}" srcOrd="0" destOrd="0" presId="urn:microsoft.com/office/officeart/2005/8/layout/hierarchy2"/>
    <dgm:cxn modelId="{2432B023-598B-4B27-8198-8F93C19F808D}" type="presOf" srcId="{D3CF4512-6716-463D-AE47-998C3170D7BF}" destId="{871370D5-DC7A-499E-9F45-D6C03181CFB2}" srcOrd="0" destOrd="0" presId="urn:microsoft.com/office/officeart/2005/8/layout/hierarchy2"/>
    <dgm:cxn modelId="{C019A8CC-D434-4B68-9A9C-9BE9A45B1D72}" srcId="{83C3F4CE-9224-4ED5-B9A7-845E19C12272}" destId="{EBAB6DCB-106D-4336-85F2-C8EE9EB0D0F6}" srcOrd="0" destOrd="0" parTransId="{A9792774-736B-4A3E-A142-62CAEF74A736}" sibTransId="{7BA37547-ADE8-40FF-BBE0-C05CDD31F534}"/>
    <dgm:cxn modelId="{B32D230E-2281-4C3B-A5E5-AB113FB899C0}" type="presOf" srcId="{91634015-D9B6-44D0-98C3-AA208D0A68E9}" destId="{7FFB5142-792C-4CEE-9245-C0145C447825}" srcOrd="0" destOrd="0" presId="urn:microsoft.com/office/officeart/2005/8/layout/hierarchy2"/>
    <dgm:cxn modelId="{205EBD97-15C0-456A-BD06-97BF09959C2C}" srcId="{83C3F4CE-9224-4ED5-B9A7-845E19C12272}" destId="{0FC15E9B-BFE7-465D-B207-E2DD3DF45FA8}" srcOrd="3" destOrd="0" parTransId="{BB1CD2CA-C352-44E9-8418-D395145A9DA0}" sibTransId="{3BF7F59A-20AB-4CB2-BD13-703EB8A32713}"/>
    <dgm:cxn modelId="{123F922D-E4FB-4619-A2B2-49F527C47880}" type="presOf" srcId="{D157E3D6-213B-4A92-908B-6CF7D3A0D769}" destId="{E5A51A15-A331-4DCE-9F53-89BCBC989B37}" srcOrd="1" destOrd="0" presId="urn:microsoft.com/office/officeart/2005/8/layout/hierarchy2"/>
    <dgm:cxn modelId="{C58755E0-3063-42CA-B529-AF287C628BB2}" srcId="{83C3F4CE-9224-4ED5-B9A7-845E19C12272}" destId="{43751A63-68EB-4E40-955C-5A6BA10862DF}" srcOrd="4" destOrd="0" parTransId="{D2D5C748-F7CB-4DC8-BF4E-0FD48FDD5E4B}" sibTransId="{AD5F00DF-2C08-4AA2-B919-CF83D539BA0F}"/>
    <dgm:cxn modelId="{3C46CF43-3355-4393-8B15-FEC777BCAB4C}" srcId="{83C3F4CE-9224-4ED5-B9A7-845E19C12272}" destId="{3F3E604D-02D1-46DE-8B04-C9F3AD5DCD8B}" srcOrd="2" destOrd="0" parTransId="{CD1EFC93-AF92-466E-8EF5-28B53BA681FD}" sibTransId="{E0372DD8-328E-4ABE-89D8-05620A477E95}"/>
    <dgm:cxn modelId="{7C5EF841-CD0D-480D-A638-8B636792F8C9}" type="presOf" srcId="{5A76457B-D0FA-47D4-8E80-93D9B3D1FFE3}" destId="{63DBF245-1905-40C6-A346-E50500ECD0E8}" srcOrd="1" destOrd="0" presId="urn:microsoft.com/office/officeart/2005/8/layout/hierarchy2"/>
    <dgm:cxn modelId="{959FA1E6-0F34-4267-BE9F-C2CFBD3FFCE1}" type="presOf" srcId="{A88B45C7-FB34-4B6C-B8FF-C4D2D568A2C6}" destId="{EDED8FDE-AC32-4F12-81C3-EAEA5C65ADA1}" srcOrd="1" destOrd="0" presId="urn:microsoft.com/office/officeart/2005/8/layout/hierarchy2"/>
    <dgm:cxn modelId="{5048247D-C0DD-40ED-9FDE-AB68FF9C2EBD}" srcId="{3F3E604D-02D1-46DE-8B04-C9F3AD5DCD8B}" destId="{7FB90316-5B23-48C3-A922-F27434F627B1}" srcOrd="0" destOrd="0" parTransId="{9321DB1F-524F-43E2-B85A-B5F932BF97D2}" sibTransId="{EFE4BE95-8A04-4C46-8B46-43FC89A6D594}"/>
    <dgm:cxn modelId="{D09700BD-179E-4A16-841F-E3B8E452AE7E}" type="presOf" srcId="{43751A63-68EB-4E40-955C-5A6BA10862DF}" destId="{22BA5457-2332-47DB-AE21-F27DB9A76EA8}" srcOrd="0" destOrd="0" presId="urn:microsoft.com/office/officeart/2005/8/layout/hierarchy2"/>
    <dgm:cxn modelId="{9729D939-A361-4B19-9977-E301A486EE8D}" type="presOf" srcId="{EBAB6DCB-106D-4336-85F2-C8EE9EB0D0F6}" destId="{D6304559-916E-4486-B4CB-7D31B5A10BE7}" srcOrd="0" destOrd="0" presId="urn:microsoft.com/office/officeart/2005/8/layout/hierarchy2"/>
    <dgm:cxn modelId="{B983010E-876F-41BC-8EC5-D2E5535C1AC7}" type="presOf" srcId="{9321DB1F-524F-43E2-B85A-B5F932BF97D2}" destId="{8409D220-687E-4D13-9652-4A4E3D0A84CB}" srcOrd="0" destOrd="0" presId="urn:microsoft.com/office/officeart/2005/8/layout/hierarchy2"/>
    <dgm:cxn modelId="{598D4872-DBD1-4DC2-9CC6-D8EF5C3403C6}" type="presOf" srcId="{4D49A5A5-620A-4E28-BFE2-754713832128}" destId="{EFABEA90-2788-4E66-A552-8F9F3A497A76}" srcOrd="0" destOrd="0" presId="urn:microsoft.com/office/officeart/2005/8/layout/hierarchy2"/>
    <dgm:cxn modelId="{BBBC7A19-2324-4EBF-8918-A022DECEECCF}" type="presOf" srcId="{83C3F4CE-9224-4ED5-B9A7-845E19C12272}" destId="{A821ADA4-E729-4AEC-93EC-19AE4B6E1459}" srcOrd="0" destOrd="0" presId="urn:microsoft.com/office/officeart/2005/8/layout/hierarchy2"/>
    <dgm:cxn modelId="{D573AF09-FFF3-4390-A62F-9F90A929B446}" type="presOf" srcId="{92F00F27-A9E5-4CE3-94AE-44F75BA2D591}" destId="{513F5B2C-2B39-40DB-8502-6867FDC30E93}" srcOrd="0" destOrd="0" presId="urn:microsoft.com/office/officeart/2005/8/layout/hierarchy2"/>
    <dgm:cxn modelId="{09834038-384D-4E5F-A4B5-75EE0C8298CF}" type="presOf" srcId="{BB1CD2CA-C352-44E9-8418-D395145A9DA0}" destId="{6D42EC07-C8A1-4BE1-8331-6477EF2B8BE1}" srcOrd="1" destOrd="0" presId="urn:microsoft.com/office/officeart/2005/8/layout/hierarchy2"/>
    <dgm:cxn modelId="{4ACA32B9-DCF3-4710-B08E-2061D61BB6AB}" type="presOf" srcId="{F4E1BF6F-7AD0-41DF-AC58-CC84D245D601}" destId="{7D14F3F7-4A2C-4912-8DE2-D27A9E071AD6}" srcOrd="0" destOrd="0" presId="urn:microsoft.com/office/officeart/2005/8/layout/hierarchy2"/>
    <dgm:cxn modelId="{6D969147-EBA3-4F0D-9B34-C84734B70386}" type="presOf" srcId="{AF4B61EE-74C0-4F50-8C47-D0B223899468}" destId="{2764619C-1094-45FE-8344-C5BAC9DC35D5}" srcOrd="1" destOrd="0" presId="urn:microsoft.com/office/officeart/2005/8/layout/hierarchy2"/>
    <dgm:cxn modelId="{C950DD4E-C1FB-41FA-BB93-D2CA763EEAAE}" type="presOf" srcId="{21EB6E73-E10A-4A25-985E-E4D01E9DA2A1}" destId="{D8E5C2DA-411B-42B6-BD56-5ECB322A74C1}" srcOrd="0" destOrd="0" presId="urn:microsoft.com/office/officeart/2005/8/layout/hierarchy2"/>
    <dgm:cxn modelId="{54B72571-1DD6-4F4E-8C0E-289356B2BCBB}" srcId="{6FC443CB-2806-43FF-8833-880A92829DE0}" destId="{C4A7C41C-1042-4DBE-82C8-AAB6562E3B58}" srcOrd="0" destOrd="0" parTransId="{AF4B61EE-74C0-4F50-8C47-D0B223899468}" sibTransId="{4B3D875D-21D6-4B0F-9A94-6F9D372DCF04}"/>
    <dgm:cxn modelId="{3C9ACEA0-BB7E-4C2E-B64F-B4D1DA66221F}" type="presOf" srcId="{F4E1BF6F-7AD0-41DF-AC58-CC84D245D601}" destId="{17A939DC-9E0B-4F20-BEF7-059F22AB772B}" srcOrd="1" destOrd="0" presId="urn:microsoft.com/office/officeart/2005/8/layout/hierarchy2"/>
    <dgm:cxn modelId="{D3C33CCA-14D3-46FA-9E9A-2365A82E723F}" srcId="{6FC443CB-2806-43FF-8833-880A92829DE0}" destId="{D81485CC-346F-4154-90B7-7CFCDB786AE8}" srcOrd="1" destOrd="0" parTransId="{655D6B24-25FC-4C3E-945D-0B569FBAD024}" sibTransId="{3757BB20-9A48-4A15-9340-E83BB78B54EE}"/>
    <dgm:cxn modelId="{76148276-4EFD-403E-938F-7EBFDFF50DEC}" type="presOf" srcId="{5A76457B-D0FA-47D4-8E80-93D9B3D1FFE3}" destId="{58C9ABE0-46CA-45F6-8B36-986C93BAB363}" srcOrd="0" destOrd="0" presId="urn:microsoft.com/office/officeart/2005/8/layout/hierarchy2"/>
    <dgm:cxn modelId="{F91F5F66-A864-4301-98F9-835F3BB68D2E}" type="presOf" srcId="{655D6B24-25FC-4C3E-945D-0B569FBAD024}" destId="{E3FB6318-9648-436F-AF80-4EF37426C03B}" srcOrd="0" destOrd="0" presId="urn:microsoft.com/office/officeart/2005/8/layout/hierarchy2"/>
    <dgm:cxn modelId="{EB1D925A-F3F3-4415-93B4-58D28CCACCBD}" type="presOf" srcId="{9D6CA61B-A555-4BB7-87DA-662EC387F477}" destId="{D786A92A-71BF-4F38-AD72-130636D0EB48}" srcOrd="0" destOrd="0" presId="urn:microsoft.com/office/officeart/2005/8/layout/hierarchy2"/>
    <dgm:cxn modelId="{CCE8AC1A-4875-432F-B5A0-E5A57A6DA490}" type="presOf" srcId="{655D6B24-25FC-4C3E-945D-0B569FBAD024}" destId="{667617C2-F2CF-4203-A347-0201B8DD16D4}" srcOrd="1" destOrd="0" presId="urn:microsoft.com/office/officeart/2005/8/layout/hierarchy2"/>
    <dgm:cxn modelId="{5E2E1494-F57B-4665-8E8F-0F7F30143DD6}" type="presOf" srcId="{A9792774-736B-4A3E-A142-62CAEF74A736}" destId="{EEC12C49-941D-4A96-A29B-D5E49FE39EEC}" srcOrd="0" destOrd="0" presId="urn:microsoft.com/office/officeart/2005/8/layout/hierarchy2"/>
    <dgm:cxn modelId="{B72D918D-C57A-4852-BA53-1F0EC654AD9F}" type="presOf" srcId="{21EB6E73-E10A-4A25-985E-E4D01E9DA2A1}" destId="{161494BC-D540-4653-80C3-ED043DD52656}" srcOrd="1" destOrd="0" presId="urn:microsoft.com/office/officeart/2005/8/layout/hierarchy2"/>
    <dgm:cxn modelId="{E601ED00-A81B-45AE-8C67-6645994DAF91}" type="presOf" srcId="{BB1CD2CA-C352-44E9-8418-D395145A9DA0}" destId="{0776E7D0-B553-448C-B7CB-922FB566F664}" srcOrd="0" destOrd="0" presId="urn:microsoft.com/office/officeart/2005/8/layout/hierarchy2"/>
    <dgm:cxn modelId="{864A352A-F7AF-4FE6-BB68-022BFCB7BAB6}" type="presOf" srcId="{9321DB1F-524F-43E2-B85A-B5F932BF97D2}" destId="{B70B76F4-DDDD-4FA2-AC68-8B8172A2A58E}" srcOrd="1" destOrd="0" presId="urn:microsoft.com/office/officeart/2005/8/layout/hierarchy2"/>
    <dgm:cxn modelId="{A5932AC5-9A47-432C-8B45-6743373E1AAC}" srcId="{83C3F4CE-9224-4ED5-B9A7-845E19C12272}" destId="{6FC443CB-2806-43FF-8833-880A92829DE0}" srcOrd="1" destOrd="0" parTransId="{F4E1BF6F-7AD0-41DF-AC58-CC84D245D601}" sibTransId="{B8ECD0DD-5CEC-4C53-95EF-777AFC32DAA8}"/>
    <dgm:cxn modelId="{1BEF3E55-8224-430C-AEE5-98D8DBE5C6CF}" srcId="{EBAB6DCB-106D-4336-85F2-C8EE9EB0D0F6}" destId="{92F00F27-A9E5-4CE3-94AE-44F75BA2D591}" srcOrd="2" destOrd="0" parTransId="{A88B45C7-FB34-4B6C-B8FF-C4D2D568A2C6}" sibTransId="{C750CD8E-8D55-4FC2-91A6-B90B77A691EA}"/>
    <dgm:cxn modelId="{0B16A86A-0BDE-43F3-81FD-EAD3968ECDBD}" type="presOf" srcId="{7D17243B-4292-483B-B7B0-7E74662036D9}" destId="{2135DD2B-E030-44BC-BC99-38852CA710CE}" srcOrd="0" destOrd="0" presId="urn:microsoft.com/office/officeart/2005/8/layout/hierarchy2"/>
    <dgm:cxn modelId="{87867212-7F30-4F09-8BE7-28075459AD17}" type="presOf" srcId="{9D6CA61B-A555-4BB7-87DA-662EC387F477}" destId="{91658D25-DFDF-48F9-AE0F-5E1E6E9AF250}" srcOrd="1" destOrd="0" presId="urn:microsoft.com/office/officeart/2005/8/layout/hierarchy2"/>
    <dgm:cxn modelId="{B65D3AF2-74C0-4AF2-B76E-DE61F0C777F1}" type="presOf" srcId="{D2D5C748-F7CB-4DC8-BF4E-0FD48FDD5E4B}" destId="{986B4A02-F00D-4744-B7D7-55B09FF5DD87}" srcOrd="1" destOrd="0" presId="urn:microsoft.com/office/officeart/2005/8/layout/hierarchy2"/>
    <dgm:cxn modelId="{70E4919C-B2AB-4E89-A09A-A62A1ABEF444}" srcId="{43751A63-68EB-4E40-955C-5A6BA10862DF}" destId="{D3CF4512-6716-463D-AE47-998C3170D7BF}" srcOrd="0" destOrd="0" parTransId="{21EB6E73-E10A-4A25-985E-E4D01E9DA2A1}" sibTransId="{AE7D7231-F919-4C8B-9487-DA2D2F64097D}"/>
    <dgm:cxn modelId="{5BA3B33D-18A7-4AAA-AEBF-BB32C9E15C79}" type="presOf" srcId="{0FC15E9B-BFE7-465D-B207-E2DD3DF45FA8}" destId="{E79A99C4-199B-4804-BCD6-FD8D0B911EB4}" srcOrd="0" destOrd="0" presId="urn:microsoft.com/office/officeart/2005/8/layout/hierarchy2"/>
    <dgm:cxn modelId="{9A6549C7-8EC0-4CEA-A7A6-EF0F548F406B}" type="presOf" srcId="{AF4B61EE-74C0-4F50-8C47-D0B223899468}" destId="{8974E16F-39DF-47A0-8C1E-D25CA332663F}" srcOrd="0" destOrd="0" presId="urn:microsoft.com/office/officeart/2005/8/layout/hierarchy2"/>
    <dgm:cxn modelId="{9B74E41D-88B0-4DA5-A1CC-CDA557AF09B1}" type="presOf" srcId="{CD1EFC93-AF92-466E-8EF5-28B53BA681FD}" destId="{2EAFE5D6-1F39-4AE2-A2AD-3CDEBCB151C2}" srcOrd="1" destOrd="0" presId="urn:microsoft.com/office/officeart/2005/8/layout/hierarchy2"/>
    <dgm:cxn modelId="{9C4BD0E4-6EEF-445A-B064-5EB0BC1F99D3}" srcId="{0FC15E9B-BFE7-465D-B207-E2DD3DF45FA8}" destId="{4D49A5A5-620A-4E28-BFE2-754713832128}" srcOrd="0" destOrd="0" parTransId="{D157E3D6-213B-4A92-908B-6CF7D3A0D769}" sibTransId="{6FDBB5DE-65DB-4C5D-B012-88441567638C}"/>
    <dgm:cxn modelId="{43553B61-A0A4-45FF-9E41-C255883494A8}" type="presOf" srcId="{6FC443CB-2806-43FF-8833-880A92829DE0}" destId="{34FEB7B9-B1BC-4F4F-B9BC-0407FCA1339E}" srcOrd="0" destOrd="0" presId="urn:microsoft.com/office/officeart/2005/8/layout/hierarchy2"/>
    <dgm:cxn modelId="{720B485D-3305-4E2B-9267-36A71C1975D8}" srcId="{88F32F32-A00A-4442-8D98-3389BC4AB635}" destId="{83C3F4CE-9224-4ED5-B9A7-845E19C12272}" srcOrd="0" destOrd="0" parTransId="{22E0A275-332B-4C3C-9A1B-74FF0A833508}" sibTransId="{010C5824-5527-4DBC-9A72-458865AAB9C6}"/>
    <dgm:cxn modelId="{48A4C7E3-5C25-450A-8B77-B72DC1D5F3A3}" type="presOf" srcId="{D2D5C748-F7CB-4DC8-BF4E-0FD48FDD5E4B}" destId="{D66E24FE-1480-433B-9E18-AB69224FDA2B}" srcOrd="0" destOrd="0" presId="urn:microsoft.com/office/officeart/2005/8/layout/hierarchy2"/>
    <dgm:cxn modelId="{A5DC7143-54A7-470B-94A4-37A06F3EE570}" type="presOf" srcId="{3F3E604D-02D1-46DE-8B04-C9F3AD5DCD8B}" destId="{57DAF85A-5659-4248-A71E-DF2F215F2A29}" srcOrd="0" destOrd="0" presId="urn:microsoft.com/office/officeart/2005/8/layout/hierarchy2"/>
    <dgm:cxn modelId="{1026A8D9-A230-472E-A3CB-815214F9B1E2}" type="presOf" srcId="{D157E3D6-213B-4A92-908B-6CF7D3A0D769}" destId="{6FA78946-6F68-4362-9038-33740FD33CDD}" srcOrd="0" destOrd="0" presId="urn:microsoft.com/office/officeart/2005/8/layout/hierarchy2"/>
    <dgm:cxn modelId="{D1B648B4-5E19-429C-9E1F-314729A46C2F}" type="presOf" srcId="{D81485CC-346F-4154-90B7-7CFCDB786AE8}" destId="{679E79D2-6401-4F12-8DF1-A418D8F55715}" srcOrd="0" destOrd="0" presId="urn:microsoft.com/office/officeart/2005/8/layout/hierarchy2"/>
    <dgm:cxn modelId="{69F6BE27-BD6D-463B-99C1-92D63EDEDCE8}" srcId="{EBAB6DCB-106D-4336-85F2-C8EE9EB0D0F6}" destId="{7D17243B-4292-483B-B7B0-7E74662036D9}" srcOrd="0" destOrd="0" parTransId="{5A76457B-D0FA-47D4-8E80-93D9B3D1FFE3}" sibTransId="{4F80ED05-90A1-4A71-964C-3F933FB4849F}"/>
    <dgm:cxn modelId="{08B6E2B0-4E0C-4A75-BC9D-870787A385BB}" type="presOf" srcId="{CD1EFC93-AF92-466E-8EF5-28B53BA681FD}" destId="{0E0B62C6-6845-43B4-A3B5-26E0A8A68C10}" srcOrd="0" destOrd="0" presId="urn:microsoft.com/office/officeart/2005/8/layout/hierarchy2"/>
    <dgm:cxn modelId="{38AD6E04-FFE8-467E-BF43-A7D544BBA335}" type="presOf" srcId="{A88B45C7-FB34-4B6C-B8FF-C4D2D568A2C6}" destId="{111412C6-1DA1-4595-995A-B33C53695044}" srcOrd="0" destOrd="0" presId="urn:microsoft.com/office/officeart/2005/8/layout/hierarchy2"/>
    <dgm:cxn modelId="{0228A570-E0E3-4ABF-85FF-EC88573C4E2A}" type="presParOf" srcId="{B99965A3-2080-4730-98C8-AF397309E199}" destId="{228E2EDD-29E5-4165-A0FB-D194B35087AE}" srcOrd="0" destOrd="0" presId="urn:microsoft.com/office/officeart/2005/8/layout/hierarchy2"/>
    <dgm:cxn modelId="{30D94DD0-341C-4C7C-971D-E7674842AC22}" type="presParOf" srcId="{228E2EDD-29E5-4165-A0FB-D194B35087AE}" destId="{A821ADA4-E729-4AEC-93EC-19AE4B6E1459}" srcOrd="0" destOrd="0" presId="urn:microsoft.com/office/officeart/2005/8/layout/hierarchy2"/>
    <dgm:cxn modelId="{7ED50DDC-8E5E-4575-9711-2F8EFA6391E7}" type="presParOf" srcId="{228E2EDD-29E5-4165-A0FB-D194B35087AE}" destId="{8EF56B99-9C5F-4050-98AC-E256ECBDE90B}" srcOrd="1" destOrd="0" presId="urn:microsoft.com/office/officeart/2005/8/layout/hierarchy2"/>
    <dgm:cxn modelId="{C8B870DA-C78A-4AD4-8984-C7B0DDE6FF83}" type="presParOf" srcId="{8EF56B99-9C5F-4050-98AC-E256ECBDE90B}" destId="{EEC12C49-941D-4A96-A29B-D5E49FE39EEC}" srcOrd="0" destOrd="0" presId="urn:microsoft.com/office/officeart/2005/8/layout/hierarchy2"/>
    <dgm:cxn modelId="{8637B0D9-CCCF-45CD-BFC8-75EB2CD239A5}" type="presParOf" srcId="{EEC12C49-941D-4A96-A29B-D5E49FE39EEC}" destId="{AB56BFE7-4BA4-4964-B7A6-99B0F3197483}" srcOrd="0" destOrd="0" presId="urn:microsoft.com/office/officeart/2005/8/layout/hierarchy2"/>
    <dgm:cxn modelId="{8E9F7BD8-A7CB-4630-8179-ED3097A91918}" type="presParOf" srcId="{8EF56B99-9C5F-4050-98AC-E256ECBDE90B}" destId="{BB93348E-1855-441D-AAE5-D5EA5261E652}" srcOrd="1" destOrd="0" presId="urn:microsoft.com/office/officeart/2005/8/layout/hierarchy2"/>
    <dgm:cxn modelId="{DF909ED0-A974-40A2-B353-1A5851901EA1}" type="presParOf" srcId="{BB93348E-1855-441D-AAE5-D5EA5261E652}" destId="{D6304559-916E-4486-B4CB-7D31B5A10BE7}" srcOrd="0" destOrd="0" presId="urn:microsoft.com/office/officeart/2005/8/layout/hierarchy2"/>
    <dgm:cxn modelId="{63A71F76-8F5E-4679-AC7B-8B54D1EE3DBD}" type="presParOf" srcId="{BB93348E-1855-441D-AAE5-D5EA5261E652}" destId="{FEF26231-CDF6-4A77-9951-DFBB57F1B74F}" srcOrd="1" destOrd="0" presId="urn:microsoft.com/office/officeart/2005/8/layout/hierarchy2"/>
    <dgm:cxn modelId="{E7D421A5-8B03-48D5-9DC5-2B5B65E5442C}" type="presParOf" srcId="{FEF26231-CDF6-4A77-9951-DFBB57F1B74F}" destId="{58C9ABE0-46CA-45F6-8B36-986C93BAB363}" srcOrd="0" destOrd="0" presId="urn:microsoft.com/office/officeart/2005/8/layout/hierarchy2"/>
    <dgm:cxn modelId="{52CC470E-1150-45AB-A4ED-93E1044320FF}" type="presParOf" srcId="{58C9ABE0-46CA-45F6-8B36-986C93BAB363}" destId="{63DBF245-1905-40C6-A346-E50500ECD0E8}" srcOrd="0" destOrd="0" presId="urn:microsoft.com/office/officeart/2005/8/layout/hierarchy2"/>
    <dgm:cxn modelId="{74393D4A-2C59-45DA-9DCD-BFF942D7DBA6}" type="presParOf" srcId="{FEF26231-CDF6-4A77-9951-DFBB57F1B74F}" destId="{E03BE568-CEA1-4141-BD92-A81686E5C0CD}" srcOrd="1" destOrd="0" presId="urn:microsoft.com/office/officeart/2005/8/layout/hierarchy2"/>
    <dgm:cxn modelId="{4836F16A-CEBF-49E1-A2B4-0642C440E566}" type="presParOf" srcId="{E03BE568-CEA1-4141-BD92-A81686E5C0CD}" destId="{2135DD2B-E030-44BC-BC99-38852CA710CE}" srcOrd="0" destOrd="0" presId="urn:microsoft.com/office/officeart/2005/8/layout/hierarchy2"/>
    <dgm:cxn modelId="{0AB92987-E4AD-4633-9073-1F0C2FECF2DF}" type="presParOf" srcId="{E03BE568-CEA1-4141-BD92-A81686E5C0CD}" destId="{6B5B5FC5-5F5A-421B-BB8A-5DEC5F1705F0}" srcOrd="1" destOrd="0" presId="urn:microsoft.com/office/officeart/2005/8/layout/hierarchy2"/>
    <dgm:cxn modelId="{83E7AE44-54D5-4D8C-886E-97D24C73104C}" type="presParOf" srcId="{FEF26231-CDF6-4A77-9951-DFBB57F1B74F}" destId="{D786A92A-71BF-4F38-AD72-130636D0EB48}" srcOrd="2" destOrd="0" presId="urn:microsoft.com/office/officeart/2005/8/layout/hierarchy2"/>
    <dgm:cxn modelId="{FE1FB18F-A37C-45CA-A30F-3C433316C3CC}" type="presParOf" srcId="{D786A92A-71BF-4F38-AD72-130636D0EB48}" destId="{91658D25-DFDF-48F9-AE0F-5E1E6E9AF250}" srcOrd="0" destOrd="0" presId="urn:microsoft.com/office/officeart/2005/8/layout/hierarchy2"/>
    <dgm:cxn modelId="{4F2254A5-629F-494D-A611-F86282F1B032}" type="presParOf" srcId="{FEF26231-CDF6-4A77-9951-DFBB57F1B74F}" destId="{F2DF290F-9C00-489C-82A5-32C0D4E8CD99}" srcOrd="3" destOrd="0" presId="urn:microsoft.com/office/officeart/2005/8/layout/hierarchy2"/>
    <dgm:cxn modelId="{D946AFFF-3577-485A-9308-3A96A51C33E5}" type="presParOf" srcId="{F2DF290F-9C00-489C-82A5-32C0D4E8CD99}" destId="{7FFB5142-792C-4CEE-9245-C0145C447825}" srcOrd="0" destOrd="0" presId="urn:microsoft.com/office/officeart/2005/8/layout/hierarchy2"/>
    <dgm:cxn modelId="{56E4833E-5D7E-4C80-81E4-E0C21F38775F}" type="presParOf" srcId="{F2DF290F-9C00-489C-82A5-32C0D4E8CD99}" destId="{978EEEFC-241D-4B58-8E27-49081BA2C127}" srcOrd="1" destOrd="0" presId="urn:microsoft.com/office/officeart/2005/8/layout/hierarchy2"/>
    <dgm:cxn modelId="{23325097-C4B9-4817-A623-C88DD17FA00D}" type="presParOf" srcId="{FEF26231-CDF6-4A77-9951-DFBB57F1B74F}" destId="{111412C6-1DA1-4595-995A-B33C53695044}" srcOrd="4" destOrd="0" presId="urn:microsoft.com/office/officeart/2005/8/layout/hierarchy2"/>
    <dgm:cxn modelId="{86A70255-2271-44A1-9CD4-2460037820CC}" type="presParOf" srcId="{111412C6-1DA1-4595-995A-B33C53695044}" destId="{EDED8FDE-AC32-4F12-81C3-EAEA5C65ADA1}" srcOrd="0" destOrd="0" presId="urn:microsoft.com/office/officeart/2005/8/layout/hierarchy2"/>
    <dgm:cxn modelId="{06106062-92E7-4DC8-A6F3-698986686ADE}" type="presParOf" srcId="{FEF26231-CDF6-4A77-9951-DFBB57F1B74F}" destId="{23EA8B47-3060-4DF5-9ECD-865C1B187647}" srcOrd="5" destOrd="0" presId="urn:microsoft.com/office/officeart/2005/8/layout/hierarchy2"/>
    <dgm:cxn modelId="{2E19E2BB-8E99-42DA-93E3-7429EE541EB9}" type="presParOf" srcId="{23EA8B47-3060-4DF5-9ECD-865C1B187647}" destId="{513F5B2C-2B39-40DB-8502-6867FDC30E93}" srcOrd="0" destOrd="0" presId="urn:microsoft.com/office/officeart/2005/8/layout/hierarchy2"/>
    <dgm:cxn modelId="{2125E7C1-A74B-4BBB-8558-D7B25D6848B4}" type="presParOf" srcId="{23EA8B47-3060-4DF5-9ECD-865C1B187647}" destId="{7A012E33-7758-4849-A0FD-0F65EFB901D6}" srcOrd="1" destOrd="0" presId="urn:microsoft.com/office/officeart/2005/8/layout/hierarchy2"/>
    <dgm:cxn modelId="{303A48ED-2135-43CC-80E6-9678FC25D2DB}" type="presParOf" srcId="{8EF56B99-9C5F-4050-98AC-E256ECBDE90B}" destId="{7D14F3F7-4A2C-4912-8DE2-D27A9E071AD6}" srcOrd="2" destOrd="0" presId="urn:microsoft.com/office/officeart/2005/8/layout/hierarchy2"/>
    <dgm:cxn modelId="{41E1EE93-BCFB-4ED9-9852-21552AAF4BDD}" type="presParOf" srcId="{7D14F3F7-4A2C-4912-8DE2-D27A9E071AD6}" destId="{17A939DC-9E0B-4F20-BEF7-059F22AB772B}" srcOrd="0" destOrd="0" presId="urn:microsoft.com/office/officeart/2005/8/layout/hierarchy2"/>
    <dgm:cxn modelId="{4DF54577-9AEF-44D1-8186-7EA8C62929AF}" type="presParOf" srcId="{8EF56B99-9C5F-4050-98AC-E256ECBDE90B}" destId="{6BC13334-E8C4-41C1-BE7A-E21890A8944F}" srcOrd="3" destOrd="0" presId="urn:microsoft.com/office/officeart/2005/8/layout/hierarchy2"/>
    <dgm:cxn modelId="{2C9D0B29-93D7-4F44-B694-9A1DEA844557}" type="presParOf" srcId="{6BC13334-E8C4-41C1-BE7A-E21890A8944F}" destId="{34FEB7B9-B1BC-4F4F-B9BC-0407FCA1339E}" srcOrd="0" destOrd="0" presId="urn:microsoft.com/office/officeart/2005/8/layout/hierarchy2"/>
    <dgm:cxn modelId="{836FED3A-CD10-4915-964C-75E729905E93}" type="presParOf" srcId="{6BC13334-E8C4-41C1-BE7A-E21890A8944F}" destId="{107476DD-99E8-4B1A-8BE8-3ACB70B8DE57}" srcOrd="1" destOrd="0" presId="urn:microsoft.com/office/officeart/2005/8/layout/hierarchy2"/>
    <dgm:cxn modelId="{8B8B479D-39D3-4917-820E-8C08B9749F3B}" type="presParOf" srcId="{107476DD-99E8-4B1A-8BE8-3ACB70B8DE57}" destId="{8974E16F-39DF-47A0-8C1E-D25CA332663F}" srcOrd="0" destOrd="0" presId="urn:microsoft.com/office/officeart/2005/8/layout/hierarchy2"/>
    <dgm:cxn modelId="{D8DEFE7B-140D-4C86-A5FF-829C7E4569CB}" type="presParOf" srcId="{8974E16F-39DF-47A0-8C1E-D25CA332663F}" destId="{2764619C-1094-45FE-8344-C5BAC9DC35D5}" srcOrd="0" destOrd="0" presId="urn:microsoft.com/office/officeart/2005/8/layout/hierarchy2"/>
    <dgm:cxn modelId="{8994424D-D69A-4720-8D85-9A94DC75DE4C}" type="presParOf" srcId="{107476DD-99E8-4B1A-8BE8-3ACB70B8DE57}" destId="{4EC7CA7D-7A14-4DEC-B131-162A5B28922B}" srcOrd="1" destOrd="0" presId="urn:microsoft.com/office/officeart/2005/8/layout/hierarchy2"/>
    <dgm:cxn modelId="{FEE6F426-2E6D-4B8E-8A74-94B21519C113}" type="presParOf" srcId="{4EC7CA7D-7A14-4DEC-B131-162A5B28922B}" destId="{2314A5E6-D6B4-4500-A1F7-046FA1120840}" srcOrd="0" destOrd="0" presId="urn:microsoft.com/office/officeart/2005/8/layout/hierarchy2"/>
    <dgm:cxn modelId="{322F0140-4B58-462E-A921-BE72FEF1AF94}" type="presParOf" srcId="{4EC7CA7D-7A14-4DEC-B131-162A5B28922B}" destId="{30FB63C1-21AA-4574-A5F3-789CF048E00A}" srcOrd="1" destOrd="0" presId="urn:microsoft.com/office/officeart/2005/8/layout/hierarchy2"/>
    <dgm:cxn modelId="{7AA29318-E6A5-4348-B79D-3C49DD7095FC}" type="presParOf" srcId="{107476DD-99E8-4B1A-8BE8-3ACB70B8DE57}" destId="{E3FB6318-9648-436F-AF80-4EF37426C03B}" srcOrd="2" destOrd="0" presId="urn:microsoft.com/office/officeart/2005/8/layout/hierarchy2"/>
    <dgm:cxn modelId="{368686BE-DBCF-45D0-896D-2ED22B88A2E4}" type="presParOf" srcId="{E3FB6318-9648-436F-AF80-4EF37426C03B}" destId="{667617C2-F2CF-4203-A347-0201B8DD16D4}" srcOrd="0" destOrd="0" presId="urn:microsoft.com/office/officeart/2005/8/layout/hierarchy2"/>
    <dgm:cxn modelId="{A428A2E4-E131-4724-9A86-763FFBEBAD98}" type="presParOf" srcId="{107476DD-99E8-4B1A-8BE8-3ACB70B8DE57}" destId="{71027223-2DB6-4DE4-B1F7-431DB779CFFB}" srcOrd="3" destOrd="0" presId="urn:microsoft.com/office/officeart/2005/8/layout/hierarchy2"/>
    <dgm:cxn modelId="{ED68A2D3-1E3E-4455-9185-91C680E08636}" type="presParOf" srcId="{71027223-2DB6-4DE4-B1F7-431DB779CFFB}" destId="{679E79D2-6401-4F12-8DF1-A418D8F55715}" srcOrd="0" destOrd="0" presId="urn:microsoft.com/office/officeart/2005/8/layout/hierarchy2"/>
    <dgm:cxn modelId="{6DFEA6E3-DC7B-47BF-9E3F-741FF4B2B3B9}" type="presParOf" srcId="{71027223-2DB6-4DE4-B1F7-431DB779CFFB}" destId="{D98019FA-6C21-4C31-8F11-C9ADC399CECA}" srcOrd="1" destOrd="0" presId="urn:microsoft.com/office/officeart/2005/8/layout/hierarchy2"/>
    <dgm:cxn modelId="{A00FDEEE-FBC2-4DD8-B972-9C2ACBBE0A60}" type="presParOf" srcId="{8EF56B99-9C5F-4050-98AC-E256ECBDE90B}" destId="{0E0B62C6-6845-43B4-A3B5-26E0A8A68C10}" srcOrd="4" destOrd="0" presId="urn:microsoft.com/office/officeart/2005/8/layout/hierarchy2"/>
    <dgm:cxn modelId="{A5E7D162-6410-4C3B-97AB-B0B04C8FE10E}" type="presParOf" srcId="{0E0B62C6-6845-43B4-A3B5-26E0A8A68C10}" destId="{2EAFE5D6-1F39-4AE2-A2AD-3CDEBCB151C2}" srcOrd="0" destOrd="0" presId="urn:microsoft.com/office/officeart/2005/8/layout/hierarchy2"/>
    <dgm:cxn modelId="{80B36ABE-60D5-4D69-B34F-13D244EF4B02}" type="presParOf" srcId="{8EF56B99-9C5F-4050-98AC-E256ECBDE90B}" destId="{D3E8D726-2D3B-43AC-A217-AFEA4A7E307A}" srcOrd="5" destOrd="0" presId="urn:microsoft.com/office/officeart/2005/8/layout/hierarchy2"/>
    <dgm:cxn modelId="{A6F1C91F-2BC0-49AA-BAAB-0DC8DA80DEE6}" type="presParOf" srcId="{D3E8D726-2D3B-43AC-A217-AFEA4A7E307A}" destId="{57DAF85A-5659-4248-A71E-DF2F215F2A29}" srcOrd="0" destOrd="0" presId="urn:microsoft.com/office/officeart/2005/8/layout/hierarchy2"/>
    <dgm:cxn modelId="{E615085E-173A-4D66-A9D4-800EA58EA152}" type="presParOf" srcId="{D3E8D726-2D3B-43AC-A217-AFEA4A7E307A}" destId="{77797ADA-DD10-48DD-9A63-AC3FC581AE00}" srcOrd="1" destOrd="0" presId="urn:microsoft.com/office/officeart/2005/8/layout/hierarchy2"/>
    <dgm:cxn modelId="{B0C8AF33-9202-46D7-A70C-146952F50CAB}" type="presParOf" srcId="{77797ADA-DD10-48DD-9A63-AC3FC581AE00}" destId="{8409D220-687E-4D13-9652-4A4E3D0A84CB}" srcOrd="0" destOrd="0" presId="urn:microsoft.com/office/officeart/2005/8/layout/hierarchy2"/>
    <dgm:cxn modelId="{7990D238-49DE-4FFC-9967-FF48EB59F5CD}" type="presParOf" srcId="{8409D220-687E-4D13-9652-4A4E3D0A84CB}" destId="{B70B76F4-DDDD-4FA2-AC68-8B8172A2A58E}" srcOrd="0" destOrd="0" presId="urn:microsoft.com/office/officeart/2005/8/layout/hierarchy2"/>
    <dgm:cxn modelId="{AA633BE7-DF87-4DA3-9EAF-8E849AC0DB4B}" type="presParOf" srcId="{77797ADA-DD10-48DD-9A63-AC3FC581AE00}" destId="{DE5EBEA0-8988-4C62-901B-C9620C373646}" srcOrd="1" destOrd="0" presId="urn:microsoft.com/office/officeart/2005/8/layout/hierarchy2"/>
    <dgm:cxn modelId="{4BBC191C-C225-4160-88F4-F1E98DD20774}" type="presParOf" srcId="{DE5EBEA0-8988-4C62-901B-C9620C373646}" destId="{F61708E6-F1EF-4F51-96F2-8D4CA75DDCCE}" srcOrd="0" destOrd="0" presId="urn:microsoft.com/office/officeart/2005/8/layout/hierarchy2"/>
    <dgm:cxn modelId="{85429B30-62D4-45DD-87C8-4B65AC1F6A89}" type="presParOf" srcId="{DE5EBEA0-8988-4C62-901B-C9620C373646}" destId="{71CB43B6-E0A9-4FC2-B2AF-D38C5108CB5E}" srcOrd="1" destOrd="0" presId="urn:microsoft.com/office/officeart/2005/8/layout/hierarchy2"/>
    <dgm:cxn modelId="{1ED9814E-E06B-4E50-8499-8D6A519A8DDC}" type="presParOf" srcId="{8EF56B99-9C5F-4050-98AC-E256ECBDE90B}" destId="{0776E7D0-B553-448C-B7CB-922FB566F664}" srcOrd="6" destOrd="0" presId="urn:microsoft.com/office/officeart/2005/8/layout/hierarchy2"/>
    <dgm:cxn modelId="{4018AA4F-AADA-4EDE-80A0-427716B779B2}" type="presParOf" srcId="{0776E7D0-B553-448C-B7CB-922FB566F664}" destId="{6D42EC07-C8A1-4BE1-8331-6477EF2B8BE1}" srcOrd="0" destOrd="0" presId="urn:microsoft.com/office/officeart/2005/8/layout/hierarchy2"/>
    <dgm:cxn modelId="{78619ABC-2821-407A-992D-A3224974833A}" type="presParOf" srcId="{8EF56B99-9C5F-4050-98AC-E256ECBDE90B}" destId="{D85DB884-12AC-4878-822B-7F12A2C00925}" srcOrd="7" destOrd="0" presId="urn:microsoft.com/office/officeart/2005/8/layout/hierarchy2"/>
    <dgm:cxn modelId="{A59941B6-5E08-47A2-A01E-F8F5CBC0E3D0}" type="presParOf" srcId="{D85DB884-12AC-4878-822B-7F12A2C00925}" destId="{E79A99C4-199B-4804-BCD6-FD8D0B911EB4}" srcOrd="0" destOrd="0" presId="urn:microsoft.com/office/officeart/2005/8/layout/hierarchy2"/>
    <dgm:cxn modelId="{23F44C58-B9CC-4E6A-9FC5-4417651D8655}" type="presParOf" srcId="{D85DB884-12AC-4878-822B-7F12A2C00925}" destId="{4A205BC8-ABD7-4FD0-86B9-0E87578374E8}" srcOrd="1" destOrd="0" presId="urn:microsoft.com/office/officeart/2005/8/layout/hierarchy2"/>
    <dgm:cxn modelId="{19BE9E2F-B4CE-4EE6-BD8D-B45E9850E6D1}" type="presParOf" srcId="{4A205BC8-ABD7-4FD0-86B9-0E87578374E8}" destId="{6FA78946-6F68-4362-9038-33740FD33CDD}" srcOrd="0" destOrd="0" presId="urn:microsoft.com/office/officeart/2005/8/layout/hierarchy2"/>
    <dgm:cxn modelId="{BBACE500-D860-4FBA-BE76-0BEA50E32AC6}" type="presParOf" srcId="{6FA78946-6F68-4362-9038-33740FD33CDD}" destId="{E5A51A15-A331-4DCE-9F53-89BCBC989B37}" srcOrd="0" destOrd="0" presId="urn:microsoft.com/office/officeart/2005/8/layout/hierarchy2"/>
    <dgm:cxn modelId="{3277E29F-73CA-4B74-A943-91466DE2CB56}" type="presParOf" srcId="{4A205BC8-ABD7-4FD0-86B9-0E87578374E8}" destId="{A2934A46-0566-4E58-BFC4-FF443545ADDD}" srcOrd="1" destOrd="0" presId="urn:microsoft.com/office/officeart/2005/8/layout/hierarchy2"/>
    <dgm:cxn modelId="{1F6F6357-59CF-4F88-9626-2AED7BD821FC}" type="presParOf" srcId="{A2934A46-0566-4E58-BFC4-FF443545ADDD}" destId="{EFABEA90-2788-4E66-A552-8F9F3A497A76}" srcOrd="0" destOrd="0" presId="urn:microsoft.com/office/officeart/2005/8/layout/hierarchy2"/>
    <dgm:cxn modelId="{24DF2E5F-276A-4AC0-80D2-8639DE08AD69}" type="presParOf" srcId="{A2934A46-0566-4E58-BFC4-FF443545ADDD}" destId="{84BDB94D-78E5-42C3-921C-93C54DF5CD2C}" srcOrd="1" destOrd="0" presId="urn:microsoft.com/office/officeart/2005/8/layout/hierarchy2"/>
    <dgm:cxn modelId="{149A427A-76B1-4CFA-AA0A-34E6FEED8B44}" type="presParOf" srcId="{8EF56B99-9C5F-4050-98AC-E256ECBDE90B}" destId="{D66E24FE-1480-433B-9E18-AB69224FDA2B}" srcOrd="8" destOrd="0" presId="urn:microsoft.com/office/officeart/2005/8/layout/hierarchy2"/>
    <dgm:cxn modelId="{AA0BF218-ADEF-4FC0-BB62-03C553AC3AFD}" type="presParOf" srcId="{D66E24FE-1480-433B-9E18-AB69224FDA2B}" destId="{986B4A02-F00D-4744-B7D7-55B09FF5DD87}" srcOrd="0" destOrd="0" presId="urn:microsoft.com/office/officeart/2005/8/layout/hierarchy2"/>
    <dgm:cxn modelId="{74AC5829-246F-403E-A11C-DAE1F4F29792}" type="presParOf" srcId="{8EF56B99-9C5F-4050-98AC-E256ECBDE90B}" destId="{CBD7D0EA-BA13-4C46-8BFE-CF36CD54EA17}" srcOrd="9" destOrd="0" presId="urn:microsoft.com/office/officeart/2005/8/layout/hierarchy2"/>
    <dgm:cxn modelId="{53C61AEF-3324-418A-9285-74034C848DFA}" type="presParOf" srcId="{CBD7D0EA-BA13-4C46-8BFE-CF36CD54EA17}" destId="{22BA5457-2332-47DB-AE21-F27DB9A76EA8}" srcOrd="0" destOrd="0" presId="urn:microsoft.com/office/officeart/2005/8/layout/hierarchy2"/>
    <dgm:cxn modelId="{B70B8971-C8C1-49B3-BC6E-56BA0271634C}" type="presParOf" srcId="{CBD7D0EA-BA13-4C46-8BFE-CF36CD54EA17}" destId="{35952EE7-7BFD-43BD-8A7E-AAAE45F23B35}" srcOrd="1" destOrd="0" presId="urn:microsoft.com/office/officeart/2005/8/layout/hierarchy2"/>
    <dgm:cxn modelId="{8795AB14-7129-4512-BF6A-CA472A75FBFE}" type="presParOf" srcId="{35952EE7-7BFD-43BD-8A7E-AAAE45F23B35}" destId="{D8E5C2DA-411B-42B6-BD56-5ECB322A74C1}" srcOrd="0" destOrd="0" presId="urn:microsoft.com/office/officeart/2005/8/layout/hierarchy2"/>
    <dgm:cxn modelId="{D8338A01-EDEC-47AF-8B0D-B3C6DB1FCF3C}" type="presParOf" srcId="{D8E5C2DA-411B-42B6-BD56-5ECB322A74C1}" destId="{161494BC-D540-4653-80C3-ED043DD52656}" srcOrd="0" destOrd="0" presId="urn:microsoft.com/office/officeart/2005/8/layout/hierarchy2"/>
    <dgm:cxn modelId="{AD3082B6-F538-4C05-A8A4-CB65A408154E}" type="presParOf" srcId="{35952EE7-7BFD-43BD-8A7E-AAAE45F23B35}" destId="{88C6C436-A8ED-4955-9C1E-6B125BBF00F0}" srcOrd="1" destOrd="0" presId="urn:microsoft.com/office/officeart/2005/8/layout/hierarchy2"/>
    <dgm:cxn modelId="{55047492-E3ED-47F0-B607-3EB829CFB139}" type="presParOf" srcId="{88C6C436-A8ED-4955-9C1E-6B125BBF00F0}" destId="{871370D5-DC7A-499E-9F45-D6C03181CFB2}" srcOrd="0" destOrd="0" presId="urn:microsoft.com/office/officeart/2005/8/layout/hierarchy2"/>
    <dgm:cxn modelId="{5F3D4D6D-6DC2-46B3-A2D1-CE3060658D47}" type="presParOf" srcId="{88C6C436-A8ED-4955-9C1E-6B125BBF00F0}" destId="{CE51F718-2FE8-44D5-9996-474B4D1668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9C7A-7965-4A9E-822C-2352C200A48F}">
      <dsp:nvSpPr>
        <dsp:cNvPr id="0" name=""/>
        <dsp:cNvSpPr/>
      </dsp:nvSpPr>
      <dsp:spPr>
        <a:xfrm>
          <a:off x="574455" y="2274995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节点访问</a:t>
          </a:r>
          <a:endParaRPr lang="zh-CN" altLang="en-US" sz="1800" kern="1200" dirty="0"/>
        </a:p>
      </dsp:txBody>
      <dsp:txXfrm>
        <a:off x="597936" y="2298476"/>
        <a:ext cx="1556413" cy="754725"/>
      </dsp:txXfrm>
    </dsp:sp>
    <dsp:sp modelId="{F6EAF732-6794-4AA6-B5B6-B4C956BC4218}">
      <dsp:nvSpPr>
        <dsp:cNvPr id="0" name=""/>
        <dsp:cNvSpPr/>
      </dsp:nvSpPr>
      <dsp:spPr>
        <a:xfrm rot="18221342">
          <a:off x="1570020" y="1526844"/>
          <a:ext cx="27297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29799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66675" y="1471915"/>
        <a:ext cx="136489" cy="136489"/>
      </dsp:txXfrm>
    </dsp:sp>
    <dsp:sp modelId="{AA890E14-6B52-4553-B779-AE1F14EC3882}">
      <dsp:nvSpPr>
        <dsp:cNvPr id="0" name=""/>
        <dsp:cNvSpPr/>
      </dsp:nvSpPr>
      <dsp:spPr>
        <a:xfrm>
          <a:off x="3692009" y="3638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firstChild</a:t>
          </a:r>
          <a:endParaRPr lang="zh-CN" altLang="en-US" sz="1800" kern="1200" dirty="0"/>
        </a:p>
      </dsp:txBody>
      <dsp:txXfrm>
        <a:off x="3715490" y="27119"/>
        <a:ext cx="1556413" cy="754725"/>
      </dsp:txXfrm>
    </dsp:sp>
    <dsp:sp modelId="{86D3B25F-394D-4158-8286-4746A76F9737}">
      <dsp:nvSpPr>
        <dsp:cNvPr id="0" name=""/>
        <dsp:cNvSpPr/>
      </dsp:nvSpPr>
      <dsp:spPr>
        <a:xfrm>
          <a:off x="5295384" y="391166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00026" y="388448"/>
        <a:ext cx="32067" cy="32067"/>
      </dsp:txXfrm>
    </dsp:sp>
    <dsp:sp modelId="{80BB7865-F6CC-4761-BE0F-B7956618CC44}">
      <dsp:nvSpPr>
        <dsp:cNvPr id="0" name=""/>
        <dsp:cNvSpPr/>
      </dsp:nvSpPr>
      <dsp:spPr>
        <a:xfrm>
          <a:off x="5936734" y="3638"/>
          <a:ext cx="3713480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获取元素的首个子节点</a:t>
          </a:r>
          <a:endParaRPr lang="zh-CN" altLang="en-US" sz="1800" kern="1200" dirty="0"/>
        </a:p>
      </dsp:txBody>
      <dsp:txXfrm>
        <a:off x="5960215" y="27119"/>
        <a:ext cx="3666518" cy="754725"/>
      </dsp:txXfrm>
    </dsp:sp>
    <dsp:sp modelId="{B65294B0-3E32-46D1-BC43-76153928B6E7}">
      <dsp:nvSpPr>
        <dsp:cNvPr id="0" name=""/>
        <dsp:cNvSpPr/>
      </dsp:nvSpPr>
      <dsp:spPr>
        <a:xfrm rot="19097580">
          <a:off x="1920811" y="1987815"/>
          <a:ext cx="20282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28216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84214" y="1950425"/>
        <a:ext cx="101410" cy="101410"/>
      </dsp:txXfrm>
    </dsp:sp>
    <dsp:sp modelId="{90AAB8C0-DBE0-47D4-879B-1C8DC28AC075}">
      <dsp:nvSpPr>
        <dsp:cNvPr id="0" name=""/>
        <dsp:cNvSpPr/>
      </dsp:nvSpPr>
      <dsp:spPr>
        <a:xfrm>
          <a:off x="3692009" y="925578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lastChild</a:t>
          </a:r>
          <a:r>
            <a:rPr lang="en-US" altLang="zh-CN" sz="1800" kern="1200" dirty="0" smtClean="0"/>
            <a:t>	</a:t>
          </a:r>
          <a:endParaRPr lang="zh-CN" altLang="en-US" sz="1800" kern="1200" dirty="0"/>
        </a:p>
      </dsp:txBody>
      <dsp:txXfrm>
        <a:off x="3715490" y="949059"/>
        <a:ext cx="1556413" cy="754725"/>
      </dsp:txXfrm>
    </dsp:sp>
    <dsp:sp modelId="{370EC669-E0FF-45DF-B3E2-21EC3FD8F55D}">
      <dsp:nvSpPr>
        <dsp:cNvPr id="0" name=""/>
        <dsp:cNvSpPr/>
      </dsp:nvSpPr>
      <dsp:spPr>
        <a:xfrm>
          <a:off x="5295384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00026" y="1310388"/>
        <a:ext cx="32067" cy="32067"/>
      </dsp:txXfrm>
    </dsp:sp>
    <dsp:sp modelId="{8516F791-9365-4BAE-AF61-085D8D124C9B}">
      <dsp:nvSpPr>
        <dsp:cNvPr id="0" name=""/>
        <dsp:cNvSpPr/>
      </dsp:nvSpPr>
      <dsp:spPr>
        <a:xfrm>
          <a:off x="5936734" y="925578"/>
          <a:ext cx="3775820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获取元素的最后一个子元素</a:t>
          </a:r>
          <a:endParaRPr lang="zh-CN" altLang="en-US" sz="1800" kern="1200" dirty="0"/>
        </a:p>
      </dsp:txBody>
      <dsp:txXfrm>
        <a:off x="5960215" y="949059"/>
        <a:ext cx="3728858" cy="754725"/>
      </dsp:txXfrm>
    </dsp:sp>
    <dsp:sp modelId="{CBE65541-DCF3-4A6E-A115-2D0A97FC37CB}">
      <dsp:nvSpPr>
        <dsp:cNvPr id="0" name=""/>
        <dsp:cNvSpPr/>
      </dsp:nvSpPr>
      <dsp:spPr>
        <a:xfrm rot="20654089">
          <a:off x="2148237" y="2448785"/>
          <a:ext cx="157336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73364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5585" y="2422766"/>
        <a:ext cx="78668" cy="78668"/>
      </dsp:txXfrm>
    </dsp:sp>
    <dsp:sp modelId="{C9076E23-5DE1-44C0-97F3-B7E92EEE5238}">
      <dsp:nvSpPr>
        <dsp:cNvPr id="0" name=""/>
        <dsp:cNvSpPr/>
      </dsp:nvSpPr>
      <dsp:spPr>
        <a:xfrm>
          <a:off x="3692009" y="1847519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childNodes</a:t>
          </a:r>
          <a:endParaRPr lang="zh-CN" altLang="en-US" sz="1800" kern="1200" dirty="0"/>
        </a:p>
      </dsp:txBody>
      <dsp:txXfrm>
        <a:off x="3715490" y="1871000"/>
        <a:ext cx="1556413" cy="754725"/>
      </dsp:txXfrm>
    </dsp:sp>
    <dsp:sp modelId="{C1FED1C1-DF7C-4252-B826-D4FDF4D7814C}">
      <dsp:nvSpPr>
        <dsp:cNvPr id="0" name=""/>
        <dsp:cNvSpPr/>
      </dsp:nvSpPr>
      <dsp:spPr>
        <a:xfrm>
          <a:off x="5295384" y="223504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00026" y="2232329"/>
        <a:ext cx="32067" cy="32067"/>
      </dsp:txXfrm>
    </dsp:sp>
    <dsp:sp modelId="{A5C01C96-7111-416A-87D1-31D233EBC9E3}">
      <dsp:nvSpPr>
        <dsp:cNvPr id="0" name=""/>
        <dsp:cNvSpPr/>
      </dsp:nvSpPr>
      <dsp:spPr>
        <a:xfrm>
          <a:off x="5936734" y="1847519"/>
          <a:ext cx="3826390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获取元素的子节点列表</a:t>
          </a:r>
          <a:endParaRPr lang="zh-CN" altLang="en-US" sz="1800" kern="1200" dirty="0"/>
        </a:p>
      </dsp:txBody>
      <dsp:txXfrm>
        <a:off x="5960215" y="1871000"/>
        <a:ext cx="3779428" cy="754725"/>
      </dsp:txXfrm>
    </dsp:sp>
    <dsp:sp modelId="{ED816C0C-5A8E-4974-B11C-FEBD0DD8F811}">
      <dsp:nvSpPr>
        <dsp:cNvPr id="0" name=""/>
        <dsp:cNvSpPr/>
      </dsp:nvSpPr>
      <dsp:spPr>
        <a:xfrm rot="1085087">
          <a:off x="2138485" y="2909755"/>
          <a:ext cx="159286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92869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5098" y="2883249"/>
        <a:ext cx="79643" cy="79643"/>
      </dsp:txXfrm>
    </dsp:sp>
    <dsp:sp modelId="{F8E6EE02-31D7-46B1-B41E-7CC543D1A970}">
      <dsp:nvSpPr>
        <dsp:cNvPr id="0" name=""/>
        <dsp:cNvSpPr/>
      </dsp:nvSpPr>
      <dsp:spPr>
        <a:xfrm>
          <a:off x="3692009" y="2769460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previousSibling</a:t>
          </a:r>
          <a:endParaRPr lang="zh-CN" altLang="en-US" sz="1800" kern="1200" dirty="0"/>
        </a:p>
      </dsp:txBody>
      <dsp:txXfrm>
        <a:off x="3715490" y="2792941"/>
        <a:ext cx="1556413" cy="754725"/>
      </dsp:txXfrm>
    </dsp:sp>
    <dsp:sp modelId="{E64394F2-3A53-4DCF-89F1-E7759355FB06}">
      <dsp:nvSpPr>
        <dsp:cNvPr id="0" name=""/>
        <dsp:cNvSpPr/>
      </dsp:nvSpPr>
      <dsp:spPr>
        <a:xfrm>
          <a:off x="5295384" y="3156988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00026" y="3154270"/>
        <a:ext cx="32067" cy="32067"/>
      </dsp:txXfrm>
    </dsp:sp>
    <dsp:sp modelId="{E25AD764-F2B9-4172-9EE7-CB1D6BB57B3C}">
      <dsp:nvSpPr>
        <dsp:cNvPr id="0" name=""/>
        <dsp:cNvSpPr/>
      </dsp:nvSpPr>
      <dsp:spPr>
        <a:xfrm>
          <a:off x="5936734" y="2769460"/>
          <a:ext cx="3853054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获取已知节点的前一个节点</a:t>
          </a:r>
          <a:r>
            <a:rPr lang="en-US" altLang="zh-CN" sz="1800" kern="1200" dirty="0" smtClean="0"/>
            <a:t>(</a:t>
          </a:r>
          <a:r>
            <a:rPr lang="zh-CN" altLang="en-US" sz="1800" kern="1200" smtClean="0"/>
            <a:t>哥哥</a:t>
          </a:r>
          <a:r>
            <a:rPr lang="en-US" altLang="zh-CN" sz="1800" kern="1200" smtClean="0"/>
            <a:t>)</a:t>
          </a:r>
          <a:endParaRPr lang="zh-CN" altLang="en-US" sz="1800" kern="1200" dirty="0"/>
        </a:p>
      </dsp:txBody>
      <dsp:txXfrm>
        <a:off x="5960215" y="2792941"/>
        <a:ext cx="3806092" cy="754725"/>
      </dsp:txXfrm>
    </dsp:sp>
    <dsp:sp modelId="{B6A372FF-4893-4AE7-AEEC-4FC638A381E2}">
      <dsp:nvSpPr>
        <dsp:cNvPr id="0" name=""/>
        <dsp:cNvSpPr/>
      </dsp:nvSpPr>
      <dsp:spPr>
        <a:xfrm rot="2585348">
          <a:off x="1898225" y="3370726"/>
          <a:ext cx="207338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73389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83085" y="3332207"/>
        <a:ext cx="103669" cy="103669"/>
      </dsp:txXfrm>
    </dsp:sp>
    <dsp:sp modelId="{97FB0D92-26ED-45F2-865D-8D04B2BFEDBD}">
      <dsp:nvSpPr>
        <dsp:cNvPr id="0" name=""/>
        <dsp:cNvSpPr/>
      </dsp:nvSpPr>
      <dsp:spPr>
        <a:xfrm>
          <a:off x="3692009" y="3691400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nextSibling</a:t>
          </a:r>
          <a:endParaRPr lang="zh-CN" altLang="en-US" sz="1800" kern="1200" dirty="0"/>
        </a:p>
      </dsp:txBody>
      <dsp:txXfrm>
        <a:off x="3715490" y="3714881"/>
        <a:ext cx="1556413" cy="754725"/>
      </dsp:txXfrm>
    </dsp:sp>
    <dsp:sp modelId="{720BD607-F53F-4B96-B04F-68299336E56D}">
      <dsp:nvSpPr>
        <dsp:cNvPr id="0" name=""/>
        <dsp:cNvSpPr/>
      </dsp:nvSpPr>
      <dsp:spPr>
        <a:xfrm>
          <a:off x="5295384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00026" y="4076210"/>
        <a:ext cx="32067" cy="32067"/>
      </dsp:txXfrm>
    </dsp:sp>
    <dsp:sp modelId="{DB26A511-556B-4872-9E00-538BEFE20B42}">
      <dsp:nvSpPr>
        <dsp:cNvPr id="0" name=""/>
        <dsp:cNvSpPr/>
      </dsp:nvSpPr>
      <dsp:spPr>
        <a:xfrm>
          <a:off x="5936734" y="3691400"/>
          <a:ext cx="3784831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获取已知节点的后一个节点</a:t>
          </a:r>
          <a:endParaRPr lang="zh-CN" altLang="en-US" sz="1800" kern="1200" dirty="0"/>
        </a:p>
      </dsp:txBody>
      <dsp:txXfrm>
        <a:off x="5960215" y="3714881"/>
        <a:ext cx="3737869" cy="754725"/>
      </dsp:txXfrm>
    </dsp:sp>
    <dsp:sp modelId="{12FD7BEA-D5EE-4EC4-8B29-C36D9FBF7EFF}">
      <dsp:nvSpPr>
        <dsp:cNvPr id="0" name=""/>
        <dsp:cNvSpPr/>
      </dsp:nvSpPr>
      <dsp:spPr>
        <a:xfrm rot="3424513">
          <a:off x="1542027" y="3831696"/>
          <a:ext cx="27857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85785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65275" y="3775367"/>
        <a:ext cx="139289" cy="139289"/>
      </dsp:txXfrm>
    </dsp:sp>
    <dsp:sp modelId="{7FFBF0BE-9B30-4C93-85D5-6149FD189CE5}">
      <dsp:nvSpPr>
        <dsp:cNvPr id="0" name=""/>
        <dsp:cNvSpPr/>
      </dsp:nvSpPr>
      <dsp:spPr>
        <a:xfrm>
          <a:off x="3692009" y="4613341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parentNode</a:t>
          </a:r>
          <a:endParaRPr lang="zh-CN" altLang="en-US" sz="1800" kern="1200" dirty="0"/>
        </a:p>
      </dsp:txBody>
      <dsp:txXfrm>
        <a:off x="3715490" y="4636822"/>
        <a:ext cx="1556413" cy="754725"/>
      </dsp:txXfrm>
    </dsp:sp>
    <dsp:sp modelId="{F13228C2-6120-4DE6-8DD7-775A650281AA}">
      <dsp:nvSpPr>
        <dsp:cNvPr id="0" name=""/>
        <dsp:cNvSpPr/>
      </dsp:nvSpPr>
      <dsp:spPr>
        <a:xfrm>
          <a:off x="5295384" y="500086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00026" y="4998151"/>
        <a:ext cx="32067" cy="32067"/>
      </dsp:txXfrm>
    </dsp:sp>
    <dsp:sp modelId="{DCA455DA-95BB-4CDB-9CC9-F800D08F13A3}">
      <dsp:nvSpPr>
        <dsp:cNvPr id="0" name=""/>
        <dsp:cNvSpPr/>
      </dsp:nvSpPr>
      <dsp:spPr>
        <a:xfrm>
          <a:off x="5936734" y="4613341"/>
          <a:ext cx="3847170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获取已知节点的父节点</a:t>
          </a:r>
          <a:endParaRPr lang="zh-CN" altLang="en-US" sz="1800" kern="1200" dirty="0"/>
        </a:p>
      </dsp:txBody>
      <dsp:txXfrm>
        <a:off x="5960215" y="4636822"/>
        <a:ext cx="3800208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ADA4-E729-4AEC-93EC-19AE4B6E1459}">
      <dsp:nvSpPr>
        <dsp:cNvPr id="0" name=""/>
        <dsp:cNvSpPr/>
      </dsp:nvSpPr>
      <dsp:spPr>
        <a:xfrm>
          <a:off x="0" y="2469543"/>
          <a:ext cx="168626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节点操作</a:t>
          </a:r>
          <a:endParaRPr lang="zh-CN" altLang="en-US" sz="1600" b="1" kern="1200" dirty="0"/>
        </a:p>
      </dsp:txBody>
      <dsp:txXfrm>
        <a:off x="16886" y="2486429"/>
        <a:ext cx="1652490" cy="542771"/>
      </dsp:txXfrm>
    </dsp:sp>
    <dsp:sp modelId="{EEC12C49-941D-4A96-A29B-D5E49FE39EEC}">
      <dsp:nvSpPr>
        <dsp:cNvPr id="0" name=""/>
        <dsp:cNvSpPr/>
      </dsp:nvSpPr>
      <dsp:spPr>
        <a:xfrm rot="18002485">
          <a:off x="1147423" y="1813806"/>
          <a:ext cx="215805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158055" y="99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329218" y="1769788"/>
        <a:ext cx="3794466" cy="107902"/>
      </dsp:txXfrm>
    </dsp:sp>
    <dsp:sp modelId="{D6304559-916E-4486-B4CB-7D31B5A10BE7}">
      <dsp:nvSpPr>
        <dsp:cNvPr id="0" name=""/>
        <dsp:cNvSpPr/>
      </dsp:nvSpPr>
      <dsp:spPr>
        <a:xfrm>
          <a:off x="2766640" y="601392"/>
          <a:ext cx="168626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创建节点</a:t>
          </a:r>
          <a:endParaRPr lang="zh-CN" altLang="en-US" sz="1600" b="1" kern="1200" dirty="0"/>
        </a:p>
      </dsp:txBody>
      <dsp:txXfrm>
        <a:off x="2783526" y="618278"/>
        <a:ext cx="1652490" cy="542771"/>
      </dsp:txXfrm>
    </dsp:sp>
    <dsp:sp modelId="{58C9ABE0-46CA-45F6-8B36-986C93BAB363}">
      <dsp:nvSpPr>
        <dsp:cNvPr id="0" name=""/>
        <dsp:cNvSpPr/>
      </dsp:nvSpPr>
      <dsp:spPr>
        <a:xfrm rot="18795141">
          <a:off x="4328411" y="591687"/>
          <a:ext cx="79095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790956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33602" y="581846"/>
        <a:ext cx="1780574" cy="39547"/>
      </dsp:txXfrm>
    </dsp:sp>
    <dsp:sp modelId="{2135DD2B-E030-44BC-BC99-38852CA710CE}">
      <dsp:nvSpPr>
        <dsp:cNvPr id="0" name=""/>
        <dsp:cNvSpPr/>
      </dsp:nvSpPr>
      <dsp:spPr>
        <a:xfrm>
          <a:off x="4994876" y="25305"/>
          <a:ext cx="4309603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createElement</a:t>
          </a:r>
          <a:r>
            <a:rPr lang="zh-CN" altLang="en-US" sz="1600" b="1" kern="1200" dirty="0" smtClean="0"/>
            <a:t>创建元素节点</a:t>
          </a:r>
          <a:r>
            <a:rPr lang="en-US" altLang="zh-CN" sz="1600" b="1" kern="1200" dirty="0" smtClean="0"/>
            <a:t>(</a:t>
          </a:r>
          <a:r>
            <a:rPr lang="zh-CN" altLang="en-US" sz="1600" b="1" kern="1200" dirty="0" smtClean="0"/>
            <a:t>常用</a:t>
          </a:r>
          <a:r>
            <a:rPr lang="en-US" altLang="zh-CN" sz="1600" b="1" kern="1200" dirty="0" smtClean="0"/>
            <a:t>)</a:t>
          </a:r>
          <a:endParaRPr lang="zh-CN" altLang="en-US" sz="1600" b="1" kern="1200" dirty="0"/>
        </a:p>
      </dsp:txBody>
      <dsp:txXfrm>
        <a:off x="5011762" y="42191"/>
        <a:ext cx="4275831" cy="542771"/>
      </dsp:txXfrm>
    </dsp:sp>
    <dsp:sp modelId="{D786A92A-71BF-4F38-AD72-130636D0EB48}">
      <dsp:nvSpPr>
        <dsp:cNvPr id="0" name=""/>
        <dsp:cNvSpPr/>
      </dsp:nvSpPr>
      <dsp:spPr>
        <a:xfrm rot="417577">
          <a:off x="4450891" y="912810"/>
          <a:ext cx="54599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5996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978282" y="909093"/>
        <a:ext cx="1491213" cy="27299"/>
      </dsp:txXfrm>
    </dsp:sp>
    <dsp:sp modelId="{7FFB5142-792C-4CEE-9245-C0145C447825}">
      <dsp:nvSpPr>
        <dsp:cNvPr id="0" name=""/>
        <dsp:cNvSpPr/>
      </dsp:nvSpPr>
      <dsp:spPr>
        <a:xfrm>
          <a:off x="4994876" y="667551"/>
          <a:ext cx="4282171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createAttribute</a:t>
          </a:r>
          <a:r>
            <a:rPr lang="zh-CN" altLang="en-US" sz="1600" b="1" kern="1200" dirty="0" smtClean="0"/>
            <a:t>创建属性节点</a:t>
          </a:r>
          <a:endParaRPr lang="zh-CN" altLang="en-US" sz="1600" b="1" kern="1200" dirty="0"/>
        </a:p>
      </dsp:txBody>
      <dsp:txXfrm>
        <a:off x="5011762" y="684437"/>
        <a:ext cx="4248399" cy="542771"/>
      </dsp:txXfrm>
    </dsp:sp>
    <dsp:sp modelId="{111412C6-1DA1-4595-995A-B33C53695044}">
      <dsp:nvSpPr>
        <dsp:cNvPr id="0" name=""/>
        <dsp:cNvSpPr/>
      </dsp:nvSpPr>
      <dsp:spPr>
        <a:xfrm rot="3179013">
          <a:off x="4273778" y="1239128"/>
          <a:ext cx="90022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0222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35459" y="1226555"/>
        <a:ext cx="1776860" cy="45011"/>
      </dsp:txXfrm>
    </dsp:sp>
    <dsp:sp modelId="{513F5B2C-2B39-40DB-8502-6867FDC30E93}">
      <dsp:nvSpPr>
        <dsp:cNvPr id="0" name=""/>
        <dsp:cNvSpPr/>
      </dsp:nvSpPr>
      <dsp:spPr>
        <a:xfrm>
          <a:off x="4994876" y="1320186"/>
          <a:ext cx="432398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createTextNode</a:t>
          </a:r>
          <a:r>
            <a:rPr lang="zh-CN" altLang="en-US" sz="1600" b="1" kern="1200" dirty="0" smtClean="0"/>
            <a:t>创建文本节点</a:t>
          </a:r>
          <a:endParaRPr lang="zh-CN" altLang="en-US" sz="1600" b="1" kern="1200" dirty="0"/>
        </a:p>
      </dsp:txBody>
      <dsp:txXfrm>
        <a:off x="5011762" y="1337072"/>
        <a:ext cx="4290210" cy="542771"/>
      </dsp:txXfrm>
    </dsp:sp>
    <dsp:sp modelId="{7D14F3F7-4A2C-4912-8DE2-D27A9E071AD6}">
      <dsp:nvSpPr>
        <dsp:cNvPr id="0" name=""/>
        <dsp:cNvSpPr/>
      </dsp:nvSpPr>
      <dsp:spPr>
        <a:xfrm rot="20717660">
          <a:off x="1669409" y="2617280"/>
          <a:ext cx="102895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28951" y="99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b="1" kern="1200"/>
        </a:p>
      </dsp:txBody>
      <dsp:txXfrm>
        <a:off x="852594" y="2601489"/>
        <a:ext cx="2662582" cy="51447"/>
      </dsp:txXfrm>
    </dsp:sp>
    <dsp:sp modelId="{34FEB7B9-B1BC-4F4F-B9BC-0407FCA1339E}">
      <dsp:nvSpPr>
        <dsp:cNvPr id="0" name=""/>
        <dsp:cNvSpPr/>
      </dsp:nvSpPr>
      <dsp:spPr>
        <a:xfrm>
          <a:off x="2681507" y="2208340"/>
          <a:ext cx="168626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插入节点</a:t>
          </a:r>
          <a:endParaRPr lang="zh-CN" altLang="en-US" sz="1600" b="1" kern="1200" dirty="0"/>
        </a:p>
      </dsp:txBody>
      <dsp:txXfrm>
        <a:off x="2698393" y="2225226"/>
        <a:ext cx="1652490" cy="542771"/>
      </dsp:txXfrm>
    </dsp:sp>
    <dsp:sp modelId="{8974E16F-39DF-47A0-8C1E-D25CA332663F}">
      <dsp:nvSpPr>
        <dsp:cNvPr id="0" name=""/>
        <dsp:cNvSpPr/>
      </dsp:nvSpPr>
      <dsp:spPr>
        <a:xfrm rot="20315301">
          <a:off x="4344524" y="2363725"/>
          <a:ext cx="67359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73596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47348" y="2356818"/>
        <a:ext cx="1667949" cy="33679"/>
      </dsp:txXfrm>
    </dsp:sp>
    <dsp:sp modelId="{2314A5E6-D6B4-4500-A1F7-046FA1120840}">
      <dsp:nvSpPr>
        <dsp:cNvPr id="0" name=""/>
        <dsp:cNvSpPr/>
      </dsp:nvSpPr>
      <dsp:spPr>
        <a:xfrm>
          <a:off x="4994876" y="1962432"/>
          <a:ext cx="4338361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appendChild</a:t>
          </a:r>
          <a:r>
            <a:rPr lang="zh-CN" altLang="en-US" sz="1600" b="1" kern="1200" dirty="0" smtClean="0"/>
            <a:t>向其子节点列表末尾添加</a:t>
          </a:r>
          <a:endParaRPr lang="zh-CN" altLang="en-US" sz="1600" b="1" kern="1200" dirty="0"/>
        </a:p>
      </dsp:txBody>
      <dsp:txXfrm>
        <a:off x="5011762" y="1979318"/>
        <a:ext cx="4304589" cy="542771"/>
      </dsp:txXfrm>
    </dsp:sp>
    <dsp:sp modelId="{E3FB6318-9648-436F-AF80-4EF37426C03B}">
      <dsp:nvSpPr>
        <dsp:cNvPr id="0" name=""/>
        <dsp:cNvSpPr/>
      </dsp:nvSpPr>
      <dsp:spPr>
        <a:xfrm rot="1937604">
          <a:off x="4310396" y="2684848"/>
          <a:ext cx="74185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741853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27071" y="2676234"/>
        <a:ext cx="1708504" cy="37092"/>
      </dsp:txXfrm>
    </dsp:sp>
    <dsp:sp modelId="{679E79D2-6401-4F12-8DF1-A418D8F55715}">
      <dsp:nvSpPr>
        <dsp:cNvPr id="0" name=""/>
        <dsp:cNvSpPr/>
      </dsp:nvSpPr>
      <dsp:spPr>
        <a:xfrm>
          <a:off x="4994876" y="2604678"/>
          <a:ext cx="4344887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insertBefore</a:t>
          </a:r>
          <a:r>
            <a:rPr lang="zh-CN" altLang="en-US" sz="1600" b="1" kern="1200" dirty="0" smtClean="0"/>
            <a:t>在已知子节点前插入</a:t>
          </a:r>
          <a:endParaRPr lang="zh-CN" altLang="en-US" sz="1600" b="1" kern="1200" dirty="0"/>
        </a:p>
      </dsp:txBody>
      <dsp:txXfrm>
        <a:off x="5011762" y="2621564"/>
        <a:ext cx="4311115" cy="542771"/>
      </dsp:txXfrm>
    </dsp:sp>
    <dsp:sp modelId="{0E0B62C6-6845-43B4-A3B5-26E0A8A68C10}">
      <dsp:nvSpPr>
        <dsp:cNvPr id="0" name=""/>
        <dsp:cNvSpPr/>
      </dsp:nvSpPr>
      <dsp:spPr>
        <a:xfrm rot="2154735">
          <a:off x="1568254" y="3112020"/>
          <a:ext cx="124163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241639" y="99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b="1" kern="1200"/>
        </a:p>
      </dsp:txBody>
      <dsp:txXfrm>
        <a:off x="724477" y="3090912"/>
        <a:ext cx="2929193" cy="62081"/>
      </dsp:txXfrm>
    </dsp:sp>
    <dsp:sp modelId="{57DAF85A-5659-4248-A71E-DF2F215F2A29}">
      <dsp:nvSpPr>
        <dsp:cNvPr id="0" name=""/>
        <dsp:cNvSpPr/>
      </dsp:nvSpPr>
      <dsp:spPr>
        <a:xfrm>
          <a:off x="2691885" y="3197820"/>
          <a:ext cx="168626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替换节点</a:t>
          </a:r>
          <a:endParaRPr lang="zh-CN" altLang="en-US" sz="1600" b="1" kern="1200" dirty="0"/>
        </a:p>
      </dsp:txBody>
      <dsp:txXfrm>
        <a:off x="2708771" y="3214706"/>
        <a:ext cx="1652490" cy="542771"/>
      </dsp:txXfrm>
    </dsp:sp>
    <dsp:sp modelId="{8409D220-687E-4D13-9652-4A4E3D0A84CB}">
      <dsp:nvSpPr>
        <dsp:cNvPr id="0" name=""/>
        <dsp:cNvSpPr/>
      </dsp:nvSpPr>
      <dsp:spPr>
        <a:xfrm rot="149923">
          <a:off x="4377854" y="3489616"/>
          <a:ext cx="61731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7315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86103" y="3484116"/>
        <a:ext cx="1600817" cy="30865"/>
      </dsp:txXfrm>
    </dsp:sp>
    <dsp:sp modelId="{F61708E6-F1EF-4F51-96F2-8D4CA75DDCCE}">
      <dsp:nvSpPr>
        <dsp:cNvPr id="0" name=""/>
        <dsp:cNvSpPr/>
      </dsp:nvSpPr>
      <dsp:spPr>
        <a:xfrm>
          <a:off x="4994876" y="3224733"/>
          <a:ext cx="4373657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replaceChild</a:t>
          </a:r>
          <a:r>
            <a:rPr lang="zh-CN" altLang="en-US" sz="1600" b="1" kern="1200" dirty="0" smtClean="0"/>
            <a:t>将某子节点替换成另一个</a:t>
          </a:r>
          <a:endParaRPr lang="zh-CN" altLang="en-US" sz="1600" b="1" kern="1200" dirty="0"/>
        </a:p>
      </dsp:txBody>
      <dsp:txXfrm>
        <a:off x="5011762" y="3241619"/>
        <a:ext cx="4339885" cy="542771"/>
      </dsp:txXfrm>
    </dsp:sp>
    <dsp:sp modelId="{0776E7D0-B553-448C-B7CB-922FB566F664}">
      <dsp:nvSpPr>
        <dsp:cNvPr id="0" name=""/>
        <dsp:cNvSpPr/>
      </dsp:nvSpPr>
      <dsp:spPr>
        <a:xfrm rot="3289392">
          <a:off x="1320108" y="3453913"/>
          <a:ext cx="172755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727552" y="99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b="1" kern="1200"/>
        </a:p>
      </dsp:txBody>
      <dsp:txXfrm>
        <a:off x="457561" y="3420657"/>
        <a:ext cx="3452647" cy="86377"/>
      </dsp:txXfrm>
    </dsp:sp>
    <dsp:sp modelId="{E79A99C4-199B-4804-BCD6-FD8D0B911EB4}">
      <dsp:nvSpPr>
        <dsp:cNvPr id="0" name=""/>
        <dsp:cNvSpPr/>
      </dsp:nvSpPr>
      <dsp:spPr>
        <a:xfrm>
          <a:off x="2681507" y="3881607"/>
          <a:ext cx="168626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克隆节点</a:t>
          </a:r>
          <a:endParaRPr lang="zh-CN" altLang="en-US" sz="1600" b="1" kern="1200" dirty="0"/>
        </a:p>
      </dsp:txBody>
      <dsp:txXfrm>
        <a:off x="2698393" y="3898493"/>
        <a:ext cx="1652490" cy="542771"/>
      </dsp:txXfrm>
    </dsp:sp>
    <dsp:sp modelId="{6FA78946-6F68-4362-9038-33740FD33CDD}">
      <dsp:nvSpPr>
        <dsp:cNvPr id="0" name=""/>
        <dsp:cNvSpPr/>
      </dsp:nvSpPr>
      <dsp:spPr>
        <a:xfrm rot="33722">
          <a:off x="4367755" y="4163021"/>
          <a:ext cx="62713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27136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73470" y="4157276"/>
        <a:ext cx="1615705" cy="31356"/>
      </dsp:txXfrm>
    </dsp:sp>
    <dsp:sp modelId="{EFABEA90-2788-4E66-A552-8F9F3A497A76}">
      <dsp:nvSpPr>
        <dsp:cNvPr id="0" name=""/>
        <dsp:cNvSpPr/>
      </dsp:nvSpPr>
      <dsp:spPr>
        <a:xfrm>
          <a:off x="4994876" y="3887758"/>
          <a:ext cx="4422986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cloneNode</a:t>
          </a:r>
          <a:r>
            <a:rPr lang="zh-CN" altLang="en-US" sz="1600" b="1" kern="1200" dirty="0" smtClean="0"/>
            <a:t>创建指定节点的副本</a:t>
          </a:r>
          <a:r>
            <a:rPr lang="en-US" altLang="zh-CN" sz="1600" b="1" kern="1200" dirty="0" smtClean="0"/>
            <a:t>(</a:t>
          </a:r>
          <a:r>
            <a:rPr lang="zh-CN" altLang="en-US" sz="1600" b="1" kern="1200" dirty="0" smtClean="0"/>
            <a:t>参数</a:t>
          </a:r>
          <a:r>
            <a:rPr lang="en-US" altLang="zh-CN" sz="1600" b="1" kern="1200" dirty="0" smtClean="0"/>
            <a:t>true | false)</a:t>
          </a:r>
          <a:endParaRPr lang="zh-CN" altLang="en-US" sz="1600" b="1" kern="1200" dirty="0"/>
        </a:p>
      </dsp:txBody>
      <dsp:txXfrm>
        <a:off x="5011762" y="3904644"/>
        <a:ext cx="4389214" cy="542771"/>
      </dsp:txXfrm>
    </dsp:sp>
    <dsp:sp modelId="{D66E24FE-1480-433B-9E18-AB69224FDA2B}">
      <dsp:nvSpPr>
        <dsp:cNvPr id="0" name=""/>
        <dsp:cNvSpPr/>
      </dsp:nvSpPr>
      <dsp:spPr>
        <a:xfrm rot="3866154">
          <a:off x="1038796" y="3775325"/>
          <a:ext cx="22778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277884" y="99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124337" y="3728310"/>
        <a:ext cx="4106803" cy="113894"/>
      </dsp:txXfrm>
    </dsp:sp>
    <dsp:sp modelId="{22BA5457-2332-47DB-AE21-F27DB9A76EA8}">
      <dsp:nvSpPr>
        <dsp:cNvPr id="0" name=""/>
        <dsp:cNvSpPr/>
      </dsp:nvSpPr>
      <dsp:spPr>
        <a:xfrm>
          <a:off x="2669216" y="4524429"/>
          <a:ext cx="1686262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删除节点</a:t>
          </a:r>
          <a:endParaRPr lang="zh-CN" altLang="en-US" sz="1600" b="1" kern="1200" dirty="0"/>
        </a:p>
      </dsp:txBody>
      <dsp:txXfrm>
        <a:off x="2686102" y="4541315"/>
        <a:ext cx="1652490" cy="542771"/>
      </dsp:txXfrm>
    </dsp:sp>
    <dsp:sp modelId="{D8E5C2DA-411B-42B6-BD56-5ECB322A74C1}">
      <dsp:nvSpPr>
        <dsp:cNvPr id="0" name=""/>
        <dsp:cNvSpPr/>
      </dsp:nvSpPr>
      <dsp:spPr>
        <a:xfrm rot="87201">
          <a:off x="4355377" y="4810747"/>
          <a:ext cx="6292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29211" y="993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/>
        </a:p>
      </dsp:txBody>
      <dsp:txXfrm>
        <a:off x="3853008" y="4804950"/>
        <a:ext cx="1633948" cy="31460"/>
      </dsp:txXfrm>
    </dsp:sp>
    <dsp:sp modelId="{871370D5-DC7A-499E-9F45-D6C03181CFB2}">
      <dsp:nvSpPr>
        <dsp:cNvPr id="0" name=""/>
        <dsp:cNvSpPr/>
      </dsp:nvSpPr>
      <dsp:spPr>
        <a:xfrm>
          <a:off x="4984487" y="4540388"/>
          <a:ext cx="4436373" cy="576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removeChild</a:t>
          </a:r>
          <a:r>
            <a:rPr lang="zh-CN" altLang="en-US" sz="1600" b="1" kern="1200" dirty="0" smtClean="0"/>
            <a:t>删除指定节点</a:t>
          </a:r>
          <a:endParaRPr lang="zh-CN" altLang="en-US" sz="1600" b="1" kern="1200" dirty="0"/>
        </a:p>
      </dsp:txBody>
      <dsp:txXfrm>
        <a:off x="5001373" y="4557274"/>
        <a:ext cx="4402601" cy="542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6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4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6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1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4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3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1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6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9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2171700"/>
            <a:ext cx="4904740" cy="4247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975995"/>
            <a:ext cx="5485765" cy="17049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5058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课：</a:t>
            </a:r>
          </a:p>
          <a:p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829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节点操作（一）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541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appendChild()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在指定节点的最后一个子节点列表之后添加一个新的子节点。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appendChild(newnode)</a:t>
            </a:r>
          </a:p>
          <a:p>
            <a:pPr fontAlgn="auto">
              <a:lnSpc>
                <a:spcPct val="100000"/>
              </a:lnSpc>
            </a:pPr>
            <a:endParaRPr lang="en-US" altLang="zh-CN" sz="14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 id="thisid"&gt;php&lt;/li&gt;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&lt;ul id="test"&gt;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&lt;li&gt;HTML&lt;/li&gt;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&lt;li&gt;JavaScript&lt;/li&gt;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&lt;/ul&gt;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otest = document.getElementById("test");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thisid = document.getElementById("thisid");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otest.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appendChild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(thisid)；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 	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&lt;ul id="test"&gt;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&lt;li&gt;HTML&lt;/li&gt;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&lt;li&gt;JavaScript&lt;/li&gt;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 id="thisid"&gt;php&lt;/li&gt;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 	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&lt;/ul&gt;</a:t>
            </a: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appendChild()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方法，( )内的参数是节点对象。但是这个节点对象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不能是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父元素本身以及父元素的祖先元素，但可以是其他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已经存在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的页面节点，当插入已经存在的节点时，实际上是将该节点直接插入父元素的末尾，从而改变了其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原先的文档位置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如果要插入一个并不存在的节点，必须先用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createElement()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方法先创建一个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&lt;ul id="test"&gt;&lt;/ul&gt;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otest = document.getElementById("test");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newNode=document.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createElement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("li");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newNode.innerHTML='PHP';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otest.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appendChild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newNode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)；</a:t>
            </a:r>
            <a:endParaRPr lang="en-US" altLang="zh-CN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5995" y="312600"/>
            <a:ext cx="2829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节点操作（二）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556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insertBefore()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方法可在已有的某个子节点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插入一个新的子节点。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insertBefore(newnode,node)</a:t>
            </a:r>
            <a:endParaRPr lang="en-US" altLang="zh-CN" sz="14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newnode: 要插入的新节点。node: 指定此节点前插入节点。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&lt;ul id="test"&gt;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&lt;li&gt;JavaScript&lt;/li&gt;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&lt;/ul&gt; 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otest = document.getElementById("test");  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node = document.createElement("li")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node.innerHTML="php"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otest.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insertBefore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(node,otest.childNodes[1])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 	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&lt;ul id="test"&gt;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&lt;li&gt;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php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&lt;/li&gt;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&lt;li&gt;JavaScript&lt;/li&gt;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 	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&lt;/ul&gt;</a:t>
            </a: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3990" y="1129030"/>
            <a:ext cx="5033645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removeChild()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从子节点列表中删除某个节点。如删除成功，此方法可返回被删除的节点，如失败，则返回 NULL。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ode.removeChild(node)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 ：必需，指定需要删除的节点。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&lt;div id="content"&gt;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&lt;h1&gt;html&lt;/h1&gt;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&lt;h1&gt;php&lt;/h1&gt;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&lt;/div&gt;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content=document.getElementById("content");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content.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removeChild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(childnodes[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])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r>
              <a:rPr lang="zh-CN" altLang="zh-CN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zh-CN" altLang="en-US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知识脑图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22524857"/>
              </p:ext>
            </p:extLst>
          </p:nvPr>
        </p:nvGraphicFramePr>
        <p:xfrm>
          <a:off x="945574" y="914400"/>
          <a:ext cx="10110354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62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915" y="946785"/>
            <a:ext cx="6331585" cy="518731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146235"/>
            <a:ext cx="3441700" cy="2425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728" y="3949700"/>
            <a:ext cx="509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第一个元素位置插入元素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元素的个数不能超过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如果超过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删除最早出现的元素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87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915" y="946785"/>
            <a:ext cx="6061075" cy="522541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200" y="3872231"/>
            <a:ext cx="509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点击按钮将元素上移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下移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如果第一个元素再上移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提示到头了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如果最后一个元素再下移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提示到尾了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298258"/>
            <a:ext cx="3632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728" y="1050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留言板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5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829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获取标签属性值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20395" y="1127125"/>
            <a:ext cx="539559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访问标签属性值的方法</a:t>
            </a:r>
          </a:p>
          <a:p>
            <a:pPr fontAlgn="auto">
              <a:lnSpc>
                <a:spcPct val="100000"/>
              </a:lnSpc>
            </a:pPr>
            <a:endParaRPr lang="zh-CN"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第一种：</a:t>
            </a:r>
          </a:p>
          <a:p>
            <a:pPr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</a:t>
            </a: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操作符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</a:t>
            </a: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访问标签属性。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type="text" name="input" id="input1" value="1" /&gt;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oInput=document.getElementById("input1");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oInput.type==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"text"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  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oInput[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"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"text"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oInput.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"input"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oInput[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name 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"input"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oInput.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"input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  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oInput[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"input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oInput.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     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oInput[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若需要访问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的值，不能使用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.class,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需要使用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className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39865" y="1708785"/>
            <a:ext cx="5363210" cy="3794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第二种：</a:t>
            </a:r>
            <a:r>
              <a:rPr sz="16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sz="16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getAttribute</a:t>
            </a:r>
            <a:r>
              <a:rPr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r>
              <a:rPr 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标签属性值。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 title="</a:t>
            </a:r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li"&gt;HTML&lt;/li&gt;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aLi=document.getElementsByTagName("li");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aLi[0].</a:t>
            </a:r>
            <a:r>
              <a:rPr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getAttribute</a:t>
            </a:r>
            <a:r>
              <a:rPr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'title'</a:t>
            </a:r>
            <a:r>
              <a:rPr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</a:t>
            </a:r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sz="16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etAttribute</a:t>
            </a:r>
            <a:r>
              <a:rPr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r>
              <a:rPr 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标签属性值。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&lt;li title="li"&gt;HTML&lt;/li&gt;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con=document.getElementsByTagName("li");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con.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etAttribute</a:t>
            </a:r>
            <a:r>
              <a:rPr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'title'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,'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第二个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li'</a:t>
            </a:r>
            <a:r>
              <a:rPr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li</a:t>
            </a:r>
            <a:endParaRPr lang="zh-CN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575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获取元素样式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获取行间样式</a:t>
            </a:r>
          </a:p>
          <a:p>
            <a:pPr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一：使用</a:t>
            </a:r>
            <a:r>
              <a:rPr 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.style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获取或者设置行间样式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lvl="1"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id="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1"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width:100px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&lt;/div&gt;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oDiv=document.getElementById("div1");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sWidth=oDiv.style.width;    //100px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oDiv.style.width='200px'</a:t>
            </a:r>
          </a:p>
          <a:p>
            <a:pPr lvl="1"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操作符</a:t>
            </a:r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只能获取行间样式，不能获取元素的最终样式。</a:t>
            </a:r>
          </a:p>
          <a:p>
            <a:pPr fontAlgn="auto">
              <a:lnSpc>
                <a:spcPct val="100000"/>
              </a:lnSpc>
            </a:pPr>
            <a:endParaRPr lang="zh-CN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6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获取最终样式：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IE8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及其以下版本使用</a:t>
            </a:r>
            <a:r>
              <a:rPr lang="zh-CN" altLang="zh-CN" sz="16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currentStyle</a:t>
            </a:r>
            <a:r>
              <a:rPr lang="zh-CN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IE9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zh-CN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其他浏览器使用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getComputedStyle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两种方法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都只能获取，不能设置。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184910"/>
            <a:ext cx="5363210" cy="466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最终样式函数封装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 getStyle(obj, attr){   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获取最终样式函数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if(window.getComputedStyle){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return 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getComputedStyle</a:t>
            </a: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(obj)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[attr]</a:t>
            </a: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}else{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return obj.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currentStyle</a:t>
            </a: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[attr];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}	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};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id="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1"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width:100px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&lt;/div&gt;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oDiv=document.getElementById("div1");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getStyle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(oDiv, 'width'）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575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设置元素样式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获取或设置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最终样式函数封装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(obj, attr, val){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if(!val){   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没有第三个参数时函数实现获取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if(window.getComputedStyle){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return getComputedStyle(obj)[attr];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}else{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return  obj.currentStyle[attr];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}			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}else{    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有第三个参数时函数实现设置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obj.style[attr]=val;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};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184910"/>
            <a:ext cx="53632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id="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1"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width:100px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&lt;/div&gt;</a:t>
            </a:r>
          </a:p>
          <a:p>
            <a:pPr fontAlgn="auto"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oDiv=document.getElementById("div1");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sWidth=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(oDIv</a:t>
            </a:r>
            <a:r>
              <a:rPr lang="zh-CN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width)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   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(oDIv</a:t>
            </a:r>
            <a:r>
              <a:rPr lang="zh-CN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width</a:t>
            </a:r>
            <a:r>
              <a:rPr lang="zh-CN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200px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         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width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200px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067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在文档对象模型 (DOM) 中，每个节点都是一个对象。DOM 节点有三个重要的属性 ：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nodeName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: 节点的名称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nodeValue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：节点的值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nodeType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：节点的类型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一、nodeName 属性: 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节点的名称，是只读的。</a:t>
            </a:r>
          </a:p>
          <a:p>
            <a:pPr fontAlgn="auto">
              <a:lnSpc>
                <a:spcPct val="100000"/>
              </a:lnSpc>
            </a:pPr>
            <a:endParaRPr lang="zh-CN" altLang="en-US" sz="16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元素节点的 nodeName 与标签名相同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属性节点的 nodeName 是属性的名称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文本节点的 nodeName 永远是 #text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文档节点的 nodeName 永远是 #document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184910"/>
            <a:ext cx="5363210" cy="521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lang="zh-CN" altLang="en-US" sz="16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nodeValue 属性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：节点的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元素节点的 nodeValue 是 undefined 或 null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文本节点的 nodeValue 是文本自身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属性节点的 nodeValue 是属性的值</a:t>
            </a:r>
          </a:p>
          <a:p>
            <a:pPr fontAlgn="auto">
              <a:lnSpc>
                <a:spcPct val="100000"/>
              </a:lnSpc>
            </a:pPr>
            <a:endParaRPr lang="zh-CN" altLang="en-US" sz="16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三、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nodeType 属性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节点的类型，是只读的。以下常用的几种结点类型:</a:t>
            </a:r>
          </a:p>
          <a:p>
            <a:pPr fontAlgn="auto">
              <a:lnSpc>
                <a:spcPct val="100000"/>
              </a:lnSpc>
            </a:pPr>
            <a:endParaRPr lang="zh-CN" altLang="en-US" sz="16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元素类型    节点类型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元素          1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   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文本          3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注释          8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文档          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829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节点访问（一）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53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</a:t>
            </a: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childNodes</a:t>
            </a: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</a:t>
            </a: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childNodes。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能使用节点属性访问节点的也必须是一个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通过childNodes获取到的是子节点的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集合，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可通过数组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下标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的方式访问相应位置上的子节点。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&lt;div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id='div1'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javascript  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&lt;p&gt;javascript&lt;/p&gt;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&lt;div&gt;jQuery&lt;/div&gt;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&lt;h5&gt;PHP&lt;/h5&gt;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&lt;/div&gt;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oDiv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=document.getElementBy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("div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")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aChild=oDiv.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childNodes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alert(aChild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[1]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nodeName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      //p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52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firstChild。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firstChild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获得的节点是一个单一节点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</a:t>
            </a: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last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Child。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last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Child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获得的节点是一个单一节点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&lt;div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id='div1'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javascript  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&lt;p&gt;javascript&lt;/p&gt;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&lt;div&gt;jQuery&lt;/div&gt;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&lt;h5&gt;PHP&lt;/h5&gt;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&lt;/div&gt;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oDiv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=document.getElementBy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("div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")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oChild=oDiv.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firstChild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alert(oChild.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nodeName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      //#text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oChild=oDiv.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last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Child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alert(oChild.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nodeName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      //#text</a:t>
            </a: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82956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节点访问（二）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7070" y="1127125"/>
            <a:ext cx="5033645" cy="452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</a:t>
            </a: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parentNode</a:t>
            </a: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400" dirty="0" err="1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Node.parentNode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访问祖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Node.parentNode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parentNode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parentNode</a:t>
            </a: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&lt;div id="text"&gt;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&lt;p id="con"&gt;parentNode&lt;/p&gt;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&lt;/div&gt;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mynode= document.getElementById("con");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parent=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mynode.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parentNode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.nodeName</a:t>
            </a:r>
            <a:endParaRPr lang="en-US" altLang="zh-CN" sz="14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document.write(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  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//div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3990" y="1129030"/>
            <a:ext cx="5033645" cy="54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访问兄弟节点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nextSibling和previousSibling。</a:t>
            </a:r>
          </a:p>
          <a:p>
            <a:pPr fontAlgn="auto">
              <a:lnSpc>
                <a:spcPct val="100000"/>
              </a:lnSpc>
            </a:pPr>
            <a:endParaRPr lang="zh-CN" altLang="en-US" sz="16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ode.nextSibling。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nextSibling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属性可返回某个节点之后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紧跟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的节点。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ode.previousSibling。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previousSibling 属性可返回某个节点之前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紧跟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的节点。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下元素与元素间的</a:t>
            </a:r>
            <a:r>
              <a:rPr lang="zh-CN" altLang="en-US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r>
              <a:rPr lang="zh-CN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也算作节点。因此获取兄弟节点时需要将其跳过。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get_nextSibling(n){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var x=n.nextSibling;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while (x!=null &amp;&amp; x.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nodeType!=1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x=x.nextSibling;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}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x;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13850" y="5854065"/>
            <a:ext cx="2594621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//nodeType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</a:t>
            </a:r>
            <a:r>
              <a:rPr lang="zh-CN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的是空白符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r>
              <a:rPr lang="zh-CN" altLang="zh-CN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59291947"/>
              </p:ext>
            </p:extLst>
          </p:nvPr>
        </p:nvGraphicFramePr>
        <p:xfrm>
          <a:off x="483871" y="719666"/>
          <a:ext cx="112370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61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946785"/>
            <a:ext cx="1218438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E67C22"/>
                </a:solidFill>
              </a:rPr>
              <a:t>兼容性写法</a:t>
            </a:r>
            <a:r>
              <a:rPr lang="en-US" altLang="zh-CN" b="1" dirty="0" smtClean="0">
                <a:solidFill>
                  <a:srgbClr val="E67C22"/>
                </a:solidFill>
              </a:rPr>
              <a:t>:</a:t>
            </a: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firstNode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	if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(!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obj.firstChild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 {return 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;}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	return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obj.firstElementChild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||(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obj.firstChild.nodeType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==1?obj.firstChild:(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obj.firstChild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).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nextSibling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));</a:t>
            </a:r>
            <a:endParaRPr lang="en-US" altLang="zh-CN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lastNode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		</a:t>
            </a:r>
            <a:endParaRPr lang="en-US" altLang="zh-CN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(!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obj.lastChild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 {return 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;}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	return </a:t>
            </a:r>
            <a:r>
              <a:rPr lang="en-US" altLang="zh-CN" sz="1600" i="1" dirty="0" err="1" smtClean="0">
                <a:solidFill>
                  <a:schemeClr val="accent6">
                    <a:lumMod val="75000"/>
                  </a:schemeClr>
                </a:solidFill>
              </a:rPr>
              <a:t>obj.lastElementChild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||(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obj.lastChild.nodeType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==1?obj.lastChild:previousNode(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obj.lastChild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));</a:t>
            </a: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nextNode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(!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obj.nextSibling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{return 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;}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obj.nextElementSibling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||(</a:t>
            </a:r>
            <a:r>
              <a:rPr lang="en-US" altLang="zh-CN" sz="1600" i="1" dirty="0" err="1" smtClean="0">
                <a:solidFill>
                  <a:schemeClr val="accent6">
                    <a:lumMod val="75000"/>
                  </a:schemeClr>
                </a:solidFill>
              </a:rPr>
              <a:t>obj.nextSibling.nodeType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==1?obj.nextSibling:nextNode(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obj.nextSibling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));</a:t>
            </a: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previousNode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(!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obj.previousSibling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){return 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;}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en-US" altLang="zh-CN" sz="1600" i="1" dirty="0" err="1" smtClean="0">
                <a:solidFill>
                  <a:schemeClr val="accent6">
                    <a:lumMod val="75000"/>
                  </a:schemeClr>
                </a:solidFill>
              </a:rPr>
              <a:t>obj.previousElementSibling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||(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obj.previousSibling.nodeType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==1?obj.previousSibling:previousNode(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obj.previousSibling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));</a:t>
            </a:r>
          </a:p>
          <a:p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DOM--</a:t>
            </a:r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r>
              <a:rPr lang="zh-CN" altLang="zh-CN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1650</Words>
  <Application>Microsoft Office PowerPoint</Application>
  <PresentationFormat>宽屏</PresentationFormat>
  <Paragraphs>273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2017-04-05T01:23:00Z</dcterms:created>
  <dcterms:modified xsi:type="dcterms:W3CDTF">2019-07-04T09:15:04Z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