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95" r:id="rId3"/>
    <p:sldId id="291" r:id="rId4"/>
    <p:sldId id="292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8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1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49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91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530" y="2171700"/>
            <a:ext cx="4904740" cy="4247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975995"/>
            <a:ext cx="5485765" cy="170497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33170" y="2915285"/>
            <a:ext cx="505841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课：</a:t>
            </a:r>
          </a:p>
          <a:p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BOM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直角三角形 8"/>
          <p:cNvSpPr/>
          <p:nvPr/>
        </p:nvSpPr>
        <p:spPr>
          <a:xfrm rot="5400000">
            <a:off x="-635" y="-6350"/>
            <a:ext cx="876300" cy="876300"/>
          </a:xfrm>
          <a:prstGeom prst="rtTriangle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5770" y="896997"/>
            <a:ext cx="1115758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21310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endParaRPr lang="zh-CN" altLang="en-US" sz="200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27312" y="1195776"/>
            <a:ext cx="679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BOM:</a:t>
            </a:r>
            <a:r>
              <a:rPr kumimoji="1"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Browser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Object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Model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浏览器对象模型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40" y="1792705"/>
            <a:ext cx="8932545" cy="456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4275" y="946785"/>
            <a:ext cx="5553075" cy="56991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915" y="946785"/>
            <a:ext cx="555307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21310"/>
            <a:ext cx="401002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window.open()</a:t>
            </a:r>
            <a:r>
              <a:rPr lang="zh-CN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window.close()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620395" y="1127125"/>
            <a:ext cx="5300980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4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window.open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endParaRPr lang="zh-CN" altLang="zh-CN" sz="1400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open() 方法用于打开一个新的浏览器窗口或查找一个已命名的窗口。</a:t>
            </a:r>
          </a:p>
          <a:p>
            <a:pPr fontAlgn="auto">
              <a:lnSpc>
                <a:spcPct val="150000"/>
              </a:lnSpc>
            </a:pPr>
            <a:endParaRPr lang="zh-CN" altLang="zh-CN" sz="1400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window.open(),</a:t>
            </a:r>
            <a:r>
              <a:rPr lang="zh-CN" altLang="zh-CN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打开一个新的</a:t>
            </a:r>
            <a:r>
              <a:rPr lang="zh-CN" altLang="zh-CN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空白</a:t>
            </a:r>
            <a:r>
              <a:rPr lang="zh-CN" altLang="zh-CN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窗口。</a:t>
            </a:r>
          </a:p>
          <a:p>
            <a:pPr fontAlgn="auto">
              <a:lnSpc>
                <a:spcPct val="150000"/>
              </a:lnSpc>
            </a:pPr>
            <a:endParaRPr lang="zh-CN" altLang="zh-CN" sz="1400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打开一个新窗口并</a:t>
            </a:r>
            <a:r>
              <a:rPr lang="zh-CN" altLang="zh-CN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显示信息</a:t>
            </a:r>
            <a:r>
              <a:rPr lang="zh-CN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或者</a:t>
            </a:r>
            <a:r>
              <a:rPr lang="zh-CN" altLang="zh-CN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运行</a:t>
            </a:r>
            <a:r>
              <a:rPr lang="en-US" altLang="zh-CN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JS</a:t>
            </a:r>
            <a:r>
              <a:rPr lang="zh-CN" altLang="en-US" sz="14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</a:t>
            </a:r>
            <a:r>
              <a:rPr lang="zh-CN" altLang="zh-CN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</a:p>
          <a:p>
            <a:pPr fontAlgn="auto">
              <a:lnSpc>
                <a:spcPct val="150000"/>
              </a:lnSpc>
            </a:pPr>
            <a:r>
              <a:rPr lang="zh-CN" altLang="zh-CN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window.open().document.write("&lt;h1&gt;你好&lt;/h1&gt;");</a:t>
            </a:r>
            <a:endParaRPr lang="zh-CN" altLang="en-US" sz="1400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zh-CN" sz="1400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或者：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newWin=</a:t>
            </a:r>
            <a:r>
              <a:rPr lang="zh-CN" altLang="zh-CN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window.open()；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newWin</a:t>
            </a:r>
            <a:r>
              <a:rPr lang="zh-CN" altLang="zh-CN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.document.write("&lt;h1&gt;你好&lt;/h1&gt;");</a:t>
            </a:r>
          </a:p>
          <a:p>
            <a:pPr fontAlgn="auto">
              <a:lnSpc>
                <a:spcPct val="150000"/>
              </a:lnSpc>
            </a:pPr>
            <a:endParaRPr lang="zh-CN" altLang="zh-CN" sz="1400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54140" y="1212215"/>
            <a:ext cx="5124450" cy="49398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zh-CN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window.open(URL,name,specs,replace)</a:t>
            </a:r>
          </a:p>
          <a:p>
            <a:pPr fontAlgn="auto">
              <a:lnSpc>
                <a:spcPct val="150000"/>
              </a:lnSpc>
            </a:pPr>
            <a:endParaRPr lang="zh-CN" altLang="zh-CN" sz="1400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URL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，指明要打开的网址。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name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，指明打开方式，如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_blank</a:t>
            </a:r>
            <a:r>
              <a:rPr lang="zh-CN" altLang="zh-CN" sz="1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在新窗口打开。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specs</a:t>
            </a:r>
            <a:r>
              <a:rPr lang="zh-CN" altLang="en-US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，指明打开的项目，例如</a:t>
            </a:r>
            <a:r>
              <a:rPr lang="en-US" altLang="zh-CN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width</a:t>
            </a:r>
            <a:r>
              <a:rPr lang="zh-CN" altLang="en-US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height</a:t>
            </a:r>
            <a:r>
              <a:rPr lang="zh-CN" altLang="en-US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replace，替换或者新增历史记录。</a:t>
            </a:r>
          </a:p>
          <a:p>
            <a:pPr fontAlgn="auto">
              <a:lnSpc>
                <a:spcPct val="150000"/>
              </a:lnSpc>
            </a:pPr>
            <a:endParaRPr lang="zh-CN" altLang="en-US" sz="1400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window.close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</a:p>
          <a:p>
            <a:pPr fontAlgn="auto">
              <a:lnSpc>
                <a:spcPct val="150000"/>
              </a:lnSpc>
            </a:pPr>
            <a:r>
              <a:rPr lang="zh-CN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没有参数，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close</a:t>
            </a:r>
            <a:r>
              <a:rPr lang="zh-CN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前是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window</a:t>
            </a:r>
            <a:r>
              <a:rPr lang="zh-CN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对象，表示要关闭的窗口。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window.close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关闭当前窗口。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可关闭，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chrome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fireFox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不支持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var newWin=</a:t>
            </a:r>
            <a:r>
              <a:rPr lang="zh-CN" altLang="zh-CN" sz="14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window.open()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newWin.close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关闭新打开的窗口。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64275" y="946785"/>
            <a:ext cx="5553075" cy="56991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2915" y="946785"/>
            <a:ext cx="5553075" cy="5699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21310"/>
            <a:ext cx="456882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window.location</a:t>
            </a:r>
            <a:r>
              <a:rPr lang="zh-CN" altLang="zh-CN" sz="20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window</a:t>
            </a:r>
            <a:r>
              <a:rPr lang="en-US" altLang="zh-CN"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.n</a:t>
            </a:r>
            <a:r>
              <a:rPr sz="200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avigator</a:t>
            </a:r>
            <a:endParaRPr lang="zh-CN" altLang="zh-CN" sz="2000" dirty="0" err="1" smtClean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20395" y="1127125"/>
            <a:ext cx="5300980" cy="498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600" dirty="0" err="1" smtClean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window.location</a:t>
            </a:r>
          </a:p>
          <a:p>
            <a:pPr fontAlgn="auto">
              <a:lnSpc>
                <a:spcPct val="150000"/>
              </a:lnSpc>
            </a:pPr>
            <a:endParaRPr lang="en-US" altLang="zh-CN" sz="1600" dirty="0" err="1" smtClean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window.location</a:t>
            </a: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 用于获取或设置窗体的URL，并且可以用于解析URL。</a:t>
            </a:r>
          </a:p>
          <a:p>
            <a:pPr fontAlgn="auto">
              <a:lnSpc>
                <a:spcPct val="150000"/>
              </a:lnSpc>
            </a:pPr>
            <a:endParaRPr lang="zh-CN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window.location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en-US" altLang="zh-CN" sz="14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href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</a:p>
          <a:p>
            <a:pPr fontAlgn="auto">
              <a:lnSpc>
                <a:spcPct val="150000"/>
              </a:lnSpc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设置或返回当前页面的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</a:p>
          <a:p>
            <a:pPr fontAlgn="auto">
              <a:lnSpc>
                <a:spcPct val="150000"/>
              </a:lnSpc>
            </a:pPr>
            <a:r>
              <a:rPr lang="zh-CN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window.location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.hash     </a:t>
            </a:r>
          </a:p>
          <a:p>
            <a:pPr fontAlgn="auto">
              <a:lnSpc>
                <a:spcPct val="150000"/>
              </a:lnSpc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设置或返回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内的哈希值。即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及其后部分（锚）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window.location.search</a:t>
            </a:r>
          </a:p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设置或返回从问号开始的查询部分。</a:t>
            </a:r>
          </a:p>
          <a:p>
            <a:pPr fontAlgn="auto"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window.location.reload</a:t>
            </a:r>
            <a:r>
              <a:rPr lang="en-US" altLang="zh-CN" sz="14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</a:p>
          <a:p>
            <a:pPr fontAlgn="auto">
              <a:lnSpc>
                <a:spcPct val="150000"/>
              </a:lnSpc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刷新页面</a:t>
            </a:r>
          </a:p>
          <a:p>
            <a:pPr fontAlgn="auto">
              <a:lnSpc>
                <a:spcPct val="150000"/>
              </a:lnSpc>
            </a:pP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54140" y="1126490"/>
            <a:ext cx="5124450" cy="4556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6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window</a:t>
            </a:r>
            <a:r>
              <a:rPr lang="en-US" altLang="zh-CN" sz="16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.n</a:t>
            </a:r>
            <a:r>
              <a:rPr sz="16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avigator</a:t>
            </a:r>
            <a:endParaRPr sz="16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sz="16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avigator </a:t>
            </a:r>
            <a:r>
              <a:rPr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对象包含有关浏览器的信息，通常用于检测浏览器与操作系统的版本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  <a:p>
            <a:pPr fontAlgn="auto">
              <a:lnSpc>
                <a:spcPct val="150000"/>
              </a:lnSpc>
            </a:pPr>
            <a:endParaRPr sz="14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4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window</a:t>
            </a:r>
            <a:r>
              <a:rPr lang="en-US" altLang="zh-CN" sz="14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.n</a:t>
            </a:r>
            <a:r>
              <a:rPr sz="14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avigator</a:t>
            </a:r>
            <a:r>
              <a:rPr lang="en-US" sz="1400" dirty="0" err="1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.userAgent</a:t>
            </a:r>
            <a:endParaRPr lang="en-US" sz="14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返回用户代理头的字符串表示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就是包括浏览器版本信息等的字符串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 fontAlgn="auto">
              <a:lnSpc>
                <a:spcPct val="100000"/>
              </a:lnSpc>
            </a:pP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if(</a:t>
            </a:r>
            <a:r>
              <a:rPr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window.navigator.userAgent.search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("Chrome")!=-1){</a:t>
            </a:r>
          </a:p>
          <a:p>
            <a:pPr fontAlgn="auto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alert("</a:t>
            </a:r>
            <a:r>
              <a:rPr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这是谷歌浏览器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")</a:t>
            </a:r>
          </a:p>
          <a:p>
            <a:pPr fontAlgn="auto">
              <a:lnSpc>
                <a:spcPct val="15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}else{</a:t>
            </a:r>
          </a:p>
          <a:p>
            <a:pPr fontAlgn="auto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alert("</a:t>
            </a:r>
            <a:r>
              <a:rPr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这不是谷歌浏览器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")</a:t>
            </a:r>
          </a:p>
          <a:p>
            <a:pPr fontAlgn="auto">
              <a:lnSpc>
                <a:spcPct val="15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301</Words>
  <Application>Microsoft Office PowerPoint</Application>
  <PresentationFormat>宽屏</PresentationFormat>
  <Paragraphs>58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Microsoft YaHei</vt:lpstr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128</cp:revision>
  <dcterms:created xsi:type="dcterms:W3CDTF">2017-04-05T01:23:00Z</dcterms:created>
  <dcterms:modified xsi:type="dcterms:W3CDTF">2019-03-21T03:59:42Z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