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4A0-8712-4ED2-B446-EA9624B7BBCA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4A0-8712-4ED2-B446-EA9624B7BBCA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8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4A0-8712-4ED2-B446-EA9624B7BBCA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3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4A0-8712-4ED2-B446-EA9624B7BBCA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9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4A0-8712-4ED2-B446-EA9624B7BBCA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7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4A0-8712-4ED2-B446-EA9624B7BBCA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5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4A0-8712-4ED2-B446-EA9624B7BBCA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7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4A0-8712-4ED2-B446-EA9624B7BBCA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4A0-8712-4ED2-B446-EA9624B7BBCA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7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4A0-8712-4ED2-B446-EA9624B7BBCA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0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4A0-8712-4ED2-B446-EA9624B7BBCA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014A0-8712-4ED2-B446-EA9624B7BBCA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6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 category Service Manger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8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Ageda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r>
              <a:rPr lang="en-US" dirty="0" smtClean="0"/>
              <a:t>Data source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smtClean="0"/>
              <a:t>Accuracy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6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Category, subcategory, area and product spec are important for Service Manger ticket.</a:t>
            </a:r>
          </a:p>
          <a:p>
            <a:r>
              <a:rPr lang="en-US" dirty="0" smtClean="0"/>
              <a:t>Is it possible to auto these values by looking at the image?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3346540"/>
            <a:ext cx="10725150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81" y="4010205"/>
            <a:ext cx="60579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Coming from attachments from Service Manager Prod.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07582" y="2783038"/>
            <a:ext cx="1146220" cy="3103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</a:t>
            </a:r>
          </a:p>
          <a:p>
            <a:pPr algn="ctr"/>
            <a:r>
              <a:rPr lang="en-US" dirty="0" smtClean="0"/>
              <a:t>Attachments(300,000+)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75903" y="3450335"/>
            <a:ext cx="1146220" cy="2436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50,000+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53802" y="4559121"/>
            <a:ext cx="82210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11403" y="3593206"/>
            <a:ext cx="1146220" cy="229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44,000+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219443" y="4559121"/>
            <a:ext cx="169196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Gray/fixed </a:t>
            </a:r>
            <a:r>
              <a:rPr lang="en-US" dirty="0" err="1" smtClean="0"/>
              <a:t>sze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59491" y="3593205"/>
            <a:ext cx="1146220" cy="229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7093580" y="4559121"/>
            <a:ext cx="82210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072370" y="3593205"/>
            <a:ext cx="1120462" cy="1075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set(70%)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059491" y="4668589"/>
            <a:ext cx="1120462" cy="676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set(20%)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072370" y="5345639"/>
            <a:ext cx="1120462" cy="5412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set(10%)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6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(CNN)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9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839201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79.71%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90.54%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type(Area)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75.41%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spec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53.49%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40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102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Auto category Service Manger Images</vt:lpstr>
      <vt:lpstr>Ageda </vt:lpstr>
      <vt:lpstr>Purpose</vt:lpstr>
      <vt:lpstr>Data source</vt:lpstr>
      <vt:lpstr>Model (CNN)</vt:lpstr>
      <vt:lpstr>Algorithms</vt:lpstr>
      <vt:lpstr>Accuracy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category Service Manger Images</dc:title>
  <dc:creator>Dai, Zhen (Dai Zhen, HPIT-GADSC)</dc:creator>
  <cp:lastModifiedBy>Dai, Zhen (Dai Zhen, HPIT-GADSC)</cp:lastModifiedBy>
  <cp:revision>38</cp:revision>
  <dcterms:created xsi:type="dcterms:W3CDTF">2016-05-25T05:07:42Z</dcterms:created>
  <dcterms:modified xsi:type="dcterms:W3CDTF">2016-05-25T05:43:24Z</dcterms:modified>
</cp:coreProperties>
</file>