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3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40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BCB97-3990-426F-9530-B6CE4D013C92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CEAD3-EC65-4401-82FB-3EE9F13B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EAD3-EC65-4401-82FB-3EE9F13B5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EAD3-EC65-4401-82FB-3EE9F13B5F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r>
              <a:rPr lang="en-US" baseline="0" dirty="0" smtClean="0"/>
              <a:t> can provide more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EAD3-EC65-4401-82FB-3EE9F13B5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CEAD3-EC65-4401-82FB-3EE9F13B5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14A0-8712-4ED2-B446-EA9624B7BBC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D6EF-4227-40A2-8F3C-D31647B46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havenondemand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ategory Service Manger Images by Deep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9542" y="5618124"/>
            <a:ext cx="2904781" cy="947929"/>
          </a:xfrm>
        </p:spPr>
        <p:txBody>
          <a:bodyPr/>
          <a:lstStyle/>
          <a:p>
            <a:r>
              <a:rPr lang="en-US" dirty="0" smtClean="0"/>
              <a:t>Dai Zhen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Ageda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Tools &amp; Algorithms</a:t>
            </a:r>
          </a:p>
          <a:p>
            <a:r>
              <a:rPr lang="en-US" dirty="0" smtClean="0"/>
              <a:t>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Category, subcategory, area and product spec are important for Service Manger ticket.</a:t>
            </a:r>
          </a:p>
          <a:p>
            <a:r>
              <a:rPr lang="en-US" dirty="0" smtClean="0"/>
              <a:t>Is it possible to auto these values by looking at the image?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346540"/>
            <a:ext cx="1072515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1" y="4010205"/>
            <a:ext cx="6057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from attachments from Service Manager Prod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Preprocessing 1: Image data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582" y="2783038"/>
            <a:ext cx="1146220" cy="310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</a:t>
            </a:r>
          </a:p>
          <a:p>
            <a:pPr algn="ctr"/>
            <a:r>
              <a:rPr lang="en-US" dirty="0" smtClean="0"/>
              <a:t>Attachments(300,000+)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75903" y="3450335"/>
            <a:ext cx="1146220" cy="243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50,000+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53802" y="4559121"/>
            <a:ext cx="822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1403" y="3593206"/>
            <a:ext cx="1146220" cy="229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44,000+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19443" y="4559121"/>
            <a:ext cx="16919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Gray/fixed </a:t>
            </a:r>
            <a:r>
              <a:rPr lang="en-US" dirty="0" err="1" smtClean="0"/>
              <a:t>sze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59491" y="3593205"/>
            <a:ext cx="1146220" cy="229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7093580" y="4559121"/>
            <a:ext cx="822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72370" y="3593205"/>
            <a:ext cx="1120462" cy="1075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set(70%)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59491" y="4668589"/>
            <a:ext cx="1120462" cy="676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set(20%)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72370" y="5345639"/>
            <a:ext cx="1120462" cy="5412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set(10%)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source – Preprocessing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text token vector</a:t>
            </a:r>
          </a:p>
          <a:p>
            <a:pPr lvl="1"/>
            <a:r>
              <a:rPr lang="en-US" dirty="0" smtClean="0"/>
              <a:t> Call OCR API </a:t>
            </a:r>
            <a:r>
              <a:rPr lang="en-US" dirty="0"/>
              <a:t>from </a:t>
            </a:r>
            <a:r>
              <a:rPr lang="en-US" dirty="0" err="1" smtClean="0"/>
              <a:t>havenondemand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Clean and filter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Generate </a:t>
            </a:r>
            <a:r>
              <a:rPr lang="en-US" smtClean="0"/>
              <a:t>Token Vector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– Sample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1" y="2079589"/>
            <a:ext cx="8020050" cy="4152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3" y="1453890"/>
            <a:ext cx="7423895" cy="4778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4153610"/>
            <a:ext cx="8632771" cy="30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(CNN)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8636"/>
            <a:ext cx="10221388" cy="52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+ Python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dev.havenondemand.com</a:t>
            </a:r>
            <a:r>
              <a:rPr lang="en-US" dirty="0" smtClean="0"/>
              <a:t> </a:t>
            </a:r>
            <a:r>
              <a:rPr lang="en-US" dirty="0" smtClean="0"/>
              <a:t>(For OCR)</a:t>
            </a:r>
          </a:p>
          <a:p>
            <a:r>
              <a:rPr lang="en-US" dirty="0"/>
              <a:t>GD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6788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79.71%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type(Area)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75.41%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53.49%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169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Category Service Manger Images by Deep CNN</vt:lpstr>
      <vt:lpstr>Ageda </vt:lpstr>
      <vt:lpstr>Purpose</vt:lpstr>
      <vt:lpstr>Data source</vt:lpstr>
      <vt:lpstr>Data source – Preprocessing 2</vt:lpstr>
      <vt:lpstr>Data source – Sample images</vt:lpstr>
      <vt:lpstr>Model (CNN)</vt:lpstr>
      <vt:lpstr>Tools &amp; Algorithms</vt:lpstr>
      <vt:lpstr>Accuracy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category Service Manger Images</dc:title>
  <dc:creator>Dai, Zhen (Dai Zhen, HPIT-GADSC)</dc:creator>
  <cp:lastModifiedBy>Dai, Zhen (Dai Zhen, HPIT-GADSC)</cp:lastModifiedBy>
  <cp:revision>65</cp:revision>
  <dcterms:created xsi:type="dcterms:W3CDTF">2016-05-25T05:07:42Z</dcterms:created>
  <dcterms:modified xsi:type="dcterms:W3CDTF">2016-05-26T05:41:48Z</dcterms:modified>
</cp:coreProperties>
</file>