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7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AC18-AE64-1A84-D221-463B8051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D0F42-EF87-0DE5-0F6A-7F73A59D4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44F64-1002-CCE9-C078-8FF7DE32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B0AE2-1F67-A17E-A6AB-BE64E72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9FA39-EB16-C7A4-6DBD-555BFBFF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4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9D71D-C421-7DDC-BDF6-84DBAA33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D9B39-53A4-DFEF-EA7C-6025CEE83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EF357-6093-0C7A-B7F2-4DD2DDF0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53FF3-A5AA-BF47-82C8-EDDF7877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99A0C-A4BA-0CCD-05BE-FE4D709D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6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8C4534-D383-B4B9-F125-0230B42A5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B3462-571F-BC23-D25B-64A47E43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048D2-01EA-1CDE-BA37-72D75C06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8A2DB-AE6E-E9B4-5984-12857EF3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0EBC5-96F4-F3ED-AAC1-C19BFBD0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7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B6332-89FD-6483-20FA-37CF0B84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5CD1B-4B2B-9CAE-A294-4851D848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418C1-1153-8870-5986-1E88850C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E38B7-038B-4C56-5B2E-BD424ED4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8B492-7527-27A6-48E2-ED6B1325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B95F6-C2FE-76DF-FDE4-706436CF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FCBC0-0330-FE20-F605-45C8D3A4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CFD9-6C9F-42F7-6519-B70FE1C3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9D9AA-C76A-1C7F-C73A-8B667F37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5948F-FE2F-17B4-A004-EC831F85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3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3AF50-5504-0F58-E6D2-8ADF68F0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0444F-B19D-E3EC-6800-E1629D927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28306-E0FA-CAB3-E54A-A3942F77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9C390-03A4-C53B-A9F2-E1F1ABC0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EA266-AE80-4362-3C65-47DFD1D7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79028-0777-5AEB-B60E-DB289BF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65F5-5134-BABA-E8DA-F1815E36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E1955-6240-6C82-867C-B0198E7CF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AB090-0306-0001-02B8-E0AB25CE8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6949E7-1B1F-A55B-D65C-6BA11FAEE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BE16E-995E-6DE9-84EB-D78299101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4BE6D6-0F04-8792-884B-6B1F2EF3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69D74E-264F-B5A5-4E09-B11CC98D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A01760-E052-BFAA-90D2-49859EE0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5ABC1-496B-CB74-9882-9CF9DA84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669340-1AB9-D6DA-2EB7-A2C6F6D6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D1D6C-04DF-BAAF-2BD6-88ED43A1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EC0BFE-BB87-38A1-7B69-E7AC1B77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560802-D750-9132-0FDC-574A151D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20D8F-FB28-1162-347D-4342B57E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9E1CD0-7686-590E-6BE1-6DEC453F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E9289-BA82-859E-BD60-4A53A0F2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25DFB-37D9-00F6-2CCB-4C94132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F56223-00D9-3002-89A9-568A1DBC2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9E6C5-1BDF-88A3-D15F-4093C329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A510C-B510-BC33-43B6-414E2226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B3F99-EC2C-47E7-430C-144BE0A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2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6163F-D1E4-357B-5972-4915FFE0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51E695-B423-BE60-1C9C-5D3AB0C35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05154-BD12-AA0B-4A8B-89524E25D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F3C11-C259-FE16-9356-B907B430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9B226-3B92-DB85-34DD-053AFE7B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97D1A-67C5-5863-9D2A-93AE4E1A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4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3F66E6-A1E9-CEC2-5DA1-B8A8C5F9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3ED6C-2904-4563-BC6F-25979F74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F2BE9-C7E1-D577-D410-B0E918676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B8D8-7C31-4DAB-8E14-F215F8CDFCB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42A66-6781-1D90-CBB6-920DC006C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73447-B720-8BF9-B128-5676768F3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17D1-8753-43C2-81FE-5C8D3CFF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F94B627-F63C-4EC7-0F56-FE84542D551C}"/>
              </a:ext>
            </a:extLst>
          </p:cNvPr>
          <p:cNvSpPr/>
          <p:nvPr/>
        </p:nvSpPr>
        <p:spPr>
          <a:xfrm>
            <a:off x="0" y="999212"/>
            <a:ext cx="12192000" cy="4261757"/>
          </a:xfrm>
          <a:prstGeom prst="rect">
            <a:avLst/>
          </a:prstGeom>
          <a:solidFill>
            <a:srgbClr val="D8E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3A1F52-56A4-869E-50A0-0D45DADB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84"/>
          <a:stretch/>
        </p:blipFill>
        <p:spPr>
          <a:xfrm>
            <a:off x="0" y="0"/>
            <a:ext cx="5314950" cy="999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DCD609-E3B5-5666-0676-EC7F26649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2"/>
          <a:stretch/>
        </p:blipFill>
        <p:spPr>
          <a:xfrm>
            <a:off x="7723414" y="0"/>
            <a:ext cx="4468586" cy="9992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EB5E069-34E4-65F7-61A7-C97AB6842CAB}"/>
              </a:ext>
            </a:extLst>
          </p:cNvPr>
          <p:cNvSpPr txBox="1"/>
          <p:nvPr/>
        </p:nvSpPr>
        <p:spPr>
          <a:xfrm>
            <a:off x="2072028" y="2351782"/>
            <a:ext cx="80479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Lidar Based Point Cloud Denoising with Manhattan World Assumption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315A74-A860-9192-7158-071D2BDCA46C}"/>
              </a:ext>
            </a:extLst>
          </p:cNvPr>
          <p:cNvSpPr txBox="1"/>
          <p:nvPr/>
        </p:nvSpPr>
        <p:spPr>
          <a:xfrm>
            <a:off x="271802" y="5260969"/>
            <a:ext cx="4014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Group Members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Liu Tao                 2022231023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Dai ZiJia               2022233158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Wu ShaoXun      2019533211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Zhang XinYue    2019233140</a:t>
            </a:r>
          </a:p>
        </p:txBody>
      </p:sp>
    </p:spTree>
    <p:extLst>
      <p:ext uri="{BB962C8B-B14F-4D97-AF65-F5344CB8AC3E}">
        <p14:creationId xmlns:p14="http://schemas.microsoft.com/office/powerpoint/2010/main" val="394783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4972B-3D2F-ECD7-6A78-E13DA0CCEB0E}"/>
              </a:ext>
            </a:extLst>
          </p:cNvPr>
          <p:cNvSpPr/>
          <p:nvPr/>
        </p:nvSpPr>
        <p:spPr>
          <a:xfrm>
            <a:off x="0" y="1"/>
            <a:ext cx="4996543" cy="999212"/>
          </a:xfrm>
          <a:prstGeom prst="rect">
            <a:avLst/>
          </a:prstGeom>
          <a:solidFill>
            <a:srgbClr val="D8E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DCD609-E3B5-5666-0676-EC7F26649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2"/>
          <a:stretch/>
        </p:blipFill>
        <p:spPr>
          <a:xfrm>
            <a:off x="7723414" y="0"/>
            <a:ext cx="4468586" cy="9992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BB4438-F16A-EDC0-3D5B-F3CC7D4B7B5A}"/>
              </a:ext>
            </a:extLst>
          </p:cNvPr>
          <p:cNvSpPr txBox="1"/>
          <p:nvPr/>
        </p:nvSpPr>
        <p:spPr>
          <a:xfrm>
            <a:off x="310923" y="207218"/>
            <a:ext cx="437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Problem Statement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29C6DE-22E7-A302-3F89-0F1B13302F27}"/>
              </a:ext>
            </a:extLst>
          </p:cNvPr>
          <p:cNvSpPr txBox="1"/>
          <p:nvPr/>
        </p:nvSpPr>
        <p:spPr>
          <a:xfrm>
            <a:off x="1083128" y="1432744"/>
            <a:ext cx="100257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Point cloud denoising, which is a fundamental and vital research area in computer graphics and computer vision, aims to recover the ground-truth point cloud by removing unwanted noises from a given noisy input. 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6B67A0-BDBA-05F7-E5BF-5525C083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35" y="3002404"/>
            <a:ext cx="6718527" cy="35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4972B-3D2F-ECD7-6A78-E13DA0CCEB0E}"/>
              </a:ext>
            </a:extLst>
          </p:cNvPr>
          <p:cNvSpPr/>
          <p:nvPr/>
        </p:nvSpPr>
        <p:spPr>
          <a:xfrm>
            <a:off x="0" y="1"/>
            <a:ext cx="4996543" cy="999212"/>
          </a:xfrm>
          <a:prstGeom prst="rect">
            <a:avLst/>
          </a:prstGeom>
          <a:solidFill>
            <a:srgbClr val="D8E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DCD609-E3B5-5666-0676-EC7F26649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2"/>
          <a:stretch/>
        </p:blipFill>
        <p:spPr>
          <a:xfrm>
            <a:off x="7723414" y="0"/>
            <a:ext cx="4468586" cy="9992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BB4438-F16A-EDC0-3D5B-F3CC7D4B7B5A}"/>
              </a:ext>
            </a:extLst>
          </p:cNvPr>
          <p:cNvSpPr txBox="1"/>
          <p:nvPr/>
        </p:nvSpPr>
        <p:spPr>
          <a:xfrm>
            <a:off x="310923" y="207218"/>
            <a:ext cx="437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Problem Statement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69F943-499F-0957-909D-4CC99D4C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720573"/>
            <a:ext cx="3621314" cy="31269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79C7C1-78CB-5B55-9BA6-459563A18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892" y="3967842"/>
            <a:ext cx="2794101" cy="24901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34E7687-27DD-7362-B2E1-24162BA26EE3}"/>
              </a:ext>
            </a:extLst>
          </p:cNvPr>
          <p:cNvSpPr txBox="1"/>
          <p:nvPr/>
        </p:nvSpPr>
        <p:spPr>
          <a:xfrm>
            <a:off x="1083128" y="1432744"/>
            <a:ext cx="10025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Input:     Noisy point cloud 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BBF2E6-8BDE-384D-0EF0-2E4A647380C2}"/>
              </a:ext>
            </a:extLst>
          </p:cNvPr>
          <p:cNvSpPr txBox="1"/>
          <p:nvPr/>
        </p:nvSpPr>
        <p:spPr>
          <a:xfrm>
            <a:off x="1083128" y="2017519"/>
            <a:ext cx="10025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Output: Cleaned point cloud 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A04A2C-5035-D1C4-9B9F-E84009FCD12B}"/>
              </a:ext>
            </a:extLst>
          </p:cNvPr>
          <p:cNvSpPr txBox="1"/>
          <p:nvPr/>
        </p:nvSpPr>
        <p:spPr>
          <a:xfrm>
            <a:off x="1083127" y="2602294"/>
            <a:ext cx="10025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Training data: Scans of Lidar 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132AE9-CBD6-5F34-AF15-2677DC7FD378}"/>
              </a:ext>
            </a:extLst>
          </p:cNvPr>
          <p:cNvSpPr txBox="1"/>
          <p:nvPr/>
        </p:nvSpPr>
        <p:spPr>
          <a:xfrm>
            <a:off x="1083127" y="3187069"/>
            <a:ext cx="10025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Ground truth: FARO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4972B-3D2F-ECD7-6A78-E13DA0CCEB0E}"/>
              </a:ext>
            </a:extLst>
          </p:cNvPr>
          <p:cNvSpPr/>
          <p:nvPr/>
        </p:nvSpPr>
        <p:spPr>
          <a:xfrm>
            <a:off x="0" y="1"/>
            <a:ext cx="4996543" cy="999212"/>
          </a:xfrm>
          <a:prstGeom prst="rect">
            <a:avLst/>
          </a:prstGeom>
          <a:solidFill>
            <a:srgbClr val="D8E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DCD609-E3B5-5666-0676-EC7F26649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2"/>
          <a:stretch/>
        </p:blipFill>
        <p:spPr>
          <a:xfrm>
            <a:off x="7723414" y="0"/>
            <a:ext cx="4468586" cy="9992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BB4438-F16A-EDC0-3D5B-F3CC7D4B7B5A}"/>
              </a:ext>
            </a:extLst>
          </p:cNvPr>
          <p:cNvSpPr txBox="1"/>
          <p:nvPr/>
        </p:nvSpPr>
        <p:spPr>
          <a:xfrm>
            <a:off x="310923" y="207218"/>
            <a:ext cx="437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Main Contributions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A13150-56C9-88D2-D4D5-0AB33C8E67C8}"/>
              </a:ext>
            </a:extLst>
          </p:cNvPr>
          <p:cNvSpPr txBox="1"/>
          <p:nvPr/>
        </p:nvSpPr>
        <p:spPr>
          <a:xfrm>
            <a:off x="1083128" y="1432744"/>
            <a:ext cx="1002574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·Develop a deep learning-based methods on point cloud denoising; </a:t>
            </a:r>
          </a:p>
          <a:p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·Learning the distribution of noise in parameter space;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· Propose a weak-supervised method based on SLAM framework.</a:t>
            </a:r>
          </a:p>
        </p:txBody>
      </p:sp>
    </p:spTree>
    <p:extLst>
      <p:ext uri="{BB962C8B-B14F-4D97-AF65-F5344CB8AC3E}">
        <p14:creationId xmlns:p14="http://schemas.microsoft.com/office/powerpoint/2010/main" val="114979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4972B-3D2F-ECD7-6A78-E13DA0CCEB0E}"/>
              </a:ext>
            </a:extLst>
          </p:cNvPr>
          <p:cNvSpPr/>
          <p:nvPr/>
        </p:nvSpPr>
        <p:spPr>
          <a:xfrm>
            <a:off x="0" y="1"/>
            <a:ext cx="4996543" cy="999212"/>
          </a:xfrm>
          <a:prstGeom prst="rect">
            <a:avLst/>
          </a:prstGeom>
          <a:solidFill>
            <a:srgbClr val="D8E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DCD609-E3B5-5666-0676-EC7F26649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2"/>
          <a:stretch/>
        </p:blipFill>
        <p:spPr>
          <a:xfrm>
            <a:off x="7723414" y="0"/>
            <a:ext cx="4468586" cy="9992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BB4438-F16A-EDC0-3D5B-F3CC7D4B7B5A}"/>
              </a:ext>
            </a:extLst>
          </p:cNvPr>
          <p:cNvSpPr txBox="1"/>
          <p:nvPr/>
        </p:nvSpPr>
        <p:spPr>
          <a:xfrm>
            <a:off x="310923" y="207218"/>
            <a:ext cx="437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Expected Algorithm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E4FD5F-ACBD-9564-654F-D2DE5A77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210" y="999210"/>
            <a:ext cx="7134941" cy="57674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CA92EE-FC14-A624-E2CE-3330EFC5B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919" y="4738774"/>
            <a:ext cx="1612962" cy="15696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12D4E7-BD09-76D0-3F43-EFD0E72F562F}"/>
              </a:ext>
            </a:extLst>
          </p:cNvPr>
          <p:cNvSpPr txBox="1"/>
          <p:nvPr/>
        </p:nvSpPr>
        <p:spPr>
          <a:xfrm>
            <a:off x="7339359" y="4738774"/>
            <a:ext cx="15280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Depth</a:t>
            </a: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Density</a:t>
            </a: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Angle</a:t>
            </a: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Neighbor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5D4AC0-A8A6-5199-CC99-CEA482712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341" y="3359105"/>
            <a:ext cx="561224" cy="5238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903BBA-FF10-6B08-2604-9781118D3C01}"/>
              </a:ext>
            </a:extLst>
          </p:cNvPr>
          <p:cNvSpPr txBox="1"/>
          <p:nvPr/>
        </p:nvSpPr>
        <p:spPr>
          <a:xfrm>
            <a:off x="7219341" y="3513583"/>
            <a:ext cx="950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MLP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BFCFA7F-1C6E-A723-6725-164E24801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479" y="3725130"/>
            <a:ext cx="653574" cy="3904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79375BE-8E5F-62AC-15AF-ECB61FD19EE9}"/>
              </a:ext>
            </a:extLst>
          </p:cNvPr>
          <p:cNvSpPr txBox="1"/>
          <p:nvPr/>
        </p:nvSpPr>
        <p:spPr>
          <a:xfrm>
            <a:off x="7869996" y="3702853"/>
            <a:ext cx="950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predict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D7E7D73-C04C-8197-F0BA-7B0744E27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638" y="5314080"/>
            <a:ext cx="1096641" cy="41904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BCE82A1-93C3-30DB-6D6B-9AA04E758416}"/>
              </a:ext>
            </a:extLst>
          </p:cNvPr>
          <p:cNvSpPr txBox="1"/>
          <p:nvPr/>
        </p:nvSpPr>
        <p:spPr>
          <a:xfrm>
            <a:off x="4192197" y="5314080"/>
            <a:ext cx="119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manifold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69BA101-F8DB-3F39-B561-74B4E8C0A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0849" y="1001668"/>
            <a:ext cx="1314286" cy="40952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317FE4C-E511-58A3-8A09-343A16C06D73}"/>
              </a:ext>
            </a:extLst>
          </p:cNvPr>
          <p:cNvSpPr txBox="1"/>
          <p:nvPr/>
        </p:nvSpPr>
        <p:spPr>
          <a:xfrm>
            <a:off x="2951987" y="1111927"/>
            <a:ext cx="119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53789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34972B-3D2F-ECD7-6A78-E13DA0CCEB0E}"/>
              </a:ext>
            </a:extLst>
          </p:cNvPr>
          <p:cNvSpPr/>
          <p:nvPr/>
        </p:nvSpPr>
        <p:spPr>
          <a:xfrm>
            <a:off x="0" y="1"/>
            <a:ext cx="4996543" cy="999212"/>
          </a:xfrm>
          <a:prstGeom prst="rect">
            <a:avLst/>
          </a:prstGeom>
          <a:solidFill>
            <a:srgbClr val="D8E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DCD609-E3B5-5666-0676-EC7F26649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2"/>
          <a:stretch/>
        </p:blipFill>
        <p:spPr>
          <a:xfrm>
            <a:off x="7723414" y="0"/>
            <a:ext cx="4468586" cy="9992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BB4438-F16A-EDC0-3D5B-F3CC7D4B7B5A}"/>
              </a:ext>
            </a:extLst>
          </p:cNvPr>
          <p:cNvSpPr txBox="1"/>
          <p:nvPr/>
        </p:nvSpPr>
        <p:spPr>
          <a:xfrm>
            <a:off x="310923" y="207218"/>
            <a:ext cx="437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Evaluation Methods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7F2AA7-1DD0-CAE5-9A11-672B089E369B}"/>
              </a:ext>
            </a:extLst>
          </p:cNvPr>
          <p:cNvSpPr txBox="1"/>
          <p:nvPr/>
        </p:nvSpPr>
        <p:spPr>
          <a:xfrm>
            <a:off x="1083128" y="1432744"/>
            <a:ext cx="10025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·Visual comparison;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54E126-530F-34D7-419D-AF256A83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59" y="3384145"/>
            <a:ext cx="4633696" cy="2974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23F496-A890-E99B-9A43-3082E2C8F40F}"/>
              </a:ext>
            </a:extLst>
          </p:cNvPr>
          <p:cNvSpPr txBox="1"/>
          <p:nvPr/>
        </p:nvSpPr>
        <p:spPr>
          <a:xfrm>
            <a:off x="1083128" y="2321239"/>
            <a:ext cx="10025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·Use LSQ to evaluate quality;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298E8B-61F5-21ED-6AE1-96D1E2FEC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473" y="3384145"/>
            <a:ext cx="5704398" cy="28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3A1F52-56A4-869E-50A0-0D45DADB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84"/>
          <a:stretch/>
        </p:blipFill>
        <p:spPr>
          <a:xfrm>
            <a:off x="0" y="0"/>
            <a:ext cx="5314950" cy="999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DCD609-E3B5-5666-0676-EC7F26649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2"/>
          <a:stretch/>
        </p:blipFill>
        <p:spPr>
          <a:xfrm>
            <a:off x="7723414" y="0"/>
            <a:ext cx="4468586" cy="9992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9ED8AD-6E89-773F-D749-87733261EA08}"/>
              </a:ext>
            </a:extLst>
          </p:cNvPr>
          <p:cNvSpPr txBox="1"/>
          <p:nvPr/>
        </p:nvSpPr>
        <p:spPr>
          <a:xfrm>
            <a:off x="3778873" y="2354661"/>
            <a:ext cx="463425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THANKS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7617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145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Adobe 黑体 Std 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 子佳</dc:creator>
  <cp:lastModifiedBy>戴 子佳</cp:lastModifiedBy>
  <cp:revision>4</cp:revision>
  <dcterms:created xsi:type="dcterms:W3CDTF">2022-11-13T13:33:51Z</dcterms:created>
  <dcterms:modified xsi:type="dcterms:W3CDTF">2022-11-14T06:23:01Z</dcterms:modified>
</cp:coreProperties>
</file>