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07" r:id="rId2"/>
    <p:sldId id="608" r:id="rId3"/>
    <p:sldId id="862" r:id="rId4"/>
    <p:sldId id="850" r:id="rId5"/>
    <p:sldId id="864" r:id="rId6"/>
    <p:sldId id="863" r:id="rId7"/>
    <p:sldId id="865" r:id="rId8"/>
    <p:sldId id="8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01" autoAdjust="0"/>
    <p:restoredTop sz="81293" autoAdjust="0"/>
  </p:normalViewPr>
  <p:slideViewPr>
    <p:cSldViewPr snapToGrid="0">
      <p:cViewPr>
        <p:scale>
          <a:sx n="138" d="100"/>
          <a:sy n="138" d="100"/>
        </p:scale>
        <p:origin x="152" y="-1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A15229EC-3D2C-4291-B15E-A8F0B0F819A6}" type="datetimeFigureOut">
              <a:rPr lang="ko-KR" altLang="en-US" smtClean="0"/>
              <a:pPr/>
              <a:t>2025. 9. 3.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C2885007-F1FF-4723-94AE-785C3E54DC8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0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Spoqa Han Sans Neo Medium" pitchFamily="2" charset="-127"/>
        <a:ea typeface="Spoqa Han Sans Neo Medium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jurafsky/slp3/3.pdf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eb.stanford.edu/class/cs124/lec/languagemodeling.pdf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hlinkClick r:id="rId3"/>
              </a:rPr>
              <a:t>https://web.stanford.edu/~jurafsky/slp3/3.pdf</a:t>
            </a:r>
            <a:endParaRPr lang="en-US" altLang="ko-KR"/>
          </a:p>
          <a:p>
            <a:r>
              <a:rPr lang="en-US" altLang="ko-KR">
                <a:hlinkClick r:id="rId4"/>
              </a:rPr>
              <a:t>https://web.stanford.edu/class/cs124/lec/languagemodeling.pdf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952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50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803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7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565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546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06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885007-F1FF-4723-94AE-785C3E54DC8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82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26860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561978"/>
            <a:ext cx="9144000" cy="1376363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6190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01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477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0500" y="1158875"/>
            <a:ext cx="10515600" cy="4351338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5275" y="116679"/>
            <a:ext cx="10515600" cy="72866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01748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17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3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11" name="직사각형 10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723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971549" y="981075"/>
            <a:ext cx="11220451" cy="19145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29100" y="1241429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8880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72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3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C6652-3BD1-4ED3-B968-5EBCA9D67DFF}" type="datetimeFigureOut">
              <a:rPr lang="ko-KR" altLang="en-US" smtClean="0"/>
              <a:t>2025. 9. 3.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B55E3-A44B-443F-A315-F3B58C677A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9620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Spoqa Han Sans Neo Medium" pitchFamily="2" charset="-127"/>
              <a:ea typeface="Spoqa Han Sans Neo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073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709C6652-3BD1-4ED3-B968-5EBCA9D67DFF}" type="datetimeFigureOut">
              <a:rPr lang="ko-KR" altLang="en-US" smtClean="0"/>
              <a:pPr/>
              <a:t>2025. 9. 3.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poqa Han Sans Neo Medium" pitchFamily="2" charset="-127"/>
                <a:ea typeface="Spoqa Han Sans Neo Medium" pitchFamily="2" charset="-127"/>
              </a:defRPr>
            </a:lvl1pPr>
          </a:lstStyle>
          <a:p>
            <a:fld id="{179B55E3-A44B-443F-A315-F3B58C677A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85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poqa Han Sans Neo Medium" pitchFamily="2" charset="-127"/>
          <a:ea typeface="Spoqa Han Sans Neo Medium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33703" y="1324429"/>
            <a:ext cx="6798106" cy="1325563"/>
          </a:xfrm>
        </p:spPr>
        <p:txBody>
          <a:bodyPr>
            <a:normAutofit/>
          </a:bodyPr>
          <a:lstStyle/>
          <a:p>
            <a:r>
              <a:rPr lang="en-US" altLang="ko-KR" sz="4000" b="1" dirty="0" err="1"/>
              <a:t>Runpod</a:t>
            </a:r>
            <a:r>
              <a:rPr lang="en-US" altLang="ko-KR" sz="4000" b="1" dirty="0"/>
              <a:t> </a:t>
            </a:r>
            <a:r>
              <a:rPr lang="en-US" altLang="ko-KR" sz="4000" b="1" dirty="0" err="1"/>
              <a:t>Serveless</a:t>
            </a:r>
            <a:r>
              <a:rPr lang="en-US" altLang="ko-KR" sz="4000" b="1" dirty="0"/>
              <a:t> Settings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382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242887" y="2728277"/>
            <a:ext cx="11706226" cy="14014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3500" b="1" dirty="0"/>
              <a:t>Pod</a:t>
            </a:r>
            <a:r>
              <a:rPr lang="ko-KR" altLang="en-US" sz="3500" dirty="0"/>
              <a:t>는 </a:t>
            </a:r>
            <a:r>
              <a:rPr lang="en-US" altLang="ko-KR" sz="3500" dirty="0"/>
              <a:t>"24</a:t>
            </a:r>
            <a:r>
              <a:rPr lang="ko-KR" altLang="en-US" sz="3500" dirty="0"/>
              <a:t>시간 켜 둔 내 컴퓨터</a:t>
            </a:r>
            <a:r>
              <a:rPr lang="en-US" altLang="ko-KR" sz="3500" dirty="0"/>
              <a:t>", </a:t>
            </a:r>
          </a:p>
          <a:p>
            <a:pPr marL="0" indent="0" algn="ctr">
              <a:buNone/>
            </a:pPr>
            <a:r>
              <a:rPr lang="en-US" altLang="ko-KR" sz="3500" b="1" dirty="0"/>
              <a:t>Serverless</a:t>
            </a:r>
            <a:r>
              <a:rPr lang="ko-KR" altLang="en-US" sz="3500" dirty="0"/>
              <a:t>는 </a:t>
            </a:r>
            <a:r>
              <a:rPr lang="en-US" altLang="ko-KR" sz="3500" dirty="0"/>
              <a:t>"</a:t>
            </a:r>
            <a:r>
              <a:rPr lang="ko-KR" altLang="en-US" sz="3500" b="1" u="sng" dirty="0"/>
              <a:t>필요할 때만 호출되는 서비스</a:t>
            </a:r>
            <a:r>
              <a:rPr lang="en-US" altLang="ko-KR" sz="3500" dirty="0"/>
              <a:t>"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</a:t>
            </a:r>
            <a:r>
              <a:rPr lang="en-US" altLang="ko-KR" b="1" dirty="0" err="1"/>
              <a:t>Serveless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5727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50721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RunPod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Pod vs Serverless </a:t>
            </a:r>
            <a:r>
              <a:rPr lang="ko-KR" altLang="en-US" sz="2000" b="1" dirty="0"/>
              <a:t>차이점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Pod (</a:t>
            </a:r>
            <a:r>
              <a:rPr lang="ko-KR" altLang="en-US" sz="2000" b="1" dirty="0"/>
              <a:t>일반 인스턴스</a:t>
            </a:r>
            <a:r>
              <a:rPr lang="en-US" altLang="ko-KR" sz="2000" b="1" dirty="0"/>
              <a:t>)</a:t>
            </a:r>
            <a:r>
              <a:rPr lang="en-US" altLang="ko-KR" sz="2000" dirty="0"/>
              <a:t>: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항상 </a:t>
            </a:r>
            <a:r>
              <a:rPr lang="ko-KR" altLang="en-US" b="1" dirty="0" err="1"/>
              <a:t>켜져있는</a:t>
            </a:r>
            <a:r>
              <a:rPr lang="ko-KR" altLang="en-US" b="1" dirty="0"/>
              <a:t> 서버</a:t>
            </a:r>
            <a:r>
              <a:rPr lang="ko-KR" altLang="en-US" dirty="0"/>
              <a:t> </a:t>
            </a:r>
            <a:r>
              <a:rPr lang="en-US" altLang="ko-KR" dirty="0"/>
              <a:t>- 24</a:t>
            </a:r>
            <a:r>
              <a:rPr lang="ko-KR" altLang="en-US" dirty="0"/>
              <a:t>시간 </a:t>
            </a:r>
            <a:r>
              <a:rPr lang="en-US" altLang="ko-KR" dirty="0"/>
              <a:t>GPU</a:t>
            </a:r>
            <a:r>
              <a:rPr lang="ko-KR" altLang="en-US" dirty="0"/>
              <a:t>가 돌아가며 시간당 고정 요금 지불 </a:t>
            </a:r>
            <a:r>
              <a:rPr lang="en-US" altLang="ko-KR" dirty="0"/>
              <a:t>(</a:t>
            </a:r>
            <a:r>
              <a:rPr lang="ko-KR" altLang="en-US" dirty="0"/>
              <a:t>사용 안 해도 과금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직접 서버 관리</a:t>
            </a:r>
            <a:r>
              <a:rPr lang="ko-KR" altLang="en-US" dirty="0"/>
              <a:t> </a:t>
            </a:r>
            <a:r>
              <a:rPr lang="en-US" altLang="ko-KR" dirty="0"/>
              <a:t>- SSH </a:t>
            </a:r>
            <a:r>
              <a:rPr lang="ko-KR" altLang="en-US" dirty="0"/>
              <a:t>접속해서 환경 설정</a:t>
            </a:r>
            <a:r>
              <a:rPr lang="en-US" altLang="ko-KR" dirty="0"/>
              <a:t>, </a:t>
            </a:r>
            <a:r>
              <a:rPr lang="ko-KR" altLang="en-US" dirty="0"/>
              <a:t>패키지 설치</a:t>
            </a:r>
            <a:r>
              <a:rPr lang="en-US" altLang="ko-KR" dirty="0"/>
              <a:t>, </a:t>
            </a:r>
            <a:r>
              <a:rPr lang="ko-KR" altLang="en-US" dirty="0"/>
              <a:t>코드 배포 등 모든 걸 직접 해야 함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개발</a:t>
            </a:r>
            <a:r>
              <a:rPr lang="en-US" altLang="ko-KR" b="1" dirty="0"/>
              <a:t>/</a:t>
            </a:r>
            <a:r>
              <a:rPr lang="ko-KR" altLang="en-US" b="1" dirty="0"/>
              <a:t>실험용에 적합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Jupyter</a:t>
            </a:r>
            <a:r>
              <a:rPr lang="en-US" altLang="ko-KR" dirty="0"/>
              <a:t> </a:t>
            </a:r>
            <a:r>
              <a:rPr lang="ko-KR" altLang="en-US" dirty="0"/>
              <a:t>노트북 </a:t>
            </a:r>
            <a:r>
              <a:rPr lang="ko-KR" altLang="en-US" dirty="0" err="1"/>
              <a:t>켜두고</a:t>
            </a:r>
            <a:r>
              <a:rPr lang="ko-KR" altLang="en-US" dirty="0"/>
              <a:t> 지속적으로 작업할 때 좋음</a:t>
            </a:r>
          </a:p>
          <a:p>
            <a:pPr lvl="1">
              <a:lnSpc>
                <a:spcPct val="150000"/>
              </a:lnSpc>
            </a:pPr>
            <a:r>
              <a:rPr lang="en-US" altLang="ko-KR" sz="2000" b="1" dirty="0"/>
              <a:t>Serverless</a:t>
            </a:r>
            <a:r>
              <a:rPr lang="en-US" altLang="ko-KR" sz="2000" dirty="0"/>
              <a:t>: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요청시에만 깨어나는 서버</a:t>
            </a:r>
            <a:r>
              <a:rPr lang="ko-KR" altLang="en-US" dirty="0"/>
              <a:t> </a:t>
            </a:r>
            <a:r>
              <a:rPr lang="en-US" altLang="ko-KR" dirty="0"/>
              <a:t>- API </a:t>
            </a:r>
            <a:r>
              <a:rPr lang="ko-KR" altLang="en-US" dirty="0"/>
              <a:t>호출할 때만 몇 초간 실행되고 바로 </a:t>
            </a:r>
            <a:r>
              <a:rPr lang="ko-KR" altLang="en-US" dirty="0" err="1"/>
              <a:t>잠들어감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                                     </a:t>
            </a:r>
            <a:r>
              <a:rPr lang="en-US" altLang="ko-KR" dirty="0"/>
              <a:t>(</a:t>
            </a:r>
            <a:r>
              <a:rPr lang="ko-KR" altLang="en-US" dirty="0"/>
              <a:t>실행 시간만 과금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b="1" dirty="0"/>
              <a:t>모델만 업로드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기본적인 환경 설정은 </a:t>
            </a:r>
            <a:r>
              <a:rPr lang="en-US" altLang="ko-KR" dirty="0" err="1"/>
              <a:t>RunPod</a:t>
            </a:r>
            <a:r>
              <a:rPr lang="ko-KR" altLang="en-US" dirty="0"/>
              <a:t>가 알아서</a:t>
            </a:r>
            <a:r>
              <a:rPr lang="en-US" altLang="ko-KR" dirty="0"/>
              <a:t>, </a:t>
            </a:r>
            <a:r>
              <a:rPr lang="ko-KR" altLang="en-US" dirty="0"/>
              <a:t>사용자는 모델만 입력하면 됨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</a:t>
            </a:r>
            <a:r>
              <a:rPr lang="en-US" altLang="ko-KR" b="1" dirty="0" err="1"/>
              <a:t>Serveless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0930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1825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접속을 하시면 왼쪽 탭에 </a:t>
            </a:r>
            <a:r>
              <a:rPr lang="en-US" altLang="ko-KR" sz="2000" b="1" dirty="0"/>
              <a:t>Home, Manage, Account</a:t>
            </a:r>
            <a:r>
              <a:rPr lang="en-US" altLang="ko-KR" sz="2000" dirty="0"/>
              <a:t> </a:t>
            </a:r>
            <a:r>
              <a:rPr lang="ko-KR" altLang="en-US" sz="2000" dirty="0"/>
              <a:t>라는 아이콘이 보입니다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 </a:t>
            </a:r>
            <a:endParaRPr lang="en-US" altLang="ko-KR" sz="2000" dirty="0"/>
          </a:p>
          <a:p>
            <a:r>
              <a:rPr lang="en-US" altLang="ko-KR" sz="2000" b="1" dirty="0"/>
              <a:t>Manage</a:t>
            </a:r>
            <a:r>
              <a:rPr lang="ko-KR" altLang="en-US" sz="2000" dirty="0"/>
              <a:t>에서 </a:t>
            </a:r>
            <a:r>
              <a:rPr lang="en-US" altLang="ko-KR" sz="2000" b="1" dirty="0"/>
              <a:t>Serverless</a:t>
            </a:r>
            <a:r>
              <a:rPr lang="ko-KR" altLang="en-US" sz="2000" dirty="0"/>
              <a:t>을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</a:t>
            </a:r>
            <a:r>
              <a:rPr lang="en-US" altLang="ko-KR" b="1" dirty="0" err="1"/>
              <a:t>Serveless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E735AA-C1A1-C796-AC66-4E28E4B1A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320918"/>
            <a:ext cx="2882900" cy="3898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522BC2-1EBD-A43E-B49F-7D9AB6691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933" y="2341450"/>
            <a:ext cx="2781300" cy="3467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1B8FE8-4D44-E4D4-296B-14E3A2EC9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796" y="2341450"/>
            <a:ext cx="2679700" cy="31242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7A5D03DA-8A60-177A-7457-EF88B1E2805B}"/>
              </a:ext>
            </a:extLst>
          </p:cNvPr>
          <p:cNvSpPr/>
          <p:nvPr/>
        </p:nvSpPr>
        <p:spPr>
          <a:xfrm>
            <a:off x="3576344" y="2699740"/>
            <a:ext cx="1514748" cy="6067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064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817789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Serveless</a:t>
            </a:r>
            <a:r>
              <a:rPr lang="ko-KR" altLang="en-US" sz="2000" dirty="0"/>
              <a:t>로 이동하면 아래와 같은 </a:t>
            </a:r>
            <a:r>
              <a:rPr lang="en-US" altLang="ko-KR" sz="2000" dirty="0" err="1"/>
              <a:t>vLLM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SGLang</a:t>
            </a:r>
            <a:r>
              <a:rPr lang="ko-KR" altLang="en-US" sz="2000" dirty="0"/>
              <a:t>이라는 아이콘들이 보입니다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이들은 </a:t>
            </a:r>
            <a:r>
              <a:rPr lang="en-US" altLang="ko-KR" sz="2000" dirty="0"/>
              <a:t>LLM</a:t>
            </a:r>
            <a:r>
              <a:rPr lang="ko-KR" altLang="en-US" sz="2000" dirty="0"/>
              <a:t> 모델을 쉽게 </a:t>
            </a:r>
            <a:r>
              <a:rPr lang="en-US" altLang="ko-KR" sz="2000" dirty="0"/>
              <a:t>inference</a:t>
            </a:r>
            <a:r>
              <a:rPr lang="ko-KR" altLang="en-US" sz="2000" dirty="0"/>
              <a:t>할 수 있도록 도와주는 라이브러리 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대규모의 트래픽을 감당해야할 때는 </a:t>
            </a:r>
            <a:r>
              <a:rPr lang="en-US" altLang="ko-KR" sz="2000" dirty="0" err="1"/>
              <a:t>SGLang</a:t>
            </a:r>
            <a:r>
              <a:rPr lang="ko-KR" altLang="en-US" sz="2000" dirty="0"/>
              <a:t>을 일반적인 경우는 </a:t>
            </a:r>
            <a:r>
              <a:rPr lang="en-US" altLang="ko-KR" sz="2000" dirty="0" err="1"/>
              <a:t>vLLM</a:t>
            </a:r>
            <a:r>
              <a:rPr lang="ko-KR" altLang="en-US" sz="2000" dirty="0"/>
              <a:t>을 사용하는 경향이 있습니다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Configure </a:t>
            </a:r>
            <a:r>
              <a:rPr lang="ko-KR" altLang="en-US" sz="2000" dirty="0"/>
              <a:t>아이콘을 클릭합니다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</a:t>
            </a:r>
            <a:r>
              <a:rPr lang="en-US" altLang="ko-KR" b="1" dirty="0" err="1"/>
              <a:t>Serveless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81858E-DEA9-9FE0-FCD5-4C1BAB099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3205178"/>
            <a:ext cx="7772400" cy="2493947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202F46C3-65C1-1FBE-3EAA-265A2FCD04B0}"/>
              </a:ext>
            </a:extLst>
          </p:cNvPr>
          <p:cNvSpPr/>
          <p:nvPr/>
        </p:nvSpPr>
        <p:spPr>
          <a:xfrm>
            <a:off x="190499" y="5092334"/>
            <a:ext cx="1514748" cy="6067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206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45369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dirty="0" err="1"/>
              <a:t>vLLM</a:t>
            </a:r>
            <a:r>
              <a:rPr lang="ko-KR" altLang="en-US" sz="2000" dirty="0"/>
              <a:t>을 클릭하면 어떤 모델을 사용할 것인지 설정하는 창이 보입니다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만약 </a:t>
            </a:r>
            <a:r>
              <a:rPr lang="ko-KR" altLang="en-US" sz="2000" dirty="0" err="1"/>
              <a:t>허깅페이스에서</a:t>
            </a:r>
            <a:r>
              <a:rPr lang="ko-KR" altLang="en-US" sz="2000" dirty="0"/>
              <a:t> 별도의 신청이 필요한 모델을 사용할 때는 </a:t>
            </a:r>
            <a:r>
              <a:rPr lang="en-US" altLang="ko-KR" sz="2000" dirty="0"/>
              <a:t>Token</a:t>
            </a:r>
            <a:r>
              <a:rPr lang="ko-KR" altLang="en-US" sz="2000" dirty="0"/>
              <a:t>도 함께 넣어주어야 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이번 실습에서는 </a:t>
            </a:r>
            <a:r>
              <a:rPr lang="en-US" altLang="ko-KR" sz="2000" dirty="0"/>
              <a:t>Token</a:t>
            </a:r>
            <a:r>
              <a:rPr lang="ko-KR" altLang="en-US" sz="2000" dirty="0"/>
              <a:t>은 넣지 않아도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 err="1"/>
              <a:t>Huggingface</a:t>
            </a:r>
            <a:r>
              <a:rPr lang="en-US" altLang="ko-KR" sz="2000" dirty="0"/>
              <a:t> Face Models</a:t>
            </a:r>
            <a:r>
              <a:rPr lang="ko-KR" altLang="en-US" sz="2000" dirty="0"/>
              <a:t>에 </a:t>
            </a:r>
            <a:r>
              <a:rPr lang="en-US" altLang="ko-KR" sz="2000" b="1" dirty="0" err="1"/>
              <a:t>iamjoon</a:t>
            </a:r>
            <a:r>
              <a:rPr lang="en-US" altLang="ko-KR" sz="2000" b="1" dirty="0"/>
              <a:t>/llama3-8b-finance-analyzer</a:t>
            </a:r>
            <a:r>
              <a:rPr lang="ko-KR" altLang="en-US" sz="2000" b="1" dirty="0"/>
              <a:t> </a:t>
            </a:r>
            <a:r>
              <a:rPr lang="ko-KR" altLang="en-US" sz="2000" dirty="0"/>
              <a:t>을 입력합니다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</a:t>
            </a:r>
            <a:r>
              <a:rPr lang="en-US" altLang="ko-KR" b="1" dirty="0" err="1"/>
              <a:t>Serveless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78CA0-E45A-3159-301B-E9B07AAED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2788535"/>
            <a:ext cx="6492698" cy="3213462"/>
          </a:xfrm>
          <a:prstGeom prst="rect">
            <a:avLst/>
          </a:prstGeom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B1893EC-BB58-9B6F-A5E6-7DF73B11A43A}"/>
              </a:ext>
            </a:extLst>
          </p:cNvPr>
          <p:cNvSpPr/>
          <p:nvPr/>
        </p:nvSpPr>
        <p:spPr>
          <a:xfrm>
            <a:off x="1738307" y="4091870"/>
            <a:ext cx="2510419" cy="60679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8EBCDB40-D2DB-BD72-6365-02C7E8808C78}"/>
              </a:ext>
            </a:extLst>
          </p:cNvPr>
          <p:cNvSpPr/>
          <p:nvPr/>
        </p:nvSpPr>
        <p:spPr>
          <a:xfrm>
            <a:off x="5936923" y="5524993"/>
            <a:ext cx="737038" cy="45909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5417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453696"/>
          </a:xfrm>
        </p:spPr>
        <p:txBody>
          <a:bodyPr>
            <a:normAutofit/>
          </a:bodyPr>
          <a:lstStyle/>
          <a:p>
            <a:r>
              <a:rPr lang="en-US" altLang="ko-KR" sz="2000" dirty="0" err="1"/>
              <a:t>vLLM</a:t>
            </a:r>
            <a:r>
              <a:rPr lang="ko-KR" altLang="en-US" sz="2000" dirty="0"/>
              <a:t>에는 다양한 설정이 다루는 페이지인데</a:t>
            </a:r>
            <a:r>
              <a:rPr lang="en-US" altLang="ko-KR" sz="2000" dirty="0"/>
              <a:t>,</a:t>
            </a:r>
            <a:r>
              <a:rPr lang="ko-KR" altLang="en-US" sz="2000" dirty="0"/>
              <a:t> 저희는 기본 설정으로 진행하겠습니다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https://</a:t>
            </a:r>
            <a:r>
              <a:rPr lang="en-US" altLang="ko-KR" sz="2000" dirty="0" err="1"/>
              <a:t>docs.vllm.ai</a:t>
            </a:r>
            <a:r>
              <a:rPr lang="en-US" altLang="ko-KR" sz="2000" dirty="0"/>
              <a:t>/</a:t>
            </a:r>
            <a:r>
              <a:rPr lang="en-US" altLang="ko-KR" sz="2000" dirty="0" err="1"/>
              <a:t>en</a:t>
            </a:r>
            <a:r>
              <a:rPr lang="en-US" altLang="ko-KR" sz="2000" dirty="0"/>
              <a:t>/latest/cli/</a:t>
            </a:r>
            <a:r>
              <a:rPr lang="en-US" altLang="ko-KR" sz="2000" dirty="0" err="1"/>
              <a:t>run-batch.html#loadconfig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</a:t>
            </a:r>
            <a:r>
              <a:rPr lang="en-US" altLang="ko-KR" b="1" dirty="0" err="1"/>
              <a:t>Serveless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4D3933-0F05-46AE-D126-086EEF36C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082147"/>
            <a:ext cx="5070320" cy="3901942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AA6B6AD-51BA-E5A3-B17A-3ACA5A79C24B}"/>
              </a:ext>
            </a:extLst>
          </p:cNvPr>
          <p:cNvSpPr/>
          <p:nvPr/>
        </p:nvSpPr>
        <p:spPr>
          <a:xfrm>
            <a:off x="4696389" y="5580699"/>
            <a:ext cx="737038" cy="459096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58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190499" y="1158875"/>
            <a:ext cx="11706226" cy="145369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Endpoint Name</a:t>
            </a:r>
            <a:r>
              <a:rPr lang="ko-KR" altLang="en-US" sz="2000" dirty="0"/>
              <a:t>을 </a:t>
            </a:r>
            <a:r>
              <a:rPr lang="en-US" altLang="ko-KR" sz="2000" dirty="0" err="1"/>
              <a:t>llama_json_model</a:t>
            </a:r>
            <a:r>
              <a:rPr lang="ko-KR" altLang="en-US" sz="2000" dirty="0"/>
              <a:t>로 변경합니다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Deploy </a:t>
            </a:r>
            <a:r>
              <a:rPr lang="ko-KR" altLang="en-US" sz="2000" dirty="0"/>
              <a:t>버튼을 클릭하면 우리가 사용할 모델이 배포되게 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b="1" dirty="0" err="1"/>
              <a:t>Runpod</a:t>
            </a:r>
            <a:r>
              <a:rPr lang="en-US" altLang="ko-KR" b="1" dirty="0"/>
              <a:t> </a:t>
            </a:r>
            <a:r>
              <a:rPr lang="en-US" altLang="ko-KR" b="1" dirty="0" err="1"/>
              <a:t>Serveless</a:t>
            </a:r>
            <a:r>
              <a:rPr lang="en-US" altLang="ko-KR" b="1" dirty="0"/>
              <a:t> Settings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572A8-6C2C-1AB1-9338-EEDA9546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" y="2048238"/>
            <a:ext cx="6238010" cy="19939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A239D6-F712-2ACF-51D3-2C9ECE030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4" y="4003773"/>
            <a:ext cx="6380019" cy="1212039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B785039-FFD7-1A06-8EB1-FD1B3518ACC5}"/>
              </a:ext>
            </a:extLst>
          </p:cNvPr>
          <p:cNvSpPr/>
          <p:nvPr/>
        </p:nvSpPr>
        <p:spPr>
          <a:xfrm>
            <a:off x="125845" y="2695275"/>
            <a:ext cx="1666010" cy="40623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30E4DDB3-C4B9-7983-5FDD-CC4A25758914}"/>
              </a:ext>
            </a:extLst>
          </p:cNvPr>
          <p:cNvSpPr/>
          <p:nvPr/>
        </p:nvSpPr>
        <p:spPr>
          <a:xfrm>
            <a:off x="5578763" y="4759816"/>
            <a:ext cx="923636" cy="40623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8453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6455</TotalTime>
  <Words>332</Words>
  <Application>Microsoft Macintosh PowerPoint</Application>
  <PresentationFormat>와이드스크린</PresentationFormat>
  <Paragraphs>42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Spoqa Han Sans Neo Medium</vt:lpstr>
      <vt:lpstr>Arial</vt:lpstr>
      <vt:lpstr>Office 테마</vt:lpstr>
      <vt:lpstr>Runpod Serveless Settings</vt:lpstr>
      <vt:lpstr>Runpod Serveless Settings</vt:lpstr>
      <vt:lpstr>Runpod Serveless Settings</vt:lpstr>
      <vt:lpstr>Runpod Serveless Settings</vt:lpstr>
      <vt:lpstr>Runpod Serveless Settings</vt:lpstr>
      <vt:lpstr>Runpod Serveless Settings</vt:lpstr>
      <vt:lpstr>Runpod Serveless Settings</vt:lpstr>
      <vt:lpstr>Runpod Serveless Settings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 러닝 자연어 처리 스터디 RNN에서 트랜스포머까지</dc:title>
  <dc:creator>USER</dc:creator>
  <cp:lastModifiedBy>DASOL KANG</cp:lastModifiedBy>
  <cp:revision>491</cp:revision>
  <dcterms:created xsi:type="dcterms:W3CDTF">2019-11-13T07:01:23Z</dcterms:created>
  <dcterms:modified xsi:type="dcterms:W3CDTF">2025-09-02T16:02:02Z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C:\Users\USER\Desktop\RNN부터 트랜스포머까지.pptx</vt:lpwstr>
  </property>
</Properties>
</file>