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66" r:id="rId3"/>
    <p:sldId id="264" r:id="rId4"/>
    <p:sldId id="260" r:id="rId5"/>
    <p:sldId id="261" r:id="rId6"/>
    <p:sldId id="269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oto Sans" panose="020B0600000101010101" charset="0"/>
      <p:regular r:id="rId14"/>
      <p:bold r:id="rId15"/>
      <p:italic r:id="rId16"/>
      <p:boldItalic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 snapToGrid="0">
      <p:cViewPr>
        <p:scale>
          <a:sx n="100" d="100"/>
          <a:sy n="100" d="100"/>
        </p:scale>
        <p:origin x="66" y="-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255C7-7319-481C-81D9-2040680C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A781-F46F-48BD-A78C-D1AE25F04F3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DD523-F8DC-4464-898F-814C52B5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B8F4-58BD-4768-8A13-36C012DE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3608-CDAA-4993-888F-D7802602E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6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255C7-7319-481C-81D9-2040680C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A781-F46F-48BD-A78C-D1AE25F04F3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DD523-F8DC-4464-898F-814C52B5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B8F4-58BD-4768-8A13-36C012DE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3608-CDAA-4993-888F-D7802602E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2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255C7-7319-481C-81D9-2040680C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A781-F46F-48BD-A78C-D1AE25F04F3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DD523-F8DC-4464-898F-814C52B5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B8F4-58BD-4768-8A13-36C012DE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3608-CDAA-4993-888F-D7802602EB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A24881-AA79-42C2-BC2F-577A950709B3}"/>
              </a:ext>
            </a:extLst>
          </p:cNvPr>
          <p:cNvSpPr/>
          <p:nvPr userDrawn="1"/>
        </p:nvSpPr>
        <p:spPr>
          <a:xfrm>
            <a:off x="0" y="-4313"/>
            <a:ext cx="12192000" cy="3031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1893">
            <a:extLst>
              <a:ext uri="{FF2B5EF4-FFF2-40B4-BE49-F238E27FC236}">
                <a16:creationId xmlns:a16="http://schemas.microsoft.com/office/drawing/2014/main" id="{9EB636CD-C322-4563-B739-69E3DED64EC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879210" y="3500649"/>
            <a:ext cx="1595118" cy="522768"/>
          </a:xfrm>
          <a:custGeom>
            <a:avLst/>
            <a:gdLst>
              <a:gd name="T0" fmla="*/ 187 w 193"/>
              <a:gd name="T1" fmla="*/ 64 h 64"/>
              <a:gd name="T2" fmla="*/ 193 w 193"/>
              <a:gd name="T3" fmla="*/ 49 h 64"/>
              <a:gd name="T4" fmla="*/ 171 w 193"/>
              <a:gd name="T5" fmla="*/ 26 h 64"/>
              <a:gd name="T6" fmla="*/ 166 w 193"/>
              <a:gd name="T7" fmla="*/ 27 h 64"/>
              <a:gd name="T8" fmla="*/ 122 w 193"/>
              <a:gd name="T9" fmla="*/ 0 h 64"/>
              <a:gd name="T10" fmla="*/ 81 w 193"/>
              <a:gd name="T11" fmla="*/ 22 h 64"/>
              <a:gd name="T12" fmla="*/ 66 w 193"/>
              <a:gd name="T13" fmla="*/ 19 h 64"/>
              <a:gd name="T14" fmla="*/ 32 w 193"/>
              <a:gd name="T15" fmla="*/ 44 h 64"/>
              <a:gd name="T16" fmla="*/ 23 w 193"/>
              <a:gd name="T17" fmla="*/ 43 h 64"/>
              <a:gd name="T18" fmla="*/ 0 w 193"/>
              <a:gd name="T19" fmla="*/ 64 h 64"/>
              <a:gd name="T20" fmla="*/ 187 w 193"/>
              <a:gd name="T21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3" h="64">
                <a:moveTo>
                  <a:pt x="187" y="64"/>
                </a:moveTo>
                <a:cubicBezTo>
                  <a:pt x="191" y="60"/>
                  <a:pt x="193" y="55"/>
                  <a:pt x="193" y="49"/>
                </a:cubicBezTo>
                <a:cubicBezTo>
                  <a:pt x="193" y="36"/>
                  <a:pt x="183" y="26"/>
                  <a:pt x="171" y="26"/>
                </a:cubicBezTo>
                <a:cubicBezTo>
                  <a:pt x="169" y="26"/>
                  <a:pt x="168" y="26"/>
                  <a:pt x="166" y="27"/>
                </a:cubicBezTo>
                <a:cubicBezTo>
                  <a:pt x="158" y="11"/>
                  <a:pt x="141" y="0"/>
                  <a:pt x="122" y="0"/>
                </a:cubicBezTo>
                <a:cubicBezTo>
                  <a:pt x="105" y="0"/>
                  <a:pt x="90" y="8"/>
                  <a:pt x="81" y="22"/>
                </a:cubicBezTo>
                <a:cubicBezTo>
                  <a:pt x="76" y="20"/>
                  <a:pt x="71" y="19"/>
                  <a:pt x="66" y="19"/>
                </a:cubicBezTo>
                <a:cubicBezTo>
                  <a:pt x="50" y="19"/>
                  <a:pt x="36" y="30"/>
                  <a:pt x="32" y="44"/>
                </a:cubicBezTo>
                <a:cubicBezTo>
                  <a:pt x="29" y="43"/>
                  <a:pt x="26" y="43"/>
                  <a:pt x="23" y="43"/>
                </a:cubicBezTo>
                <a:cubicBezTo>
                  <a:pt x="11" y="43"/>
                  <a:pt x="1" y="52"/>
                  <a:pt x="0" y="64"/>
                </a:cubicBezTo>
                <a:lnTo>
                  <a:pt x="18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Freeform 1896">
            <a:extLst>
              <a:ext uri="{FF2B5EF4-FFF2-40B4-BE49-F238E27FC236}">
                <a16:creationId xmlns:a16="http://schemas.microsoft.com/office/drawing/2014/main" id="{88496CD2-4400-4F52-9450-89E8E9672F9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338535" y="1881711"/>
            <a:ext cx="871286" cy="294890"/>
          </a:xfrm>
          <a:custGeom>
            <a:avLst/>
            <a:gdLst>
              <a:gd name="T0" fmla="*/ 67 w 106"/>
              <a:gd name="T1" fmla="*/ 0 h 35"/>
              <a:gd name="T2" fmla="*/ 44 w 106"/>
              <a:gd name="T3" fmla="*/ 12 h 35"/>
              <a:gd name="T4" fmla="*/ 36 w 106"/>
              <a:gd name="T5" fmla="*/ 10 h 35"/>
              <a:gd name="T6" fmla="*/ 17 w 106"/>
              <a:gd name="T7" fmla="*/ 24 h 35"/>
              <a:gd name="T8" fmla="*/ 12 w 106"/>
              <a:gd name="T9" fmla="*/ 23 h 35"/>
              <a:gd name="T10" fmla="*/ 0 w 106"/>
              <a:gd name="T11" fmla="*/ 35 h 35"/>
              <a:gd name="T12" fmla="*/ 103 w 106"/>
              <a:gd name="T13" fmla="*/ 35 h 35"/>
              <a:gd name="T14" fmla="*/ 106 w 106"/>
              <a:gd name="T15" fmla="*/ 27 h 35"/>
              <a:gd name="T16" fmla="*/ 94 w 106"/>
              <a:gd name="T17" fmla="*/ 14 h 35"/>
              <a:gd name="T18" fmla="*/ 91 w 106"/>
              <a:gd name="T19" fmla="*/ 14 h 35"/>
              <a:gd name="T20" fmla="*/ 67 w 106"/>
              <a:gd name="T21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" h="35">
                <a:moveTo>
                  <a:pt x="67" y="0"/>
                </a:moveTo>
                <a:cubicBezTo>
                  <a:pt x="58" y="0"/>
                  <a:pt x="49" y="4"/>
                  <a:pt x="44" y="12"/>
                </a:cubicBezTo>
                <a:cubicBezTo>
                  <a:pt x="42" y="11"/>
                  <a:pt x="39" y="10"/>
                  <a:pt x="36" y="10"/>
                </a:cubicBezTo>
                <a:cubicBezTo>
                  <a:pt x="27" y="10"/>
                  <a:pt x="20" y="16"/>
                  <a:pt x="17" y="24"/>
                </a:cubicBezTo>
                <a:cubicBezTo>
                  <a:pt x="16" y="24"/>
                  <a:pt x="14" y="23"/>
                  <a:pt x="12" y="23"/>
                </a:cubicBezTo>
                <a:cubicBezTo>
                  <a:pt x="6" y="23"/>
                  <a:pt x="0" y="28"/>
                  <a:pt x="0" y="35"/>
                </a:cubicBezTo>
                <a:cubicBezTo>
                  <a:pt x="103" y="35"/>
                  <a:pt x="103" y="35"/>
                  <a:pt x="103" y="35"/>
                </a:cubicBezTo>
                <a:cubicBezTo>
                  <a:pt x="105" y="33"/>
                  <a:pt x="106" y="30"/>
                  <a:pt x="106" y="27"/>
                </a:cubicBezTo>
                <a:cubicBezTo>
                  <a:pt x="106" y="20"/>
                  <a:pt x="101" y="14"/>
                  <a:pt x="94" y="14"/>
                </a:cubicBezTo>
                <a:cubicBezTo>
                  <a:pt x="93" y="14"/>
                  <a:pt x="92" y="14"/>
                  <a:pt x="91" y="14"/>
                </a:cubicBezTo>
                <a:cubicBezTo>
                  <a:pt x="87" y="6"/>
                  <a:pt x="78" y="0"/>
                  <a:pt x="67" y="0"/>
                </a:cubicBezTo>
              </a:path>
            </a:pathLst>
          </a:custGeom>
          <a:gradFill>
            <a:gsLst>
              <a:gs pos="100000">
                <a:schemeClr val="bg2">
                  <a:alpha val="95000"/>
                </a:schemeClr>
              </a:gs>
              <a:gs pos="13000">
                <a:schemeClr val="accent3">
                  <a:alpha val="5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Freeform 2021">
            <a:extLst>
              <a:ext uri="{FF2B5EF4-FFF2-40B4-BE49-F238E27FC236}">
                <a16:creationId xmlns:a16="http://schemas.microsoft.com/office/drawing/2014/main" id="{95490E70-FD14-47C8-B38F-10729FC3BEC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901283" y="3743141"/>
            <a:ext cx="1447660" cy="469154"/>
          </a:xfrm>
          <a:custGeom>
            <a:avLst/>
            <a:gdLst>
              <a:gd name="T0" fmla="*/ 176 w 176"/>
              <a:gd name="T1" fmla="*/ 57 h 57"/>
              <a:gd name="T2" fmla="*/ 133 w 176"/>
              <a:gd name="T3" fmla="*/ 32 h 57"/>
              <a:gd name="T4" fmla="*/ 131 w 176"/>
              <a:gd name="T5" fmla="*/ 32 h 57"/>
              <a:gd name="T6" fmla="*/ 85 w 176"/>
              <a:gd name="T7" fmla="*/ 0 h 57"/>
              <a:gd name="T8" fmla="*/ 41 w 176"/>
              <a:gd name="T9" fmla="*/ 27 h 57"/>
              <a:gd name="T10" fmla="*/ 28 w 176"/>
              <a:gd name="T11" fmla="*/ 24 h 57"/>
              <a:gd name="T12" fmla="*/ 0 w 176"/>
              <a:gd name="T13" fmla="*/ 52 h 57"/>
              <a:gd name="T14" fmla="*/ 0 w 176"/>
              <a:gd name="T15" fmla="*/ 57 h 57"/>
              <a:gd name="T16" fmla="*/ 176 w 176"/>
              <a:gd name="T1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" h="57">
                <a:moveTo>
                  <a:pt x="176" y="57"/>
                </a:moveTo>
                <a:cubicBezTo>
                  <a:pt x="168" y="42"/>
                  <a:pt x="152" y="32"/>
                  <a:pt x="133" y="32"/>
                </a:cubicBezTo>
                <a:cubicBezTo>
                  <a:pt x="133" y="32"/>
                  <a:pt x="132" y="32"/>
                  <a:pt x="131" y="32"/>
                </a:cubicBezTo>
                <a:cubicBezTo>
                  <a:pt x="124" y="13"/>
                  <a:pt x="106" y="0"/>
                  <a:pt x="85" y="0"/>
                </a:cubicBezTo>
                <a:cubicBezTo>
                  <a:pt x="66" y="0"/>
                  <a:pt x="49" y="11"/>
                  <a:pt x="41" y="27"/>
                </a:cubicBezTo>
                <a:cubicBezTo>
                  <a:pt x="37" y="25"/>
                  <a:pt x="33" y="24"/>
                  <a:pt x="28" y="24"/>
                </a:cubicBezTo>
                <a:cubicBezTo>
                  <a:pt x="12" y="24"/>
                  <a:pt x="0" y="36"/>
                  <a:pt x="0" y="52"/>
                </a:cubicBezTo>
                <a:cubicBezTo>
                  <a:pt x="0" y="54"/>
                  <a:pt x="0" y="55"/>
                  <a:pt x="0" y="57"/>
                </a:cubicBezTo>
                <a:lnTo>
                  <a:pt x="176" y="57"/>
                </a:lnTo>
                <a:close/>
              </a:path>
            </a:pathLst>
          </a:custGeom>
          <a:gradFill>
            <a:gsLst>
              <a:gs pos="100000">
                <a:schemeClr val="bg2">
                  <a:alpha val="95000"/>
                </a:schemeClr>
              </a:gs>
              <a:gs pos="13000">
                <a:schemeClr val="accent3">
                  <a:alpha val="5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1" name="Freeform 2020">
            <a:extLst>
              <a:ext uri="{FF2B5EF4-FFF2-40B4-BE49-F238E27FC236}">
                <a16:creationId xmlns:a16="http://schemas.microsoft.com/office/drawing/2014/main" id="{F63EBE4D-6AC8-4FFE-8826-BB7A595E39B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633144" y="2684171"/>
            <a:ext cx="3404684" cy="1139366"/>
          </a:xfrm>
          <a:custGeom>
            <a:avLst/>
            <a:gdLst>
              <a:gd name="T0" fmla="*/ 400 w 413"/>
              <a:gd name="T1" fmla="*/ 138 h 138"/>
              <a:gd name="T2" fmla="*/ 413 w 413"/>
              <a:gd name="T3" fmla="*/ 106 h 138"/>
              <a:gd name="T4" fmla="*/ 364 w 413"/>
              <a:gd name="T5" fmla="*/ 57 h 138"/>
              <a:gd name="T6" fmla="*/ 355 w 413"/>
              <a:gd name="T7" fmla="*/ 58 h 138"/>
              <a:gd name="T8" fmla="*/ 260 w 413"/>
              <a:gd name="T9" fmla="*/ 0 h 138"/>
              <a:gd name="T10" fmla="*/ 172 w 413"/>
              <a:gd name="T11" fmla="*/ 47 h 138"/>
              <a:gd name="T12" fmla="*/ 142 w 413"/>
              <a:gd name="T13" fmla="*/ 41 h 138"/>
              <a:gd name="T14" fmla="*/ 68 w 413"/>
              <a:gd name="T15" fmla="*/ 96 h 138"/>
              <a:gd name="T16" fmla="*/ 48 w 413"/>
              <a:gd name="T17" fmla="*/ 92 h 138"/>
              <a:gd name="T18" fmla="*/ 0 w 413"/>
              <a:gd name="T19" fmla="*/ 138 h 138"/>
              <a:gd name="T20" fmla="*/ 400 w 413"/>
              <a:gd name="T21" fmla="*/ 13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3" h="138">
                <a:moveTo>
                  <a:pt x="400" y="138"/>
                </a:moveTo>
                <a:cubicBezTo>
                  <a:pt x="408" y="129"/>
                  <a:pt x="413" y="118"/>
                  <a:pt x="413" y="106"/>
                </a:cubicBezTo>
                <a:cubicBezTo>
                  <a:pt x="413" y="79"/>
                  <a:pt x="391" y="57"/>
                  <a:pt x="364" y="57"/>
                </a:cubicBezTo>
                <a:cubicBezTo>
                  <a:pt x="361" y="57"/>
                  <a:pt x="358" y="57"/>
                  <a:pt x="355" y="58"/>
                </a:cubicBezTo>
                <a:cubicBezTo>
                  <a:pt x="337" y="24"/>
                  <a:pt x="301" y="0"/>
                  <a:pt x="260" y="0"/>
                </a:cubicBezTo>
                <a:cubicBezTo>
                  <a:pt x="224" y="0"/>
                  <a:pt x="191" y="19"/>
                  <a:pt x="172" y="47"/>
                </a:cubicBezTo>
                <a:cubicBezTo>
                  <a:pt x="163" y="43"/>
                  <a:pt x="152" y="41"/>
                  <a:pt x="142" y="41"/>
                </a:cubicBezTo>
                <a:cubicBezTo>
                  <a:pt x="107" y="41"/>
                  <a:pt x="77" y="64"/>
                  <a:pt x="68" y="96"/>
                </a:cubicBezTo>
                <a:cubicBezTo>
                  <a:pt x="62" y="94"/>
                  <a:pt x="55" y="92"/>
                  <a:pt x="48" y="92"/>
                </a:cubicBezTo>
                <a:cubicBezTo>
                  <a:pt x="23" y="92"/>
                  <a:pt x="1" y="112"/>
                  <a:pt x="0" y="138"/>
                </a:cubicBezTo>
                <a:lnTo>
                  <a:pt x="400" y="138"/>
                </a:lnTo>
                <a:close/>
              </a:path>
            </a:pathLst>
          </a:custGeom>
          <a:gradFill>
            <a:gsLst>
              <a:gs pos="100000">
                <a:schemeClr val="bg2">
                  <a:alpha val="95000"/>
                </a:schemeClr>
              </a:gs>
              <a:gs pos="0">
                <a:schemeClr val="accent3">
                  <a:alpha val="5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EBC134-8370-4742-AE57-CC9C79979C7A}"/>
              </a:ext>
            </a:extLst>
          </p:cNvPr>
          <p:cNvGrpSpPr/>
          <p:nvPr userDrawn="1"/>
        </p:nvGrpSpPr>
        <p:grpSpPr>
          <a:xfrm>
            <a:off x="3363006" y="1488418"/>
            <a:ext cx="4783620" cy="2619852"/>
            <a:chOff x="810713" y="2128042"/>
            <a:chExt cx="1974834" cy="1081559"/>
          </a:xfrm>
        </p:grpSpPr>
        <p:sp>
          <p:nvSpPr>
            <p:cNvPr id="13" name="Freeform 350">
              <a:extLst>
                <a:ext uri="{FF2B5EF4-FFF2-40B4-BE49-F238E27FC236}">
                  <a16:creationId xmlns:a16="http://schemas.microsoft.com/office/drawing/2014/main" id="{65DA7DEB-6945-4D1E-8C96-D6562221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302" y="2128042"/>
              <a:ext cx="1480030" cy="1046531"/>
            </a:xfrm>
            <a:custGeom>
              <a:avLst/>
              <a:gdLst>
                <a:gd name="T0" fmla="*/ 45 w 1306"/>
                <a:gd name="T1" fmla="*/ 922 h 922"/>
                <a:gd name="T2" fmla="*/ 0 w 1306"/>
                <a:gd name="T3" fmla="*/ 877 h 922"/>
                <a:gd name="T4" fmla="*/ 0 w 1306"/>
                <a:gd name="T5" fmla="*/ 45 h 922"/>
                <a:gd name="T6" fmla="*/ 45 w 1306"/>
                <a:gd name="T7" fmla="*/ 0 h 922"/>
                <a:gd name="T8" fmla="*/ 1261 w 1306"/>
                <a:gd name="T9" fmla="*/ 0 h 922"/>
                <a:gd name="T10" fmla="*/ 1306 w 1306"/>
                <a:gd name="T11" fmla="*/ 45 h 922"/>
                <a:gd name="T12" fmla="*/ 1306 w 1306"/>
                <a:gd name="T13" fmla="*/ 877 h 922"/>
                <a:gd name="T14" fmla="*/ 1261 w 1306"/>
                <a:gd name="T15" fmla="*/ 922 h 922"/>
                <a:gd name="T16" fmla="*/ 45 w 1306"/>
                <a:gd name="T17" fmla="*/ 922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6" h="922">
                  <a:moveTo>
                    <a:pt x="45" y="922"/>
                  </a:moveTo>
                  <a:cubicBezTo>
                    <a:pt x="20" y="922"/>
                    <a:pt x="0" y="902"/>
                    <a:pt x="0" y="877"/>
                  </a:cubicBezTo>
                  <a:lnTo>
                    <a:pt x="0" y="45"/>
                  </a:lnTo>
                  <a:cubicBezTo>
                    <a:pt x="0" y="21"/>
                    <a:pt x="20" y="0"/>
                    <a:pt x="45" y="0"/>
                  </a:cubicBezTo>
                  <a:lnTo>
                    <a:pt x="1261" y="0"/>
                  </a:lnTo>
                  <a:cubicBezTo>
                    <a:pt x="1285" y="0"/>
                    <a:pt x="1306" y="21"/>
                    <a:pt x="1306" y="45"/>
                  </a:cubicBezTo>
                  <a:lnTo>
                    <a:pt x="1306" y="877"/>
                  </a:lnTo>
                  <a:cubicBezTo>
                    <a:pt x="1306" y="902"/>
                    <a:pt x="1285" y="922"/>
                    <a:pt x="1261" y="922"/>
                  </a:cubicBezTo>
                  <a:lnTo>
                    <a:pt x="45" y="9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351">
              <a:extLst>
                <a:ext uri="{FF2B5EF4-FFF2-40B4-BE49-F238E27FC236}">
                  <a16:creationId xmlns:a16="http://schemas.microsoft.com/office/drawing/2014/main" id="{7DED1F91-C440-4D8F-8D6A-E726FB802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683" y="2136800"/>
              <a:ext cx="1466895" cy="1033394"/>
            </a:xfrm>
            <a:custGeom>
              <a:avLst/>
              <a:gdLst>
                <a:gd name="T0" fmla="*/ 1297 w 1297"/>
                <a:gd name="T1" fmla="*/ 872 h 913"/>
                <a:gd name="T2" fmla="*/ 1257 w 1297"/>
                <a:gd name="T3" fmla="*/ 913 h 913"/>
                <a:gd name="T4" fmla="*/ 41 w 1297"/>
                <a:gd name="T5" fmla="*/ 913 h 913"/>
                <a:gd name="T6" fmla="*/ 0 w 1297"/>
                <a:gd name="T7" fmla="*/ 872 h 913"/>
                <a:gd name="T8" fmla="*/ 0 w 1297"/>
                <a:gd name="T9" fmla="*/ 40 h 913"/>
                <a:gd name="T10" fmla="*/ 41 w 1297"/>
                <a:gd name="T11" fmla="*/ 0 h 913"/>
                <a:gd name="T12" fmla="*/ 1257 w 1297"/>
                <a:gd name="T13" fmla="*/ 0 h 913"/>
                <a:gd name="T14" fmla="*/ 1297 w 1297"/>
                <a:gd name="T15" fmla="*/ 40 h 913"/>
                <a:gd name="T16" fmla="*/ 1297 w 1297"/>
                <a:gd name="T17" fmla="*/ 87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7" h="913">
                  <a:moveTo>
                    <a:pt x="1297" y="872"/>
                  </a:moveTo>
                  <a:cubicBezTo>
                    <a:pt x="1297" y="895"/>
                    <a:pt x="1279" y="913"/>
                    <a:pt x="1257" y="913"/>
                  </a:cubicBezTo>
                  <a:lnTo>
                    <a:pt x="41" y="913"/>
                  </a:lnTo>
                  <a:cubicBezTo>
                    <a:pt x="19" y="913"/>
                    <a:pt x="0" y="895"/>
                    <a:pt x="0" y="872"/>
                  </a:cubicBezTo>
                  <a:lnTo>
                    <a:pt x="0" y="40"/>
                  </a:lnTo>
                  <a:cubicBezTo>
                    <a:pt x="0" y="18"/>
                    <a:pt x="19" y="0"/>
                    <a:pt x="41" y="0"/>
                  </a:cubicBezTo>
                  <a:lnTo>
                    <a:pt x="1257" y="0"/>
                  </a:lnTo>
                  <a:cubicBezTo>
                    <a:pt x="1279" y="0"/>
                    <a:pt x="1297" y="18"/>
                    <a:pt x="1297" y="40"/>
                  </a:cubicBezTo>
                  <a:lnTo>
                    <a:pt x="1297" y="87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" name="Oval 353">
              <a:extLst>
                <a:ext uri="{FF2B5EF4-FFF2-40B4-BE49-F238E27FC236}">
                  <a16:creationId xmlns:a16="http://schemas.microsoft.com/office/drawing/2014/main" id="{8D7B0C96-021B-49AF-BF2E-91D004746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181" y="2158692"/>
              <a:ext cx="8758" cy="13138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354">
              <a:extLst>
                <a:ext uri="{FF2B5EF4-FFF2-40B4-BE49-F238E27FC236}">
                  <a16:creationId xmlns:a16="http://schemas.microsoft.com/office/drawing/2014/main" id="{F74E29D3-0145-45A2-B707-D6AF5256F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211" y="2136800"/>
              <a:ext cx="236454" cy="65683"/>
            </a:xfrm>
            <a:custGeom>
              <a:avLst/>
              <a:gdLst>
                <a:gd name="T0" fmla="*/ 48 w 54"/>
                <a:gd name="T1" fmla="*/ 15 h 15"/>
                <a:gd name="T2" fmla="*/ 54 w 54"/>
                <a:gd name="T3" fmla="*/ 0 h 15"/>
                <a:gd name="T4" fmla="*/ 6 w 54"/>
                <a:gd name="T5" fmla="*/ 0 h 15"/>
                <a:gd name="T6" fmla="*/ 0 w 54"/>
                <a:gd name="T7" fmla="*/ 15 h 15"/>
                <a:gd name="T8" fmla="*/ 48 w 54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5">
                  <a:moveTo>
                    <a:pt x="48" y="15"/>
                  </a:moveTo>
                  <a:lnTo>
                    <a:pt x="54" y="0"/>
                  </a:lnTo>
                  <a:lnTo>
                    <a:pt x="6" y="0"/>
                  </a:lnTo>
                  <a:lnTo>
                    <a:pt x="0" y="15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355">
              <a:extLst>
                <a:ext uri="{FF2B5EF4-FFF2-40B4-BE49-F238E27FC236}">
                  <a16:creationId xmlns:a16="http://schemas.microsoft.com/office/drawing/2014/main" id="{4197EA59-EC19-4B15-B768-EA733CAC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16" y="3047587"/>
              <a:ext cx="258350" cy="122606"/>
            </a:xfrm>
            <a:custGeom>
              <a:avLst/>
              <a:gdLst>
                <a:gd name="T0" fmla="*/ 10 w 59"/>
                <a:gd name="T1" fmla="*/ 0 h 28"/>
                <a:gd name="T2" fmla="*/ 0 w 59"/>
                <a:gd name="T3" fmla="*/ 28 h 28"/>
                <a:gd name="T4" fmla="*/ 48 w 59"/>
                <a:gd name="T5" fmla="*/ 28 h 28"/>
                <a:gd name="T6" fmla="*/ 59 w 59"/>
                <a:gd name="T7" fmla="*/ 0 h 28"/>
                <a:gd name="T8" fmla="*/ 10 w 5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8">
                  <a:moveTo>
                    <a:pt x="10" y="0"/>
                  </a:moveTo>
                  <a:lnTo>
                    <a:pt x="0" y="28"/>
                  </a:lnTo>
                  <a:lnTo>
                    <a:pt x="48" y="28"/>
                  </a:lnTo>
                  <a:lnTo>
                    <a:pt x="5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356">
              <a:extLst>
                <a:ext uri="{FF2B5EF4-FFF2-40B4-BE49-F238E27FC236}">
                  <a16:creationId xmlns:a16="http://schemas.microsoft.com/office/drawing/2014/main" id="{3B0DEC4D-2762-4FF2-9607-FB12A0B7F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454" y="2136800"/>
              <a:ext cx="91956" cy="65683"/>
            </a:xfrm>
            <a:custGeom>
              <a:avLst/>
              <a:gdLst>
                <a:gd name="T0" fmla="*/ 15 w 21"/>
                <a:gd name="T1" fmla="*/ 15 h 15"/>
                <a:gd name="T2" fmla="*/ 21 w 21"/>
                <a:gd name="T3" fmla="*/ 0 h 15"/>
                <a:gd name="T4" fmla="*/ 6 w 21"/>
                <a:gd name="T5" fmla="*/ 0 h 15"/>
                <a:gd name="T6" fmla="*/ 0 w 21"/>
                <a:gd name="T7" fmla="*/ 15 h 15"/>
                <a:gd name="T8" fmla="*/ 15 w 21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">
                  <a:moveTo>
                    <a:pt x="15" y="15"/>
                  </a:moveTo>
                  <a:lnTo>
                    <a:pt x="21" y="0"/>
                  </a:lnTo>
                  <a:lnTo>
                    <a:pt x="6" y="0"/>
                  </a:lnTo>
                  <a:lnTo>
                    <a:pt x="0" y="15"/>
                  </a:lnTo>
                  <a:lnTo>
                    <a:pt x="15" y="1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357">
              <a:extLst>
                <a:ext uri="{FF2B5EF4-FFF2-40B4-BE49-F238E27FC236}">
                  <a16:creationId xmlns:a16="http://schemas.microsoft.com/office/drawing/2014/main" id="{1893EC6C-7D8D-4A55-8A7A-6A463D26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878" y="3047587"/>
              <a:ext cx="118229" cy="122606"/>
            </a:xfrm>
            <a:custGeom>
              <a:avLst/>
              <a:gdLst>
                <a:gd name="T0" fmla="*/ 11 w 27"/>
                <a:gd name="T1" fmla="*/ 0 h 28"/>
                <a:gd name="T2" fmla="*/ 0 w 27"/>
                <a:gd name="T3" fmla="*/ 28 h 28"/>
                <a:gd name="T4" fmla="*/ 16 w 27"/>
                <a:gd name="T5" fmla="*/ 28 h 28"/>
                <a:gd name="T6" fmla="*/ 27 w 27"/>
                <a:gd name="T7" fmla="*/ 0 h 28"/>
                <a:gd name="T8" fmla="*/ 11 w 27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11" y="0"/>
                  </a:moveTo>
                  <a:lnTo>
                    <a:pt x="0" y="28"/>
                  </a:lnTo>
                  <a:lnTo>
                    <a:pt x="16" y="28"/>
                  </a:lnTo>
                  <a:lnTo>
                    <a:pt x="2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358">
              <a:extLst>
                <a:ext uri="{FF2B5EF4-FFF2-40B4-BE49-F238E27FC236}">
                  <a16:creationId xmlns:a16="http://schemas.microsoft.com/office/drawing/2014/main" id="{EEBB3C8D-D904-4381-B8D8-21382E4BE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13" y="3117648"/>
              <a:ext cx="1974834" cy="56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359">
              <a:extLst>
                <a:ext uri="{FF2B5EF4-FFF2-40B4-BE49-F238E27FC236}">
                  <a16:creationId xmlns:a16="http://schemas.microsoft.com/office/drawing/2014/main" id="{5FA323CE-18AD-4BEF-9646-08CB596CF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090" y="3174571"/>
              <a:ext cx="1970454" cy="35030"/>
            </a:xfrm>
            <a:custGeom>
              <a:avLst/>
              <a:gdLst>
                <a:gd name="T0" fmla="*/ 0 w 1738"/>
                <a:gd name="T1" fmla="*/ 0 h 30"/>
                <a:gd name="T2" fmla="*/ 85 w 1738"/>
                <a:gd name="T3" fmla="*/ 30 h 30"/>
                <a:gd name="T4" fmla="*/ 1653 w 1738"/>
                <a:gd name="T5" fmla="*/ 30 h 30"/>
                <a:gd name="T6" fmla="*/ 1738 w 1738"/>
                <a:gd name="T7" fmla="*/ 0 h 30"/>
                <a:gd name="T8" fmla="*/ 0 w 173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8" h="30">
                  <a:moveTo>
                    <a:pt x="0" y="0"/>
                  </a:moveTo>
                  <a:cubicBezTo>
                    <a:pt x="21" y="22"/>
                    <a:pt x="59" y="30"/>
                    <a:pt x="85" y="30"/>
                  </a:cubicBezTo>
                  <a:lnTo>
                    <a:pt x="1653" y="30"/>
                  </a:lnTo>
                  <a:cubicBezTo>
                    <a:pt x="1679" y="30"/>
                    <a:pt x="1717" y="22"/>
                    <a:pt x="173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360">
              <a:extLst>
                <a:ext uri="{FF2B5EF4-FFF2-40B4-BE49-F238E27FC236}">
                  <a16:creationId xmlns:a16="http://schemas.microsoft.com/office/drawing/2014/main" id="{8F120261-A84E-429A-8B91-1BA44E3AA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575" y="3117648"/>
              <a:ext cx="267107" cy="26273"/>
            </a:xfrm>
            <a:custGeom>
              <a:avLst/>
              <a:gdLst>
                <a:gd name="T0" fmla="*/ 0 w 236"/>
                <a:gd name="T1" fmla="*/ 0 h 24"/>
                <a:gd name="T2" fmla="*/ 0 w 236"/>
                <a:gd name="T3" fmla="*/ 5 h 24"/>
                <a:gd name="T4" fmla="*/ 18 w 236"/>
                <a:gd name="T5" fmla="*/ 24 h 24"/>
                <a:gd name="T6" fmla="*/ 218 w 236"/>
                <a:gd name="T7" fmla="*/ 24 h 24"/>
                <a:gd name="T8" fmla="*/ 236 w 236"/>
                <a:gd name="T9" fmla="*/ 5 h 24"/>
                <a:gd name="T10" fmla="*/ 236 w 236"/>
                <a:gd name="T11" fmla="*/ 0 h 24"/>
                <a:gd name="T12" fmla="*/ 0 w 23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24">
                  <a:moveTo>
                    <a:pt x="0" y="0"/>
                  </a:moveTo>
                  <a:lnTo>
                    <a:pt x="0" y="5"/>
                  </a:lnTo>
                  <a:cubicBezTo>
                    <a:pt x="0" y="15"/>
                    <a:pt x="8" y="24"/>
                    <a:pt x="18" y="24"/>
                  </a:cubicBezTo>
                  <a:lnTo>
                    <a:pt x="218" y="24"/>
                  </a:lnTo>
                  <a:cubicBezTo>
                    <a:pt x="228" y="24"/>
                    <a:pt x="236" y="15"/>
                    <a:pt x="236" y="5"/>
                  </a:cubicBezTo>
                  <a:lnTo>
                    <a:pt x="2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" name="Freeform 367">
            <a:extLst>
              <a:ext uri="{FF2B5EF4-FFF2-40B4-BE49-F238E27FC236}">
                <a16:creationId xmlns:a16="http://schemas.microsoft.com/office/drawing/2014/main" id="{EEB1AEAA-234F-4E14-9EA1-BED4DCAAA88A}"/>
              </a:ext>
            </a:extLst>
          </p:cNvPr>
          <p:cNvSpPr>
            <a:spLocks/>
          </p:cNvSpPr>
          <p:nvPr userDrawn="1"/>
        </p:nvSpPr>
        <p:spPr bwMode="auto">
          <a:xfrm>
            <a:off x="7717051" y="2327615"/>
            <a:ext cx="933388" cy="1898602"/>
          </a:xfrm>
          <a:custGeom>
            <a:avLst/>
            <a:gdLst>
              <a:gd name="T0" fmla="*/ 341 w 341"/>
              <a:gd name="T1" fmla="*/ 647 h 689"/>
              <a:gd name="T2" fmla="*/ 298 w 341"/>
              <a:gd name="T3" fmla="*/ 689 h 689"/>
              <a:gd name="T4" fmla="*/ 43 w 341"/>
              <a:gd name="T5" fmla="*/ 689 h 689"/>
              <a:gd name="T6" fmla="*/ 0 w 341"/>
              <a:gd name="T7" fmla="*/ 647 h 689"/>
              <a:gd name="T8" fmla="*/ 0 w 341"/>
              <a:gd name="T9" fmla="*/ 42 h 689"/>
              <a:gd name="T10" fmla="*/ 43 w 341"/>
              <a:gd name="T11" fmla="*/ 0 h 689"/>
              <a:gd name="T12" fmla="*/ 298 w 341"/>
              <a:gd name="T13" fmla="*/ 0 h 689"/>
              <a:gd name="T14" fmla="*/ 341 w 341"/>
              <a:gd name="T15" fmla="*/ 42 h 689"/>
              <a:gd name="T16" fmla="*/ 341 w 341"/>
              <a:gd name="T17" fmla="*/ 647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689">
                <a:moveTo>
                  <a:pt x="341" y="647"/>
                </a:moveTo>
                <a:cubicBezTo>
                  <a:pt x="341" y="670"/>
                  <a:pt x="322" y="689"/>
                  <a:pt x="298" y="689"/>
                </a:cubicBezTo>
                <a:lnTo>
                  <a:pt x="43" y="689"/>
                </a:lnTo>
                <a:cubicBezTo>
                  <a:pt x="20" y="689"/>
                  <a:pt x="0" y="670"/>
                  <a:pt x="0" y="647"/>
                </a:cubicBezTo>
                <a:lnTo>
                  <a:pt x="0" y="42"/>
                </a:lnTo>
                <a:cubicBezTo>
                  <a:pt x="0" y="19"/>
                  <a:pt x="20" y="0"/>
                  <a:pt x="43" y="0"/>
                </a:cubicBezTo>
                <a:lnTo>
                  <a:pt x="298" y="0"/>
                </a:lnTo>
                <a:cubicBezTo>
                  <a:pt x="322" y="0"/>
                  <a:pt x="341" y="19"/>
                  <a:pt x="341" y="42"/>
                </a:cubicBezTo>
                <a:lnTo>
                  <a:pt x="341" y="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368">
            <a:extLst>
              <a:ext uri="{FF2B5EF4-FFF2-40B4-BE49-F238E27FC236}">
                <a16:creationId xmlns:a16="http://schemas.microsoft.com/office/drawing/2014/main" id="{A93DF8F6-C08D-44C2-8588-E3B817F8EA2B}"/>
              </a:ext>
            </a:extLst>
          </p:cNvPr>
          <p:cNvSpPr>
            <a:spLocks/>
          </p:cNvSpPr>
          <p:nvPr userDrawn="1"/>
        </p:nvSpPr>
        <p:spPr bwMode="auto">
          <a:xfrm>
            <a:off x="7727660" y="2348829"/>
            <a:ext cx="901571" cy="1856176"/>
          </a:xfrm>
          <a:custGeom>
            <a:avLst/>
            <a:gdLst>
              <a:gd name="T0" fmla="*/ 43 w 327"/>
              <a:gd name="T1" fmla="*/ 677 h 677"/>
              <a:gd name="T2" fmla="*/ 0 w 327"/>
              <a:gd name="T3" fmla="*/ 634 h 677"/>
              <a:gd name="T4" fmla="*/ 0 w 327"/>
              <a:gd name="T5" fmla="*/ 43 h 677"/>
              <a:gd name="T6" fmla="*/ 43 w 327"/>
              <a:gd name="T7" fmla="*/ 0 h 677"/>
              <a:gd name="T8" fmla="*/ 285 w 327"/>
              <a:gd name="T9" fmla="*/ 0 h 677"/>
              <a:gd name="T10" fmla="*/ 327 w 327"/>
              <a:gd name="T11" fmla="*/ 43 h 677"/>
              <a:gd name="T12" fmla="*/ 327 w 327"/>
              <a:gd name="T13" fmla="*/ 634 h 677"/>
              <a:gd name="T14" fmla="*/ 285 w 327"/>
              <a:gd name="T15" fmla="*/ 677 h 677"/>
              <a:gd name="T16" fmla="*/ 43 w 327"/>
              <a:gd name="T17" fmla="*/ 677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7" h="677">
                <a:moveTo>
                  <a:pt x="43" y="677"/>
                </a:moveTo>
                <a:cubicBezTo>
                  <a:pt x="19" y="677"/>
                  <a:pt x="0" y="658"/>
                  <a:pt x="0" y="634"/>
                </a:cubicBezTo>
                <a:lnTo>
                  <a:pt x="0" y="43"/>
                </a:lnTo>
                <a:cubicBezTo>
                  <a:pt x="0" y="19"/>
                  <a:pt x="19" y="0"/>
                  <a:pt x="43" y="0"/>
                </a:cubicBezTo>
                <a:lnTo>
                  <a:pt x="285" y="0"/>
                </a:lnTo>
                <a:cubicBezTo>
                  <a:pt x="308" y="0"/>
                  <a:pt x="327" y="19"/>
                  <a:pt x="327" y="43"/>
                </a:cubicBezTo>
                <a:lnTo>
                  <a:pt x="327" y="634"/>
                </a:lnTo>
                <a:cubicBezTo>
                  <a:pt x="327" y="658"/>
                  <a:pt x="308" y="677"/>
                  <a:pt x="285" y="677"/>
                </a:cubicBezTo>
                <a:lnTo>
                  <a:pt x="43" y="6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372">
            <a:extLst>
              <a:ext uri="{FF2B5EF4-FFF2-40B4-BE49-F238E27FC236}">
                <a16:creationId xmlns:a16="http://schemas.microsoft.com/office/drawing/2014/main" id="{B95A6B23-3F6A-408D-AA1D-820143E3AC2D}"/>
              </a:ext>
            </a:extLst>
          </p:cNvPr>
          <p:cNvSpPr>
            <a:spLocks/>
          </p:cNvSpPr>
          <p:nvPr userDrawn="1"/>
        </p:nvSpPr>
        <p:spPr bwMode="auto">
          <a:xfrm>
            <a:off x="8120105" y="4088328"/>
            <a:ext cx="127279" cy="53036"/>
          </a:xfrm>
          <a:custGeom>
            <a:avLst/>
            <a:gdLst>
              <a:gd name="T0" fmla="*/ 46 w 46"/>
              <a:gd name="T1" fmla="*/ 15 h 20"/>
              <a:gd name="T2" fmla="*/ 41 w 46"/>
              <a:gd name="T3" fmla="*/ 20 h 20"/>
              <a:gd name="T4" fmla="*/ 5 w 46"/>
              <a:gd name="T5" fmla="*/ 20 h 20"/>
              <a:gd name="T6" fmla="*/ 0 w 46"/>
              <a:gd name="T7" fmla="*/ 15 h 20"/>
              <a:gd name="T8" fmla="*/ 0 w 46"/>
              <a:gd name="T9" fmla="*/ 5 h 20"/>
              <a:gd name="T10" fmla="*/ 5 w 46"/>
              <a:gd name="T11" fmla="*/ 0 h 20"/>
              <a:gd name="T12" fmla="*/ 41 w 46"/>
              <a:gd name="T13" fmla="*/ 0 h 20"/>
              <a:gd name="T14" fmla="*/ 46 w 46"/>
              <a:gd name="T15" fmla="*/ 5 h 20"/>
              <a:gd name="T16" fmla="*/ 46 w 46"/>
              <a:gd name="T17" fmla="*/ 1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20">
                <a:moveTo>
                  <a:pt x="46" y="15"/>
                </a:moveTo>
                <a:cubicBezTo>
                  <a:pt x="46" y="17"/>
                  <a:pt x="44" y="20"/>
                  <a:pt x="41" y="20"/>
                </a:cubicBezTo>
                <a:lnTo>
                  <a:pt x="5" y="20"/>
                </a:lnTo>
                <a:cubicBezTo>
                  <a:pt x="2" y="20"/>
                  <a:pt x="0" y="17"/>
                  <a:pt x="0" y="15"/>
                </a:cubicBezTo>
                <a:lnTo>
                  <a:pt x="0" y="5"/>
                </a:lnTo>
                <a:cubicBezTo>
                  <a:pt x="0" y="2"/>
                  <a:pt x="2" y="0"/>
                  <a:pt x="5" y="0"/>
                </a:cubicBezTo>
                <a:lnTo>
                  <a:pt x="41" y="0"/>
                </a:lnTo>
                <a:cubicBezTo>
                  <a:pt x="44" y="0"/>
                  <a:pt x="46" y="2"/>
                  <a:pt x="46" y="5"/>
                </a:cubicBezTo>
                <a:lnTo>
                  <a:pt x="46" y="1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그림 개체 틀 42">
            <a:extLst>
              <a:ext uri="{FF2B5EF4-FFF2-40B4-BE49-F238E27FC236}">
                <a16:creationId xmlns:a16="http://schemas.microsoft.com/office/drawing/2014/main" id="{1AD9DFEF-A9C8-494F-81E2-60C770778C1A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4147900" y="1668730"/>
            <a:ext cx="3213832" cy="2047096"/>
          </a:xfrm>
          <a:custGeom>
            <a:avLst/>
            <a:gdLst>
              <a:gd name="connsiteX0" fmla="*/ 0 w 3213832"/>
              <a:gd name="connsiteY0" fmla="*/ 0 h 2047096"/>
              <a:gd name="connsiteX1" fmla="*/ 3213832 w 3213832"/>
              <a:gd name="connsiteY1" fmla="*/ 0 h 2047096"/>
              <a:gd name="connsiteX2" fmla="*/ 3213832 w 3213832"/>
              <a:gd name="connsiteY2" fmla="*/ 2047096 h 2047096"/>
              <a:gd name="connsiteX3" fmla="*/ 0 w 3213832"/>
              <a:gd name="connsiteY3" fmla="*/ 2047096 h 204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3832" h="2047096">
                <a:moveTo>
                  <a:pt x="0" y="0"/>
                </a:moveTo>
                <a:lnTo>
                  <a:pt x="3213832" y="0"/>
                </a:lnTo>
                <a:lnTo>
                  <a:pt x="3213832" y="2047096"/>
                </a:lnTo>
                <a:lnTo>
                  <a:pt x="0" y="20470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46" name="그림 개체 틀 45">
            <a:extLst>
              <a:ext uri="{FF2B5EF4-FFF2-40B4-BE49-F238E27FC236}">
                <a16:creationId xmlns:a16="http://schemas.microsoft.com/office/drawing/2014/main" id="{A1C2AB5C-943A-4D61-84A1-7FA9E39DA069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7770087" y="2550354"/>
            <a:ext cx="816719" cy="1453121"/>
          </a:xfrm>
          <a:custGeom>
            <a:avLst/>
            <a:gdLst>
              <a:gd name="connsiteX0" fmla="*/ 0 w 816719"/>
              <a:gd name="connsiteY0" fmla="*/ 0 h 1453121"/>
              <a:gd name="connsiteX1" fmla="*/ 816719 w 816719"/>
              <a:gd name="connsiteY1" fmla="*/ 0 h 1453121"/>
              <a:gd name="connsiteX2" fmla="*/ 816719 w 816719"/>
              <a:gd name="connsiteY2" fmla="*/ 1453121 h 1453121"/>
              <a:gd name="connsiteX3" fmla="*/ 0 w 816719"/>
              <a:gd name="connsiteY3" fmla="*/ 1453121 h 145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6719" h="1453121">
                <a:moveTo>
                  <a:pt x="0" y="0"/>
                </a:moveTo>
                <a:lnTo>
                  <a:pt x="816719" y="0"/>
                </a:lnTo>
                <a:lnTo>
                  <a:pt x="816719" y="1453121"/>
                </a:lnTo>
                <a:lnTo>
                  <a:pt x="0" y="14531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75B4BF-C310-4A7E-9282-225B0A4F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ECC2DA-353B-4669-947B-60C0E4D6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E690C-8C52-47B7-8640-C6805A0C4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BA781-F46F-48BD-A78C-D1AE25F04F3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A8378-C1D2-471B-BD0E-2CAE72E26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DB31C-414F-4A20-8B6B-88A5FACE3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F3608-CDAA-4993-888F-D7802602E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8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id="{3B083C30-251C-4B91-BF88-F96ABEAE1264}"/>
              </a:ext>
            </a:extLst>
          </p:cNvPr>
          <p:cNvGrpSpPr/>
          <p:nvPr/>
        </p:nvGrpSpPr>
        <p:grpSpPr>
          <a:xfrm>
            <a:off x="8053553" y="2806774"/>
            <a:ext cx="925716" cy="925716"/>
            <a:chOff x="7558253" y="2814485"/>
            <a:chExt cx="925716" cy="925716"/>
          </a:xfrm>
        </p:grpSpPr>
        <p:sp>
          <p:nvSpPr>
            <p:cNvPr id="65" name="Freeform 2315">
              <a:extLst>
                <a:ext uri="{FF2B5EF4-FFF2-40B4-BE49-F238E27FC236}">
                  <a16:creationId xmlns:a16="http://schemas.microsoft.com/office/drawing/2014/main" id="{D268B2FB-B110-447D-AC98-C79A39611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3001" y="2814485"/>
              <a:ext cx="460968" cy="925716"/>
            </a:xfrm>
            <a:custGeom>
              <a:avLst/>
              <a:gdLst>
                <a:gd name="T0" fmla="*/ 0 w 199"/>
                <a:gd name="T1" fmla="*/ 398 h 398"/>
                <a:gd name="T2" fmla="*/ 199 w 199"/>
                <a:gd name="T3" fmla="*/ 199 h 398"/>
                <a:gd name="T4" fmla="*/ 0 w 199"/>
                <a:gd name="T5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9" h="398">
                  <a:moveTo>
                    <a:pt x="0" y="398"/>
                  </a:moveTo>
                  <a:cubicBezTo>
                    <a:pt x="110" y="398"/>
                    <a:pt x="199" y="308"/>
                    <a:pt x="199" y="199"/>
                  </a:cubicBezTo>
                  <a:cubicBezTo>
                    <a:pt x="199" y="89"/>
                    <a:pt x="110" y="0"/>
                    <a:pt x="0" y="0"/>
                  </a:cubicBezTo>
                </a:path>
              </a:pathLst>
            </a:custGeom>
            <a:gradFill>
              <a:gsLst>
                <a:gs pos="100000">
                  <a:schemeClr val="bg2">
                    <a:alpha val="95000"/>
                  </a:schemeClr>
                </a:gs>
                <a:gs pos="13000">
                  <a:schemeClr val="bg2">
                    <a:alpha val="3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66" name="Freeform 2316">
              <a:extLst>
                <a:ext uri="{FF2B5EF4-FFF2-40B4-BE49-F238E27FC236}">
                  <a16:creationId xmlns:a16="http://schemas.microsoft.com/office/drawing/2014/main" id="{F647DA9E-F265-46CF-9876-1A3B11811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253" y="2814485"/>
              <a:ext cx="464748" cy="925716"/>
            </a:xfrm>
            <a:custGeom>
              <a:avLst/>
              <a:gdLst>
                <a:gd name="T0" fmla="*/ 199 w 199"/>
                <a:gd name="T1" fmla="*/ 0 h 398"/>
                <a:gd name="T2" fmla="*/ 0 w 199"/>
                <a:gd name="T3" fmla="*/ 199 h 398"/>
                <a:gd name="T4" fmla="*/ 199 w 199"/>
                <a:gd name="T5" fmla="*/ 398 h 398"/>
                <a:gd name="T6" fmla="*/ 199 w 199"/>
                <a:gd name="T7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398">
                  <a:moveTo>
                    <a:pt x="199" y="0"/>
                  </a:moveTo>
                  <a:cubicBezTo>
                    <a:pt x="89" y="0"/>
                    <a:pt x="0" y="89"/>
                    <a:pt x="0" y="199"/>
                  </a:cubicBezTo>
                  <a:cubicBezTo>
                    <a:pt x="0" y="308"/>
                    <a:pt x="89" y="398"/>
                    <a:pt x="199" y="398"/>
                  </a:cubicBezTo>
                  <a:cubicBezTo>
                    <a:pt x="199" y="0"/>
                    <a:pt x="199" y="0"/>
                    <a:pt x="199" y="0"/>
                  </a:cubicBezTo>
                </a:path>
              </a:pathLst>
            </a:custGeom>
            <a:gradFill>
              <a:gsLst>
                <a:gs pos="100000">
                  <a:schemeClr val="bg2">
                    <a:alpha val="95000"/>
                  </a:schemeClr>
                </a:gs>
                <a:gs pos="13000">
                  <a:schemeClr val="bg2">
                    <a:alpha val="3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67" name="Freeform 2317">
              <a:extLst>
                <a:ext uri="{FF2B5EF4-FFF2-40B4-BE49-F238E27FC236}">
                  <a16:creationId xmlns:a16="http://schemas.microsoft.com/office/drawing/2014/main" id="{DF461E7A-FF90-418C-965E-1D429ED29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5730" y="3403920"/>
              <a:ext cx="83125" cy="117132"/>
            </a:xfrm>
            <a:custGeom>
              <a:avLst/>
              <a:gdLst>
                <a:gd name="T0" fmla="*/ 34 w 35"/>
                <a:gd name="T1" fmla="*/ 0 h 50"/>
                <a:gd name="T2" fmla="*/ 27 w 35"/>
                <a:gd name="T3" fmla="*/ 2 h 50"/>
                <a:gd name="T4" fmla="*/ 23 w 35"/>
                <a:gd name="T5" fmla="*/ 5 h 50"/>
                <a:gd name="T6" fmla="*/ 19 w 35"/>
                <a:gd name="T7" fmla="*/ 10 h 50"/>
                <a:gd name="T8" fmla="*/ 14 w 35"/>
                <a:gd name="T9" fmla="*/ 12 h 50"/>
                <a:gd name="T10" fmla="*/ 11 w 35"/>
                <a:gd name="T11" fmla="*/ 15 h 50"/>
                <a:gd name="T12" fmla="*/ 9 w 35"/>
                <a:gd name="T13" fmla="*/ 15 h 50"/>
                <a:gd name="T14" fmla="*/ 8 w 35"/>
                <a:gd name="T15" fmla="*/ 16 h 50"/>
                <a:gd name="T16" fmla="*/ 6 w 35"/>
                <a:gd name="T17" fmla="*/ 18 h 50"/>
                <a:gd name="T18" fmla="*/ 1 w 35"/>
                <a:gd name="T19" fmla="*/ 25 h 50"/>
                <a:gd name="T20" fmla="*/ 0 w 35"/>
                <a:gd name="T21" fmla="*/ 33 h 50"/>
                <a:gd name="T22" fmla="*/ 1 w 35"/>
                <a:gd name="T23" fmla="*/ 39 h 50"/>
                <a:gd name="T24" fmla="*/ 2 w 35"/>
                <a:gd name="T25" fmla="*/ 41 h 50"/>
                <a:gd name="T26" fmla="*/ 2 w 35"/>
                <a:gd name="T27" fmla="*/ 44 h 50"/>
                <a:gd name="T28" fmla="*/ 4 w 35"/>
                <a:gd name="T29" fmla="*/ 50 h 50"/>
                <a:gd name="T30" fmla="*/ 11 w 35"/>
                <a:gd name="T31" fmla="*/ 49 h 50"/>
                <a:gd name="T32" fmla="*/ 14 w 35"/>
                <a:gd name="T33" fmla="*/ 47 h 50"/>
                <a:gd name="T34" fmla="*/ 35 w 35"/>
                <a:gd name="T35" fmla="*/ 0 h 50"/>
                <a:gd name="T36" fmla="*/ 34 w 35"/>
                <a:gd name="T3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50">
                  <a:moveTo>
                    <a:pt x="34" y="0"/>
                  </a:moveTo>
                  <a:cubicBezTo>
                    <a:pt x="31" y="0"/>
                    <a:pt x="28" y="1"/>
                    <a:pt x="27" y="2"/>
                  </a:cubicBezTo>
                  <a:cubicBezTo>
                    <a:pt x="27" y="3"/>
                    <a:pt x="24" y="4"/>
                    <a:pt x="23" y="5"/>
                  </a:cubicBezTo>
                  <a:cubicBezTo>
                    <a:pt x="21" y="5"/>
                    <a:pt x="19" y="9"/>
                    <a:pt x="19" y="10"/>
                  </a:cubicBezTo>
                  <a:cubicBezTo>
                    <a:pt x="18" y="12"/>
                    <a:pt x="15" y="11"/>
                    <a:pt x="14" y="12"/>
                  </a:cubicBezTo>
                  <a:cubicBezTo>
                    <a:pt x="13" y="12"/>
                    <a:pt x="11" y="14"/>
                    <a:pt x="11" y="15"/>
                  </a:cubicBezTo>
                  <a:cubicBezTo>
                    <a:pt x="11" y="16"/>
                    <a:pt x="10" y="16"/>
                    <a:pt x="9" y="15"/>
                  </a:cubicBezTo>
                  <a:cubicBezTo>
                    <a:pt x="9" y="15"/>
                    <a:pt x="9" y="15"/>
                    <a:pt x="8" y="16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21"/>
                    <a:pt x="2" y="25"/>
                    <a:pt x="1" y="25"/>
                  </a:cubicBezTo>
                  <a:cubicBezTo>
                    <a:pt x="0" y="26"/>
                    <a:pt x="0" y="31"/>
                    <a:pt x="0" y="33"/>
                  </a:cubicBezTo>
                  <a:cubicBezTo>
                    <a:pt x="0" y="36"/>
                    <a:pt x="0" y="38"/>
                    <a:pt x="1" y="39"/>
                  </a:cubicBezTo>
                  <a:cubicBezTo>
                    <a:pt x="1" y="39"/>
                    <a:pt x="1" y="39"/>
                    <a:pt x="2" y="41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7"/>
                    <a:pt x="3" y="49"/>
                    <a:pt x="4" y="50"/>
                  </a:cubicBezTo>
                  <a:cubicBezTo>
                    <a:pt x="5" y="50"/>
                    <a:pt x="10" y="49"/>
                    <a:pt x="11" y="49"/>
                  </a:cubicBezTo>
                  <a:cubicBezTo>
                    <a:pt x="12" y="48"/>
                    <a:pt x="13" y="48"/>
                    <a:pt x="14" y="47"/>
                  </a:cubicBezTo>
                  <a:cubicBezTo>
                    <a:pt x="23" y="33"/>
                    <a:pt x="30" y="17"/>
                    <a:pt x="35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318">
              <a:extLst>
                <a:ext uri="{FF2B5EF4-FFF2-40B4-BE49-F238E27FC236}">
                  <a16:creationId xmlns:a16="http://schemas.microsoft.com/office/drawing/2014/main" id="{426B78EB-968D-4FD5-8BD1-A3FF11F2E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2032" y="2942952"/>
              <a:ext cx="298497" cy="687674"/>
            </a:xfrm>
            <a:custGeom>
              <a:avLst/>
              <a:gdLst>
                <a:gd name="T0" fmla="*/ 69 w 128"/>
                <a:gd name="T1" fmla="*/ 218 h 295"/>
                <a:gd name="T2" fmla="*/ 70 w 128"/>
                <a:gd name="T3" fmla="*/ 235 h 295"/>
                <a:gd name="T4" fmla="*/ 69 w 128"/>
                <a:gd name="T5" fmla="*/ 261 h 295"/>
                <a:gd name="T6" fmla="*/ 69 w 128"/>
                <a:gd name="T7" fmla="*/ 279 h 295"/>
                <a:gd name="T8" fmla="*/ 74 w 128"/>
                <a:gd name="T9" fmla="*/ 293 h 295"/>
                <a:gd name="T10" fmla="*/ 83 w 128"/>
                <a:gd name="T11" fmla="*/ 292 h 295"/>
                <a:gd name="T12" fmla="*/ 84 w 128"/>
                <a:gd name="T13" fmla="*/ 279 h 295"/>
                <a:gd name="T14" fmla="*/ 87 w 128"/>
                <a:gd name="T15" fmla="*/ 260 h 295"/>
                <a:gd name="T16" fmla="*/ 98 w 128"/>
                <a:gd name="T17" fmla="*/ 246 h 295"/>
                <a:gd name="T18" fmla="*/ 106 w 128"/>
                <a:gd name="T19" fmla="*/ 236 h 295"/>
                <a:gd name="T20" fmla="*/ 116 w 128"/>
                <a:gd name="T21" fmla="*/ 223 h 295"/>
                <a:gd name="T22" fmla="*/ 122 w 128"/>
                <a:gd name="T23" fmla="*/ 204 h 295"/>
                <a:gd name="T24" fmla="*/ 128 w 128"/>
                <a:gd name="T25" fmla="*/ 191 h 295"/>
                <a:gd name="T26" fmla="*/ 124 w 128"/>
                <a:gd name="T27" fmla="*/ 183 h 295"/>
                <a:gd name="T28" fmla="*/ 109 w 128"/>
                <a:gd name="T29" fmla="*/ 176 h 295"/>
                <a:gd name="T30" fmla="*/ 90 w 128"/>
                <a:gd name="T31" fmla="*/ 160 h 295"/>
                <a:gd name="T32" fmla="*/ 75 w 128"/>
                <a:gd name="T33" fmla="*/ 150 h 295"/>
                <a:gd name="T34" fmla="*/ 64 w 128"/>
                <a:gd name="T35" fmla="*/ 150 h 295"/>
                <a:gd name="T36" fmla="*/ 51 w 128"/>
                <a:gd name="T37" fmla="*/ 155 h 295"/>
                <a:gd name="T38" fmla="*/ 43 w 128"/>
                <a:gd name="T39" fmla="*/ 135 h 295"/>
                <a:gd name="T40" fmla="*/ 26 w 128"/>
                <a:gd name="T41" fmla="*/ 128 h 295"/>
                <a:gd name="T42" fmla="*/ 43 w 128"/>
                <a:gd name="T43" fmla="*/ 116 h 295"/>
                <a:gd name="T44" fmla="*/ 56 w 128"/>
                <a:gd name="T45" fmla="*/ 119 h 295"/>
                <a:gd name="T46" fmla="*/ 64 w 128"/>
                <a:gd name="T47" fmla="*/ 101 h 295"/>
                <a:gd name="T48" fmla="*/ 73 w 128"/>
                <a:gd name="T49" fmla="*/ 89 h 295"/>
                <a:gd name="T50" fmla="*/ 83 w 128"/>
                <a:gd name="T51" fmla="*/ 82 h 295"/>
                <a:gd name="T52" fmla="*/ 87 w 128"/>
                <a:gd name="T53" fmla="*/ 71 h 295"/>
                <a:gd name="T54" fmla="*/ 95 w 128"/>
                <a:gd name="T55" fmla="*/ 67 h 295"/>
                <a:gd name="T56" fmla="*/ 98 w 128"/>
                <a:gd name="T57" fmla="*/ 77 h 295"/>
                <a:gd name="T58" fmla="*/ 103 w 128"/>
                <a:gd name="T59" fmla="*/ 74 h 295"/>
                <a:gd name="T60" fmla="*/ 97 w 128"/>
                <a:gd name="T61" fmla="*/ 58 h 295"/>
                <a:gd name="T62" fmla="*/ 89 w 128"/>
                <a:gd name="T63" fmla="*/ 44 h 295"/>
                <a:gd name="T64" fmla="*/ 82 w 128"/>
                <a:gd name="T65" fmla="*/ 39 h 295"/>
                <a:gd name="T66" fmla="*/ 69 w 128"/>
                <a:gd name="T67" fmla="*/ 34 h 295"/>
                <a:gd name="T68" fmla="*/ 65 w 128"/>
                <a:gd name="T69" fmla="*/ 52 h 295"/>
                <a:gd name="T70" fmla="*/ 61 w 128"/>
                <a:gd name="T71" fmla="*/ 56 h 295"/>
                <a:gd name="T72" fmla="*/ 56 w 128"/>
                <a:gd name="T73" fmla="*/ 52 h 295"/>
                <a:gd name="T74" fmla="*/ 46 w 128"/>
                <a:gd name="T75" fmla="*/ 42 h 295"/>
                <a:gd name="T76" fmla="*/ 58 w 128"/>
                <a:gd name="T77" fmla="*/ 27 h 295"/>
                <a:gd name="T78" fmla="*/ 66 w 128"/>
                <a:gd name="T79" fmla="*/ 14 h 295"/>
                <a:gd name="T80" fmla="*/ 75 w 128"/>
                <a:gd name="T81" fmla="*/ 14 h 295"/>
                <a:gd name="T82" fmla="*/ 79 w 128"/>
                <a:gd name="T83" fmla="*/ 26 h 295"/>
                <a:gd name="T84" fmla="*/ 89 w 128"/>
                <a:gd name="T85" fmla="*/ 32 h 295"/>
                <a:gd name="T86" fmla="*/ 94 w 128"/>
                <a:gd name="T87" fmla="*/ 26 h 295"/>
                <a:gd name="T88" fmla="*/ 90 w 128"/>
                <a:gd name="T89" fmla="*/ 17 h 295"/>
                <a:gd name="T90" fmla="*/ 83 w 128"/>
                <a:gd name="T91" fmla="*/ 8 h 295"/>
                <a:gd name="T92" fmla="*/ 72 w 128"/>
                <a:gd name="T93" fmla="*/ 3 h 295"/>
                <a:gd name="T94" fmla="*/ 59 w 128"/>
                <a:gd name="T95" fmla="*/ 8 h 295"/>
                <a:gd name="T96" fmla="*/ 59 w 128"/>
                <a:gd name="T97" fmla="*/ 17 h 295"/>
                <a:gd name="T98" fmla="*/ 49 w 128"/>
                <a:gd name="T99" fmla="*/ 12 h 295"/>
                <a:gd name="T100" fmla="*/ 45 w 128"/>
                <a:gd name="T101" fmla="*/ 16 h 295"/>
                <a:gd name="T102" fmla="*/ 7 w 128"/>
                <a:gd name="T103" fmla="*/ 127 h 295"/>
                <a:gd name="T104" fmla="*/ 12 w 128"/>
                <a:gd name="T105" fmla="*/ 127 h 295"/>
                <a:gd name="T106" fmla="*/ 34 w 128"/>
                <a:gd name="T107" fmla="*/ 148 h 295"/>
                <a:gd name="T108" fmla="*/ 44 w 128"/>
                <a:gd name="T109" fmla="*/ 155 h 295"/>
                <a:gd name="T110" fmla="*/ 56 w 128"/>
                <a:gd name="T111" fmla="*/ 163 h 295"/>
                <a:gd name="T112" fmla="*/ 52 w 128"/>
                <a:gd name="T113" fmla="*/ 183 h 295"/>
                <a:gd name="T114" fmla="*/ 57 w 128"/>
                <a:gd name="T115" fmla="*/ 19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95">
                  <a:moveTo>
                    <a:pt x="60" y="203"/>
                  </a:moveTo>
                  <a:cubicBezTo>
                    <a:pt x="60" y="203"/>
                    <a:pt x="63" y="207"/>
                    <a:pt x="65" y="208"/>
                  </a:cubicBezTo>
                  <a:cubicBezTo>
                    <a:pt x="66" y="210"/>
                    <a:pt x="69" y="216"/>
                    <a:pt x="69" y="218"/>
                  </a:cubicBezTo>
                  <a:cubicBezTo>
                    <a:pt x="70" y="219"/>
                    <a:pt x="70" y="223"/>
                    <a:pt x="70" y="223"/>
                  </a:cubicBezTo>
                  <a:cubicBezTo>
                    <a:pt x="69" y="224"/>
                    <a:pt x="70" y="226"/>
                    <a:pt x="70" y="227"/>
                  </a:cubicBezTo>
                  <a:cubicBezTo>
                    <a:pt x="70" y="227"/>
                    <a:pt x="69" y="233"/>
                    <a:pt x="70" y="235"/>
                  </a:cubicBezTo>
                  <a:cubicBezTo>
                    <a:pt x="70" y="238"/>
                    <a:pt x="67" y="245"/>
                    <a:pt x="67" y="249"/>
                  </a:cubicBezTo>
                  <a:cubicBezTo>
                    <a:pt x="67" y="252"/>
                    <a:pt x="69" y="257"/>
                    <a:pt x="69" y="257"/>
                  </a:cubicBezTo>
                  <a:cubicBezTo>
                    <a:pt x="70" y="256"/>
                    <a:pt x="70" y="260"/>
                    <a:pt x="69" y="261"/>
                  </a:cubicBezTo>
                  <a:cubicBezTo>
                    <a:pt x="68" y="261"/>
                    <a:pt x="67" y="264"/>
                    <a:pt x="67" y="264"/>
                  </a:cubicBezTo>
                  <a:cubicBezTo>
                    <a:pt x="68" y="264"/>
                    <a:pt x="67" y="267"/>
                    <a:pt x="67" y="268"/>
                  </a:cubicBezTo>
                  <a:cubicBezTo>
                    <a:pt x="68" y="269"/>
                    <a:pt x="69" y="277"/>
                    <a:pt x="69" y="279"/>
                  </a:cubicBezTo>
                  <a:cubicBezTo>
                    <a:pt x="69" y="281"/>
                    <a:pt x="72" y="285"/>
                    <a:pt x="72" y="287"/>
                  </a:cubicBezTo>
                  <a:cubicBezTo>
                    <a:pt x="73" y="289"/>
                    <a:pt x="73" y="291"/>
                    <a:pt x="74" y="292"/>
                  </a:cubicBezTo>
                  <a:cubicBezTo>
                    <a:pt x="74" y="292"/>
                    <a:pt x="74" y="293"/>
                    <a:pt x="74" y="293"/>
                  </a:cubicBezTo>
                  <a:cubicBezTo>
                    <a:pt x="74" y="293"/>
                    <a:pt x="76" y="294"/>
                    <a:pt x="77" y="294"/>
                  </a:cubicBezTo>
                  <a:cubicBezTo>
                    <a:pt x="78" y="295"/>
                    <a:pt x="82" y="294"/>
                    <a:pt x="83" y="294"/>
                  </a:cubicBezTo>
                  <a:cubicBezTo>
                    <a:pt x="85" y="294"/>
                    <a:pt x="83" y="292"/>
                    <a:pt x="83" y="292"/>
                  </a:cubicBezTo>
                  <a:cubicBezTo>
                    <a:pt x="82" y="291"/>
                    <a:pt x="82" y="288"/>
                    <a:pt x="81" y="287"/>
                  </a:cubicBezTo>
                  <a:cubicBezTo>
                    <a:pt x="80" y="287"/>
                    <a:pt x="80" y="283"/>
                    <a:pt x="80" y="282"/>
                  </a:cubicBezTo>
                  <a:cubicBezTo>
                    <a:pt x="81" y="281"/>
                    <a:pt x="84" y="279"/>
                    <a:pt x="84" y="279"/>
                  </a:cubicBezTo>
                  <a:cubicBezTo>
                    <a:pt x="84" y="278"/>
                    <a:pt x="84" y="274"/>
                    <a:pt x="84" y="274"/>
                  </a:cubicBezTo>
                  <a:cubicBezTo>
                    <a:pt x="83" y="273"/>
                    <a:pt x="84" y="268"/>
                    <a:pt x="83" y="266"/>
                  </a:cubicBezTo>
                  <a:cubicBezTo>
                    <a:pt x="83" y="264"/>
                    <a:pt x="87" y="262"/>
                    <a:pt x="87" y="260"/>
                  </a:cubicBezTo>
                  <a:cubicBezTo>
                    <a:pt x="88" y="258"/>
                    <a:pt x="92" y="256"/>
                    <a:pt x="94" y="256"/>
                  </a:cubicBezTo>
                  <a:cubicBezTo>
                    <a:pt x="95" y="255"/>
                    <a:pt x="96" y="250"/>
                    <a:pt x="95" y="248"/>
                  </a:cubicBezTo>
                  <a:cubicBezTo>
                    <a:pt x="95" y="247"/>
                    <a:pt x="97" y="246"/>
                    <a:pt x="98" y="246"/>
                  </a:cubicBezTo>
                  <a:cubicBezTo>
                    <a:pt x="99" y="246"/>
                    <a:pt x="100" y="246"/>
                    <a:pt x="100" y="246"/>
                  </a:cubicBezTo>
                  <a:cubicBezTo>
                    <a:pt x="101" y="246"/>
                    <a:pt x="102" y="243"/>
                    <a:pt x="103" y="243"/>
                  </a:cubicBezTo>
                  <a:cubicBezTo>
                    <a:pt x="103" y="242"/>
                    <a:pt x="105" y="237"/>
                    <a:pt x="106" y="236"/>
                  </a:cubicBezTo>
                  <a:cubicBezTo>
                    <a:pt x="107" y="235"/>
                    <a:pt x="108" y="232"/>
                    <a:pt x="108" y="231"/>
                  </a:cubicBezTo>
                  <a:cubicBezTo>
                    <a:pt x="108" y="230"/>
                    <a:pt x="110" y="227"/>
                    <a:pt x="110" y="226"/>
                  </a:cubicBezTo>
                  <a:cubicBezTo>
                    <a:pt x="111" y="226"/>
                    <a:pt x="116" y="223"/>
                    <a:pt x="116" y="223"/>
                  </a:cubicBezTo>
                  <a:cubicBezTo>
                    <a:pt x="117" y="223"/>
                    <a:pt x="118" y="216"/>
                    <a:pt x="119" y="213"/>
                  </a:cubicBezTo>
                  <a:cubicBezTo>
                    <a:pt x="119" y="210"/>
                    <a:pt x="120" y="207"/>
                    <a:pt x="120" y="206"/>
                  </a:cubicBezTo>
                  <a:cubicBezTo>
                    <a:pt x="120" y="205"/>
                    <a:pt x="122" y="205"/>
                    <a:pt x="122" y="204"/>
                  </a:cubicBezTo>
                  <a:cubicBezTo>
                    <a:pt x="122" y="204"/>
                    <a:pt x="124" y="201"/>
                    <a:pt x="124" y="200"/>
                  </a:cubicBezTo>
                  <a:cubicBezTo>
                    <a:pt x="125" y="199"/>
                    <a:pt x="127" y="196"/>
                    <a:pt x="127" y="195"/>
                  </a:cubicBezTo>
                  <a:cubicBezTo>
                    <a:pt x="127" y="195"/>
                    <a:pt x="128" y="193"/>
                    <a:pt x="128" y="191"/>
                  </a:cubicBezTo>
                  <a:cubicBezTo>
                    <a:pt x="128" y="191"/>
                    <a:pt x="128" y="191"/>
                    <a:pt x="128" y="190"/>
                  </a:cubicBezTo>
                  <a:cubicBezTo>
                    <a:pt x="128" y="187"/>
                    <a:pt x="128" y="187"/>
                    <a:pt x="128" y="187"/>
                  </a:cubicBezTo>
                  <a:cubicBezTo>
                    <a:pt x="128" y="185"/>
                    <a:pt x="125" y="182"/>
                    <a:pt x="124" y="183"/>
                  </a:cubicBezTo>
                  <a:cubicBezTo>
                    <a:pt x="124" y="183"/>
                    <a:pt x="121" y="181"/>
                    <a:pt x="120" y="180"/>
                  </a:cubicBezTo>
                  <a:cubicBezTo>
                    <a:pt x="118" y="180"/>
                    <a:pt x="115" y="179"/>
                    <a:pt x="114" y="179"/>
                  </a:cubicBezTo>
                  <a:cubicBezTo>
                    <a:pt x="113" y="179"/>
                    <a:pt x="110" y="177"/>
                    <a:pt x="109" y="176"/>
                  </a:cubicBezTo>
                  <a:cubicBezTo>
                    <a:pt x="107" y="176"/>
                    <a:pt x="104" y="175"/>
                    <a:pt x="103" y="175"/>
                  </a:cubicBezTo>
                  <a:cubicBezTo>
                    <a:pt x="102" y="174"/>
                    <a:pt x="101" y="169"/>
                    <a:pt x="99" y="167"/>
                  </a:cubicBezTo>
                  <a:cubicBezTo>
                    <a:pt x="96" y="166"/>
                    <a:pt x="91" y="162"/>
                    <a:pt x="90" y="160"/>
                  </a:cubicBezTo>
                  <a:cubicBezTo>
                    <a:pt x="90" y="159"/>
                    <a:pt x="84" y="156"/>
                    <a:pt x="83" y="155"/>
                  </a:cubicBezTo>
                  <a:cubicBezTo>
                    <a:pt x="81" y="154"/>
                    <a:pt x="78" y="154"/>
                    <a:pt x="78" y="154"/>
                  </a:cubicBezTo>
                  <a:cubicBezTo>
                    <a:pt x="78" y="154"/>
                    <a:pt x="76" y="151"/>
                    <a:pt x="75" y="150"/>
                  </a:cubicBezTo>
                  <a:cubicBezTo>
                    <a:pt x="73" y="149"/>
                    <a:pt x="70" y="149"/>
                    <a:pt x="70" y="149"/>
                  </a:cubicBezTo>
                  <a:cubicBezTo>
                    <a:pt x="70" y="150"/>
                    <a:pt x="68" y="150"/>
                    <a:pt x="67" y="149"/>
                  </a:cubicBezTo>
                  <a:cubicBezTo>
                    <a:pt x="67" y="148"/>
                    <a:pt x="65" y="149"/>
                    <a:pt x="64" y="150"/>
                  </a:cubicBezTo>
                  <a:cubicBezTo>
                    <a:pt x="64" y="150"/>
                    <a:pt x="61" y="154"/>
                    <a:pt x="60" y="155"/>
                  </a:cubicBezTo>
                  <a:cubicBezTo>
                    <a:pt x="58" y="156"/>
                    <a:pt x="57" y="154"/>
                    <a:pt x="56" y="154"/>
                  </a:cubicBezTo>
                  <a:cubicBezTo>
                    <a:pt x="55" y="153"/>
                    <a:pt x="52" y="154"/>
                    <a:pt x="51" y="155"/>
                  </a:cubicBezTo>
                  <a:cubicBezTo>
                    <a:pt x="50" y="156"/>
                    <a:pt x="48" y="151"/>
                    <a:pt x="49" y="148"/>
                  </a:cubicBezTo>
                  <a:cubicBezTo>
                    <a:pt x="49" y="146"/>
                    <a:pt x="47" y="141"/>
                    <a:pt x="45" y="141"/>
                  </a:cubicBezTo>
                  <a:cubicBezTo>
                    <a:pt x="43" y="141"/>
                    <a:pt x="42" y="136"/>
                    <a:pt x="43" y="135"/>
                  </a:cubicBezTo>
                  <a:cubicBezTo>
                    <a:pt x="43" y="133"/>
                    <a:pt x="39" y="132"/>
                    <a:pt x="38" y="132"/>
                  </a:cubicBezTo>
                  <a:cubicBezTo>
                    <a:pt x="37" y="132"/>
                    <a:pt x="35" y="134"/>
                    <a:pt x="34" y="135"/>
                  </a:cubicBezTo>
                  <a:cubicBezTo>
                    <a:pt x="34" y="136"/>
                    <a:pt x="25" y="134"/>
                    <a:pt x="26" y="128"/>
                  </a:cubicBezTo>
                  <a:cubicBezTo>
                    <a:pt x="27" y="123"/>
                    <a:pt x="31" y="118"/>
                    <a:pt x="32" y="117"/>
                  </a:cubicBezTo>
                  <a:cubicBezTo>
                    <a:pt x="34" y="116"/>
                    <a:pt x="39" y="116"/>
                    <a:pt x="40" y="117"/>
                  </a:cubicBezTo>
                  <a:cubicBezTo>
                    <a:pt x="42" y="117"/>
                    <a:pt x="43" y="117"/>
                    <a:pt x="43" y="116"/>
                  </a:cubicBezTo>
                  <a:cubicBezTo>
                    <a:pt x="43" y="116"/>
                    <a:pt x="48" y="116"/>
                    <a:pt x="49" y="117"/>
                  </a:cubicBezTo>
                  <a:cubicBezTo>
                    <a:pt x="51" y="118"/>
                    <a:pt x="53" y="123"/>
                    <a:pt x="54" y="123"/>
                  </a:cubicBezTo>
                  <a:cubicBezTo>
                    <a:pt x="55" y="124"/>
                    <a:pt x="56" y="120"/>
                    <a:pt x="56" y="119"/>
                  </a:cubicBezTo>
                  <a:cubicBezTo>
                    <a:pt x="56" y="118"/>
                    <a:pt x="56" y="116"/>
                    <a:pt x="55" y="115"/>
                  </a:cubicBezTo>
                  <a:cubicBezTo>
                    <a:pt x="55" y="114"/>
                    <a:pt x="57" y="108"/>
                    <a:pt x="60" y="107"/>
                  </a:cubicBezTo>
                  <a:cubicBezTo>
                    <a:pt x="62" y="105"/>
                    <a:pt x="64" y="102"/>
                    <a:pt x="64" y="101"/>
                  </a:cubicBezTo>
                  <a:cubicBezTo>
                    <a:pt x="64" y="101"/>
                    <a:pt x="66" y="100"/>
                    <a:pt x="66" y="100"/>
                  </a:cubicBezTo>
                  <a:cubicBezTo>
                    <a:pt x="67" y="100"/>
                    <a:pt x="66" y="94"/>
                    <a:pt x="67" y="93"/>
                  </a:cubicBezTo>
                  <a:cubicBezTo>
                    <a:pt x="68" y="92"/>
                    <a:pt x="72" y="90"/>
                    <a:pt x="73" y="89"/>
                  </a:cubicBezTo>
                  <a:cubicBezTo>
                    <a:pt x="74" y="89"/>
                    <a:pt x="75" y="85"/>
                    <a:pt x="75" y="85"/>
                  </a:cubicBezTo>
                  <a:cubicBezTo>
                    <a:pt x="74" y="84"/>
                    <a:pt x="78" y="81"/>
                    <a:pt x="80" y="80"/>
                  </a:cubicBezTo>
                  <a:cubicBezTo>
                    <a:pt x="82" y="80"/>
                    <a:pt x="84" y="81"/>
                    <a:pt x="83" y="82"/>
                  </a:cubicBezTo>
                  <a:cubicBezTo>
                    <a:pt x="84" y="81"/>
                    <a:pt x="86" y="80"/>
                    <a:pt x="88" y="79"/>
                  </a:cubicBezTo>
                  <a:cubicBezTo>
                    <a:pt x="89" y="78"/>
                    <a:pt x="88" y="76"/>
                    <a:pt x="87" y="75"/>
                  </a:cubicBezTo>
                  <a:cubicBezTo>
                    <a:pt x="86" y="74"/>
                    <a:pt x="86" y="72"/>
                    <a:pt x="87" y="71"/>
                  </a:cubicBezTo>
                  <a:cubicBezTo>
                    <a:pt x="88" y="71"/>
                    <a:pt x="89" y="69"/>
                    <a:pt x="89" y="68"/>
                  </a:cubicBezTo>
                  <a:cubicBezTo>
                    <a:pt x="89" y="68"/>
                    <a:pt x="90" y="68"/>
                    <a:pt x="91" y="68"/>
                  </a:cubicBezTo>
                  <a:cubicBezTo>
                    <a:pt x="92" y="68"/>
                    <a:pt x="94" y="68"/>
                    <a:pt x="95" y="67"/>
                  </a:cubicBezTo>
                  <a:cubicBezTo>
                    <a:pt x="97" y="66"/>
                    <a:pt x="96" y="70"/>
                    <a:pt x="94" y="72"/>
                  </a:cubicBezTo>
                  <a:cubicBezTo>
                    <a:pt x="93" y="74"/>
                    <a:pt x="95" y="76"/>
                    <a:pt x="96" y="75"/>
                  </a:cubicBezTo>
                  <a:cubicBezTo>
                    <a:pt x="97" y="75"/>
                    <a:pt x="98" y="76"/>
                    <a:pt x="98" y="77"/>
                  </a:cubicBezTo>
                  <a:cubicBezTo>
                    <a:pt x="98" y="77"/>
                    <a:pt x="99" y="77"/>
                    <a:pt x="99" y="77"/>
                  </a:cubicBezTo>
                  <a:cubicBezTo>
                    <a:pt x="100" y="77"/>
                    <a:pt x="101" y="76"/>
                    <a:pt x="101" y="77"/>
                  </a:cubicBezTo>
                  <a:cubicBezTo>
                    <a:pt x="102" y="77"/>
                    <a:pt x="103" y="75"/>
                    <a:pt x="103" y="74"/>
                  </a:cubicBezTo>
                  <a:cubicBezTo>
                    <a:pt x="103" y="73"/>
                    <a:pt x="100" y="71"/>
                    <a:pt x="100" y="70"/>
                  </a:cubicBezTo>
                  <a:cubicBezTo>
                    <a:pt x="99" y="69"/>
                    <a:pt x="99" y="62"/>
                    <a:pt x="99" y="61"/>
                  </a:cubicBezTo>
                  <a:cubicBezTo>
                    <a:pt x="99" y="59"/>
                    <a:pt x="97" y="57"/>
                    <a:pt x="97" y="58"/>
                  </a:cubicBezTo>
                  <a:cubicBezTo>
                    <a:pt x="96" y="58"/>
                    <a:pt x="95" y="54"/>
                    <a:pt x="94" y="53"/>
                  </a:cubicBezTo>
                  <a:cubicBezTo>
                    <a:pt x="93" y="52"/>
                    <a:pt x="93" y="50"/>
                    <a:pt x="93" y="50"/>
                  </a:cubicBezTo>
                  <a:cubicBezTo>
                    <a:pt x="93" y="49"/>
                    <a:pt x="89" y="46"/>
                    <a:pt x="89" y="44"/>
                  </a:cubicBezTo>
                  <a:cubicBezTo>
                    <a:pt x="88" y="42"/>
                    <a:pt x="87" y="43"/>
                    <a:pt x="87" y="43"/>
                  </a:cubicBezTo>
                  <a:cubicBezTo>
                    <a:pt x="87" y="44"/>
                    <a:pt x="84" y="44"/>
                    <a:pt x="83" y="44"/>
                  </a:cubicBezTo>
                  <a:cubicBezTo>
                    <a:pt x="82" y="44"/>
                    <a:pt x="82" y="40"/>
                    <a:pt x="82" y="39"/>
                  </a:cubicBezTo>
                  <a:cubicBezTo>
                    <a:pt x="82" y="38"/>
                    <a:pt x="77" y="37"/>
                    <a:pt x="77" y="36"/>
                  </a:cubicBezTo>
                  <a:cubicBezTo>
                    <a:pt x="76" y="35"/>
                    <a:pt x="73" y="36"/>
                    <a:pt x="73" y="35"/>
                  </a:cubicBezTo>
                  <a:cubicBezTo>
                    <a:pt x="72" y="34"/>
                    <a:pt x="70" y="34"/>
                    <a:pt x="69" y="34"/>
                  </a:cubicBezTo>
                  <a:cubicBezTo>
                    <a:pt x="69" y="34"/>
                    <a:pt x="69" y="44"/>
                    <a:pt x="69" y="47"/>
                  </a:cubicBezTo>
                  <a:cubicBezTo>
                    <a:pt x="68" y="49"/>
                    <a:pt x="66" y="52"/>
                    <a:pt x="65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6" y="53"/>
                    <a:pt x="64" y="56"/>
                    <a:pt x="63" y="58"/>
                  </a:cubicBezTo>
                  <a:cubicBezTo>
                    <a:pt x="63" y="60"/>
                    <a:pt x="61" y="58"/>
                    <a:pt x="61" y="56"/>
                  </a:cubicBezTo>
                  <a:cubicBezTo>
                    <a:pt x="60" y="55"/>
                    <a:pt x="58" y="52"/>
                    <a:pt x="58" y="53"/>
                  </a:cubicBezTo>
                  <a:cubicBezTo>
                    <a:pt x="58" y="53"/>
                    <a:pt x="57" y="53"/>
                    <a:pt x="57" y="53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5" y="53"/>
                    <a:pt x="51" y="50"/>
                    <a:pt x="50" y="49"/>
                  </a:cubicBezTo>
                  <a:cubicBezTo>
                    <a:pt x="48" y="48"/>
                    <a:pt x="47" y="44"/>
                    <a:pt x="46" y="43"/>
                  </a:cubicBezTo>
                  <a:cubicBezTo>
                    <a:pt x="46" y="43"/>
                    <a:pt x="46" y="42"/>
                    <a:pt x="46" y="42"/>
                  </a:cubicBezTo>
                  <a:cubicBezTo>
                    <a:pt x="46" y="41"/>
                    <a:pt x="49" y="38"/>
                    <a:pt x="50" y="37"/>
                  </a:cubicBezTo>
                  <a:cubicBezTo>
                    <a:pt x="51" y="36"/>
                    <a:pt x="54" y="32"/>
                    <a:pt x="56" y="31"/>
                  </a:cubicBezTo>
                  <a:cubicBezTo>
                    <a:pt x="57" y="30"/>
                    <a:pt x="58" y="27"/>
                    <a:pt x="58" y="27"/>
                  </a:cubicBezTo>
                  <a:cubicBezTo>
                    <a:pt x="58" y="26"/>
                    <a:pt x="63" y="25"/>
                    <a:pt x="65" y="24"/>
                  </a:cubicBezTo>
                  <a:cubicBezTo>
                    <a:pt x="66" y="24"/>
                    <a:pt x="68" y="19"/>
                    <a:pt x="68" y="18"/>
                  </a:cubicBezTo>
                  <a:cubicBezTo>
                    <a:pt x="68" y="17"/>
                    <a:pt x="67" y="14"/>
                    <a:pt x="66" y="14"/>
                  </a:cubicBezTo>
                  <a:cubicBezTo>
                    <a:pt x="66" y="14"/>
                    <a:pt x="69" y="14"/>
                    <a:pt x="69" y="14"/>
                  </a:cubicBezTo>
                  <a:cubicBezTo>
                    <a:pt x="70" y="14"/>
                    <a:pt x="71" y="14"/>
                    <a:pt x="72" y="14"/>
                  </a:cubicBezTo>
                  <a:cubicBezTo>
                    <a:pt x="73" y="14"/>
                    <a:pt x="74" y="13"/>
                    <a:pt x="75" y="14"/>
                  </a:cubicBezTo>
                  <a:cubicBezTo>
                    <a:pt x="76" y="14"/>
                    <a:pt x="78" y="16"/>
                    <a:pt x="80" y="17"/>
                  </a:cubicBezTo>
                  <a:cubicBezTo>
                    <a:pt x="80" y="17"/>
                    <a:pt x="80" y="17"/>
                    <a:pt x="80" y="20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74" y="28"/>
                    <a:pt x="73" y="31"/>
                    <a:pt x="75" y="31"/>
                  </a:cubicBezTo>
                  <a:cubicBezTo>
                    <a:pt x="76" y="31"/>
                    <a:pt x="83" y="34"/>
                    <a:pt x="86" y="35"/>
                  </a:cubicBezTo>
                  <a:cubicBezTo>
                    <a:pt x="88" y="37"/>
                    <a:pt x="88" y="33"/>
                    <a:pt x="89" y="32"/>
                  </a:cubicBezTo>
                  <a:cubicBezTo>
                    <a:pt x="90" y="31"/>
                    <a:pt x="89" y="27"/>
                    <a:pt x="89" y="27"/>
                  </a:cubicBezTo>
                  <a:cubicBezTo>
                    <a:pt x="88" y="26"/>
                    <a:pt x="91" y="26"/>
                    <a:pt x="92" y="27"/>
                  </a:cubicBezTo>
                  <a:cubicBezTo>
                    <a:pt x="93" y="28"/>
                    <a:pt x="94" y="26"/>
                    <a:pt x="94" y="26"/>
                  </a:cubicBezTo>
                  <a:cubicBezTo>
                    <a:pt x="95" y="26"/>
                    <a:pt x="95" y="23"/>
                    <a:pt x="96" y="22"/>
                  </a:cubicBezTo>
                  <a:cubicBezTo>
                    <a:pt x="96" y="21"/>
                    <a:pt x="94" y="21"/>
                    <a:pt x="94" y="20"/>
                  </a:cubicBezTo>
                  <a:cubicBezTo>
                    <a:pt x="94" y="19"/>
                    <a:pt x="91" y="18"/>
                    <a:pt x="90" y="17"/>
                  </a:cubicBezTo>
                  <a:cubicBezTo>
                    <a:pt x="89" y="17"/>
                    <a:pt x="89" y="15"/>
                    <a:pt x="89" y="14"/>
                  </a:cubicBezTo>
                  <a:cubicBezTo>
                    <a:pt x="90" y="14"/>
                    <a:pt x="89" y="11"/>
                    <a:pt x="88" y="10"/>
                  </a:cubicBezTo>
                  <a:cubicBezTo>
                    <a:pt x="88" y="9"/>
                    <a:pt x="84" y="8"/>
                    <a:pt x="83" y="8"/>
                  </a:cubicBezTo>
                  <a:cubicBezTo>
                    <a:pt x="82" y="8"/>
                    <a:pt x="81" y="6"/>
                    <a:pt x="80" y="5"/>
                  </a:cubicBezTo>
                  <a:cubicBezTo>
                    <a:pt x="79" y="5"/>
                    <a:pt x="75" y="4"/>
                    <a:pt x="74" y="5"/>
                  </a:cubicBezTo>
                  <a:cubicBezTo>
                    <a:pt x="73" y="5"/>
                    <a:pt x="73" y="4"/>
                    <a:pt x="72" y="3"/>
                  </a:cubicBezTo>
                  <a:cubicBezTo>
                    <a:pt x="71" y="3"/>
                    <a:pt x="70" y="2"/>
                    <a:pt x="69" y="3"/>
                  </a:cubicBezTo>
                  <a:cubicBezTo>
                    <a:pt x="67" y="4"/>
                    <a:pt x="65" y="1"/>
                    <a:pt x="64" y="1"/>
                  </a:cubicBezTo>
                  <a:cubicBezTo>
                    <a:pt x="64" y="0"/>
                    <a:pt x="59" y="5"/>
                    <a:pt x="59" y="8"/>
                  </a:cubicBezTo>
                  <a:cubicBezTo>
                    <a:pt x="59" y="12"/>
                    <a:pt x="61" y="15"/>
                    <a:pt x="62" y="15"/>
                  </a:cubicBezTo>
                  <a:cubicBezTo>
                    <a:pt x="62" y="15"/>
                    <a:pt x="62" y="18"/>
                    <a:pt x="61" y="19"/>
                  </a:cubicBezTo>
                  <a:cubicBezTo>
                    <a:pt x="60" y="19"/>
                    <a:pt x="58" y="18"/>
                    <a:pt x="59" y="17"/>
                  </a:cubicBezTo>
                  <a:cubicBezTo>
                    <a:pt x="60" y="16"/>
                    <a:pt x="57" y="13"/>
                    <a:pt x="56" y="11"/>
                  </a:cubicBezTo>
                  <a:cubicBezTo>
                    <a:pt x="56" y="10"/>
                    <a:pt x="53" y="10"/>
                    <a:pt x="52" y="9"/>
                  </a:cubicBezTo>
                  <a:cubicBezTo>
                    <a:pt x="51" y="10"/>
                    <a:pt x="50" y="11"/>
                    <a:pt x="49" y="12"/>
                  </a:cubicBezTo>
                  <a:cubicBezTo>
                    <a:pt x="49" y="13"/>
                    <a:pt x="50" y="15"/>
                    <a:pt x="49" y="16"/>
                  </a:cubicBezTo>
                  <a:cubicBezTo>
                    <a:pt x="49" y="18"/>
                    <a:pt x="47" y="18"/>
                    <a:pt x="47" y="17"/>
                  </a:cubicBezTo>
                  <a:cubicBezTo>
                    <a:pt x="47" y="17"/>
                    <a:pt x="46" y="17"/>
                    <a:pt x="45" y="16"/>
                  </a:cubicBezTo>
                  <a:cubicBezTo>
                    <a:pt x="21" y="45"/>
                    <a:pt x="5" y="81"/>
                    <a:pt x="0" y="120"/>
                  </a:cubicBezTo>
                  <a:cubicBezTo>
                    <a:pt x="1" y="122"/>
                    <a:pt x="3" y="123"/>
                    <a:pt x="3" y="124"/>
                  </a:cubicBezTo>
                  <a:cubicBezTo>
                    <a:pt x="3" y="126"/>
                    <a:pt x="6" y="127"/>
                    <a:pt x="7" y="127"/>
                  </a:cubicBezTo>
                  <a:cubicBezTo>
                    <a:pt x="8" y="127"/>
                    <a:pt x="8" y="124"/>
                    <a:pt x="7" y="123"/>
                  </a:cubicBezTo>
                  <a:cubicBezTo>
                    <a:pt x="7" y="122"/>
                    <a:pt x="8" y="121"/>
                    <a:pt x="8" y="122"/>
                  </a:cubicBezTo>
                  <a:cubicBezTo>
                    <a:pt x="8" y="123"/>
                    <a:pt x="11" y="126"/>
                    <a:pt x="12" y="127"/>
                  </a:cubicBezTo>
                  <a:cubicBezTo>
                    <a:pt x="13" y="128"/>
                    <a:pt x="14" y="136"/>
                    <a:pt x="15" y="137"/>
                  </a:cubicBezTo>
                  <a:cubicBezTo>
                    <a:pt x="16" y="139"/>
                    <a:pt x="24" y="142"/>
                    <a:pt x="27" y="143"/>
                  </a:cubicBezTo>
                  <a:cubicBezTo>
                    <a:pt x="30" y="144"/>
                    <a:pt x="34" y="147"/>
                    <a:pt x="34" y="148"/>
                  </a:cubicBezTo>
                  <a:cubicBezTo>
                    <a:pt x="35" y="149"/>
                    <a:pt x="38" y="149"/>
                    <a:pt x="39" y="149"/>
                  </a:cubicBezTo>
                  <a:cubicBezTo>
                    <a:pt x="40" y="150"/>
                    <a:pt x="42" y="152"/>
                    <a:pt x="43" y="153"/>
                  </a:cubicBezTo>
                  <a:cubicBezTo>
                    <a:pt x="43" y="153"/>
                    <a:pt x="44" y="155"/>
                    <a:pt x="44" y="155"/>
                  </a:cubicBezTo>
                  <a:cubicBezTo>
                    <a:pt x="44" y="156"/>
                    <a:pt x="49" y="158"/>
                    <a:pt x="50" y="159"/>
                  </a:cubicBezTo>
                  <a:cubicBezTo>
                    <a:pt x="51" y="160"/>
                    <a:pt x="53" y="160"/>
                    <a:pt x="54" y="159"/>
                  </a:cubicBezTo>
                  <a:cubicBezTo>
                    <a:pt x="54" y="159"/>
                    <a:pt x="55" y="162"/>
                    <a:pt x="56" y="163"/>
                  </a:cubicBezTo>
                  <a:cubicBezTo>
                    <a:pt x="56" y="164"/>
                    <a:pt x="56" y="167"/>
                    <a:pt x="56" y="167"/>
                  </a:cubicBezTo>
                  <a:cubicBezTo>
                    <a:pt x="56" y="168"/>
                    <a:pt x="55" y="173"/>
                    <a:pt x="54" y="174"/>
                  </a:cubicBezTo>
                  <a:cubicBezTo>
                    <a:pt x="53" y="175"/>
                    <a:pt x="51" y="182"/>
                    <a:pt x="52" y="183"/>
                  </a:cubicBezTo>
                  <a:cubicBezTo>
                    <a:pt x="52" y="185"/>
                    <a:pt x="54" y="188"/>
                    <a:pt x="56" y="188"/>
                  </a:cubicBezTo>
                  <a:cubicBezTo>
                    <a:pt x="56" y="189"/>
                    <a:pt x="56" y="190"/>
                    <a:pt x="55" y="190"/>
                  </a:cubicBezTo>
                  <a:cubicBezTo>
                    <a:pt x="54" y="190"/>
                    <a:pt x="55" y="197"/>
                    <a:pt x="57" y="198"/>
                  </a:cubicBezTo>
                  <a:cubicBezTo>
                    <a:pt x="59" y="199"/>
                    <a:pt x="60" y="202"/>
                    <a:pt x="60" y="203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Line 2319">
              <a:extLst>
                <a:ext uri="{FF2B5EF4-FFF2-40B4-BE49-F238E27FC236}">
                  <a16:creationId xmlns:a16="http://schemas.microsoft.com/office/drawing/2014/main" id="{2C43264A-2426-48E7-BE9B-78714B25B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4731" y="31356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Line 2320">
              <a:extLst>
                <a:ext uri="{FF2B5EF4-FFF2-40B4-BE49-F238E27FC236}">
                  <a16:creationId xmlns:a16="http://schemas.microsoft.com/office/drawing/2014/main" id="{C8A44818-16BE-4411-ABC5-28657CF6B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4731" y="31356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321">
              <a:extLst>
                <a:ext uri="{FF2B5EF4-FFF2-40B4-BE49-F238E27FC236}">
                  <a16:creationId xmlns:a16="http://schemas.microsoft.com/office/drawing/2014/main" id="{476CA237-20FB-47A2-A2E9-653C109F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613" y="2874940"/>
              <a:ext cx="94462" cy="68012"/>
            </a:xfrm>
            <a:custGeom>
              <a:avLst/>
              <a:gdLst>
                <a:gd name="T0" fmla="*/ 8 w 41"/>
                <a:gd name="T1" fmla="*/ 28 h 29"/>
                <a:gd name="T2" fmla="*/ 14 w 41"/>
                <a:gd name="T3" fmla="*/ 26 h 29"/>
                <a:gd name="T4" fmla="*/ 14 w 41"/>
                <a:gd name="T5" fmla="*/ 23 h 29"/>
                <a:gd name="T6" fmla="*/ 15 w 41"/>
                <a:gd name="T7" fmla="*/ 23 h 29"/>
                <a:gd name="T8" fmla="*/ 19 w 41"/>
                <a:gd name="T9" fmla="*/ 17 h 29"/>
                <a:gd name="T10" fmla="*/ 26 w 41"/>
                <a:gd name="T11" fmla="*/ 13 h 29"/>
                <a:gd name="T12" fmla="*/ 32 w 41"/>
                <a:gd name="T13" fmla="*/ 10 h 29"/>
                <a:gd name="T14" fmla="*/ 34 w 41"/>
                <a:gd name="T15" fmla="*/ 6 h 29"/>
                <a:gd name="T16" fmla="*/ 39 w 41"/>
                <a:gd name="T17" fmla="*/ 3 h 29"/>
                <a:gd name="T18" fmla="*/ 41 w 41"/>
                <a:gd name="T19" fmla="*/ 0 h 29"/>
                <a:gd name="T20" fmla="*/ 25 w 41"/>
                <a:gd name="T21" fmla="*/ 9 h 29"/>
                <a:gd name="T22" fmla="*/ 0 w 41"/>
                <a:gd name="T23" fmla="*/ 29 h 29"/>
                <a:gd name="T24" fmla="*/ 8 w 41"/>
                <a:gd name="T2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9">
                  <a:moveTo>
                    <a:pt x="8" y="28"/>
                  </a:moveTo>
                  <a:cubicBezTo>
                    <a:pt x="10" y="27"/>
                    <a:pt x="14" y="27"/>
                    <a:pt x="14" y="26"/>
                  </a:cubicBezTo>
                  <a:cubicBezTo>
                    <a:pt x="15" y="25"/>
                    <a:pt x="15" y="24"/>
                    <a:pt x="14" y="23"/>
                  </a:cubicBezTo>
                  <a:cubicBezTo>
                    <a:pt x="14" y="23"/>
                    <a:pt x="15" y="23"/>
                    <a:pt x="15" y="23"/>
                  </a:cubicBezTo>
                  <a:cubicBezTo>
                    <a:pt x="16" y="23"/>
                    <a:pt x="18" y="18"/>
                    <a:pt x="19" y="17"/>
                  </a:cubicBezTo>
                  <a:cubicBezTo>
                    <a:pt x="20" y="16"/>
                    <a:pt x="25" y="14"/>
                    <a:pt x="26" y="13"/>
                  </a:cubicBezTo>
                  <a:cubicBezTo>
                    <a:pt x="28" y="13"/>
                    <a:pt x="30" y="10"/>
                    <a:pt x="32" y="10"/>
                  </a:cubicBezTo>
                  <a:cubicBezTo>
                    <a:pt x="33" y="9"/>
                    <a:pt x="34" y="7"/>
                    <a:pt x="34" y="6"/>
                  </a:cubicBezTo>
                  <a:cubicBezTo>
                    <a:pt x="34" y="6"/>
                    <a:pt x="38" y="3"/>
                    <a:pt x="39" y="3"/>
                  </a:cubicBezTo>
                  <a:cubicBezTo>
                    <a:pt x="41" y="2"/>
                    <a:pt x="41" y="0"/>
                    <a:pt x="41" y="0"/>
                  </a:cubicBezTo>
                  <a:cubicBezTo>
                    <a:pt x="41" y="0"/>
                    <a:pt x="32" y="5"/>
                    <a:pt x="25" y="9"/>
                  </a:cubicBezTo>
                  <a:cubicBezTo>
                    <a:pt x="16" y="15"/>
                    <a:pt x="8" y="21"/>
                    <a:pt x="0" y="29"/>
                  </a:cubicBezTo>
                  <a:cubicBezTo>
                    <a:pt x="2" y="28"/>
                    <a:pt x="6" y="28"/>
                    <a:pt x="8" y="28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322">
              <a:extLst>
                <a:ext uri="{FF2B5EF4-FFF2-40B4-BE49-F238E27FC236}">
                  <a16:creationId xmlns:a16="http://schemas.microsoft.com/office/drawing/2014/main" id="{6BB88758-C8D5-4030-A27D-123899B6D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8311" y="2916502"/>
              <a:ext cx="559207" cy="600771"/>
            </a:xfrm>
            <a:custGeom>
              <a:avLst/>
              <a:gdLst>
                <a:gd name="T0" fmla="*/ 83 w 241"/>
                <a:gd name="T1" fmla="*/ 237 h 258"/>
                <a:gd name="T2" fmla="*/ 100 w 241"/>
                <a:gd name="T3" fmla="*/ 186 h 258"/>
                <a:gd name="T4" fmla="*/ 100 w 241"/>
                <a:gd name="T5" fmla="*/ 163 h 258"/>
                <a:gd name="T6" fmla="*/ 85 w 241"/>
                <a:gd name="T7" fmla="*/ 135 h 258"/>
                <a:gd name="T8" fmla="*/ 110 w 241"/>
                <a:gd name="T9" fmla="*/ 157 h 258"/>
                <a:gd name="T10" fmla="*/ 122 w 241"/>
                <a:gd name="T11" fmla="*/ 137 h 258"/>
                <a:gd name="T12" fmla="*/ 111 w 241"/>
                <a:gd name="T13" fmla="*/ 125 h 258"/>
                <a:gd name="T14" fmla="*/ 130 w 241"/>
                <a:gd name="T15" fmla="*/ 137 h 258"/>
                <a:gd name="T16" fmla="*/ 142 w 241"/>
                <a:gd name="T17" fmla="*/ 144 h 258"/>
                <a:gd name="T18" fmla="*/ 152 w 241"/>
                <a:gd name="T19" fmla="*/ 168 h 258"/>
                <a:gd name="T20" fmla="*/ 162 w 241"/>
                <a:gd name="T21" fmla="*/ 154 h 258"/>
                <a:gd name="T22" fmla="*/ 178 w 241"/>
                <a:gd name="T23" fmla="*/ 147 h 258"/>
                <a:gd name="T24" fmla="*/ 188 w 241"/>
                <a:gd name="T25" fmla="*/ 162 h 258"/>
                <a:gd name="T26" fmla="*/ 198 w 241"/>
                <a:gd name="T27" fmla="*/ 175 h 258"/>
                <a:gd name="T28" fmla="*/ 198 w 241"/>
                <a:gd name="T29" fmla="*/ 167 h 258"/>
                <a:gd name="T30" fmla="*/ 210 w 241"/>
                <a:gd name="T31" fmla="*/ 144 h 258"/>
                <a:gd name="T32" fmla="*/ 222 w 241"/>
                <a:gd name="T33" fmla="*/ 119 h 258"/>
                <a:gd name="T34" fmla="*/ 224 w 241"/>
                <a:gd name="T35" fmla="*/ 105 h 258"/>
                <a:gd name="T36" fmla="*/ 237 w 241"/>
                <a:gd name="T37" fmla="*/ 95 h 258"/>
                <a:gd name="T38" fmla="*/ 190 w 241"/>
                <a:gd name="T39" fmla="*/ 12 h 258"/>
                <a:gd name="T40" fmla="*/ 177 w 241"/>
                <a:gd name="T41" fmla="*/ 2 h 258"/>
                <a:gd name="T42" fmla="*/ 161 w 241"/>
                <a:gd name="T43" fmla="*/ 5 h 258"/>
                <a:gd name="T44" fmla="*/ 143 w 241"/>
                <a:gd name="T45" fmla="*/ 14 h 258"/>
                <a:gd name="T46" fmla="*/ 136 w 241"/>
                <a:gd name="T47" fmla="*/ 18 h 258"/>
                <a:gd name="T48" fmla="*/ 114 w 241"/>
                <a:gd name="T49" fmla="*/ 23 h 258"/>
                <a:gd name="T50" fmla="*/ 96 w 241"/>
                <a:gd name="T51" fmla="*/ 29 h 258"/>
                <a:gd name="T52" fmla="*/ 76 w 241"/>
                <a:gd name="T53" fmla="*/ 24 h 258"/>
                <a:gd name="T54" fmla="*/ 57 w 241"/>
                <a:gd name="T55" fmla="*/ 23 h 258"/>
                <a:gd name="T56" fmla="*/ 41 w 241"/>
                <a:gd name="T57" fmla="*/ 41 h 258"/>
                <a:gd name="T58" fmla="*/ 40 w 241"/>
                <a:gd name="T59" fmla="*/ 64 h 258"/>
                <a:gd name="T60" fmla="*/ 29 w 241"/>
                <a:gd name="T61" fmla="*/ 74 h 258"/>
                <a:gd name="T62" fmla="*/ 24 w 241"/>
                <a:gd name="T63" fmla="*/ 57 h 258"/>
                <a:gd name="T64" fmla="*/ 22 w 241"/>
                <a:gd name="T65" fmla="*/ 66 h 258"/>
                <a:gd name="T66" fmla="*/ 24 w 241"/>
                <a:gd name="T67" fmla="*/ 78 h 258"/>
                <a:gd name="T68" fmla="*/ 21 w 241"/>
                <a:gd name="T69" fmla="*/ 86 h 258"/>
                <a:gd name="T70" fmla="*/ 12 w 241"/>
                <a:gd name="T71" fmla="*/ 100 h 258"/>
                <a:gd name="T72" fmla="*/ 28 w 241"/>
                <a:gd name="T73" fmla="*/ 104 h 258"/>
                <a:gd name="T74" fmla="*/ 45 w 241"/>
                <a:gd name="T75" fmla="*/ 101 h 258"/>
                <a:gd name="T76" fmla="*/ 51 w 241"/>
                <a:gd name="T77" fmla="*/ 109 h 258"/>
                <a:gd name="T78" fmla="*/ 53 w 241"/>
                <a:gd name="T79" fmla="*/ 95 h 258"/>
                <a:gd name="T80" fmla="*/ 60 w 241"/>
                <a:gd name="T81" fmla="*/ 104 h 258"/>
                <a:gd name="T82" fmla="*/ 67 w 241"/>
                <a:gd name="T83" fmla="*/ 114 h 258"/>
                <a:gd name="T84" fmla="*/ 68 w 241"/>
                <a:gd name="T85" fmla="*/ 107 h 258"/>
                <a:gd name="T86" fmla="*/ 81 w 241"/>
                <a:gd name="T87" fmla="*/ 113 h 258"/>
                <a:gd name="T88" fmla="*/ 69 w 241"/>
                <a:gd name="T89" fmla="*/ 120 h 258"/>
                <a:gd name="T90" fmla="*/ 46 w 241"/>
                <a:gd name="T91" fmla="*/ 110 h 258"/>
                <a:gd name="T92" fmla="*/ 15 w 241"/>
                <a:gd name="T93" fmla="*/ 115 h 258"/>
                <a:gd name="T94" fmla="*/ 2 w 241"/>
                <a:gd name="T95" fmla="*/ 140 h 258"/>
                <a:gd name="T96" fmla="*/ 22 w 241"/>
                <a:gd name="T97" fmla="*/ 178 h 258"/>
                <a:gd name="T98" fmla="*/ 36 w 241"/>
                <a:gd name="T99" fmla="*/ 178 h 258"/>
                <a:gd name="T100" fmla="*/ 47 w 241"/>
                <a:gd name="T101" fmla="*/ 209 h 258"/>
                <a:gd name="T102" fmla="*/ 56 w 241"/>
                <a:gd name="T103" fmla="*/ 25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1" h="258">
                  <a:moveTo>
                    <a:pt x="69" y="256"/>
                  </a:moveTo>
                  <a:cubicBezTo>
                    <a:pt x="71" y="255"/>
                    <a:pt x="76" y="249"/>
                    <a:pt x="77" y="247"/>
                  </a:cubicBezTo>
                  <a:cubicBezTo>
                    <a:pt x="78" y="246"/>
                    <a:pt x="79" y="241"/>
                    <a:pt x="80" y="240"/>
                  </a:cubicBezTo>
                  <a:cubicBezTo>
                    <a:pt x="80" y="239"/>
                    <a:pt x="82" y="237"/>
                    <a:pt x="83" y="237"/>
                  </a:cubicBezTo>
                  <a:cubicBezTo>
                    <a:pt x="84" y="237"/>
                    <a:pt x="86" y="226"/>
                    <a:pt x="89" y="224"/>
                  </a:cubicBezTo>
                  <a:cubicBezTo>
                    <a:pt x="91" y="221"/>
                    <a:pt x="94" y="210"/>
                    <a:pt x="93" y="206"/>
                  </a:cubicBezTo>
                  <a:cubicBezTo>
                    <a:pt x="93" y="202"/>
                    <a:pt x="95" y="194"/>
                    <a:pt x="95" y="192"/>
                  </a:cubicBezTo>
                  <a:cubicBezTo>
                    <a:pt x="96" y="190"/>
                    <a:pt x="99" y="187"/>
                    <a:pt x="100" y="186"/>
                  </a:cubicBezTo>
                  <a:cubicBezTo>
                    <a:pt x="100" y="186"/>
                    <a:pt x="106" y="177"/>
                    <a:pt x="108" y="175"/>
                  </a:cubicBezTo>
                  <a:cubicBezTo>
                    <a:pt x="109" y="172"/>
                    <a:pt x="111" y="165"/>
                    <a:pt x="111" y="164"/>
                  </a:cubicBezTo>
                  <a:cubicBezTo>
                    <a:pt x="110" y="162"/>
                    <a:pt x="107" y="161"/>
                    <a:pt x="106" y="162"/>
                  </a:cubicBezTo>
                  <a:cubicBezTo>
                    <a:pt x="105" y="163"/>
                    <a:pt x="102" y="163"/>
                    <a:pt x="100" y="163"/>
                  </a:cubicBezTo>
                  <a:cubicBezTo>
                    <a:pt x="99" y="163"/>
                    <a:pt x="97" y="157"/>
                    <a:pt x="95" y="156"/>
                  </a:cubicBezTo>
                  <a:cubicBezTo>
                    <a:pt x="93" y="155"/>
                    <a:pt x="92" y="148"/>
                    <a:pt x="91" y="146"/>
                  </a:cubicBezTo>
                  <a:cubicBezTo>
                    <a:pt x="90" y="145"/>
                    <a:pt x="87" y="142"/>
                    <a:pt x="87" y="141"/>
                  </a:cubicBezTo>
                  <a:cubicBezTo>
                    <a:pt x="86" y="140"/>
                    <a:pt x="86" y="136"/>
                    <a:pt x="85" y="135"/>
                  </a:cubicBezTo>
                  <a:cubicBezTo>
                    <a:pt x="85" y="134"/>
                    <a:pt x="87" y="136"/>
                    <a:pt x="87" y="137"/>
                  </a:cubicBezTo>
                  <a:cubicBezTo>
                    <a:pt x="88" y="139"/>
                    <a:pt x="92" y="145"/>
                    <a:pt x="93" y="147"/>
                  </a:cubicBezTo>
                  <a:cubicBezTo>
                    <a:pt x="94" y="149"/>
                    <a:pt x="98" y="155"/>
                    <a:pt x="99" y="157"/>
                  </a:cubicBezTo>
                  <a:cubicBezTo>
                    <a:pt x="100" y="159"/>
                    <a:pt x="107" y="158"/>
                    <a:pt x="110" y="157"/>
                  </a:cubicBezTo>
                  <a:cubicBezTo>
                    <a:pt x="112" y="156"/>
                    <a:pt x="115" y="154"/>
                    <a:pt x="116" y="153"/>
                  </a:cubicBezTo>
                  <a:cubicBezTo>
                    <a:pt x="116" y="153"/>
                    <a:pt x="120" y="151"/>
                    <a:pt x="121" y="150"/>
                  </a:cubicBezTo>
                  <a:cubicBezTo>
                    <a:pt x="122" y="149"/>
                    <a:pt x="123" y="145"/>
                    <a:pt x="123" y="144"/>
                  </a:cubicBezTo>
                  <a:cubicBezTo>
                    <a:pt x="124" y="143"/>
                    <a:pt x="123" y="139"/>
                    <a:pt x="122" y="137"/>
                  </a:cubicBezTo>
                  <a:cubicBezTo>
                    <a:pt x="121" y="136"/>
                    <a:pt x="117" y="135"/>
                    <a:pt x="116" y="136"/>
                  </a:cubicBezTo>
                  <a:cubicBezTo>
                    <a:pt x="116" y="136"/>
                    <a:pt x="114" y="133"/>
                    <a:pt x="113" y="131"/>
                  </a:cubicBezTo>
                  <a:cubicBezTo>
                    <a:pt x="113" y="130"/>
                    <a:pt x="110" y="128"/>
                    <a:pt x="109" y="128"/>
                  </a:cubicBezTo>
                  <a:cubicBezTo>
                    <a:pt x="109" y="127"/>
                    <a:pt x="110" y="125"/>
                    <a:pt x="111" y="125"/>
                  </a:cubicBezTo>
                  <a:cubicBezTo>
                    <a:pt x="111" y="125"/>
                    <a:pt x="117" y="129"/>
                    <a:pt x="118" y="131"/>
                  </a:cubicBezTo>
                  <a:cubicBezTo>
                    <a:pt x="120" y="133"/>
                    <a:pt x="122" y="136"/>
                    <a:pt x="122" y="137"/>
                  </a:cubicBezTo>
                  <a:cubicBezTo>
                    <a:pt x="122" y="137"/>
                    <a:pt x="127" y="138"/>
                    <a:pt x="128" y="137"/>
                  </a:cubicBezTo>
                  <a:cubicBezTo>
                    <a:pt x="129" y="136"/>
                    <a:pt x="130" y="136"/>
                    <a:pt x="130" y="137"/>
                  </a:cubicBezTo>
                  <a:cubicBezTo>
                    <a:pt x="130" y="137"/>
                    <a:pt x="130" y="137"/>
                    <a:pt x="132" y="137"/>
                  </a:cubicBezTo>
                  <a:cubicBezTo>
                    <a:pt x="137" y="136"/>
                    <a:pt x="137" y="136"/>
                    <a:pt x="137" y="136"/>
                  </a:cubicBezTo>
                  <a:cubicBezTo>
                    <a:pt x="139" y="139"/>
                    <a:pt x="140" y="141"/>
                    <a:pt x="139" y="142"/>
                  </a:cubicBezTo>
                  <a:cubicBezTo>
                    <a:pt x="139" y="142"/>
                    <a:pt x="141" y="144"/>
                    <a:pt x="142" y="144"/>
                  </a:cubicBezTo>
                  <a:cubicBezTo>
                    <a:pt x="143" y="144"/>
                    <a:pt x="143" y="148"/>
                    <a:pt x="144" y="148"/>
                  </a:cubicBezTo>
                  <a:cubicBezTo>
                    <a:pt x="144" y="149"/>
                    <a:pt x="147" y="154"/>
                    <a:pt x="147" y="156"/>
                  </a:cubicBezTo>
                  <a:cubicBezTo>
                    <a:pt x="148" y="158"/>
                    <a:pt x="150" y="162"/>
                    <a:pt x="151" y="163"/>
                  </a:cubicBezTo>
                  <a:cubicBezTo>
                    <a:pt x="151" y="164"/>
                    <a:pt x="152" y="167"/>
                    <a:pt x="152" y="168"/>
                  </a:cubicBezTo>
                  <a:cubicBezTo>
                    <a:pt x="152" y="169"/>
                    <a:pt x="154" y="170"/>
                    <a:pt x="155" y="170"/>
                  </a:cubicBezTo>
                  <a:cubicBezTo>
                    <a:pt x="156" y="170"/>
                    <a:pt x="158" y="163"/>
                    <a:pt x="159" y="161"/>
                  </a:cubicBezTo>
                  <a:cubicBezTo>
                    <a:pt x="159" y="158"/>
                    <a:pt x="161" y="156"/>
                    <a:pt x="161" y="156"/>
                  </a:cubicBezTo>
                  <a:cubicBezTo>
                    <a:pt x="162" y="156"/>
                    <a:pt x="162" y="154"/>
                    <a:pt x="162" y="154"/>
                  </a:cubicBezTo>
                  <a:cubicBezTo>
                    <a:pt x="162" y="153"/>
                    <a:pt x="165" y="153"/>
                    <a:pt x="165" y="153"/>
                  </a:cubicBezTo>
                  <a:cubicBezTo>
                    <a:pt x="166" y="152"/>
                    <a:pt x="166" y="147"/>
                    <a:pt x="167" y="147"/>
                  </a:cubicBezTo>
                  <a:cubicBezTo>
                    <a:pt x="168" y="146"/>
                    <a:pt x="172" y="144"/>
                    <a:pt x="173" y="143"/>
                  </a:cubicBezTo>
                  <a:cubicBezTo>
                    <a:pt x="175" y="143"/>
                    <a:pt x="178" y="146"/>
                    <a:pt x="178" y="147"/>
                  </a:cubicBezTo>
                  <a:cubicBezTo>
                    <a:pt x="179" y="148"/>
                    <a:pt x="180" y="151"/>
                    <a:pt x="179" y="152"/>
                  </a:cubicBezTo>
                  <a:cubicBezTo>
                    <a:pt x="179" y="152"/>
                    <a:pt x="181" y="155"/>
                    <a:pt x="183" y="155"/>
                  </a:cubicBezTo>
                  <a:cubicBezTo>
                    <a:pt x="185" y="155"/>
                    <a:pt x="185" y="157"/>
                    <a:pt x="185" y="158"/>
                  </a:cubicBezTo>
                  <a:cubicBezTo>
                    <a:pt x="185" y="159"/>
                    <a:pt x="187" y="161"/>
                    <a:pt x="188" y="162"/>
                  </a:cubicBezTo>
                  <a:cubicBezTo>
                    <a:pt x="188" y="163"/>
                    <a:pt x="188" y="166"/>
                    <a:pt x="188" y="167"/>
                  </a:cubicBezTo>
                  <a:cubicBezTo>
                    <a:pt x="188" y="167"/>
                    <a:pt x="188" y="171"/>
                    <a:pt x="188" y="172"/>
                  </a:cubicBezTo>
                  <a:cubicBezTo>
                    <a:pt x="188" y="173"/>
                    <a:pt x="194" y="178"/>
                    <a:pt x="196" y="180"/>
                  </a:cubicBezTo>
                  <a:cubicBezTo>
                    <a:pt x="198" y="181"/>
                    <a:pt x="199" y="177"/>
                    <a:pt x="198" y="175"/>
                  </a:cubicBezTo>
                  <a:cubicBezTo>
                    <a:pt x="197" y="174"/>
                    <a:pt x="193" y="170"/>
                    <a:pt x="192" y="169"/>
                  </a:cubicBezTo>
                  <a:cubicBezTo>
                    <a:pt x="191" y="168"/>
                    <a:pt x="191" y="164"/>
                    <a:pt x="192" y="162"/>
                  </a:cubicBezTo>
                  <a:cubicBezTo>
                    <a:pt x="192" y="161"/>
                    <a:pt x="195" y="163"/>
                    <a:pt x="196" y="164"/>
                  </a:cubicBezTo>
                  <a:cubicBezTo>
                    <a:pt x="197" y="165"/>
                    <a:pt x="198" y="167"/>
                    <a:pt x="198" y="167"/>
                  </a:cubicBezTo>
                  <a:cubicBezTo>
                    <a:pt x="198" y="168"/>
                    <a:pt x="205" y="164"/>
                    <a:pt x="206" y="160"/>
                  </a:cubicBezTo>
                  <a:cubicBezTo>
                    <a:pt x="206" y="156"/>
                    <a:pt x="208" y="151"/>
                    <a:pt x="208" y="150"/>
                  </a:cubicBezTo>
                  <a:cubicBezTo>
                    <a:pt x="209" y="149"/>
                    <a:pt x="208" y="147"/>
                    <a:pt x="207" y="147"/>
                  </a:cubicBezTo>
                  <a:cubicBezTo>
                    <a:pt x="207" y="147"/>
                    <a:pt x="208" y="144"/>
                    <a:pt x="210" y="144"/>
                  </a:cubicBezTo>
                  <a:cubicBezTo>
                    <a:pt x="212" y="144"/>
                    <a:pt x="217" y="139"/>
                    <a:pt x="218" y="137"/>
                  </a:cubicBezTo>
                  <a:cubicBezTo>
                    <a:pt x="219" y="134"/>
                    <a:pt x="221" y="133"/>
                    <a:pt x="222" y="132"/>
                  </a:cubicBezTo>
                  <a:cubicBezTo>
                    <a:pt x="222" y="132"/>
                    <a:pt x="223" y="127"/>
                    <a:pt x="224" y="125"/>
                  </a:cubicBezTo>
                  <a:cubicBezTo>
                    <a:pt x="224" y="123"/>
                    <a:pt x="223" y="120"/>
                    <a:pt x="222" y="119"/>
                  </a:cubicBezTo>
                  <a:cubicBezTo>
                    <a:pt x="222" y="118"/>
                    <a:pt x="221" y="115"/>
                    <a:pt x="220" y="115"/>
                  </a:cubicBezTo>
                  <a:cubicBezTo>
                    <a:pt x="220" y="114"/>
                    <a:pt x="219" y="111"/>
                    <a:pt x="220" y="111"/>
                  </a:cubicBezTo>
                  <a:cubicBezTo>
                    <a:pt x="220" y="110"/>
                    <a:pt x="222" y="109"/>
                    <a:pt x="222" y="109"/>
                  </a:cubicBezTo>
                  <a:cubicBezTo>
                    <a:pt x="222" y="108"/>
                    <a:pt x="224" y="106"/>
                    <a:pt x="224" y="105"/>
                  </a:cubicBezTo>
                  <a:cubicBezTo>
                    <a:pt x="224" y="104"/>
                    <a:pt x="225" y="107"/>
                    <a:pt x="226" y="107"/>
                  </a:cubicBezTo>
                  <a:cubicBezTo>
                    <a:pt x="227" y="108"/>
                    <a:pt x="228" y="113"/>
                    <a:pt x="229" y="114"/>
                  </a:cubicBezTo>
                  <a:cubicBezTo>
                    <a:pt x="230" y="114"/>
                    <a:pt x="235" y="108"/>
                    <a:pt x="234" y="105"/>
                  </a:cubicBezTo>
                  <a:cubicBezTo>
                    <a:pt x="234" y="101"/>
                    <a:pt x="236" y="96"/>
                    <a:pt x="237" y="95"/>
                  </a:cubicBezTo>
                  <a:cubicBezTo>
                    <a:pt x="238" y="95"/>
                    <a:pt x="240" y="92"/>
                    <a:pt x="241" y="90"/>
                  </a:cubicBezTo>
                  <a:cubicBezTo>
                    <a:pt x="231" y="60"/>
                    <a:pt x="214" y="34"/>
                    <a:pt x="192" y="12"/>
                  </a:cubicBezTo>
                  <a:cubicBezTo>
                    <a:pt x="191" y="12"/>
                    <a:pt x="191" y="12"/>
                    <a:pt x="191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87" y="11"/>
                    <a:pt x="185" y="8"/>
                    <a:pt x="186" y="8"/>
                  </a:cubicBezTo>
                  <a:cubicBezTo>
                    <a:pt x="186" y="8"/>
                    <a:pt x="186" y="7"/>
                    <a:pt x="186" y="6"/>
                  </a:cubicBezTo>
                  <a:cubicBezTo>
                    <a:pt x="184" y="5"/>
                    <a:pt x="183" y="4"/>
                    <a:pt x="181" y="2"/>
                  </a:cubicBezTo>
                  <a:cubicBezTo>
                    <a:pt x="179" y="2"/>
                    <a:pt x="178" y="2"/>
                    <a:pt x="177" y="2"/>
                  </a:cubicBezTo>
                  <a:cubicBezTo>
                    <a:pt x="176" y="2"/>
                    <a:pt x="172" y="1"/>
                    <a:pt x="171" y="0"/>
                  </a:cubicBezTo>
                  <a:cubicBezTo>
                    <a:pt x="171" y="0"/>
                    <a:pt x="168" y="1"/>
                    <a:pt x="168" y="2"/>
                  </a:cubicBezTo>
                  <a:cubicBezTo>
                    <a:pt x="168" y="3"/>
                    <a:pt x="164" y="4"/>
                    <a:pt x="164" y="5"/>
                  </a:cubicBezTo>
                  <a:cubicBezTo>
                    <a:pt x="163" y="6"/>
                    <a:pt x="161" y="6"/>
                    <a:pt x="161" y="5"/>
                  </a:cubicBezTo>
                  <a:cubicBezTo>
                    <a:pt x="161" y="5"/>
                    <a:pt x="157" y="6"/>
                    <a:pt x="155" y="7"/>
                  </a:cubicBezTo>
                  <a:cubicBezTo>
                    <a:pt x="153" y="7"/>
                    <a:pt x="150" y="8"/>
                    <a:pt x="149" y="9"/>
                  </a:cubicBezTo>
                  <a:cubicBezTo>
                    <a:pt x="148" y="9"/>
                    <a:pt x="146" y="11"/>
                    <a:pt x="146" y="12"/>
                  </a:cubicBezTo>
                  <a:cubicBezTo>
                    <a:pt x="146" y="13"/>
                    <a:pt x="144" y="14"/>
                    <a:pt x="143" y="14"/>
                  </a:cubicBezTo>
                  <a:cubicBezTo>
                    <a:pt x="142" y="14"/>
                    <a:pt x="142" y="18"/>
                    <a:pt x="143" y="18"/>
                  </a:cubicBezTo>
                  <a:cubicBezTo>
                    <a:pt x="144" y="19"/>
                    <a:pt x="141" y="18"/>
                    <a:pt x="140" y="17"/>
                  </a:cubicBezTo>
                  <a:cubicBezTo>
                    <a:pt x="139" y="17"/>
                    <a:pt x="138" y="19"/>
                    <a:pt x="137" y="19"/>
                  </a:cubicBezTo>
                  <a:cubicBezTo>
                    <a:pt x="137" y="20"/>
                    <a:pt x="136" y="19"/>
                    <a:pt x="136" y="18"/>
                  </a:cubicBezTo>
                  <a:cubicBezTo>
                    <a:pt x="136" y="17"/>
                    <a:pt x="133" y="16"/>
                    <a:pt x="132" y="17"/>
                  </a:cubicBezTo>
                  <a:cubicBezTo>
                    <a:pt x="132" y="18"/>
                    <a:pt x="130" y="17"/>
                    <a:pt x="129" y="16"/>
                  </a:cubicBezTo>
                  <a:cubicBezTo>
                    <a:pt x="128" y="16"/>
                    <a:pt x="124" y="20"/>
                    <a:pt x="123" y="21"/>
                  </a:cubicBezTo>
                  <a:cubicBezTo>
                    <a:pt x="122" y="23"/>
                    <a:pt x="115" y="24"/>
                    <a:pt x="114" y="23"/>
                  </a:cubicBezTo>
                  <a:cubicBezTo>
                    <a:pt x="113" y="23"/>
                    <a:pt x="111" y="26"/>
                    <a:pt x="112" y="26"/>
                  </a:cubicBezTo>
                  <a:cubicBezTo>
                    <a:pt x="113" y="26"/>
                    <a:pt x="110" y="26"/>
                    <a:pt x="108" y="26"/>
                  </a:cubicBezTo>
                  <a:cubicBezTo>
                    <a:pt x="106" y="26"/>
                    <a:pt x="100" y="29"/>
                    <a:pt x="98" y="30"/>
                  </a:cubicBezTo>
                  <a:cubicBezTo>
                    <a:pt x="97" y="31"/>
                    <a:pt x="96" y="30"/>
                    <a:pt x="96" y="29"/>
                  </a:cubicBezTo>
                  <a:cubicBezTo>
                    <a:pt x="96" y="28"/>
                    <a:pt x="93" y="27"/>
                    <a:pt x="93" y="27"/>
                  </a:cubicBezTo>
                  <a:cubicBezTo>
                    <a:pt x="92" y="27"/>
                    <a:pt x="91" y="32"/>
                    <a:pt x="89" y="32"/>
                  </a:cubicBezTo>
                  <a:cubicBezTo>
                    <a:pt x="88" y="33"/>
                    <a:pt x="87" y="29"/>
                    <a:pt x="84" y="28"/>
                  </a:cubicBezTo>
                  <a:cubicBezTo>
                    <a:pt x="81" y="27"/>
                    <a:pt x="77" y="25"/>
                    <a:pt x="76" y="24"/>
                  </a:cubicBezTo>
                  <a:cubicBezTo>
                    <a:pt x="74" y="24"/>
                    <a:pt x="72" y="21"/>
                    <a:pt x="71" y="21"/>
                  </a:cubicBezTo>
                  <a:cubicBezTo>
                    <a:pt x="70" y="20"/>
                    <a:pt x="67" y="19"/>
                    <a:pt x="66" y="19"/>
                  </a:cubicBezTo>
                  <a:cubicBezTo>
                    <a:pt x="65" y="19"/>
                    <a:pt x="61" y="21"/>
                    <a:pt x="60" y="22"/>
                  </a:cubicBezTo>
                  <a:cubicBezTo>
                    <a:pt x="59" y="23"/>
                    <a:pt x="57" y="23"/>
                    <a:pt x="57" y="23"/>
                  </a:cubicBezTo>
                  <a:cubicBezTo>
                    <a:pt x="56" y="23"/>
                    <a:pt x="52" y="28"/>
                    <a:pt x="51" y="29"/>
                  </a:cubicBezTo>
                  <a:cubicBezTo>
                    <a:pt x="49" y="30"/>
                    <a:pt x="46" y="36"/>
                    <a:pt x="45" y="37"/>
                  </a:cubicBezTo>
                  <a:cubicBezTo>
                    <a:pt x="44" y="38"/>
                    <a:pt x="43" y="39"/>
                    <a:pt x="42" y="39"/>
                  </a:cubicBezTo>
                  <a:cubicBezTo>
                    <a:pt x="42" y="39"/>
                    <a:pt x="41" y="40"/>
                    <a:pt x="41" y="41"/>
                  </a:cubicBezTo>
                  <a:cubicBezTo>
                    <a:pt x="41" y="41"/>
                    <a:pt x="37" y="44"/>
                    <a:pt x="36" y="46"/>
                  </a:cubicBezTo>
                  <a:cubicBezTo>
                    <a:pt x="36" y="48"/>
                    <a:pt x="37" y="53"/>
                    <a:pt x="37" y="55"/>
                  </a:cubicBezTo>
                  <a:cubicBezTo>
                    <a:pt x="37" y="57"/>
                    <a:pt x="38" y="60"/>
                    <a:pt x="40" y="60"/>
                  </a:cubicBezTo>
                  <a:cubicBezTo>
                    <a:pt x="41" y="60"/>
                    <a:pt x="40" y="63"/>
                    <a:pt x="40" y="64"/>
                  </a:cubicBezTo>
                  <a:cubicBezTo>
                    <a:pt x="40" y="65"/>
                    <a:pt x="41" y="66"/>
                    <a:pt x="41" y="66"/>
                  </a:cubicBezTo>
                  <a:cubicBezTo>
                    <a:pt x="41" y="67"/>
                    <a:pt x="37" y="68"/>
                    <a:pt x="36" y="69"/>
                  </a:cubicBezTo>
                  <a:cubicBezTo>
                    <a:pt x="35" y="69"/>
                    <a:pt x="34" y="71"/>
                    <a:pt x="33" y="72"/>
                  </a:cubicBezTo>
                  <a:cubicBezTo>
                    <a:pt x="33" y="73"/>
                    <a:pt x="30" y="73"/>
                    <a:pt x="29" y="74"/>
                  </a:cubicBezTo>
                  <a:cubicBezTo>
                    <a:pt x="29" y="74"/>
                    <a:pt x="30" y="73"/>
                    <a:pt x="30" y="72"/>
                  </a:cubicBezTo>
                  <a:cubicBezTo>
                    <a:pt x="30" y="71"/>
                    <a:pt x="30" y="69"/>
                    <a:pt x="29" y="68"/>
                  </a:cubicBezTo>
                  <a:cubicBezTo>
                    <a:pt x="29" y="68"/>
                    <a:pt x="28" y="62"/>
                    <a:pt x="28" y="61"/>
                  </a:cubicBezTo>
                  <a:cubicBezTo>
                    <a:pt x="27" y="60"/>
                    <a:pt x="25" y="58"/>
                    <a:pt x="24" y="57"/>
                  </a:cubicBezTo>
                  <a:cubicBezTo>
                    <a:pt x="24" y="57"/>
                    <a:pt x="25" y="55"/>
                    <a:pt x="25" y="55"/>
                  </a:cubicBezTo>
                  <a:cubicBezTo>
                    <a:pt x="25" y="54"/>
                    <a:pt x="22" y="54"/>
                    <a:pt x="21" y="54"/>
                  </a:cubicBezTo>
                  <a:cubicBezTo>
                    <a:pt x="20" y="55"/>
                    <a:pt x="20" y="60"/>
                    <a:pt x="20" y="62"/>
                  </a:cubicBezTo>
                  <a:cubicBezTo>
                    <a:pt x="19" y="63"/>
                    <a:pt x="21" y="66"/>
                    <a:pt x="22" y="66"/>
                  </a:cubicBezTo>
                  <a:cubicBezTo>
                    <a:pt x="22" y="66"/>
                    <a:pt x="22" y="69"/>
                    <a:pt x="21" y="69"/>
                  </a:cubicBezTo>
                  <a:cubicBezTo>
                    <a:pt x="20" y="69"/>
                    <a:pt x="19" y="73"/>
                    <a:pt x="20" y="74"/>
                  </a:cubicBezTo>
                  <a:cubicBezTo>
                    <a:pt x="20" y="75"/>
                    <a:pt x="19" y="77"/>
                    <a:pt x="18" y="77"/>
                  </a:cubicBezTo>
                  <a:cubicBezTo>
                    <a:pt x="18" y="78"/>
                    <a:pt x="22" y="78"/>
                    <a:pt x="24" y="78"/>
                  </a:cubicBezTo>
                  <a:cubicBezTo>
                    <a:pt x="26" y="77"/>
                    <a:pt x="28" y="78"/>
                    <a:pt x="28" y="79"/>
                  </a:cubicBezTo>
                  <a:cubicBezTo>
                    <a:pt x="28" y="79"/>
                    <a:pt x="24" y="79"/>
                    <a:pt x="23" y="80"/>
                  </a:cubicBezTo>
                  <a:cubicBezTo>
                    <a:pt x="22" y="81"/>
                    <a:pt x="20" y="83"/>
                    <a:pt x="19" y="84"/>
                  </a:cubicBezTo>
                  <a:cubicBezTo>
                    <a:pt x="19" y="84"/>
                    <a:pt x="20" y="86"/>
                    <a:pt x="21" y="86"/>
                  </a:cubicBezTo>
                  <a:cubicBezTo>
                    <a:pt x="22" y="86"/>
                    <a:pt x="24" y="90"/>
                    <a:pt x="24" y="90"/>
                  </a:cubicBezTo>
                  <a:cubicBezTo>
                    <a:pt x="25" y="91"/>
                    <a:pt x="25" y="93"/>
                    <a:pt x="25" y="94"/>
                  </a:cubicBezTo>
                  <a:cubicBezTo>
                    <a:pt x="24" y="94"/>
                    <a:pt x="19" y="93"/>
                    <a:pt x="17" y="94"/>
                  </a:cubicBezTo>
                  <a:cubicBezTo>
                    <a:pt x="15" y="94"/>
                    <a:pt x="13" y="98"/>
                    <a:pt x="12" y="100"/>
                  </a:cubicBezTo>
                  <a:cubicBezTo>
                    <a:pt x="12" y="102"/>
                    <a:pt x="13" y="106"/>
                    <a:pt x="13" y="107"/>
                  </a:cubicBezTo>
                  <a:cubicBezTo>
                    <a:pt x="13" y="109"/>
                    <a:pt x="17" y="109"/>
                    <a:pt x="18" y="110"/>
                  </a:cubicBezTo>
                  <a:cubicBezTo>
                    <a:pt x="19" y="111"/>
                    <a:pt x="23" y="110"/>
                    <a:pt x="24" y="110"/>
                  </a:cubicBezTo>
                  <a:cubicBezTo>
                    <a:pt x="25" y="111"/>
                    <a:pt x="27" y="106"/>
                    <a:pt x="28" y="104"/>
                  </a:cubicBezTo>
                  <a:cubicBezTo>
                    <a:pt x="28" y="102"/>
                    <a:pt x="33" y="99"/>
                    <a:pt x="33" y="97"/>
                  </a:cubicBezTo>
                  <a:cubicBezTo>
                    <a:pt x="34" y="96"/>
                    <a:pt x="39" y="96"/>
                    <a:pt x="40" y="95"/>
                  </a:cubicBezTo>
                  <a:cubicBezTo>
                    <a:pt x="41" y="94"/>
                    <a:pt x="41" y="99"/>
                    <a:pt x="41" y="101"/>
                  </a:cubicBezTo>
                  <a:cubicBezTo>
                    <a:pt x="42" y="103"/>
                    <a:pt x="46" y="103"/>
                    <a:pt x="45" y="101"/>
                  </a:cubicBezTo>
                  <a:cubicBezTo>
                    <a:pt x="45" y="99"/>
                    <a:pt x="46" y="98"/>
                    <a:pt x="46" y="98"/>
                  </a:cubicBezTo>
                  <a:cubicBezTo>
                    <a:pt x="46" y="99"/>
                    <a:pt x="50" y="101"/>
                    <a:pt x="51" y="102"/>
                  </a:cubicBezTo>
                  <a:cubicBezTo>
                    <a:pt x="52" y="103"/>
                    <a:pt x="52" y="106"/>
                    <a:pt x="51" y="106"/>
                  </a:cubicBezTo>
                  <a:cubicBezTo>
                    <a:pt x="50" y="106"/>
                    <a:pt x="50" y="109"/>
                    <a:pt x="51" y="109"/>
                  </a:cubicBezTo>
                  <a:cubicBezTo>
                    <a:pt x="52" y="109"/>
                    <a:pt x="53" y="106"/>
                    <a:pt x="54" y="105"/>
                  </a:cubicBezTo>
                  <a:cubicBezTo>
                    <a:pt x="55" y="105"/>
                    <a:pt x="56" y="103"/>
                    <a:pt x="55" y="102"/>
                  </a:cubicBezTo>
                  <a:cubicBezTo>
                    <a:pt x="55" y="102"/>
                    <a:pt x="56" y="100"/>
                    <a:pt x="57" y="101"/>
                  </a:cubicBezTo>
                  <a:cubicBezTo>
                    <a:pt x="58" y="102"/>
                    <a:pt x="55" y="97"/>
                    <a:pt x="53" y="95"/>
                  </a:cubicBezTo>
                  <a:cubicBezTo>
                    <a:pt x="51" y="93"/>
                    <a:pt x="52" y="94"/>
                    <a:pt x="56" y="97"/>
                  </a:cubicBezTo>
                  <a:cubicBezTo>
                    <a:pt x="56" y="97"/>
                    <a:pt x="56" y="97"/>
                    <a:pt x="58" y="100"/>
                  </a:cubicBezTo>
                  <a:cubicBezTo>
                    <a:pt x="58" y="100"/>
                    <a:pt x="59" y="102"/>
                    <a:pt x="59" y="103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5"/>
                    <a:pt x="61" y="108"/>
                    <a:pt x="61" y="109"/>
                  </a:cubicBezTo>
                  <a:cubicBezTo>
                    <a:pt x="61" y="110"/>
                    <a:pt x="63" y="111"/>
                    <a:pt x="64" y="111"/>
                  </a:cubicBezTo>
                  <a:cubicBezTo>
                    <a:pt x="65" y="111"/>
                    <a:pt x="66" y="112"/>
                    <a:pt x="65" y="112"/>
                  </a:cubicBezTo>
                  <a:cubicBezTo>
                    <a:pt x="65" y="112"/>
                    <a:pt x="66" y="114"/>
                    <a:pt x="67" y="114"/>
                  </a:cubicBezTo>
                  <a:cubicBezTo>
                    <a:pt x="68" y="114"/>
                    <a:pt x="69" y="111"/>
                    <a:pt x="68" y="111"/>
                  </a:cubicBezTo>
                  <a:cubicBezTo>
                    <a:pt x="67" y="111"/>
                    <a:pt x="67" y="107"/>
                    <a:pt x="67" y="105"/>
                  </a:cubicBezTo>
                  <a:cubicBezTo>
                    <a:pt x="66" y="104"/>
                    <a:pt x="67" y="102"/>
                    <a:pt x="68" y="102"/>
                  </a:cubicBezTo>
                  <a:cubicBezTo>
                    <a:pt x="68" y="102"/>
                    <a:pt x="68" y="106"/>
                    <a:pt x="68" y="107"/>
                  </a:cubicBezTo>
                  <a:cubicBezTo>
                    <a:pt x="68" y="107"/>
                    <a:pt x="68" y="109"/>
                    <a:pt x="69" y="110"/>
                  </a:cubicBezTo>
                  <a:cubicBezTo>
                    <a:pt x="69" y="110"/>
                    <a:pt x="69" y="110"/>
                    <a:pt x="70" y="111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6" y="112"/>
                    <a:pt x="81" y="113"/>
                    <a:pt x="81" y="113"/>
                  </a:cubicBezTo>
                  <a:cubicBezTo>
                    <a:pt x="80" y="114"/>
                    <a:pt x="83" y="114"/>
                    <a:pt x="83" y="113"/>
                  </a:cubicBezTo>
                  <a:cubicBezTo>
                    <a:pt x="84" y="112"/>
                    <a:pt x="84" y="113"/>
                    <a:pt x="84" y="114"/>
                  </a:cubicBezTo>
                  <a:cubicBezTo>
                    <a:pt x="84" y="115"/>
                    <a:pt x="81" y="118"/>
                    <a:pt x="81" y="120"/>
                  </a:cubicBezTo>
                  <a:cubicBezTo>
                    <a:pt x="81" y="121"/>
                    <a:pt x="72" y="120"/>
                    <a:pt x="69" y="120"/>
                  </a:cubicBezTo>
                  <a:cubicBezTo>
                    <a:pt x="65" y="119"/>
                    <a:pt x="60" y="121"/>
                    <a:pt x="59" y="122"/>
                  </a:cubicBezTo>
                  <a:cubicBezTo>
                    <a:pt x="59" y="123"/>
                    <a:pt x="53" y="119"/>
                    <a:pt x="51" y="118"/>
                  </a:cubicBezTo>
                  <a:cubicBezTo>
                    <a:pt x="48" y="117"/>
                    <a:pt x="46" y="113"/>
                    <a:pt x="46" y="113"/>
                  </a:cubicBezTo>
                  <a:cubicBezTo>
                    <a:pt x="45" y="112"/>
                    <a:pt x="46" y="111"/>
                    <a:pt x="46" y="110"/>
                  </a:cubicBezTo>
                  <a:cubicBezTo>
                    <a:pt x="46" y="109"/>
                    <a:pt x="40" y="109"/>
                    <a:pt x="38" y="110"/>
                  </a:cubicBezTo>
                  <a:cubicBezTo>
                    <a:pt x="36" y="111"/>
                    <a:pt x="28" y="111"/>
                    <a:pt x="26" y="112"/>
                  </a:cubicBezTo>
                  <a:cubicBezTo>
                    <a:pt x="24" y="113"/>
                    <a:pt x="20" y="112"/>
                    <a:pt x="19" y="112"/>
                  </a:cubicBezTo>
                  <a:cubicBezTo>
                    <a:pt x="18" y="112"/>
                    <a:pt x="16" y="115"/>
                    <a:pt x="15" y="115"/>
                  </a:cubicBezTo>
                  <a:cubicBezTo>
                    <a:pt x="14" y="116"/>
                    <a:pt x="12" y="120"/>
                    <a:pt x="12" y="124"/>
                  </a:cubicBezTo>
                  <a:cubicBezTo>
                    <a:pt x="12" y="124"/>
                    <a:pt x="12" y="124"/>
                    <a:pt x="10" y="127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6" y="132"/>
                    <a:pt x="3" y="139"/>
                    <a:pt x="2" y="140"/>
                  </a:cubicBezTo>
                  <a:cubicBezTo>
                    <a:pt x="1" y="142"/>
                    <a:pt x="0" y="153"/>
                    <a:pt x="0" y="156"/>
                  </a:cubicBezTo>
                  <a:cubicBezTo>
                    <a:pt x="0" y="160"/>
                    <a:pt x="3" y="167"/>
                    <a:pt x="4" y="169"/>
                  </a:cubicBezTo>
                  <a:cubicBezTo>
                    <a:pt x="5" y="171"/>
                    <a:pt x="11" y="176"/>
                    <a:pt x="12" y="177"/>
                  </a:cubicBezTo>
                  <a:cubicBezTo>
                    <a:pt x="14" y="178"/>
                    <a:pt x="20" y="178"/>
                    <a:pt x="22" y="178"/>
                  </a:cubicBezTo>
                  <a:cubicBezTo>
                    <a:pt x="24" y="178"/>
                    <a:pt x="26" y="176"/>
                    <a:pt x="27" y="174"/>
                  </a:cubicBezTo>
                  <a:cubicBezTo>
                    <a:pt x="27" y="174"/>
                    <a:pt x="27" y="174"/>
                    <a:pt x="30" y="175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1" y="176"/>
                    <a:pt x="35" y="177"/>
                    <a:pt x="36" y="178"/>
                  </a:cubicBezTo>
                  <a:cubicBezTo>
                    <a:pt x="37" y="179"/>
                    <a:pt x="40" y="178"/>
                    <a:pt x="41" y="178"/>
                  </a:cubicBezTo>
                  <a:cubicBezTo>
                    <a:pt x="41" y="178"/>
                    <a:pt x="42" y="185"/>
                    <a:pt x="42" y="187"/>
                  </a:cubicBezTo>
                  <a:cubicBezTo>
                    <a:pt x="41" y="189"/>
                    <a:pt x="43" y="197"/>
                    <a:pt x="44" y="199"/>
                  </a:cubicBezTo>
                  <a:cubicBezTo>
                    <a:pt x="44" y="201"/>
                    <a:pt x="47" y="207"/>
                    <a:pt x="47" y="209"/>
                  </a:cubicBezTo>
                  <a:cubicBezTo>
                    <a:pt x="47" y="212"/>
                    <a:pt x="46" y="219"/>
                    <a:pt x="45" y="221"/>
                  </a:cubicBezTo>
                  <a:cubicBezTo>
                    <a:pt x="45" y="224"/>
                    <a:pt x="49" y="231"/>
                    <a:pt x="49" y="234"/>
                  </a:cubicBezTo>
                  <a:cubicBezTo>
                    <a:pt x="50" y="236"/>
                    <a:pt x="51" y="241"/>
                    <a:pt x="51" y="243"/>
                  </a:cubicBezTo>
                  <a:cubicBezTo>
                    <a:pt x="51" y="244"/>
                    <a:pt x="55" y="251"/>
                    <a:pt x="56" y="254"/>
                  </a:cubicBezTo>
                  <a:cubicBezTo>
                    <a:pt x="57" y="257"/>
                    <a:pt x="66" y="258"/>
                    <a:pt x="69" y="2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323">
              <a:extLst>
                <a:ext uri="{FF2B5EF4-FFF2-40B4-BE49-F238E27FC236}">
                  <a16:creationId xmlns:a16="http://schemas.microsoft.com/office/drawing/2014/main" id="{D3165A8A-2340-4378-8E8D-E6A598F2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1071" y="3279231"/>
              <a:ext cx="22671" cy="26450"/>
            </a:xfrm>
            <a:custGeom>
              <a:avLst/>
              <a:gdLst>
                <a:gd name="T0" fmla="*/ 4 w 10"/>
                <a:gd name="T1" fmla="*/ 10 h 11"/>
                <a:gd name="T2" fmla="*/ 8 w 10"/>
                <a:gd name="T3" fmla="*/ 9 h 11"/>
                <a:gd name="T4" fmla="*/ 9 w 10"/>
                <a:gd name="T5" fmla="*/ 4 h 11"/>
                <a:gd name="T6" fmla="*/ 6 w 10"/>
                <a:gd name="T7" fmla="*/ 1 h 11"/>
                <a:gd name="T8" fmla="*/ 3 w 10"/>
                <a:gd name="T9" fmla="*/ 3 h 11"/>
                <a:gd name="T10" fmla="*/ 0 w 10"/>
                <a:gd name="T11" fmla="*/ 6 h 11"/>
                <a:gd name="T12" fmla="*/ 0 w 10"/>
                <a:gd name="T13" fmla="*/ 7 h 11"/>
                <a:gd name="T14" fmla="*/ 4 w 10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4" y="10"/>
                  </a:moveTo>
                  <a:cubicBezTo>
                    <a:pt x="4" y="11"/>
                    <a:pt x="6" y="9"/>
                    <a:pt x="8" y="9"/>
                  </a:cubicBezTo>
                  <a:cubicBezTo>
                    <a:pt x="9" y="8"/>
                    <a:pt x="10" y="4"/>
                    <a:pt x="9" y="4"/>
                  </a:cubicBezTo>
                  <a:cubicBezTo>
                    <a:pt x="8" y="4"/>
                    <a:pt x="7" y="1"/>
                    <a:pt x="6" y="1"/>
                  </a:cubicBezTo>
                  <a:cubicBezTo>
                    <a:pt x="5" y="0"/>
                    <a:pt x="3" y="2"/>
                    <a:pt x="3" y="3"/>
                  </a:cubicBezTo>
                  <a:cubicBezTo>
                    <a:pt x="3" y="4"/>
                    <a:pt x="1" y="5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4" y="10"/>
                    <a:pt x="4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324">
              <a:extLst>
                <a:ext uri="{FF2B5EF4-FFF2-40B4-BE49-F238E27FC236}">
                  <a16:creationId xmlns:a16="http://schemas.microsoft.com/office/drawing/2014/main" id="{97DBA036-E929-43D4-8083-C04E1014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957" y="3339686"/>
              <a:ext cx="18893" cy="30227"/>
            </a:xfrm>
            <a:custGeom>
              <a:avLst/>
              <a:gdLst>
                <a:gd name="T0" fmla="*/ 7 w 8"/>
                <a:gd name="T1" fmla="*/ 5 h 12"/>
                <a:gd name="T2" fmla="*/ 5 w 8"/>
                <a:gd name="T3" fmla="*/ 1 h 12"/>
                <a:gd name="T4" fmla="*/ 0 w 8"/>
                <a:gd name="T5" fmla="*/ 9 h 12"/>
                <a:gd name="T6" fmla="*/ 3 w 8"/>
                <a:gd name="T7" fmla="*/ 11 h 12"/>
                <a:gd name="T8" fmla="*/ 6 w 8"/>
                <a:gd name="T9" fmla="*/ 12 h 12"/>
                <a:gd name="T10" fmla="*/ 6 w 8"/>
                <a:gd name="T11" fmla="*/ 10 h 12"/>
                <a:gd name="T12" fmla="*/ 7 w 8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">
                  <a:moveTo>
                    <a:pt x="7" y="5"/>
                  </a:moveTo>
                  <a:cubicBezTo>
                    <a:pt x="8" y="5"/>
                    <a:pt x="7" y="1"/>
                    <a:pt x="5" y="1"/>
                  </a:cubicBezTo>
                  <a:cubicBezTo>
                    <a:pt x="4" y="0"/>
                    <a:pt x="0" y="6"/>
                    <a:pt x="0" y="9"/>
                  </a:cubicBezTo>
                  <a:cubicBezTo>
                    <a:pt x="1" y="12"/>
                    <a:pt x="2" y="12"/>
                    <a:pt x="3" y="11"/>
                  </a:cubicBezTo>
                  <a:cubicBezTo>
                    <a:pt x="3" y="10"/>
                    <a:pt x="5" y="11"/>
                    <a:pt x="6" y="12"/>
                  </a:cubicBezTo>
                  <a:cubicBezTo>
                    <a:pt x="7" y="12"/>
                    <a:pt x="7" y="11"/>
                    <a:pt x="6" y="10"/>
                  </a:cubicBezTo>
                  <a:cubicBezTo>
                    <a:pt x="5" y="9"/>
                    <a:pt x="6" y="5"/>
                    <a:pt x="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325">
              <a:extLst>
                <a:ext uri="{FF2B5EF4-FFF2-40B4-BE49-F238E27FC236}">
                  <a16:creationId xmlns:a16="http://schemas.microsoft.com/office/drawing/2014/main" id="{3B0EEE7E-E82A-45AE-893E-7B5C42E05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1950" y="3320795"/>
              <a:ext cx="34007" cy="49121"/>
            </a:xfrm>
            <a:custGeom>
              <a:avLst/>
              <a:gdLst>
                <a:gd name="T0" fmla="*/ 15 w 16"/>
                <a:gd name="T1" fmla="*/ 10 h 22"/>
                <a:gd name="T2" fmla="*/ 15 w 16"/>
                <a:gd name="T3" fmla="*/ 4 h 22"/>
                <a:gd name="T4" fmla="*/ 12 w 16"/>
                <a:gd name="T5" fmla="*/ 0 h 22"/>
                <a:gd name="T6" fmla="*/ 4 w 16"/>
                <a:gd name="T7" fmla="*/ 10 h 22"/>
                <a:gd name="T8" fmla="*/ 0 w 16"/>
                <a:gd name="T9" fmla="*/ 18 h 22"/>
                <a:gd name="T10" fmla="*/ 8 w 16"/>
                <a:gd name="T11" fmla="*/ 21 h 22"/>
                <a:gd name="T12" fmla="*/ 11 w 16"/>
                <a:gd name="T13" fmla="*/ 20 h 22"/>
                <a:gd name="T14" fmla="*/ 11 w 16"/>
                <a:gd name="T15" fmla="*/ 20 h 22"/>
                <a:gd name="T16" fmla="*/ 14 w 16"/>
                <a:gd name="T17" fmla="*/ 16 h 22"/>
                <a:gd name="T18" fmla="*/ 15 w 16"/>
                <a:gd name="T1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2">
                  <a:moveTo>
                    <a:pt x="15" y="10"/>
                  </a:moveTo>
                  <a:cubicBezTo>
                    <a:pt x="15" y="9"/>
                    <a:pt x="15" y="5"/>
                    <a:pt x="15" y="4"/>
                  </a:cubicBezTo>
                  <a:cubicBezTo>
                    <a:pt x="16" y="3"/>
                    <a:pt x="13" y="1"/>
                    <a:pt x="12" y="0"/>
                  </a:cubicBezTo>
                  <a:cubicBezTo>
                    <a:pt x="11" y="0"/>
                    <a:pt x="7" y="8"/>
                    <a:pt x="4" y="10"/>
                  </a:cubicBezTo>
                  <a:cubicBezTo>
                    <a:pt x="1" y="11"/>
                    <a:pt x="0" y="17"/>
                    <a:pt x="0" y="18"/>
                  </a:cubicBezTo>
                  <a:cubicBezTo>
                    <a:pt x="1" y="19"/>
                    <a:pt x="7" y="20"/>
                    <a:pt x="8" y="21"/>
                  </a:cubicBezTo>
                  <a:cubicBezTo>
                    <a:pt x="9" y="22"/>
                    <a:pt x="11" y="21"/>
                    <a:pt x="11" y="20"/>
                  </a:cubicBezTo>
                  <a:cubicBezTo>
                    <a:pt x="12" y="20"/>
                    <a:pt x="12" y="20"/>
                    <a:pt x="11" y="20"/>
                  </a:cubicBezTo>
                  <a:cubicBezTo>
                    <a:pt x="11" y="20"/>
                    <a:pt x="13" y="17"/>
                    <a:pt x="14" y="16"/>
                  </a:cubicBezTo>
                  <a:cubicBezTo>
                    <a:pt x="14" y="14"/>
                    <a:pt x="15" y="12"/>
                    <a:pt x="15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326">
              <a:extLst>
                <a:ext uri="{FF2B5EF4-FFF2-40B4-BE49-F238E27FC236}">
                  <a16:creationId xmlns:a16="http://schemas.microsoft.com/office/drawing/2014/main" id="{8858C9FD-8CBD-4D5B-AFB7-115919767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3059" y="3377470"/>
              <a:ext cx="41564" cy="11336"/>
            </a:xfrm>
            <a:custGeom>
              <a:avLst/>
              <a:gdLst>
                <a:gd name="T0" fmla="*/ 5 w 17"/>
                <a:gd name="T1" fmla="*/ 1 h 6"/>
                <a:gd name="T2" fmla="*/ 0 w 17"/>
                <a:gd name="T3" fmla="*/ 2 h 6"/>
                <a:gd name="T4" fmla="*/ 12 w 17"/>
                <a:gd name="T5" fmla="*/ 5 h 6"/>
                <a:gd name="T6" fmla="*/ 16 w 17"/>
                <a:gd name="T7" fmla="*/ 6 h 6"/>
                <a:gd name="T8" fmla="*/ 5 w 17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5" y="1"/>
                  </a:moveTo>
                  <a:cubicBezTo>
                    <a:pt x="3" y="0"/>
                    <a:pt x="0" y="1"/>
                    <a:pt x="0" y="2"/>
                  </a:cubicBezTo>
                  <a:cubicBezTo>
                    <a:pt x="0" y="3"/>
                    <a:pt x="9" y="4"/>
                    <a:pt x="12" y="5"/>
                  </a:cubicBezTo>
                  <a:cubicBezTo>
                    <a:pt x="15" y="6"/>
                    <a:pt x="17" y="6"/>
                    <a:pt x="16" y="6"/>
                  </a:cubicBezTo>
                  <a:cubicBezTo>
                    <a:pt x="15" y="5"/>
                    <a:pt x="8" y="2"/>
                    <a:pt x="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327">
              <a:extLst>
                <a:ext uri="{FF2B5EF4-FFF2-40B4-BE49-F238E27FC236}">
                  <a16:creationId xmlns:a16="http://schemas.microsoft.com/office/drawing/2014/main" id="{45C0A7D1-F524-4792-AD3C-260AAC4B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2178" y="3230112"/>
              <a:ext cx="7557" cy="15114"/>
            </a:xfrm>
            <a:custGeom>
              <a:avLst/>
              <a:gdLst>
                <a:gd name="T0" fmla="*/ 2 w 3"/>
                <a:gd name="T1" fmla="*/ 6 h 7"/>
                <a:gd name="T2" fmla="*/ 1 w 3"/>
                <a:gd name="T3" fmla="*/ 1 h 7"/>
                <a:gd name="T4" fmla="*/ 1 w 3"/>
                <a:gd name="T5" fmla="*/ 6 h 7"/>
                <a:gd name="T6" fmla="*/ 2 w 3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7">
                  <a:moveTo>
                    <a:pt x="2" y="6"/>
                  </a:moveTo>
                  <a:cubicBezTo>
                    <a:pt x="3" y="5"/>
                    <a:pt x="1" y="0"/>
                    <a:pt x="1" y="1"/>
                  </a:cubicBezTo>
                  <a:cubicBezTo>
                    <a:pt x="0" y="2"/>
                    <a:pt x="0" y="5"/>
                    <a:pt x="1" y="6"/>
                  </a:cubicBezTo>
                  <a:cubicBezTo>
                    <a:pt x="1" y="7"/>
                    <a:pt x="2" y="7"/>
                    <a:pt x="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328">
              <a:extLst>
                <a:ext uri="{FF2B5EF4-FFF2-40B4-BE49-F238E27FC236}">
                  <a16:creationId xmlns:a16="http://schemas.microsoft.com/office/drawing/2014/main" id="{B0D67AA6-A4A0-413A-9A32-0E0B09FB7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734" y="3260340"/>
              <a:ext cx="11336" cy="15114"/>
            </a:xfrm>
            <a:custGeom>
              <a:avLst/>
              <a:gdLst>
                <a:gd name="T0" fmla="*/ 5 w 5"/>
                <a:gd name="T1" fmla="*/ 3 h 7"/>
                <a:gd name="T2" fmla="*/ 2 w 5"/>
                <a:gd name="T3" fmla="*/ 0 h 7"/>
                <a:gd name="T4" fmla="*/ 1 w 5"/>
                <a:gd name="T5" fmla="*/ 6 h 7"/>
                <a:gd name="T6" fmla="*/ 5 w 5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5" y="3"/>
                  </a:moveTo>
                  <a:cubicBezTo>
                    <a:pt x="5" y="2"/>
                    <a:pt x="4" y="0"/>
                    <a:pt x="2" y="0"/>
                  </a:cubicBezTo>
                  <a:cubicBezTo>
                    <a:pt x="0" y="0"/>
                    <a:pt x="1" y="5"/>
                    <a:pt x="1" y="6"/>
                  </a:cubicBezTo>
                  <a:cubicBezTo>
                    <a:pt x="2" y="7"/>
                    <a:pt x="4" y="4"/>
                    <a:pt x="5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329">
              <a:extLst>
                <a:ext uri="{FF2B5EF4-FFF2-40B4-BE49-F238E27FC236}">
                  <a16:creationId xmlns:a16="http://schemas.microsoft.com/office/drawing/2014/main" id="{E35C6DAC-05C8-4FF5-BE26-CA7AA708C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3741" y="3339686"/>
              <a:ext cx="18893" cy="15114"/>
            </a:xfrm>
            <a:custGeom>
              <a:avLst/>
              <a:gdLst>
                <a:gd name="T0" fmla="*/ 0 w 7"/>
                <a:gd name="T1" fmla="*/ 4 h 5"/>
                <a:gd name="T2" fmla="*/ 7 w 7"/>
                <a:gd name="T3" fmla="*/ 2 h 5"/>
                <a:gd name="T4" fmla="*/ 0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0" y="4"/>
                  </a:moveTo>
                  <a:cubicBezTo>
                    <a:pt x="2" y="5"/>
                    <a:pt x="7" y="5"/>
                    <a:pt x="7" y="2"/>
                  </a:cubicBezTo>
                  <a:cubicBezTo>
                    <a:pt x="5" y="0"/>
                    <a:pt x="0" y="0"/>
                    <a:pt x="0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330">
              <a:extLst>
                <a:ext uri="{FF2B5EF4-FFF2-40B4-BE49-F238E27FC236}">
                  <a16:creationId xmlns:a16="http://schemas.microsoft.com/office/drawing/2014/main" id="{47BAD4BD-20BA-470F-90BB-26FF308CB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6185" y="3169658"/>
              <a:ext cx="30227" cy="34007"/>
            </a:xfrm>
            <a:custGeom>
              <a:avLst/>
              <a:gdLst>
                <a:gd name="T0" fmla="*/ 3 w 13"/>
                <a:gd name="T1" fmla="*/ 7 h 14"/>
                <a:gd name="T2" fmla="*/ 1 w 13"/>
                <a:gd name="T3" fmla="*/ 10 h 14"/>
                <a:gd name="T4" fmla="*/ 1 w 13"/>
                <a:gd name="T5" fmla="*/ 10 h 14"/>
                <a:gd name="T6" fmla="*/ 1 w 13"/>
                <a:gd name="T7" fmla="*/ 13 h 14"/>
                <a:gd name="T8" fmla="*/ 5 w 13"/>
                <a:gd name="T9" fmla="*/ 10 h 14"/>
                <a:gd name="T10" fmla="*/ 8 w 13"/>
                <a:gd name="T11" fmla="*/ 9 h 14"/>
                <a:gd name="T12" fmla="*/ 12 w 13"/>
                <a:gd name="T13" fmla="*/ 8 h 14"/>
                <a:gd name="T14" fmla="*/ 13 w 13"/>
                <a:gd name="T15" fmla="*/ 7 h 14"/>
                <a:gd name="T16" fmla="*/ 12 w 13"/>
                <a:gd name="T17" fmla="*/ 0 h 14"/>
                <a:gd name="T18" fmla="*/ 9 w 13"/>
                <a:gd name="T19" fmla="*/ 2 h 14"/>
                <a:gd name="T20" fmla="*/ 3 w 13"/>
                <a:gd name="T2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4">
                  <a:moveTo>
                    <a:pt x="3" y="7"/>
                  </a:moveTo>
                  <a:cubicBezTo>
                    <a:pt x="2" y="7"/>
                    <a:pt x="1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3"/>
                    <a:pt x="1" y="13"/>
                  </a:cubicBezTo>
                  <a:cubicBezTo>
                    <a:pt x="2" y="14"/>
                    <a:pt x="4" y="11"/>
                    <a:pt x="5" y="10"/>
                  </a:cubicBezTo>
                  <a:cubicBezTo>
                    <a:pt x="6" y="10"/>
                    <a:pt x="8" y="9"/>
                    <a:pt x="8" y="9"/>
                  </a:cubicBezTo>
                  <a:cubicBezTo>
                    <a:pt x="8" y="10"/>
                    <a:pt x="10" y="9"/>
                    <a:pt x="12" y="8"/>
                  </a:cubicBezTo>
                  <a:cubicBezTo>
                    <a:pt x="12" y="8"/>
                    <a:pt x="13" y="8"/>
                    <a:pt x="13" y="7"/>
                  </a:cubicBezTo>
                  <a:cubicBezTo>
                    <a:pt x="13" y="5"/>
                    <a:pt x="12" y="2"/>
                    <a:pt x="12" y="0"/>
                  </a:cubicBezTo>
                  <a:cubicBezTo>
                    <a:pt x="11" y="1"/>
                    <a:pt x="10" y="2"/>
                    <a:pt x="9" y="2"/>
                  </a:cubicBezTo>
                  <a:cubicBezTo>
                    <a:pt x="8" y="3"/>
                    <a:pt x="4" y="6"/>
                    <a:pt x="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331">
              <a:extLst>
                <a:ext uri="{FF2B5EF4-FFF2-40B4-BE49-F238E27FC236}">
                  <a16:creationId xmlns:a16="http://schemas.microsoft.com/office/drawing/2014/main" id="{17D052B9-F199-42AD-AC48-2F6423C6A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9052" y="3324572"/>
              <a:ext cx="0" cy="3780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332">
              <a:extLst>
                <a:ext uri="{FF2B5EF4-FFF2-40B4-BE49-F238E27FC236}">
                  <a16:creationId xmlns:a16="http://schemas.microsoft.com/office/drawing/2014/main" id="{F0281122-123A-4A31-9649-765730EDA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9052" y="3324572"/>
              <a:ext cx="34007" cy="45341"/>
            </a:xfrm>
            <a:custGeom>
              <a:avLst/>
              <a:gdLst>
                <a:gd name="T0" fmla="*/ 14 w 15"/>
                <a:gd name="T1" fmla="*/ 15 h 21"/>
                <a:gd name="T2" fmla="*/ 8 w 15"/>
                <a:gd name="T3" fmla="*/ 8 h 21"/>
                <a:gd name="T4" fmla="*/ 7 w 15"/>
                <a:gd name="T5" fmla="*/ 7 h 21"/>
                <a:gd name="T6" fmla="*/ 6 w 15"/>
                <a:gd name="T7" fmla="*/ 5 h 21"/>
                <a:gd name="T8" fmla="*/ 2 w 15"/>
                <a:gd name="T9" fmla="*/ 1 h 21"/>
                <a:gd name="T10" fmla="*/ 0 w 15"/>
                <a:gd name="T11" fmla="*/ 2 h 21"/>
                <a:gd name="T12" fmla="*/ 3 w 15"/>
                <a:gd name="T13" fmla="*/ 4 h 21"/>
                <a:gd name="T14" fmla="*/ 12 w 15"/>
                <a:gd name="T15" fmla="*/ 20 h 21"/>
                <a:gd name="T16" fmla="*/ 14 w 15"/>
                <a:gd name="T1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1">
                  <a:moveTo>
                    <a:pt x="14" y="15"/>
                  </a:moveTo>
                  <a:cubicBezTo>
                    <a:pt x="13" y="13"/>
                    <a:pt x="11" y="10"/>
                    <a:pt x="8" y="8"/>
                  </a:cubicBezTo>
                  <a:cubicBezTo>
                    <a:pt x="8" y="8"/>
                    <a:pt x="8" y="8"/>
                    <a:pt x="7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3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6" y="6"/>
                    <a:pt x="11" y="19"/>
                    <a:pt x="12" y="20"/>
                  </a:cubicBezTo>
                  <a:cubicBezTo>
                    <a:pt x="13" y="21"/>
                    <a:pt x="15" y="17"/>
                    <a:pt x="14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333">
              <a:extLst>
                <a:ext uri="{FF2B5EF4-FFF2-40B4-BE49-F238E27FC236}">
                  <a16:creationId xmlns:a16="http://schemas.microsoft.com/office/drawing/2014/main" id="{A7FE1C80-6675-411C-A45D-179FB10F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4820" y="3305681"/>
              <a:ext cx="11336" cy="15114"/>
            </a:xfrm>
            <a:custGeom>
              <a:avLst/>
              <a:gdLst>
                <a:gd name="T0" fmla="*/ 1 w 6"/>
                <a:gd name="T1" fmla="*/ 2 h 7"/>
                <a:gd name="T2" fmla="*/ 5 w 6"/>
                <a:gd name="T3" fmla="*/ 6 h 7"/>
                <a:gd name="T4" fmla="*/ 4 w 6"/>
                <a:gd name="T5" fmla="*/ 1 h 7"/>
                <a:gd name="T6" fmla="*/ 1 w 6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1" y="2"/>
                  </a:moveTo>
                  <a:cubicBezTo>
                    <a:pt x="0" y="4"/>
                    <a:pt x="5" y="7"/>
                    <a:pt x="5" y="6"/>
                  </a:cubicBezTo>
                  <a:cubicBezTo>
                    <a:pt x="6" y="5"/>
                    <a:pt x="5" y="2"/>
                    <a:pt x="4" y="1"/>
                  </a:cubicBezTo>
                  <a:cubicBezTo>
                    <a:pt x="3" y="0"/>
                    <a:pt x="2" y="1"/>
                    <a:pt x="1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334">
              <a:extLst>
                <a:ext uri="{FF2B5EF4-FFF2-40B4-BE49-F238E27FC236}">
                  <a16:creationId xmlns:a16="http://schemas.microsoft.com/office/drawing/2014/main" id="{654809CC-2706-48F8-9118-E1310272A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5017" y="3407697"/>
              <a:ext cx="26450" cy="68012"/>
            </a:xfrm>
            <a:custGeom>
              <a:avLst/>
              <a:gdLst>
                <a:gd name="T0" fmla="*/ 1 w 12"/>
                <a:gd name="T1" fmla="*/ 27 h 30"/>
                <a:gd name="T2" fmla="*/ 5 w 12"/>
                <a:gd name="T3" fmla="*/ 30 h 30"/>
                <a:gd name="T4" fmla="*/ 9 w 12"/>
                <a:gd name="T5" fmla="*/ 24 h 30"/>
                <a:gd name="T6" fmla="*/ 10 w 12"/>
                <a:gd name="T7" fmla="*/ 19 h 30"/>
                <a:gd name="T8" fmla="*/ 10 w 12"/>
                <a:gd name="T9" fmla="*/ 16 h 30"/>
                <a:gd name="T10" fmla="*/ 12 w 12"/>
                <a:gd name="T11" fmla="*/ 13 h 30"/>
                <a:gd name="T12" fmla="*/ 10 w 12"/>
                <a:gd name="T13" fmla="*/ 2 h 30"/>
                <a:gd name="T14" fmla="*/ 8 w 12"/>
                <a:gd name="T15" fmla="*/ 4 h 30"/>
                <a:gd name="T16" fmla="*/ 2 w 12"/>
                <a:gd name="T17" fmla="*/ 9 h 30"/>
                <a:gd name="T18" fmla="*/ 1 w 12"/>
                <a:gd name="T19" fmla="*/ 16 h 30"/>
                <a:gd name="T20" fmla="*/ 0 w 12"/>
                <a:gd name="T21" fmla="*/ 20 h 30"/>
                <a:gd name="T22" fmla="*/ 1 w 12"/>
                <a:gd name="T2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30">
                  <a:moveTo>
                    <a:pt x="1" y="27"/>
                  </a:moveTo>
                  <a:cubicBezTo>
                    <a:pt x="1" y="29"/>
                    <a:pt x="4" y="30"/>
                    <a:pt x="5" y="30"/>
                  </a:cubicBezTo>
                  <a:cubicBezTo>
                    <a:pt x="6" y="30"/>
                    <a:pt x="9" y="25"/>
                    <a:pt x="9" y="24"/>
                  </a:cubicBezTo>
                  <a:cubicBezTo>
                    <a:pt x="9" y="22"/>
                    <a:pt x="10" y="20"/>
                    <a:pt x="10" y="19"/>
                  </a:cubicBezTo>
                  <a:cubicBezTo>
                    <a:pt x="10" y="18"/>
                    <a:pt x="10" y="17"/>
                    <a:pt x="10" y="16"/>
                  </a:cubicBezTo>
                  <a:cubicBezTo>
                    <a:pt x="11" y="16"/>
                    <a:pt x="11" y="15"/>
                    <a:pt x="12" y="13"/>
                  </a:cubicBezTo>
                  <a:cubicBezTo>
                    <a:pt x="12" y="11"/>
                    <a:pt x="10" y="3"/>
                    <a:pt x="10" y="2"/>
                  </a:cubicBezTo>
                  <a:cubicBezTo>
                    <a:pt x="10" y="0"/>
                    <a:pt x="8" y="2"/>
                    <a:pt x="8" y="4"/>
                  </a:cubicBezTo>
                  <a:cubicBezTo>
                    <a:pt x="7" y="5"/>
                    <a:pt x="3" y="8"/>
                    <a:pt x="2" y="9"/>
                  </a:cubicBezTo>
                  <a:cubicBezTo>
                    <a:pt x="1" y="11"/>
                    <a:pt x="0" y="15"/>
                    <a:pt x="1" y="16"/>
                  </a:cubicBezTo>
                  <a:cubicBezTo>
                    <a:pt x="1" y="16"/>
                    <a:pt x="0" y="19"/>
                    <a:pt x="0" y="20"/>
                  </a:cubicBezTo>
                  <a:cubicBezTo>
                    <a:pt x="0" y="21"/>
                    <a:pt x="1" y="26"/>
                    <a:pt x="1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335">
              <a:extLst>
                <a:ext uri="{FF2B5EF4-FFF2-40B4-BE49-F238E27FC236}">
                  <a16:creationId xmlns:a16="http://schemas.microsoft.com/office/drawing/2014/main" id="{D23B03F9-357B-473B-B778-05C5E5D5F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4958" y="3596619"/>
              <a:ext cx="7557" cy="3780"/>
            </a:xfrm>
            <a:custGeom>
              <a:avLst/>
              <a:gdLst>
                <a:gd name="T0" fmla="*/ 0 w 4"/>
                <a:gd name="T1" fmla="*/ 3 h 3"/>
                <a:gd name="T2" fmla="*/ 3 w 4"/>
                <a:gd name="T3" fmla="*/ 3 h 3"/>
                <a:gd name="T4" fmla="*/ 0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3"/>
                    <a:pt x="2" y="3"/>
                    <a:pt x="3" y="3"/>
                  </a:cubicBezTo>
                  <a:cubicBezTo>
                    <a:pt x="4" y="0"/>
                    <a:pt x="0" y="1"/>
                    <a:pt x="0" y="3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336">
              <a:extLst>
                <a:ext uri="{FF2B5EF4-FFF2-40B4-BE49-F238E27FC236}">
                  <a16:creationId xmlns:a16="http://schemas.microsoft.com/office/drawing/2014/main" id="{546ECD36-7D0E-4907-A681-4E7C1ADCD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2288" y="2863604"/>
              <a:ext cx="196478" cy="181365"/>
            </a:xfrm>
            <a:custGeom>
              <a:avLst/>
              <a:gdLst>
                <a:gd name="T0" fmla="*/ 83 w 84"/>
                <a:gd name="T1" fmla="*/ 9 h 77"/>
                <a:gd name="T2" fmla="*/ 79 w 84"/>
                <a:gd name="T3" fmla="*/ 8 h 77"/>
                <a:gd name="T4" fmla="*/ 72 w 84"/>
                <a:gd name="T5" fmla="*/ 8 h 77"/>
                <a:gd name="T6" fmla="*/ 74 w 84"/>
                <a:gd name="T7" fmla="*/ 4 h 77"/>
                <a:gd name="T8" fmla="*/ 72 w 84"/>
                <a:gd name="T9" fmla="*/ 1 h 77"/>
                <a:gd name="T10" fmla="*/ 64 w 84"/>
                <a:gd name="T11" fmla="*/ 1 h 77"/>
                <a:gd name="T12" fmla="*/ 60 w 84"/>
                <a:gd name="T13" fmla="*/ 0 h 77"/>
                <a:gd name="T14" fmla="*/ 51 w 84"/>
                <a:gd name="T15" fmla="*/ 1 h 77"/>
                <a:gd name="T16" fmla="*/ 41 w 84"/>
                <a:gd name="T17" fmla="*/ 2 h 77"/>
                <a:gd name="T18" fmla="*/ 38 w 84"/>
                <a:gd name="T19" fmla="*/ 6 h 77"/>
                <a:gd name="T20" fmla="*/ 30 w 84"/>
                <a:gd name="T21" fmla="*/ 7 h 77"/>
                <a:gd name="T22" fmla="*/ 14 w 84"/>
                <a:gd name="T23" fmla="*/ 11 h 77"/>
                <a:gd name="T24" fmla="*/ 10 w 84"/>
                <a:gd name="T25" fmla="*/ 17 h 77"/>
                <a:gd name="T26" fmla="*/ 7 w 84"/>
                <a:gd name="T27" fmla="*/ 20 h 77"/>
                <a:gd name="T28" fmla="*/ 1 w 84"/>
                <a:gd name="T29" fmla="*/ 21 h 77"/>
                <a:gd name="T30" fmla="*/ 2 w 84"/>
                <a:gd name="T31" fmla="*/ 23 h 77"/>
                <a:gd name="T32" fmla="*/ 4 w 84"/>
                <a:gd name="T33" fmla="*/ 23 h 77"/>
                <a:gd name="T34" fmla="*/ 9 w 84"/>
                <a:gd name="T35" fmla="*/ 24 h 77"/>
                <a:gd name="T36" fmla="*/ 5 w 84"/>
                <a:gd name="T37" fmla="*/ 26 h 77"/>
                <a:gd name="T38" fmla="*/ 5 w 84"/>
                <a:gd name="T39" fmla="*/ 29 h 77"/>
                <a:gd name="T40" fmla="*/ 10 w 84"/>
                <a:gd name="T41" fmla="*/ 30 h 77"/>
                <a:gd name="T42" fmla="*/ 16 w 84"/>
                <a:gd name="T43" fmla="*/ 31 h 77"/>
                <a:gd name="T44" fmla="*/ 20 w 84"/>
                <a:gd name="T45" fmla="*/ 36 h 77"/>
                <a:gd name="T46" fmla="*/ 20 w 84"/>
                <a:gd name="T47" fmla="*/ 41 h 77"/>
                <a:gd name="T48" fmla="*/ 24 w 84"/>
                <a:gd name="T49" fmla="*/ 43 h 77"/>
                <a:gd name="T50" fmla="*/ 23 w 84"/>
                <a:gd name="T51" fmla="*/ 45 h 77"/>
                <a:gd name="T52" fmla="*/ 24 w 84"/>
                <a:gd name="T53" fmla="*/ 49 h 77"/>
                <a:gd name="T54" fmla="*/ 24 w 84"/>
                <a:gd name="T55" fmla="*/ 52 h 77"/>
                <a:gd name="T56" fmla="*/ 22 w 84"/>
                <a:gd name="T57" fmla="*/ 56 h 77"/>
                <a:gd name="T58" fmla="*/ 26 w 84"/>
                <a:gd name="T59" fmla="*/ 68 h 77"/>
                <a:gd name="T60" fmla="*/ 29 w 84"/>
                <a:gd name="T61" fmla="*/ 74 h 77"/>
                <a:gd name="T62" fmla="*/ 33 w 84"/>
                <a:gd name="T63" fmla="*/ 76 h 77"/>
                <a:gd name="T64" fmla="*/ 36 w 84"/>
                <a:gd name="T65" fmla="*/ 75 h 77"/>
                <a:gd name="T66" fmla="*/ 38 w 84"/>
                <a:gd name="T67" fmla="*/ 71 h 77"/>
                <a:gd name="T68" fmla="*/ 42 w 84"/>
                <a:gd name="T69" fmla="*/ 61 h 77"/>
                <a:gd name="T70" fmla="*/ 46 w 84"/>
                <a:gd name="T71" fmla="*/ 60 h 77"/>
                <a:gd name="T72" fmla="*/ 50 w 84"/>
                <a:gd name="T73" fmla="*/ 57 h 77"/>
                <a:gd name="T74" fmla="*/ 57 w 84"/>
                <a:gd name="T75" fmla="*/ 54 h 77"/>
                <a:gd name="T76" fmla="*/ 62 w 84"/>
                <a:gd name="T77" fmla="*/ 48 h 77"/>
                <a:gd name="T78" fmla="*/ 60 w 84"/>
                <a:gd name="T79" fmla="*/ 46 h 77"/>
                <a:gd name="T80" fmla="*/ 60 w 84"/>
                <a:gd name="T81" fmla="*/ 44 h 77"/>
                <a:gd name="T82" fmla="*/ 65 w 84"/>
                <a:gd name="T83" fmla="*/ 45 h 77"/>
                <a:gd name="T84" fmla="*/ 68 w 84"/>
                <a:gd name="T85" fmla="*/ 43 h 77"/>
                <a:gd name="T86" fmla="*/ 68 w 84"/>
                <a:gd name="T87" fmla="*/ 42 h 77"/>
                <a:gd name="T88" fmla="*/ 69 w 84"/>
                <a:gd name="T89" fmla="*/ 39 h 77"/>
                <a:gd name="T90" fmla="*/ 72 w 84"/>
                <a:gd name="T91" fmla="*/ 32 h 77"/>
                <a:gd name="T92" fmla="*/ 75 w 84"/>
                <a:gd name="T93" fmla="*/ 26 h 77"/>
                <a:gd name="T94" fmla="*/ 74 w 84"/>
                <a:gd name="T95" fmla="*/ 22 h 77"/>
                <a:gd name="T96" fmla="*/ 75 w 84"/>
                <a:gd name="T97" fmla="*/ 21 h 77"/>
                <a:gd name="T98" fmla="*/ 76 w 84"/>
                <a:gd name="T99" fmla="*/ 16 h 77"/>
                <a:gd name="T100" fmla="*/ 78 w 84"/>
                <a:gd name="T101" fmla="*/ 14 h 77"/>
                <a:gd name="T102" fmla="*/ 83 w 84"/>
                <a:gd name="T103" fmla="*/ 12 h 77"/>
                <a:gd name="T104" fmla="*/ 83 w 84"/>
                <a:gd name="T105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" h="77">
                  <a:moveTo>
                    <a:pt x="83" y="9"/>
                  </a:moveTo>
                  <a:cubicBezTo>
                    <a:pt x="82" y="9"/>
                    <a:pt x="79" y="9"/>
                    <a:pt x="79" y="8"/>
                  </a:cubicBezTo>
                  <a:cubicBezTo>
                    <a:pt x="78" y="8"/>
                    <a:pt x="74" y="7"/>
                    <a:pt x="72" y="8"/>
                  </a:cubicBezTo>
                  <a:cubicBezTo>
                    <a:pt x="71" y="8"/>
                    <a:pt x="72" y="4"/>
                    <a:pt x="74" y="4"/>
                  </a:cubicBezTo>
                  <a:cubicBezTo>
                    <a:pt x="76" y="4"/>
                    <a:pt x="74" y="1"/>
                    <a:pt x="72" y="1"/>
                  </a:cubicBezTo>
                  <a:cubicBezTo>
                    <a:pt x="70" y="1"/>
                    <a:pt x="66" y="0"/>
                    <a:pt x="64" y="1"/>
                  </a:cubicBezTo>
                  <a:cubicBezTo>
                    <a:pt x="63" y="1"/>
                    <a:pt x="61" y="0"/>
                    <a:pt x="60" y="0"/>
                  </a:cubicBezTo>
                  <a:cubicBezTo>
                    <a:pt x="60" y="0"/>
                    <a:pt x="54" y="1"/>
                    <a:pt x="51" y="1"/>
                  </a:cubicBezTo>
                  <a:cubicBezTo>
                    <a:pt x="49" y="1"/>
                    <a:pt x="42" y="1"/>
                    <a:pt x="41" y="2"/>
                  </a:cubicBezTo>
                  <a:cubicBezTo>
                    <a:pt x="39" y="2"/>
                    <a:pt x="38" y="5"/>
                    <a:pt x="38" y="6"/>
                  </a:cubicBezTo>
                  <a:cubicBezTo>
                    <a:pt x="39" y="7"/>
                    <a:pt x="32" y="7"/>
                    <a:pt x="30" y="7"/>
                  </a:cubicBezTo>
                  <a:cubicBezTo>
                    <a:pt x="28" y="7"/>
                    <a:pt x="17" y="9"/>
                    <a:pt x="14" y="11"/>
                  </a:cubicBezTo>
                  <a:cubicBezTo>
                    <a:pt x="11" y="13"/>
                    <a:pt x="9" y="17"/>
                    <a:pt x="10" y="17"/>
                  </a:cubicBezTo>
                  <a:cubicBezTo>
                    <a:pt x="11" y="17"/>
                    <a:pt x="8" y="19"/>
                    <a:pt x="7" y="20"/>
                  </a:cubicBezTo>
                  <a:cubicBezTo>
                    <a:pt x="5" y="20"/>
                    <a:pt x="2" y="20"/>
                    <a:pt x="1" y="21"/>
                  </a:cubicBezTo>
                  <a:cubicBezTo>
                    <a:pt x="0" y="22"/>
                    <a:pt x="2" y="23"/>
                    <a:pt x="2" y="23"/>
                  </a:cubicBezTo>
                  <a:cubicBezTo>
                    <a:pt x="2" y="24"/>
                    <a:pt x="3" y="23"/>
                    <a:pt x="4" y="23"/>
                  </a:cubicBezTo>
                  <a:cubicBezTo>
                    <a:pt x="5" y="24"/>
                    <a:pt x="8" y="24"/>
                    <a:pt x="9" y="24"/>
                  </a:cubicBezTo>
                  <a:cubicBezTo>
                    <a:pt x="10" y="25"/>
                    <a:pt x="7" y="25"/>
                    <a:pt x="5" y="26"/>
                  </a:cubicBezTo>
                  <a:cubicBezTo>
                    <a:pt x="3" y="26"/>
                    <a:pt x="4" y="29"/>
                    <a:pt x="5" y="29"/>
                  </a:cubicBezTo>
                  <a:cubicBezTo>
                    <a:pt x="6" y="30"/>
                    <a:pt x="10" y="30"/>
                    <a:pt x="10" y="30"/>
                  </a:cubicBezTo>
                  <a:cubicBezTo>
                    <a:pt x="11" y="29"/>
                    <a:pt x="14" y="30"/>
                    <a:pt x="16" y="31"/>
                  </a:cubicBezTo>
                  <a:cubicBezTo>
                    <a:pt x="18" y="31"/>
                    <a:pt x="19" y="35"/>
                    <a:pt x="20" y="36"/>
                  </a:cubicBezTo>
                  <a:cubicBezTo>
                    <a:pt x="20" y="37"/>
                    <a:pt x="20" y="40"/>
                    <a:pt x="20" y="41"/>
                  </a:cubicBezTo>
                  <a:cubicBezTo>
                    <a:pt x="20" y="42"/>
                    <a:pt x="23" y="44"/>
                    <a:pt x="24" y="43"/>
                  </a:cubicBezTo>
                  <a:cubicBezTo>
                    <a:pt x="24" y="43"/>
                    <a:pt x="24" y="45"/>
                    <a:pt x="23" y="45"/>
                  </a:cubicBezTo>
                  <a:cubicBezTo>
                    <a:pt x="22" y="45"/>
                    <a:pt x="23" y="48"/>
                    <a:pt x="24" y="49"/>
                  </a:cubicBezTo>
                  <a:cubicBezTo>
                    <a:pt x="26" y="49"/>
                    <a:pt x="25" y="51"/>
                    <a:pt x="24" y="52"/>
                  </a:cubicBezTo>
                  <a:cubicBezTo>
                    <a:pt x="23" y="53"/>
                    <a:pt x="23" y="55"/>
                    <a:pt x="22" y="56"/>
                  </a:cubicBezTo>
                  <a:cubicBezTo>
                    <a:pt x="21" y="57"/>
                    <a:pt x="26" y="64"/>
                    <a:pt x="26" y="68"/>
                  </a:cubicBezTo>
                  <a:cubicBezTo>
                    <a:pt x="26" y="71"/>
                    <a:pt x="28" y="74"/>
                    <a:pt x="29" y="74"/>
                  </a:cubicBezTo>
                  <a:cubicBezTo>
                    <a:pt x="30" y="74"/>
                    <a:pt x="33" y="75"/>
                    <a:pt x="33" y="76"/>
                  </a:cubicBezTo>
                  <a:cubicBezTo>
                    <a:pt x="34" y="77"/>
                    <a:pt x="35" y="75"/>
                    <a:pt x="36" y="75"/>
                  </a:cubicBezTo>
                  <a:cubicBezTo>
                    <a:pt x="36" y="74"/>
                    <a:pt x="37" y="72"/>
                    <a:pt x="38" y="71"/>
                  </a:cubicBezTo>
                  <a:cubicBezTo>
                    <a:pt x="39" y="69"/>
                    <a:pt x="41" y="62"/>
                    <a:pt x="42" y="61"/>
                  </a:cubicBezTo>
                  <a:cubicBezTo>
                    <a:pt x="42" y="60"/>
                    <a:pt x="46" y="61"/>
                    <a:pt x="46" y="60"/>
                  </a:cubicBezTo>
                  <a:cubicBezTo>
                    <a:pt x="47" y="60"/>
                    <a:pt x="49" y="58"/>
                    <a:pt x="50" y="57"/>
                  </a:cubicBezTo>
                  <a:cubicBezTo>
                    <a:pt x="51" y="57"/>
                    <a:pt x="56" y="55"/>
                    <a:pt x="57" y="54"/>
                  </a:cubicBezTo>
                  <a:cubicBezTo>
                    <a:pt x="58" y="53"/>
                    <a:pt x="61" y="48"/>
                    <a:pt x="62" y="48"/>
                  </a:cubicBezTo>
                  <a:cubicBezTo>
                    <a:pt x="63" y="47"/>
                    <a:pt x="61" y="47"/>
                    <a:pt x="60" y="46"/>
                  </a:cubicBezTo>
                  <a:cubicBezTo>
                    <a:pt x="59" y="45"/>
                    <a:pt x="59" y="44"/>
                    <a:pt x="60" y="44"/>
                  </a:cubicBezTo>
                  <a:cubicBezTo>
                    <a:pt x="60" y="43"/>
                    <a:pt x="64" y="44"/>
                    <a:pt x="65" y="45"/>
                  </a:cubicBezTo>
                  <a:cubicBezTo>
                    <a:pt x="67" y="45"/>
                    <a:pt x="69" y="44"/>
                    <a:pt x="68" y="43"/>
                  </a:cubicBezTo>
                  <a:cubicBezTo>
                    <a:pt x="67" y="42"/>
                    <a:pt x="68" y="42"/>
                    <a:pt x="68" y="42"/>
                  </a:cubicBezTo>
                  <a:cubicBezTo>
                    <a:pt x="69" y="43"/>
                    <a:pt x="69" y="40"/>
                    <a:pt x="69" y="39"/>
                  </a:cubicBezTo>
                  <a:cubicBezTo>
                    <a:pt x="68" y="39"/>
                    <a:pt x="73" y="35"/>
                    <a:pt x="72" y="32"/>
                  </a:cubicBezTo>
                  <a:cubicBezTo>
                    <a:pt x="71" y="29"/>
                    <a:pt x="73" y="26"/>
                    <a:pt x="75" y="26"/>
                  </a:cubicBezTo>
                  <a:cubicBezTo>
                    <a:pt x="76" y="26"/>
                    <a:pt x="76" y="22"/>
                    <a:pt x="74" y="22"/>
                  </a:cubicBezTo>
                  <a:cubicBezTo>
                    <a:pt x="73" y="22"/>
                    <a:pt x="74" y="21"/>
                    <a:pt x="75" y="21"/>
                  </a:cubicBezTo>
                  <a:cubicBezTo>
                    <a:pt x="75" y="20"/>
                    <a:pt x="76" y="17"/>
                    <a:pt x="76" y="16"/>
                  </a:cubicBezTo>
                  <a:cubicBezTo>
                    <a:pt x="75" y="16"/>
                    <a:pt x="78" y="15"/>
                    <a:pt x="78" y="14"/>
                  </a:cubicBezTo>
                  <a:cubicBezTo>
                    <a:pt x="79" y="14"/>
                    <a:pt x="82" y="12"/>
                    <a:pt x="83" y="12"/>
                  </a:cubicBezTo>
                  <a:cubicBezTo>
                    <a:pt x="84" y="12"/>
                    <a:pt x="84" y="9"/>
                    <a:pt x="83" y="9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337">
              <a:extLst>
                <a:ext uri="{FF2B5EF4-FFF2-40B4-BE49-F238E27FC236}">
                  <a16:creationId xmlns:a16="http://schemas.microsoft.com/office/drawing/2014/main" id="{6BE36B45-33EF-42C3-B590-36E1555D2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2773" y="2890054"/>
              <a:ext cx="49121" cy="45341"/>
            </a:xfrm>
            <a:custGeom>
              <a:avLst/>
              <a:gdLst>
                <a:gd name="T0" fmla="*/ 10 w 22"/>
                <a:gd name="T1" fmla="*/ 1 h 19"/>
                <a:gd name="T2" fmla="*/ 6 w 22"/>
                <a:gd name="T3" fmla="*/ 3 h 19"/>
                <a:gd name="T4" fmla="*/ 2 w 22"/>
                <a:gd name="T5" fmla="*/ 2 h 19"/>
                <a:gd name="T6" fmla="*/ 0 w 22"/>
                <a:gd name="T7" fmla="*/ 7 h 19"/>
                <a:gd name="T8" fmla="*/ 2 w 22"/>
                <a:gd name="T9" fmla="*/ 11 h 19"/>
                <a:gd name="T10" fmla="*/ 7 w 22"/>
                <a:gd name="T11" fmla="*/ 10 h 19"/>
                <a:gd name="T12" fmla="*/ 6 w 22"/>
                <a:gd name="T13" fmla="*/ 14 h 19"/>
                <a:gd name="T14" fmla="*/ 8 w 22"/>
                <a:gd name="T15" fmla="*/ 17 h 19"/>
                <a:gd name="T16" fmla="*/ 11 w 22"/>
                <a:gd name="T17" fmla="*/ 19 h 19"/>
                <a:gd name="T18" fmla="*/ 15 w 22"/>
                <a:gd name="T19" fmla="*/ 14 h 19"/>
                <a:gd name="T20" fmla="*/ 20 w 22"/>
                <a:gd name="T21" fmla="*/ 14 h 19"/>
                <a:gd name="T22" fmla="*/ 20 w 22"/>
                <a:gd name="T23" fmla="*/ 7 h 19"/>
                <a:gd name="T24" fmla="*/ 16 w 22"/>
                <a:gd name="T25" fmla="*/ 6 h 19"/>
                <a:gd name="T26" fmla="*/ 13 w 22"/>
                <a:gd name="T27" fmla="*/ 5 h 19"/>
                <a:gd name="T28" fmla="*/ 10 w 22"/>
                <a:gd name="T2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19">
                  <a:moveTo>
                    <a:pt x="10" y="1"/>
                  </a:moveTo>
                  <a:cubicBezTo>
                    <a:pt x="9" y="0"/>
                    <a:pt x="6" y="2"/>
                    <a:pt x="6" y="3"/>
                  </a:cubicBezTo>
                  <a:cubicBezTo>
                    <a:pt x="7" y="4"/>
                    <a:pt x="4" y="1"/>
                    <a:pt x="2" y="2"/>
                  </a:cubicBezTo>
                  <a:cubicBezTo>
                    <a:pt x="0" y="3"/>
                    <a:pt x="0" y="7"/>
                    <a:pt x="0" y="7"/>
                  </a:cubicBezTo>
                  <a:cubicBezTo>
                    <a:pt x="1" y="8"/>
                    <a:pt x="2" y="10"/>
                    <a:pt x="2" y="11"/>
                  </a:cubicBezTo>
                  <a:cubicBezTo>
                    <a:pt x="2" y="11"/>
                    <a:pt x="6" y="11"/>
                    <a:pt x="7" y="10"/>
                  </a:cubicBezTo>
                  <a:cubicBezTo>
                    <a:pt x="8" y="9"/>
                    <a:pt x="7" y="13"/>
                    <a:pt x="6" y="14"/>
                  </a:cubicBezTo>
                  <a:cubicBezTo>
                    <a:pt x="6" y="15"/>
                    <a:pt x="7" y="17"/>
                    <a:pt x="8" y="17"/>
                  </a:cubicBezTo>
                  <a:cubicBezTo>
                    <a:pt x="9" y="17"/>
                    <a:pt x="10" y="19"/>
                    <a:pt x="11" y="19"/>
                  </a:cubicBezTo>
                  <a:cubicBezTo>
                    <a:pt x="12" y="19"/>
                    <a:pt x="14" y="15"/>
                    <a:pt x="15" y="14"/>
                  </a:cubicBezTo>
                  <a:cubicBezTo>
                    <a:pt x="15" y="12"/>
                    <a:pt x="18" y="13"/>
                    <a:pt x="20" y="14"/>
                  </a:cubicBezTo>
                  <a:cubicBezTo>
                    <a:pt x="22" y="14"/>
                    <a:pt x="22" y="8"/>
                    <a:pt x="20" y="7"/>
                  </a:cubicBezTo>
                  <a:cubicBezTo>
                    <a:pt x="19" y="7"/>
                    <a:pt x="17" y="7"/>
                    <a:pt x="16" y="6"/>
                  </a:cubicBezTo>
                  <a:cubicBezTo>
                    <a:pt x="15" y="6"/>
                    <a:pt x="14" y="5"/>
                    <a:pt x="13" y="5"/>
                  </a:cubicBezTo>
                  <a:cubicBezTo>
                    <a:pt x="12" y="5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338">
              <a:extLst>
                <a:ext uri="{FF2B5EF4-FFF2-40B4-BE49-F238E27FC236}">
                  <a16:creationId xmlns:a16="http://schemas.microsoft.com/office/drawing/2014/main" id="{8EE887D7-4D8A-4BFA-90F3-798D0AE54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3001" y="2886274"/>
              <a:ext cx="41564" cy="11336"/>
            </a:xfrm>
            <a:custGeom>
              <a:avLst/>
              <a:gdLst>
                <a:gd name="T0" fmla="*/ 10 w 17"/>
                <a:gd name="T1" fmla="*/ 6 h 6"/>
                <a:gd name="T2" fmla="*/ 17 w 17"/>
                <a:gd name="T3" fmla="*/ 3 h 6"/>
                <a:gd name="T4" fmla="*/ 6 w 17"/>
                <a:gd name="T5" fmla="*/ 1 h 6"/>
                <a:gd name="T6" fmla="*/ 0 w 17"/>
                <a:gd name="T7" fmla="*/ 1 h 6"/>
                <a:gd name="T8" fmla="*/ 10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10" y="6"/>
                  </a:moveTo>
                  <a:cubicBezTo>
                    <a:pt x="13" y="6"/>
                    <a:pt x="16" y="4"/>
                    <a:pt x="17" y="3"/>
                  </a:cubicBezTo>
                  <a:cubicBezTo>
                    <a:pt x="17" y="2"/>
                    <a:pt x="9" y="1"/>
                    <a:pt x="6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7" y="5"/>
                    <a:pt x="10" y="6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339">
              <a:extLst>
                <a:ext uri="{FF2B5EF4-FFF2-40B4-BE49-F238E27FC236}">
                  <a16:creationId xmlns:a16="http://schemas.microsoft.com/office/drawing/2014/main" id="{AEBED4C2-1C69-4C10-B100-FDCFA5E3C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8539" y="3067639"/>
              <a:ext cx="11336" cy="18893"/>
            </a:xfrm>
            <a:custGeom>
              <a:avLst/>
              <a:gdLst>
                <a:gd name="T0" fmla="*/ 1 w 6"/>
                <a:gd name="T1" fmla="*/ 3 h 7"/>
                <a:gd name="T2" fmla="*/ 0 w 6"/>
                <a:gd name="T3" fmla="*/ 6 h 7"/>
                <a:gd name="T4" fmla="*/ 4 w 6"/>
                <a:gd name="T5" fmla="*/ 7 h 7"/>
                <a:gd name="T6" fmla="*/ 6 w 6"/>
                <a:gd name="T7" fmla="*/ 5 h 7"/>
                <a:gd name="T8" fmla="*/ 3 w 6"/>
                <a:gd name="T9" fmla="*/ 0 h 7"/>
                <a:gd name="T10" fmla="*/ 1 w 6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1" y="3"/>
                  </a:moveTo>
                  <a:cubicBezTo>
                    <a:pt x="0" y="2"/>
                    <a:pt x="0" y="5"/>
                    <a:pt x="0" y="6"/>
                  </a:cubicBezTo>
                  <a:cubicBezTo>
                    <a:pt x="0" y="7"/>
                    <a:pt x="3" y="7"/>
                    <a:pt x="4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6" y="4"/>
                    <a:pt x="4" y="0"/>
                    <a:pt x="3" y="0"/>
                  </a:cubicBezTo>
                  <a:cubicBezTo>
                    <a:pt x="3" y="0"/>
                    <a:pt x="2" y="3"/>
                    <a:pt x="1" y="3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340">
              <a:extLst>
                <a:ext uri="{FF2B5EF4-FFF2-40B4-BE49-F238E27FC236}">
                  <a16:creationId xmlns:a16="http://schemas.microsoft.com/office/drawing/2014/main" id="{BD389908-F705-4920-9ECF-1EA737BEF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425" y="2992070"/>
              <a:ext cx="37784" cy="26450"/>
            </a:xfrm>
            <a:custGeom>
              <a:avLst/>
              <a:gdLst>
                <a:gd name="T0" fmla="*/ 14 w 15"/>
                <a:gd name="T1" fmla="*/ 3 h 11"/>
                <a:gd name="T2" fmla="*/ 8 w 15"/>
                <a:gd name="T3" fmla="*/ 2 h 11"/>
                <a:gd name="T4" fmla="*/ 3 w 15"/>
                <a:gd name="T5" fmla="*/ 0 h 11"/>
                <a:gd name="T6" fmla="*/ 1 w 15"/>
                <a:gd name="T7" fmla="*/ 4 h 11"/>
                <a:gd name="T8" fmla="*/ 2 w 15"/>
                <a:gd name="T9" fmla="*/ 4 h 11"/>
                <a:gd name="T10" fmla="*/ 1 w 15"/>
                <a:gd name="T11" fmla="*/ 7 h 11"/>
                <a:gd name="T12" fmla="*/ 5 w 15"/>
                <a:gd name="T13" fmla="*/ 9 h 11"/>
                <a:gd name="T14" fmla="*/ 8 w 15"/>
                <a:gd name="T15" fmla="*/ 11 h 11"/>
                <a:gd name="T16" fmla="*/ 13 w 15"/>
                <a:gd name="T17" fmla="*/ 9 h 11"/>
                <a:gd name="T18" fmla="*/ 14 w 15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1">
                  <a:moveTo>
                    <a:pt x="14" y="3"/>
                  </a:moveTo>
                  <a:cubicBezTo>
                    <a:pt x="14" y="2"/>
                    <a:pt x="9" y="2"/>
                    <a:pt x="8" y="2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2" y="0"/>
                    <a:pt x="2" y="3"/>
                    <a:pt x="1" y="4"/>
                  </a:cubicBezTo>
                  <a:cubicBezTo>
                    <a:pt x="0" y="4"/>
                    <a:pt x="1" y="5"/>
                    <a:pt x="2" y="4"/>
                  </a:cubicBezTo>
                  <a:cubicBezTo>
                    <a:pt x="2" y="4"/>
                    <a:pt x="2" y="6"/>
                    <a:pt x="1" y="7"/>
                  </a:cubicBezTo>
                  <a:cubicBezTo>
                    <a:pt x="1" y="7"/>
                    <a:pt x="4" y="8"/>
                    <a:pt x="5" y="9"/>
                  </a:cubicBezTo>
                  <a:cubicBezTo>
                    <a:pt x="5" y="10"/>
                    <a:pt x="7" y="11"/>
                    <a:pt x="8" y="11"/>
                  </a:cubicBezTo>
                  <a:cubicBezTo>
                    <a:pt x="9" y="10"/>
                    <a:pt x="12" y="9"/>
                    <a:pt x="13" y="9"/>
                  </a:cubicBezTo>
                  <a:cubicBezTo>
                    <a:pt x="14" y="9"/>
                    <a:pt x="15" y="4"/>
                    <a:pt x="14" y="3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341">
              <a:extLst>
                <a:ext uri="{FF2B5EF4-FFF2-40B4-BE49-F238E27FC236}">
                  <a16:creationId xmlns:a16="http://schemas.microsoft.com/office/drawing/2014/main" id="{5299A996-B636-4E88-A2FE-16CF79DC0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574" y="2924059"/>
              <a:ext cx="52898" cy="49121"/>
            </a:xfrm>
            <a:custGeom>
              <a:avLst/>
              <a:gdLst>
                <a:gd name="T0" fmla="*/ 13 w 22"/>
                <a:gd name="T1" fmla="*/ 8 h 22"/>
                <a:gd name="T2" fmla="*/ 21 w 22"/>
                <a:gd name="T3" fmla="*/ 3 h 22"/>
                <a:gd name="T4" fmla="*/ 20 w 22"/>
                <a:gd name="T5" fmla="*/ 0 h 22"/>
                <a:gd name="T6" fmla="*/ 19 w 22"/>
                <a:gd name="T7" fmla="*/ 1 h 22"/>
                <a:gd name="T8" fmla="*/ 9 w 22"/>
                <a:gd name="T9" fmla="*/ 4 h 22"/>
                <a:gd name="T10" fmla="*/ 3 w 22"/>
                <a:gd name="T11" fmla="*/ 8 h 22"/>
                <a:gd name="T12" fmla="*/ 0 w 22"/>
                <a:gd name="T13" fmla="*/ 16 h 22"/>
                <a:gd name="T14" fmla="*/ 4 w 22"/>
                <a:gd name="T15" fmla="*/ 21 h 22"/>
                <a:gd name="T16" fmla="*/ 8 w 22"/>
                <a:gd name="T17" fmla="*/ 21 h 22"/>
                <a:gd name="T18" fmla="*/ 6 w 22"/>
                <a:gd name="T19" fmla="*/ 14 h 22"/>
                <a:gd name="T20" fmla="*/ 13 w 22"/>
                <a:gd name="T21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3" y="8"/>
                  </a:moveTo>
                  <a:cubicBezTo>
                    <a:pt x="14" y="6"/>
                    <a:pt x="20" y="4"/>
                    <a:pt x="21" y="3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9" y="0"/>
                    <a:pt x="19" y="1"/>
                    <a:pt x="19" y="1"/>
                  </a:cubicBezTo>
                  <a:cubicBezTo>
                    <a:pt x="18" y="1"/>
                    <a:pt x="11" y="3"/>
                    <a:pt x="9" y="4"/>
                  </a:cubicBezTo>
                  <a:cubicBezTo>
                    <a:pt x="7" y="5"/>
                    <a:pt x="4" y="7"/>
                    <a:pt x="3" y="8"/>
                  </a:cubicBezTo>
                  <a:cubicBezTo>
                    <a:pt x="2" y="9"/>
                    <a:pt x="1" y="16"/>
                    <a:pt x="0" y="16"/>
                  </a:cubicBezTo>
                  <a:cubicBezTo>
                    <a:pt x="0" y="17"/>
                    <a:pt x="3" y="20"/>
                    <a:pt x="4" y="21"/>
                  </a:cubicBezTo>
                  <a:cubicBezTo>
                    <a:pt x="5" y="22"/>
                    <a:pt x="7" y="21"/>
                    <a:pt x="8" y="21"/>
                  </a:cubicBezTo>
                  <a:cubicBezTo>
                    <a:pt x="8" y="21"/>
                    <a:pt x="7" y="16"/>
                    <a:pt x="6" y="14"/>
                  </a:cubicBezTo>
                  <a:cubicBezTo>
                    <a:pt x="6" y="13"/>
                    <a:pt x="11" y="10"/>
                    <a:pt x="13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342">
              <a:extLst>
                <a:ext uri="{FF2B5EF4-FFF2-40B4-BE49-F238E27FC236}">
                  <a16:creationId xmlns:a16="http://schemas.microsoft.com/office/drawing/2014/main" id="{885E4BEC-2A2C-4DE0-A05A-06F55AC9E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3910" y="2886274"/>
              <a:ext cx="15114" cy="18893"/>
            </a:xfrm>
            <a:custGeom>
              <a:avLst/>
              <a:gdLst>
                <a:gd name="T0" fmla="*/ 0 w 6"/>
                <a:gd name="T1" fmla="*/ 6 h 8"/>
                <a:gd name="T2" fmla="*/ 6 w 6"/>
                <a:gd name="T3" fmla="*/ 5 h 8"/>
                <a:gd name="T4" fmla="*/ 0 w 6"/>
                <a:gd name="T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2" y="8"/>
                    <a:pt x="4" y="4"/>
                    <a:pt x="6" y="5"/>
                  </a:cubicBezTo>
                  <a:cubicBezTo>
                    <a:pt x="6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343">
              <a:extLst>
                <a:ext uri="{FF2B5EF4-FFF2-40B4-BE49-F238E27FC236}">
                  <a16:creationId xmlns:a16="http://schemas.microsoft.com/office/drawing/2014/main" id="{85676E4C-3A2F-4944-95E3-C09157CE4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3484" y="2893831"/>
              <a:ext cx="22671" cy="11336"/>
            </a:xfrm>
            <a:custGeom>
              <a:avLst/>
              <a:gdLst>
                <a:gd name="T0" fmla="*/ 0 w 10"/>
                <a:gd name="T1" fmla="*/ 2 h 4"/>
                <a:gd name="T2" fmla="*/ 8 w 10"/>
                <a:gd name="T3" fmla="*/ 4 h 4"/>
                <a:gd name="T4" fmla="*/ 5 w 10"/>
                <a:gd name="T5" fmla="*/ 0 h 4"/>
                <a:gd name="T6" fmla="*/ 0 w 10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cubicBezTo>
                    <a:pt x="0" y="3"/>
                    <a:pt x="6" y="4"/>
                    <a:pt x="8" y="4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2" y="1"/>
                    <a:pt x="0" y="2"/>
                    <a:pt x="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344">
              <a:extLst>
                <a:ext uri="{FF2B5EF4-FFF2-40B4-BE49-F238E27FC236}">
                  <a16:creationId xmlns:a16="http://schemas.microsoft.com/office/drawing/2014/main" id="{E316F7C3-19F2-4CF6-A115-1437A497C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8056" y="3007184"/>
              <a:ext cx="22671" cy="15114"/>
            </a:xfrm>
            <a:custGeom>
              <a:avLst/>
              <a:gdLst>
                <a:gd name="T0" fmla="*/ 1 w 10"/>
                <a:gd name="T1" fmla="*/ 2 h 6"/>
                <a:gd name="T2" fmla="*/ 2 w 10"/>
                <a:gd name="T3" fmla="*/ 6 h 6"/>
                <a:gd name="T4" fmla="*/ 7 w 10"/>
                <a:gd name="T5" fmla="*/ 2 h 6"/>
                <a:gd name="T6" fmla="*/ 9 w 10"/>
                <a:gd name="T7" fmla="*/ 3 h 6"/>
                <a:gd name="T8" fmla="*/ 4 w 10"/>
                <a:gd name="T9" fmla="*/ 0 h 6"/>
                <a:gd name="T10" fmla="*/ 1 w 10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" y="2"/>
                  </a:moveTo>
                  <a:cubicBezTo>
                    <a:pt x="0" y="3"/>
                    <a:pt x="0" y="6"/>
                    <a:pt x="2" y="6"/>
                  </a:cubicBezTo>
                  <a:cubicBezTo>
                    <a:pt x="3" y="6"/>
                    <a:pt x="5" y="1"/>
                    <a:pt x="7" y="2"/>
                  </a:cubicBezTo>
                  <a:cubicBezTo>
                    <a:pt x="8" y="3"/>
                    <a:pt x="10" y="4"/>
                    <a:pt x="9" y="3"/>
                  </a:cubicBezTo>
                  <a:cubicBezTo>
                    <a:pt x="9" y="3"/>
                    <a:pt x="4" y="1"/>
                    <a:pt x="4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345">
              <a:extLst>
                <a:ext uri="{FF2B5EF4-FFF2-40B4-BE49-F238E27FC236}">
                  <a16:creationId xmlns:a16="http://schemas.microsoft.com/office/drawing/2014/main" id="{3F3E2F1B-6148-4640-8279-E1CCC19DE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40" y="3264117"/>
              <a:ext cx="11336" cy="3780"/>
            </a:xfrm>
            <a:custGeom>
              <a:avLst/>
              <a:gdLst>
                <a:gd name="T0" fmla="*/ 0 w 4"/>
                <a:gd name="T1" fmla="*/ 2 h 3"/>
                <a:gd name="T2" fmla="*/ 4 w 4"/>
                <a:gd name="T3" fmla="*/ 2 h 3"/>
                <a:gd name="T4" fmla="*/ 3 w 4"/>
                <a:gd name="T5" fmla="*/ 0 h 3"/>
                <a:gd name="T6" fmla="*/ 0 w 4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cubicBezTo>
                    <a:pt x="0" y="3"/>
                    <a:pt x="3" y="3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0" y="2"/>
                    <a:pt x="0" y="2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346">
              <a:extLst>
                <a:ext uri="{FF2B5EF4-FFF2-40B4-BE49-F238E27FC236}">
                  <a16:creationId xmlns:a16="http://schemas.microsoft.com/office/drawing/2014/main" id="{B1D51145-10DE-4C20-8D8A-508F01052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1606" y="3241447"/>
              <a:ext cx="56678" cy="26450"/>
            </a:xfrm>
            <a:custGeom>
              <a:avLst/>
              <a:gdLst>
                <a:gd name="T0" fmla="*/ 15 w 24"/>
                <a:gd name="T1" fmla="*/ 7 h 12"/>
                <a:gd name="T2" fmla="*/ 16 w 24"/>
                <a:gd name="T3" fmla="*/ 9 h 12"/>
                <a:gd name="T4" fmla="*/ 20 w 24"/>
                <a:gd name="T5" fmla="*/ 11 h 12"/>
                <a:gd name="T6" fmla="*/ 22 w 24"/>
                <a:gd name="T7" fmla="*/ 11 h 12"/>
                <a:gd name="T8" fmla="*/ 24 w 24"/>
                <a:gd name="T9" fmla="*/ 11 h 12"/>
                <a:gd name="T10" fmla="*/ 24 w 24"/>
                <a:gd name="T11" fmla="*/ 8 h 12"/>
                <a:gd name="T12" fmla="*/ 21 w 24"/>
                <a:gd name="T13" fmla="*/ 6 h 12"/>
                <a:gd name="T14" fmla="*/ 17 w 24"/>
                <a:gd name="T15" fmla="*/ 4 h 12"/>
                <a:gd name="T16" fmla="*/ 13 w 24"/>
                <a:gd name="T17" fmla="*/ 2 h 12"/>
                <a:gd name="T18" fmla="*/ 4 w 24"/>
                <a:gd name="T19" fmla="*/ 0 h 12"/>
                <a:gd name="T20" fmla="*/ 0 w 24"/>
                <a:gd name="T21" fmla="*/ 3 h 12"/>
                <a:gd name="T22" fmla="*/ 4 w 24"/>
                <a:gd name="T23" fmla="*/ 4 h 12"/>
                <a:gd name="T24" fmla="*/ 10 w 24"/>
                <a:gd name="T25" fmla="*/ 5 h 12"/>
                <a:gd name="T26" fmla="*/ 15 w 24"/>
                <a:gd name="T2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2">
                  <a:moveTo>
                    <a:pt x="15" y="7"/>
                  </a:moveTo>
                  <a:cubicBezTo>
                    <a:pt x="16" y="6"/>
                    <a:pt x="15" y="9"/>
                    <a:pt x="16" y="9"/>
                  </a:cubicBezTo>
                  <a:cubicBezTo>
                    <a:pt x="16" y="10"/>
                    <a:pt x="19" y="11"/>
                    <a:pt x="20" y="11"/>
                  </a:cubicBezTo>
                  <a:cubicBezTo>
                    <a:pt x="20" y="12"/>
                    <a:pt x="21" y="11"/>
                    <a:pt x="22" y="11"/>
                  </a:cubicBezTo>
                  <a:cubicBezTo>
                    <a:pt x="22" y="11"/>
                    <a:pt x="23" y="11"/>
                    <a:pt x="24" y="11"/>
                  </a:cubicBezTo>
                  <a:cubicBezTo>
                    <a:pt x="24" y="11"/>
                    <a:pt x="24" y="10"/>
                    <a:pt x="24" y="8"/>
                  </a:cubicBezTo>
                  <a:cubicBezTo>
                    <a:pt x="23" y="7"/>
                    <a:pt x="22" y="6"/>
                    <a:pt x="21" y="6"/>
                  </a:cubicBezTo>
                  <a:cubicBezTo>
                    <a:pt x="19" y="6"/>
                    <a:pt x="17" y="4"/>
                    <a:pt x="17" y="4"/>
                  </a:cubicBezTo>
                  <a:cubicBezTo>
                    <a:pt x="16" y="4"/>
                    <a:pt x="13" y="2"/>
                    <a:pt x="13" y="2"/>
                  </a:cubicBezTo>
                  <a:cubicBezTo>
                    <a:pt x="12" y="1"/>
                    <a:pt x="6" y="0"/>
                    <a:pt x="4" y="0"/>
                  </a:cubicBezTo>
                  <a:cubicBezTo>
                    <a:pt x="3" y="0"/>
                    <a:pt x="0" y="2"/>
                    <a:pt x="0" y="3"/>
                  </a:cubicBezTo>
                  <a:cubicBezTo>
                    <a:pt x="0" y="4"/>
                    <a:pt x="3" y="4"/>
                    <a:pt x="4" y="4"/>
                  </a:cubicBezTo>
                  <a:cubicBezTo>
                    <a:pt x="5" y="3"/>
                    <a:pt x="10" y="4"/>
                    <a:pt x="10" y="5"/>
                  </a:cubicBezTo>
                  <a:cubicBezTo>
                    <a:pt x="11" y="6"/>
                    <a:pt x="13" y="7"/>
                    <a:pt x="15" y="7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347">
              <a:extLst>
                <a:ext uri="{FF2B5EF4-FFF2-40B4-BE49-F238E27FC236}">
                  <a16:creationId xmlns:a16="http://schemas.microsoft.com/office/drawing/2014/main" id="{ED98F728-1628-46CE-BAB6-5FD4F87AC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276" y="3264117"/>
              <a:ext cx="7557" cy="3780"/>
            </a:xfrm>
            <a:custGeom>
              <a:avLst/>
              <a:gdLst>
                <a:gd name="T0" fmla="*/ 0 w 4"/>
                <a:gd name="T1" fmla="*/ 1 h 2"/>
                <a:gd name="T2" fmla="*/ 2 w 4"/>
                <a:gd name="T3" fmla="*/ 2 h 2"/>
                <a:gd name="T4" fmla="*/ 3 w 4"/>
                <a:gd name="T5" fmla="*/ 2 h 2"/>
                <a:gd name="T6" fmla="*/ 3 w 4"/>
                <a:gd name="T7" fmla="*/ 1 h 2"/>
                <a:gd name="T8" fmla="*/ 0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1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348">
              <a:extLst>
                <a:ext uri="{FF2B5EF4-FFF2-40B4-BE49-F238E27FC236}">
                  <a16:creationId xmlns:a16="http://schemas.microsoft.com/office/drawing/2014/main" id="{F1682270-1A0A-4A38-B6BF-491A5C7C9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276" y="3233890"/>
              <a:ext cx="3780" cy="3780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2 h 3"/>
                <a:gd name="T4" fmla="*/ 1 w 2"/>
                <a:gd name="T5" fmla="*/ 3 h 3"/>
                <a:gd name="T6" fmla="*/ 2 w 2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2" y="1"/>
                    <a:pt x="2" y="1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349">
              <a:extLst>
                <a:ext uri="{FF2B5EF4-FFF2-40B4-BE49-F238E27FC236}">
                  <a16:creationId xmlns:a16="http://schemas.microsoft.com/office/drawing/2014/main" id="{639DB8B9-0946-468B-BB9B-D58550727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613" y="3233890"/>
              <a:ext cx="7557" cy="3780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0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3" y="2"/>
                    <a:pt x="3" y="1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350">
              <a:extLst>
                <a:ext uri="{FF2B5EF4-FFF2-40B4-BE49-F238E27FC236}">
                  <a16:creationId xmlns:a16="http://schemas.microsoft.com/office/drawing/2014/main" id="{A8718A4E-B6BC-43CE-BE2C-468A6D68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6947" y="3237669"/>
              <a:ext cx="7557" cy="11336"/>
            </a:xfrm>
            <a:custGeom>
              <a:avLst/>
              <a:gdLst>
                <a:gd name="T0" fmla="*/ 3 w 4"/>
                <a:gd name="T1" fmla="*/ 5 h 5"/>
                <a:gd name="T2" fmla="*/ 4 w 4"/>
                <a:gd name="T3" fmla="*/ 3 h 5"/>
                <a:gd name="T4" fmla="*/ 1 w 4"/>
                <a:gd name="T5" fmla="*/ 0 h 5"/>
                <a:gd name="T6" fmla="*/ 0 w 4"/>
                <a:gd name="T7" fmla="*/ 2 h 5"/>
                <a:gd name="T8" fmla="*/ 1 w 4"/>
                <a:gd name="T9" fmla="*/ 3 h 5"/>
                <a:gd name="T10" fmla="*/ 1 w 4"/>
                <a:gd name="T11" fmla="*/ 4 h 5"/>
                <a:gd name="T12" fmla="*/ 3 w 4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3" y="5"/>
                  </a:moveTo>
                  <a:cubicBezTo>
                    <a:pt x="4" y="4"/>
                    <a:pt x="4" y="3"/>
                    <a:pt x="4" y="3"/>
                  </a:cubicBezTo>
                  <a:cubicBezTo>
                    <a:pt x="3" y="3"/>
                    <a:pt x="2" y="1"/>
                    <a:pt x="1" y="0"/>
                  </a:cubicBezTo>
                  <a:cubicBezTo>
                    <a:pt x="0" y="0"/>
                    <a:pt x="0" y="2"/>
                    <a:pt x="0" y="2"/>
                  </a:cubicBezTo>
                  <a:cubicBezTo>
                    <a:pt x="0" y="3"/>
                    <a:pt x="0" y="4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5"/>
                    <a:pt x="2" y="5"/>
                    <a:pt x="3" y="5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351">
              <a:extLst>
                <a:ext uri="{FF2B5EF4-FFF2-40B4-BE49-F238E27FC236}">
                  <a16:creationId xmlns:a16="http://schemas.microsoft.com/office/drawing/2014/main" id="{38371BF1-E2A6-4D7D-956D-42F03C416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7519" y="3354799"/>
              <a:ext cx="22671" cy="15114"/>
            </a:xfrm>
            <a:custGeom>
              <a:avLst/>
              <a:gdLst>
                <a:gd name="T0" fmla="*/ 7 w 9"/>
                <a:gd name="T1" fmla="*/ 1 h 7"/>
                <a:gd name="T2" fmla="*/ 3 w 9"/>
                <a:gd name="T3" fmla="*/ 1 h 7"/>
                <a:gd name="T4" fmla="*/ 1 w 9"/>
                <a:gd name="T5" fmla="*/ 3 h 7"/>
                <a:gd name="T6" fmla="*/ 2 w 9"/>
                <a:gd name="T7" fmla="*/ 4 h 7"/>
                <a:gd name="T8" fmla="*/ 7 w 9"/>
                <a:gd name="T9" fmla="*/ 7 h 7"/>
                <a:gd name="T10" fmla="*/ 9 w 9"/>
                <a:gd name="T11" fmla="*/ 0 h 7"/>
                <a:gd name="T12" fmla="*/ 7 w 9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6" y="1"/>
                    <a:pt x="3" y="2"/>
                    <a:pt x="3" y="1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3"/>
                    <a:pt x="1" y="5"/>
                    <a:pt x="2" y="4"/>
                  </a:cubicBezTo>
                  <a:cubicBezTo>
                    <a:pt x="2" y="4"/>
                    <a:pt x="5" y="5"/>
                    <a:pt x="7" y="7"/>
                  </a:cubicBezTo>
                  <a:cubicBezTo>
                    <a:pt x="8" y="4"/>
                    <a:pt x="8" y="2"/>
                    <a:pt x="9" y="0"/>
                  </a:cubicBezTo>
                  <a:cubicBezTo>
                    <a:pt x="8" y="0"/>
                    <a:pt x="7" y="1"/>
                    <a:pt x="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352">
              <a:extLst>
                <a:ext uri="{FF2B5EF4-FFF2-40B4-BE49-F238E27FC236}">
                  <a16:creationId xmlns:a16="http://schemas.microsoft.com/office/drawing/2014/main" id="{E4B9256E-CE30-4A71-A3B0-00379870F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2032" y="2942952"/>
              <a:ext cx="298497" cy="687674"/>
            </a:xfrm>
            <a:custGeom>
              <a:avLst/>
              <a:gdLst>
                <a:gd name="T0" fmla="*/ 70 w 128"/>
                <a:gd name="T1" fmla="*/ 223 h 295"/>
                <a:gd name="T2" fmla="*/ 69 w 128"/>
                <a:gd name="T3" fmla="*/ 257 h 295"/>
                <a:gd name="T4" fmla="*/ 69 w 128"/>
                <a:gd name="T5" fmla="*/ 279 h 295"/>
                <a:gd name="T6" fmla="*/ 77 w 128"/>
                <a:gd name="T7" fmla="*/ 294 h 295"/>
                <a:gd name="T8" fmla="*/ 80 w 128"/>
                <a:gd name="T9" fmla="*/ 282 h 295"/>
                <a:gd name="T10" fmla="*/ 87 w 128"/>
                <a:gd name="T11" fmla="*/ 260 h 295"/>
                <a:gd name="T12" fmla="*/ 100 w 128"/>
                <a:gd name="T13" fmla="*/ 246 h 295"/>
                <a:gd name="T14" fmla="*/ 110 w 128"/>
                <a:gd name="T15" fmla="*/ 226 h 295"/>
                <a:gd name="T16" fmla="*/ 122 w 128"/>
                <a:gd name="T17" fmla="*/ 204 h 295"/>
                <a:gd name="T18" fmla="*/ 128 w 128"/>
                <a:gd name="T19" fmla="*/ 190 h 295"/>
                <a:gd name="T20" fmla="*/ 114 w 128"/>
                <a:gd name="T21" fmla="*/ 179 h 295"/>
                <a:gd name="T22" fmla="*/ 90 w 128"/>
                <a:gd name="T23" fmla="*/ 160 h 295"/>
                <a:gd name="T24" fmla="*/ 70 w 128"/>
                <a:gd name="T25" fmla="*/ 149 h 295"/>
                <a:gd name="T26" fmla="*/ 56 w 128"/>
                <a:gd name="T27" fmla="*/ 154 h 295"/>
                <a:gd name="T28" fmla="*/ 43 w 128"/>
                <a:gd name="T29" fmla="*/ 135 h 295"/>
                <a:gd name="T30" fmla="*/ 32 w 128"/>
                <a:gd name="T31" fmla="*/ 117 h 295"/>
                <a:gd name="T32" fmla="*/ 54 w 128"/>
                <a:gd name="T33" fmla="*/ 123 h 295"/>
                <a:gd name="T34" fmla="*/ 64 w 128"/>
                <a:gd name="T35" fmla="*/ 101 h 295"/>
                <a:gd name="T36" fmla="*/ 75 w 128"/>
                <a:gd name="T37" fmla="*/ 85 h 295"/>
                <a:gd name="T38" fmla="*/ 87 w 128"/>
                <a:gd name="T39" fmla="*/ 75 h 295"/>
                <a:gd name="T40" fmla="*/ 95 w 128"/>
                <a:gd name="T41" fmla="*/ 67 h 295"/>
                <a:gd name="T42" fmla="*/ 99 w 128"/>
                <a:gd name="T43" fmla="*/ 77 h 295"/>
                <a:gd name="T44" fmla="*/ 99 w 128"/>
                <a:gd name="T45" fmla="*/ 61 h 295"/>
                <a:gd name="T46" fmla="*/ 89 w 128"/>
                <a:gd name="T47" fmla="*/ 44 h 295"/>
                <a:gd name="T48" fmla="*/ 77 w 128"/>
                <a:gd name="T49" fmla="*/ 36 h 295"/>
                <a:gd name="T50" fmla="*/ 65 w 128"/>
                <a:gd name="T51" fmla="*/ 52 h 295"/>
                <a:gd name="T52" fmla="*/ 61 w 128"/>
                <a:gd name="T53" fmla="*/ 56 h 295"/>
                <a:gd name="T54" fmla="*/ 50 w 128"/>
                <a:gd name="T55" fmla="*/ 49 h 295"/>
                <a:gd name="T56" fmla="*/ 56 w 128"/>
                <a:gd name="T57" fmla="*/ 31 h 295"/>
                <a:gd name="T58" fmla="*/ 66 w 128"/>
                <a:gd name="T59" fmla="*/ 14 h 295"/>
                <a:gd name="T60" fmla="*/ 80 w 128"/>
                <a:gd name="T61" fmla="*/ 17 h 295"/>
                <a:gd name="T62" fmla="*/ 86 w 128"/>
                <a:gd name="T63" fmla="*/ 35 h 295"/>
                <a:gd name="T64" fmla="*/ 94 w 128"/>
                <a:gd name="T65" fmla="*/ 26 h 295"/>
                <a:gd name="T66" fmla="*/ 89 w 128"/>
                <a:gd name="T67" fmla="*/ 14 h 295"/>
                <a:gd name="T68" fmla="*/ 74 w 128"/>
                <a:gd name="T69" fmla="*/ 5 h 295"/>
                <a:gd name="T70" fmla="*/ 59 w 128"/>
                <a:gd name="T71" fmla="*/ 8 h 295"/>
                <a:gd name="T72" fmla="*/ 56 w 128"/>
                <a:gd name="T73" fmla="*/ 11 h 295"/>
                <a:gd name="T74" fmla="*/ 47 w 128"/>
                <a:gd name="T75" fmla="*/ 17 h 295"/>
                <a:gd name="T76" fmla="*/ 37 w 128"/>
                <a:gd name="T77" fmla="*/ 26 h 295"/>
                <a:gd name="T78" fmla="*/ 26 w 128"/>
                <a:gd name="T79" fmla="*/ 44 h 295"/>
                <a:gd name="T80" fmla="*/ 16 w 128"/>
                <a:gd name="T81" fmla="*/ 64 h 295"/>
                <a:gd name="T82" fmla="*/ 10 w 128"/>
                <a:gd name="T83" fmla="*/ 78 h 295"/>
                <a:gd name="T84" fmla="*/ 0 w 128"/>
                <a:gd name="T85" fmla="*/ 120 h 295"/>
                <a:gd name="T86" fmla="*/ 7 w 128"/>
                <a:gd name="T87" fmla="*/ 123 h 295"/>
                <a:gd name="T88" fmla="*/ 27 w 128"/>
                <a:gd name="T89" fmla="*/ 143 h 295"/>
                <a:gd name="T90" fmla="*/ 44 w 128"/>
                <a:gd name="T91" fmla="*/ 155 h 295"/>
                <a:gd name="T92" fmla="*/ 56 w 128"/>
                <a:gd name="T93" fmla="*/ 167 h 295"/>
                <a:gd name="T94" fmla="*/ 55 w 128"/>
                <a:gd name="T95" fmla="*/ 19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" h="295">
                  <a:moveTo>
                    <a:pt x="60" y="203"/>
                  </a:moveTo>
                  <a:cubicBezTo>
                    <a:pt x="60" y="203"/>
                    <a:pt x="63" y="207"/>
                    <a:pt x="65" y="208"/>
                  </a:cubicBezTo>
                  <a:cubicBezTo>
                    <a:pt x="66" y="210"/>
                    <a:pt x="69" y="216"/>
                    <a:pt x="69" y="218"/>
                  </a:cubicBezTo>
                  <a:cubicBezTo>
                    <a:pt x="70" y="219"/>
                    <a:pt x="70" y="223"/>
                    <a:pt x="70" y="223"/>
                  </a:cubicBezTo>
                  <a:cubicBezTo>
                    <a:pt x="69" y="224"/>
                    <a:pt x="70" y="226"/>
                    <a:pt x="70" y="227"/>
                  </a:cubicBezTo>
                  <a:cubicBezTo>
                    <a:pt x="70" y="227"/>
                    <a:pt x="69" y="233"/>
                    <a:pt x="70" y="235"/>
                  </a:cubicBezTo>
                  <a:cubicBezTo>
                    <a:pt x="70" y="238"/>
                    <a:pt x="67" y="245"/>
                    <a:pt x="67" y="249"/>
                  </a:cubicBezTo>
                  <a:cubicBezTo>
                    <a:pt x="67" y="252"/>
                    <a:pt x="69" y="257"/>
                    <a:pt x="69" y="257"/>
                  </a:cubicBezTo>
                  <a:cubicBezTo>
                    <a:pt x="70" y="256"/>
                    <a:pt x="70" y="260"/>
                    <a:pt x="69" y="261"/>
                  </a:cubicBezTo>
                  <a:cubicBezTo>
                    <a:pt x="68" y="261"/>
                    <a:pt x="67" y="264"/>
                    <a:pt x="67" y="264"/>
                  </a:cubicBezTo>
                  <a:cubicBezTo>
                    <a:pt x="68" y="264"/>
                    <a:pt x="67" y="267"/>
                    <a:pt x="67" y="268"/>
                  </a:cubicBezTo>
                  <a:cubicBezTo>
                    <a:pt x="68" y="269"/>
                    <a:pt x="69" y="277"/>
                    <a:pt x="69" y="279"/>
                  </a:cubicBezTo>
                  <a:cubicBezTo>
                    <a:pt x="69" y="281"/>
                    <a:pt x="72" y="285"/>
                    <a:pt x="72" y="287"/>
                  </a:cubicBezTo>
                  <a:cubicBezTo>
                    <a:pt x="73" y="289"/>
                    <a:pt x="73" y="291"/>
                    <a:pt x="74" y="292"/>
                  </a:cubicBezTo>
                  <a:cubicBezTo>
                    <a:pt x="74" y="292"/>
                    <a:pt x="74" y="293"/>
                    <a:pt x="74" y="293"/>
                  </a:cubicBezTo>
                  <a:cubicBezTo>
                    <a:pt x="74" y="293"/>
                    <a:pt x="76" y="294"/>
                    <a:pt x="77" y="294"/>
                  </a:cubicBezTo>
                  <a:cubicBezTo>
                    <a:pt x="78" y="295"/>
                    <a:pt x="82" y="294"/>
                    <a:pt x="83" y="294"/>
                  </a:cubicBezTo>
                  <a:cubicBezTo>
                    <a:pt x="85" y="294"/>
                    <a:pt x="83" y="292"/>
                    <a:pt x="83" y="292"/>
                  </a:cubicBezTo>
                  <a:cubicBezTo>
                    <a:pt x="82" y="291"/>
                    <a:pt x="82" y="288"/>
                    <a:pt x="81" y="287"/>
                  </a:cubicBezTo>
                  <a:cubicBezTo>
                    <a:pt x="80" y="287"/>
                    <a:pt x="80" y="283"/>
                    <a:pt x="80" y="282"/>
                  </a:cubicBezTo>
                  <a:cubicBezTo>
                    <a:pt x="81" y="281"/>
                    <a:pt x="84" y="279"/>
                    <a:pt x="84" y="279"/>
                  </a:cubicBezTo>
                  <a:cubicBezTo>
                    <a:pt x="84" y="278"/>
                    <a:pt x="84" y="274"/>
                    <a:pt x="84" y="274"/>
                  </a:cubicBezTo>
                  <a:cubicBezTo>
                    <a:pt x="83" y="273"/>
                    <a:pt x="84" y="268"/>
                    <a:pt x="83" y="266"/>
                  </a:cubicBezTo>
                  <a:cubicBezTo>
                    <a:pt x="83" y="264"/>
                    <a:pt x="87" y="262"/>
                    <a:pt x="87" y="260"/>
                  </a:cubicBezTo>
                  <a:cubicBezTo>
                    <a:pt x="88" y="258"/>
                    <a:pt x="92" y="256"/>
                    <a:pt x="94" y="256"/>
                  </a:cubicBezTo>
                  <a:cubicBezTo>
                    <a:pt x="95" y="255"/>
                    <a:pt x="96" y="250"/>
                    <a:pt x="95" y="248"/>
                  </a:cubicBezTo>
                  <a:cubicBezTo>
                    <a:pt x="95" y="247"/>
                    <a:pt x="97" y="246"/>
                    <a:pt x="98" y="246"/>
                  </a:cubicBezTo>
                  <a:cubicBezTo>
                    <a:pt x="99" y="246"/>
                    <a:pt x="100" y="246"/>
                    <a:pt x="100" y="246"/>
                  </a:cubicBezTo>
                  <a:cubicBezTo>
                    <a:pt x="101" y="246"/>
                    <a:pt x="102" y="243"/>
                    <a:pt x="103" y="243"/>
                  </a:cubicBezTo>
                  <a:cubicBezTo>
                    <a:pt x="103" y="242"/>
                    <a:pt x="105" y="237"/>
                    <a:pt x="106" y="236"/>
                  </a:cubicBezTo>
                  <a:cubicBezTo>
                    <a:pt x="107" y="235"/>
                    <a:pt x="108" y="232"/>
                    <a:pt x="108" y="231"/>
                  </a:cubicBezTo>
                  <a:cubicBezTo>
                    <a:pt x="108" y="230"/>
                    <a:pt x="110" y="227"/>
                    <a:pt x="110" y="226"/>
                  </a:cubicBezTo>
                  <a:cubicBezTo>
                    <a:pt x="111" y="226"/>
                    <a:pt x="116" y="223"/>
                    <a:pt x="116" y="223"/>
                  </a:cubicBezTo>
                  <a:cubicBezTo>
                    <a:pt x="117" y="223"/>
                    <a:pt x="118" y="216"/>
                    <a:pt x="119" y="213"/>
                  </a:cubicBezTo>
                  <a:cubicBezTo>
                    <a:pt x="119" y="210"/>
                    <a:pt x="120" y="207"/>
                    <a:pt x="120" y="206"/>
                  </a:cubicBezTo>
                  <a:cubicBezTo>
                    <a:pt x="120" y="205"/>
                    <a:pt x="122" y="205"/>
                    <a:pt x="122" y="204"/>
                  </a:cubicBezTo>
                  <a:cubicBezTo>
                    <a:pt x="122" y="204"/>
                    <a:pt x="124" y="201"/>
                    <a:pt x="124" y="200"/>
                  </a:cubicBezTo>
                  <a:cubicBezTo>
                    <a:pt x="125" y="199"/>
                    <a:pt x="127" y="196"/>
                    <a:pt x="127" y="195"/>
                  </a:cubicBezTo>
                  <a:cubicBezTo>
                    <a:pt x="127" y="195"/>
                    <a:pt x="128" y="193"/>
                    <a:pt x="128" y="191"/>
                  </a:cubicBezTo>
                  <a:cubicBezTo>
                    <a:pt x="128" y="191"/>
                    <a:pt x="128" y="191"/>
                    <a:pt x="128" y="190"/>
                  </a:cubicBezTo>
                  <a:cubicBezTo>
                    <a:pt x="128" y="187"/>
                    <a:pt x="128" y="187"/>
                    <a:pt x="128" y="187"/>
                  </a:cubicBezTo>
                  <a:cubicBezTo>
                    <a:pt x="128" y="185"/>
                    <a:pt x="125" y="182"/>
                    <a:pt x="124" y="183"/>
                  </a:cubicBezTo>
                  <a:cubicBezTo>
                    <a:pt x="124" y="183"/>
                    <a:pt x="121" y="181"/>
                    <a:pt x="120" y="180"/>
                  </a:cubicBezTo>
                  <a:cubicBezTo>
                    <a:pt x="118" y="180"/>
                    <a:pt x="115" y="179"/>
                    <a:pt x="114" y="179"/>
                  </a:cubicBezTo>
                  <a:cubicBezTo>
                    <a:pt x="113" y="179"/>
                    <a:pt x="110" y="177"/>
                    <a:pt x="109" y="176"/>
                  </a:cubicBezTo>
                  <a:cubicBezTo>
                    <a:pt x="107" y="176"/>
                    <a:pt x="104" y="175"/>
                    <a:pt x="103" y="175"/>
                  </a:cubicBezTo>
                  <a:cubicBezTo>
                    <a:pt x="102" y="174"/>
                    <a:pt x="101" y="169"/>
                    <a:pt x="99" y="167"/>
                  </a:cubicBezTo>
                  <a:cubicBezTo>
                    <a:pt x="96" y="166"/>
                    <a:pt x="91" y="162"/>
                    <a:pt x="90" y="160"/>
                  </a:cubicBezTo>
                  <a:cubicBezTo>
                    <a:pt x="90" y="159"/>
                    <a:pt x="84" y="156"/>
                    <a:pt x="83" y="155"/>
                  </a:cubicBezTo>
                  <a:cubicBezTo>
                    <a:pt x="81" y="154"/>
                    <a:pt x="78" y="154"/>
                    <a:pt x="78" y="154"/>
                  </a:cubicBezTo>
                  <a:cubicBezTo>
                    <a:pt x="78" y="154"/>
                    <a:pt x="76" y="151"/>
                    <a:pt x="75" y="150"/>
                  </a:cubicBezTo>
                  <a:cubicBezTo>
                    <a:pt x="73" y="149"/>
                    <a:pt x="70" y="149"/>
                    <a:pt x="70" y="149"/>
                  </a:cubicBezTo>
                  <a:cubicBezTo>
                    <a:pt x="70" y="150"/>
                    <a:pt x="68" y="150"/>
                    <a:pt x="67" y="149"/>
                  </a:cubicBezTo>
                  <a:cubicBezTo>
                    <a:pt x="67" y="148"/>
                    <a:pt x="65" y="149"/>
                    <a:pt x="64" y="150"/>
                  </a:cubicBezTo>
                  <a:cubicBezTo>
                    <a:pt x="64" y="150"/>
                    <a:pt x="61" y="154"/>
                    <a:pt x="60" y="155"/>
                  </a:cubicBezTo>
                  <a:cubicBezTo>
                    <a:pt x="58" y="156"/>
                    <a:pt x="57" y="154"/>
                    <a:pt x="56" y="154"/>
                  </a:cubicBezTo>
                  <a:cubicBezTo>
                    <a:pt x="55" y="153"/>
                    <a:pt x="52" y="154"/>
                    <a:pt x="51" y="155"/>
                  </a:cubicBezTo>
                  <a:cubicBezTo>
                    <a:pt x="50" y="156"/>
                    <a:pt x="48" y="151"/>
                    <a:pt x="49" y="148"/>
                  </a:cubicBezTo>
                  <a:cubicBezTo>
                    <a:pt x="49" y="146"/>
                    <a:pt x="47" y="141"/>
                    <a:pt x="45" y="141"/>
                  </a:cubicBezTo>
                  <a:cubicBezTo>
                    <a:pt x="43" y="141"/>
                    <a:pt x="42" y="136"/>
                    <a:pt x="43" y="135"/>
                  </a:cubicBezTo>
                  <a:cubicBezTo>
                    <a:pt x="43" y="133"/>
                    <a:pt x="39" y="132"/>
                    <a:pt x="38" y="132"/>
                  </a:cubicBezTo>
                  <a:cubicBezTo>
                    <a:pt x="37" y="132"/>
                    <a:pt x="35" y="134"/>
                    <a:pt x="34" y="135"/>
                  </a:cubicBezTo>
                  <a:cubicBezTo>
                    <a:pt x="34" y="136"/>
                    <a:pt x="25" y="134"/>
                    <a:pt x="26" y="128"/>
                  </a:cubicBezTo>
                  <a:cubicBezTo>
                    <a:pt x="27" y="123"/>
                    <a:pt x="31" y="118"/>
                    <a:pt x="32" y="117"/>
                  </a:cubicBezTo>
                  <a:cubicBezTo>
                    <a:pt x="34" y="116"/>
                    <a:pt x="39" y="116"/>
                    <a:pt x="40" y="117"/>
                  </a:cubicBezTo>
                  <a:cubicBezTo>
                    <a:pt x="42" y="117"/>
                    <a:pt x="43" y="117"/>
                    <a:pt x="43" y="116"/>
                  </a:cubicBezTo>
                  <a:cubicBezTo>
                    <a:pt x="43" y="116"/>
                    <a:pt x="48" y="116"/>
                    <a:pt x="49" y="117"/>
                  </a:cubicBezTo>
                  <a:cubicBezTo>
                    <a:pt x="51" y="118"/>
                    <a:pt x="53" y="123"/>
                    <a:pt x="54" y="123"/>
                  </a:cubicBezTo>
                  <a:cubicBezTo>
                    <a:pt x="55" y="124"/>
                    <a:pt x="56" y="120"/>
                    <a:pt x="56" y="119"/>
                  </a:cubicBezTo>
                  <a:cubicBezTo>
                    <a:pt x="56" y="118"/>
                    <a:pt x="56" y="116"/>
                    <a:pt x="55" y="115"/>
                  </a:cubicBezTo>
                  <a:cubicBezTo>
                    <a:pt x="55" y="114"/>
                    <a:pt x="57" y="108"/>
                    <a:pt x="60" y="107"/>
                  </a:cubicBezTo>
                  <a:cubicBezTo>
                    <a:pt x="62" y="105"/>
                    <a:pt x="64" y="102"/>
                    <a:pt x="64" y="101"/>
                  </a:cubicBezTo>
                  <a:cubicBezTo>
                    <a:pt x="64" y="101"/>
                    <a:pt x="66" y="100"/>
                    <a:pt x="66" y="100"/>
                  </a:cubicBezTo>
                  <a:cubicBezTo>
                    <a:pt x="67" y="100"/>
                    <a:pt x="66" y="94"/>
                    <a:pt x="67" y="93"/>
                  </a:cubicBezTo>
                  <a:cubicBezTo>
                    <a:pt x="68" y="92"/>
                    <a:pt x="72" y="90"/>
                    <a:pt x="73" y="89"/>
                  </a:cubicBezTo>
                  <a:cubicBezTo>
                    <a:pt x="74" y="89"/>
                    <a:pt x="75" y="85"/>
                    <a:pt x="75" y="85"/>
                  </a:cubicBezTo>
                  <a:cubicBezTo>
                    <a:pt x="74" y="84"/>
                    <a:pt x="78" y="81"/>
                    <a:pt x="80" y="80"/>
                  </a:cubicBezTo>
                  <a:cubicBezTo>
                    <a:pt x="82" y="80"/>
                    <a:pt x="84" y="81"/>
                    <a:pt x="83" y="82"/>
                  </a:cubicBezTo>
                  <a:cubicBezTo>
                    <a:pt x="84" y="81"/>
                    <a:pt x="86" y="80"/>
                    <a:pt x="88" y="79"/>
                  </a:cubicBezTo>
                  <a:cubicBezTo>
                    <a:pt x="89" y="78"/>
                    <a:pt x="88" y="76"/>
                    <a:pt x="87" y="75"/>
                  </a:cubicBezTo>
                  <a:cubicBezTo>
                    <a:pt x="86" y="74"/>
                    <a:pt x="86" y="72"/>
                    <a:pt x="87" y="71"/>
                  </a:cubicBezTo>
                  <a:cubicBezTo>
                    <a:pt x="88" y="71"/>
                    <a:pt x="89" y="69"/>
                    <a:pt x="89" y="68"/>
                  </a:cubicBezTo>
                  <a:cubicBezTo>
                    <a:pt x="89" y="68"/>
                    <a:pt x="90" y="68"/>
                    <a:pt x="91" y="68"/>
                  </a:cubicBezTo>
                  <a:cubicBezTo>
                    <a:pt x="92" y="68"/>
                    <a:pt x="94" y="68"/>
                    <a:pt x="95" y="67"/>
                  </a:cubicBezTo>
                  <a:cubicBezTo>
                    <a:pt x="97" y="66"/>
                    <a:pt x="96" y="70"/>
                    <a:pt x="94" y="72"/>
                  </a:cubicBezTo>
                  <a:cubicBezTo>
                    <a:pt x="93" y="74"/>
                    <a:pt x="95" y="76"/>
                    <a:pt x="96" y="75"/>
                  </a:cubicBezTo>
                  <a:cubicBezTo>
                    <a:pt x="97" y="75"/>
                    <a:pt x="98" y="76"/>
                    <a:pt x="98" y="77"/>
                  </a:cubicBezTo>
                  <a:cubicBezTo>
                    <a:pt x="98" y="77"/>
                    <a:pt x="99" y="77"/>
                    <a:pt x="99" y="77"/>
                  </a:cubicBezTo>
                  <a:cubicBezTo>
                    <a:pt x="100" y="77"/>
                    <a:pt x="101" y="76"/>
                    <a:pt x="101" y="77"/>
                  </a:cubicBezTo>
                  <a:cubicBezTo>
                    <a:pt x="102" y="77"/>
                    <a:pt x="103" y="75"/>
                    <a:pt x="103" y="74"/>
                  </a:cubicBezTo>
                  <a:cubicBezTo>
                    <a:pt x="103" y="73"/>
                    <a:pt x="100" y="71"/>
                    <a:pt x="100" y="70"/>
                  </a:cubicBezTo>
                  <a:cubicBezTo>
                    <a:pt x="99" y="69"/>
                    <a:pt x="99" y="62"/>
                    <a:pt x="99" y="61"/>
                  </a:cubicBezTo>
                  <a:cubicBezTo>
                    <a:pt x="99" y="59"/>
                    <a:pt x="97" y="57"/>
                    <a:pt x="97" y="58"/>
                  </a:cubicBezTo>
                  <a:cubicBezTo>
                    <a:pt x="96" y="58"/>
                    <a:pt x="95" y="54"/>
                    <a:pt x="94" y="53"/>
                  </a:cubicBezTo>
                  <a:cubicBezTo>
                    <a:pt x="93" y="52"/>
                    <a:pt x="93" y="50"/>
                    <a:pt x="93" y="50"/>
                  </a:cubicBezTo>
                  <a:cubicBezTo>
                    <a:pt x="93" y="49"/>
                    <a:pt x="89" y="46"/>
                    <a:pt x="89" y="44"/>
                  </a:cubicBezTo>
                  <a:cubicBezTo>
                    <a:pt x="88" y="42"/>
                    <a:pt x="87" y="43"/>
                    <a:pt x="87" y="43"/>
                  </a:cubicBezTo>
                  <a:cubicBezTo>
                    <a:pt x="87" y="44"/>
                    <a:pt x="84" y="44"/>
                    <a:pt x="83" y="44"/>
                  </a:cubicBezTo>
                  <a:cubicBezTo>
                    <a:pt x="82" y="44"/>
                    <a:pt x="82" y="40"/>
                    <a:pt x="82" y="39"/>
                  </a:cubicBezTo>
                  <a:cubicBezTo>
                    <a:pt x="82" y="38"/>
                    <a:pt x="77" y="37"/>
                    <a:pt x="77" y="36"/>
                  </a:cubicBezTo>
                  <a:cubicBezTo>
                    <a:pt x="76" y="35"/>
                    <a:pt x="73" y="36"/>
                    <a:pt x="73" y="35"/>
                  </a:cubicBezTo>
                  <a:cubicBezTo>
                    <a:pt x="72" y="34"/>
                    <a:pt x="70" y="34"/>
                    <a:pt x="69" y="34"/>
                  </a:cubicBezTo>
                  <a:cubicBezTo>
                    <a:pt x="69" y="34"/>
                    <a:pt x="69" y="44"/>
                    <a:pt x="69" y="47"/>
                  </a:cubicBezTo>
                  <a:cubicBezTo>
                    <a:pt x="68" y="49"/>
                    <a:pt x="66" y="52"/>
                    <a:pt x="65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6" y="53"/>
                    <a:pt x="64" y="56"/>
                    <a:pt x="63" y="58"/>
                  </a:cubicBezTo>
                  <a:cubicBezTo>
                    <a:pt x="63" y="60"/>
                    <a:pt x="61" y="58"/>
                    <a:pt x="61" y="56"/>
                  </a:cubicBezTo>
                  <a:cubicBezTo>
                    <a:pt x="60" y="55"/>
                    <a:pt x="58" y="52"/>
                    <a:pt x="58" y="53"/>
                  </a:cubicBezTo>
                  <a:cubicBezTo>
                    <a:pt x="58" y="53"/>
                    <a:pt x="57" y="53"/>
                    <a:pt x="57" y="53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5" y="53"/>
                    <a:pt x="51" y="50"/>
                    <a:pt x="50" y="49"/>
                  </a:cubicBezTo>
                  <a:cubicBezTo>
                    <a:pt x="48" y="48"/>
                    <a:pt x="47" y="44"/>
                    <a:pt x="46" y="43"/>
                  </a:cubicBezTo>
                  <a:cubicBezTo>
                    <a:pt x="46" y="43"/>
                    <a:pt x="46" y="42"/>
                    <a:pt x="46" y="42"/>
                  </a:cubicBezTo>
                  <a:cubicBezTo>
                    <a:pt x="46" y="41"/>
                    <a:pt x="49" y="38"/>
                    <a:pt x="50" y="37"/>
                  </a:cubicBezTo>
                  <a:cubicBezTo>
                    <a:pt x="51" y="36"/>
                    <a:pt x="54" y="32"/>
                    <a:pt x="56" y="31"/>
                  </a:cubicBezTo>
                  <a:cubicBezTo>
                    <a:pt x="57" y="30"/>
                    <a:pt x="58" y="27"/>
                    <a:pt x="58" y="27"/>
                  </a:cubicBezTo>
                  <a:cubicBezTo>
                    <a:pt x="58" y="26"/>
                    <a:pt x="63" y="25"/>
                    <a:pt x="65" y="24"/>
                  </a:cubicBezTo>
                  <a:cubicBezTo>
                    <a:pt x="66" y="24"/>
                    <a:pt x="68" y="19"/>
                    <a:pt x="68" y="18"/>
                  </a:cubicBezTo>
                  <a:cubicBezTo>
                    <a:pt x="68" y="17"/>
                    <a:pt x="67" y="14"/>
                    <a:pt x="66" y="14"/>
                  </a:cubicBezTo>
                  <a:cubicBezTo>
                    <a:pt x="66" y="14"/>
                    <a:pt x="69" y="14"/>
                    <a:pt x="69" y="14"/>
                  </a:cubicBezTo>
                  <a:cubicBezTo>
                    <a:pt x="70" y="14"/>
                    <a:pt x="71" y="14"/>
                    <a:pt x="72" y="14"/>
                  </a:cubicBezTo>
                  <a:cubicBezTo>
                    <a:pt x="73" y="14"/>
                    <a:pt x="74" y="13"/>
                    <a:pt x="75" y="14"/>
                  </a:cubicBezTo>
                  <a:cubicBezTo>
                    <a:pt x="76" y="14"/>
                    <a:pt x="78" y="16"/>
                    <a:pt x="80" y="17"/>
                  </a:cubicBezTo>
                  <a:cubicBezTo>
                    <a:pt x="80" y="17"/>
                    <a:pt x="80" y="17"/>
                    <a:pt x="80" y="20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74" y="28"/>
                    <a:pt x="73" y="31"/>
                    <a:pt x="75" y="31"/>
                  </a:cubicBezTo>
                  <a:cubicBezTo>
                    <a:pt x="76" y="31"/>
                    <a:pt x="83" y="34"/>
                    <a:pt x="86" y="35"/>
                  </a:cubicBezTo>
                  <a:cubicBezTo>
                    <a:pt x="88" y="37"/>
                    <a:pt x="88" y="33"/>
                    <a:pt x="89" y="32"/>
                  </a:cubicBezTo>
                  <a:cubicBezTo>
                    <a:pt x="90" y="31"/>
                    <a:pt x="89" y="27"/>
                    <a:pt x="89" y="27"/>
                  </a:cubicBezTo>
                  <a:cubicBezTo>
                    <a:pt x="88" y="26"/>
                    <a:pt x="91" y="26"/>
                    <a:pt x="92" y="27"/>
                  </a:cubicBezTo>
                  <a:cubicBezTo>
                    <a:pt x="93" y="28"/>
                    <a:pt x="94" y="26"/>
                    <a:pt x="94" y="26"/>
                  </a:cubicBezTo>
                  <a:cubicBezTo>
                    <a:pt x="95" y="26"/>
                    <a:pt x="95" y="23"/>
                    <a:pt x="96" y="22"/>
                  </a:cubicBezTo>
                  <a:cubicBezTo>
                    <a:pt x="96" y="21"/>
                    <a:pt x="94" y="21"/>
                    <a:pt x="94" y="20"/>
                  </a:cubicBezTo>
                  <a:cubicBezTo>
                    <a:pt x="94" y="19"/>
                    <a:pt x="91" y="18"/>
                    <a:pt x="90" y="17"/>
                  </a:cubicBezTo>
                  <a:cubicBezTo>
                    <a:pt x="89" y="17"/>
                    <a:pt x="89" y="15"/>
                    <a:pt x="89" y="14"/>
                  </a:cubicBezTo>
                  <a:cubicBezTo>
                    <a:pt x="90" y="14"/>
                    <a:pt x="89" y="11"/>
                    <a:pt x="88" y="10"/>
                  </a:cubicBezTo>
                  <a:cubicBezTo>
                    <a:pt x="88" y="9"/>
                    <a:pt x="84" y="8"/>
                    <a:pt x="83" y="8"/>
                  </a:cubicBezTo>
                  <a:cubicBezTo>
                    <a:pt x="82" y="8"/>
                    <a:pt x="81" y="6"/>
                    <a:pt x="80" y="5"/>
                  </a:cubicBezTo>
                  <a:cubicBezTo>
                    <a:pt x="79" y="5"/>
                    <a:pt x="75" y="4"/>
                    <a:pt x="74" y="5"/>
                  </a:cubicBezTo>
                  <a:cubicBezTo>
                    <a:pt x="73" y="5"/>
                    <a:pt x="73" y="4"/>
                    <a:pt x="72" y="3"/>
                  </a:cubicBezTo>
                  <a:cubicBezTo>
                    <a:pt x="71" y="3"/>
                    <a:pt x="70" y="2"/>
                    <a:pt x="69" y="3"/>
                  </a:cubicBezTo>
                  <a:cubicBezTo>
                    <a:pt x="67" y="4"/>
                    <a:pt x="65" y="1"/>
                    <a:pt x="64" y="1"/>
                  </a:cubicBezTo>
                  <a:cubicBezTo>
                    <a:pt x="64" y="0"/>
                    <a:pt x="59" y="5"/>
                    <a:pt x="59" y="8"/>
                  </a:cubicBezTo>
                  <a:cubicBezTo>
                    <a:pt x="59" y="12"/>
                    <a:pt x="61" y="15"/>
                    <a:pt x="62" y="15"/>
                  </a:cubicBezTo>
                  <a:cubicBezTo>
                    <a:pt x="62" y="15"/>
                    <a:pt x="62" y="18"/>
                    <a:pt x="61" y="19"/>
                  </a:cubicBezTo>
                  <a:cubicBezTo>
                    <a:pt x="60" y="19"/>
                    <a:pt x="58" y="18"/>
                    <a:pt x="59" y="17"/>
                  </a:cubicBezTo>
                  <a:cubicBezTo>
                    <a:pt x="60" y="16"/>
                    <a:pt x="57" y="13"/>
                    <a:pt x="56" y="11"/>
                  </a:cubicBezTo>
                  <a:cubicBezTo>
                    <a:pt x="56" y="10"/>
                    <a:pt x="53" y="10"/>
                    <a:pt x="52" y="9"/>
                  </a:cubicBezTo>
                  <a:cubicBezTo>
                    <a:pt x="51" y="10"/>
                    <a:pt x="50" y="11"/>
                    <a:pt x="49" y="12"/>
                  </a:cubicBezTo>
                  <a:cubicBezTo>
                    <a:pt x="49" y="13"/>
                    <a:pt x="50" y="15"/>
                    <a:pt x="49" y="16"/>
                  </a:cubicBezTo>
                  <a:cubicBezTo>
                    <a:pt x="49" y="18"/>
                    <a:pt x="47" y="18"/>
                    <a:pt x="47" y="17"/>
                  </a:cubicBezTo>
                  <a:cubicBezTo>
                    <a:pt x="47" y="17"/>
                    <a:pt x="46" y="17"/>
                    <a:pt x="45" y="16"/>
                  </a:cubicBezTo>
                  <a:cubicBezTo>
                    <a:pt x="44" y="17"/>
                    <a:pt x="43" y="19"/>
                    <a:pt x="43" y="20"/>
                  </a:cubicBezTo>
                  <a:cubicBezTo>
                    <a:pt x="42" y="21"/>
                    <a:pt x="41" y="22"/>
                    <a:pt x="40" y="23"/>
                  </a:cubicBezTo>
                  <a:cubicBezTo>
                    <a:pt x="39" y="24"/>
                    <a:pt x="38" y="25"/>
                    <a:pt x="37" y="26"/>
                  </a:cubicBezTo>
                  <a:cubicBezTo>
                    <a:pt x="37" y="28"/>
                    <a:pt x="36" y="29"/>
                    <a:pt x="35" y="30"/>
                  </a:cubicBezTo>
                  <a:cubicBezTo>
                    <a:pt x="34" y="31"/>
                    <a:pt x="33" y="33"/>
                    <a:pt x="32" y="35"/>
                  </a:cubicBezTo>
                  <a:cubicBezTo>
                    <a:pt x="31" y="36"/>
                    <a:pt x="30" y="38"/>
                    <a:pt x="29" y="39"/>
                  </a:cubicBezTo>
                  <a:cubicBezTo>
                    <a:pt x="28" y="41"/>
                    <a:pt x="27" y="42"/>
                    <a:pt x="26" y="44"/>
                  </a:cubicBezTo>
                  <a:cubicBezTo>
                    <a:pt x="26" y="45"/>
                    <a:pt x="25" y="46"/>
                    <a:pt x="24" y="47"/>
                  </a:cubicBezTo>
                  <a:cubicBezTo>
                    <a:pt x="24" y="48"/>
                    <a:pt x="23" y="49"/>
                    <a:pt x="22" y="51"/>
                  </a:cubicBezTo>
                  <a:cubicBezTo>
                    <a:pt x="22" y="52"/>
                    <a:pt x="21" y="53"/>
                    <a:pt x="21" y="54"/>
                  </a:cubicBezTo>
                  <a:cubicBezTo>
                    <a:pt x="19" y="57"/>
                    <a:pt x="17" y="61"/>
                    <a:pt x="16" y="64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6"/>
                    <a:pt x="14" y="68"/>
                    <a:pt x="13" y="70"/>
                  </a:cubicBezTo>
                  <a:cubicBezTo>
                    <a:pt x="13" y="71"/>
                    <a:pt x="13" y="71"/>
                    <a:pt x="12" y="72"/>
                  </a:cubicBezTo>
                  <a:cubicBezTo>
                    <a:pt x="12" y="74"/>
                    <a:pt x="11" y="76"/>
                    <a:pt x="10" y="78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8" y="85"/>
                    <a:pt x="6" y="91"/>
                    <a:pt x="4" y="98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3" y="106"/>
                    <a:pt x="1" y="113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22"/>
                    <a:pt x="3" y="123"/>
                    <a:pt x="3" y="124"/>
                  </a:cubicBezTo>
                  <a:cubicBezTo>
                    <a:pt x="3" y="126"/>
                    <a:pt x="6" y="127"/>
                    <a:pt x="7" y="127"/>
                  </a:cubicBezTo>
                  <a:cubicBezTo>
                    <a:pt x="8" y="127"/>
                    <a:pt x="8" y="124"/>
                    <a:pt x="7" y="123"/>
                  </a:cubicBezTo>
                  <a:cubicBezTo>
                    <a:pt x="7" y="122"/>
                    <a:pt x="8" y="121"/>
                    <a:pt x="8" y="122"/>
                  </a:cubicBezTo>
                  <a:cubicBezTo>
                    <a:pt x="8" y="123"/>
                    <a:pt x="11" y="126"/>
                    <a:pt x="12" y="127"/>
                  </a:cubicBezTo>
                  <a:cubicBezTo>
                    <a:pt x="13" y="128"/>
                    <a:pt x="14" y="136"/>
                    <a:pt x="15" y="137"/>
                  </a:cubicBezTo>
                  <a:cubicBezTo>
                    <a:pt x="16" y="139"/>
                    <a:pt x="24" y="142"/>
                    <a:pt x="27" y="143"/>
                  </a:cubicBezTo>
                  <a:cubicBezTo>
                    <a:pt x="30" y="144"/>
                    <a:pt x="34" y="147"/>
                    <a:pt x="34" y="148"/>
                  </a:cubicBezTo>
                  <a:cubicBezTo>
                    <a:pt x="35" y="149"/>
                    <a:pt x="38" y="149"/>
                    <a:pt x="39" y="149"/>
                  </a:cubicBezTo>
                  <a:cubicBezTo>
                    <a:pt x="40" y="150"/>
                    <a:pt x="42" y="152"/>
                    <a:pt x="43" y="153"/>
                  </a:cubicBezTo>
                  <a:cubicBezTo>
                    <a:pt x="43" y="153"/>
                    <a:pt x="44" y="155"/>
                    <a:pt x="44" y="155"/>
                  </a:cubicBezTo>
                  <a:cubicBezTo>
                    <a:pt x="44" y="156"/>
                    <a:pt x="49" y="158"/>
                    <a:pt x="50" y="159"/>
                  </a:cubicBezTo>
                  <a:cubicBezTo>
                    <a:pt x="51" y="160"/>
                    <a:pt x="53" y="160"/>
                    <a:pt x="54" y="159"/>
                  </a:cubicBezTo>
                  <a:cubicBezTo>
                    <a:pt x="54" y="159"/>
                    <a:pt x="55" y="162"/>
                    <a:pt x="56" y="163"/>
                  </a:cubicBezTo>
                  <a:cubicBezTo>
                    <a:pt x="56" y="164"/>
                    <a:pt x="56" y="167"/>
                    <a:pt x="56" y="167"/>
                  </a:cubicBezTo>
                  <a:cubicBezTo>
                    <a:pt x="56" y="168"/>
                    <a:pt x="55" y="173"/>
                    <a:pt x="54" y="174"/>
                  </a:cubicBezTo>
                  <a:cubicBezTo>
                    <a:pt x="53" y="175"/>
                    <a:pt x="51" y="182"/>
                    <a:pt x="52" y="183"/>
                  </a:cubicBezTo>
                  <a:cubicBezTo>
                    <a:pt x="52" y="185"/>
                    <a:pt x="54" y="188"/>
                    <a:pt x="56" y="188"/>
                  </a:cubicBezTo>
                  <a:cubicBezTo>
                    <a:pt x="56" y="189"/>
                    <a:pt x="56" y="190"/>
                    <a:pt x="55" y="190"/>
                  </a:cubicBezTo>
                  <a:cubicBezTo>
                    <a:pt x="54" y="190"/>
                    <a:pt x="55" y="197"/>
                    <a:pt x="57" y="198"/>
                  </a:cubicBezTo>
                  <a:cubicBezTo>
                    <a:pt x="59" y="199"/>
                    <a:pt x="60" y="202"/>
                    <a:pt x="60" y="2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Line 2353">
              <a:extLst>
                <a:ext uri="{FF2B5EF4-FFF2-40B4-BE49-F238E27FC236}">
                  <a16:creationId xmlns:a16="http://schemas.microsoft.com/office/drawing/2014/main" id="{B17A6D29-96EF-4714-A233-DF0331616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4731" y="31356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Line 2354">
              <a:extLst>
                <a:ext uri="{FF2B5EF4-FFF2-40B4-BE49-F238E27FC236}">
                  <a16:creationId xmlns:a16="http://schemas.microsoft.com/office/drawing/2014/main" id="{632D2A29-A4CE-4FE1-BFB6-EFF980902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4731" y="31356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355">
              <a:extLst>
                <a:ext uri="{FF2B5EF4-FFF2-40B4-BE49-F238E27FC236}">
                  <a16:creationId xmlns:a16="http://schemas.microsoft.com/office/drawing/2014/main" id="{3F73A41E-4887-457E-87B8-71123E4AF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613" y="2874940"/>
              <a:ext cx="94462" cy="68012"/>
            </a:xfrm>
            <a:custGeom>
              <a:avLst/>
              <a:gdLst>
                <a:gd name="T0" fmla="*/ 8 w 41"/>
                <a:gd name="T1" fmla="*/ 28 h 29"/>
                <a:gd name="T2" fmla="*/ 14 w 41"/>
                <a:gd name="T3" fmla="*/ 26 h 29"/>
                <a:gd name="T4" fmla="*/ 14 w 41"/>
                <a:gd name="T5" fmla="*/ 23 h 29"/>
                <a:gd name="T6" fmla="*/ 15 w 41"/>
                <a:gd name="T7" fmla="*/ 23 h 29"/>
                <a:gd name="T8" fmla="*/ 19 w 41"/>
                <a:gd name="T9" fmla="*/ 17 h 29"/>
                <a:gd name="T10" fmla="*/ 26 w 41"/>
                <a:gd name="T11" fmla="*/ 13 h 29"/>
                <a:gd name="T12" fmla="*/ 32 w 41"/>
                <a:gd name="T13" fmla="*/ 10 h 29"/>
                <a:gd name="T14" fmla="*/ 34 w 41"/>
                <a:gd name="T15" fmla="*/ 6 h 29"/>
                <a:gd name="T16" fmla="*/ 39 w 41"/>
                <a:gd name="T17" fmla="*/ 3 h 29"/>
                <a:gd name="T18" fmla="*/ 41 w 41"/>
                <a:gd name="T19" fmla="*/ 0 h 29"/>
                <a:gd name="T20" fmla="*/ 25 w 41"/>
                <a:gd name="T21" fmla="*/ 9 h 29"/>
                <a:gd name="T22" fmla="*/ 24 w 41"/>
                <a:gd name="T23" fmla="*/ 9 h 29"/>
                <a:gd name="T24" fmla="*/ 18 w 41"/>
                <a:gd name="T25" fmla="*/ 14 h 29"/>
                <a:gd name="T26" fmla="*/ 14 w 41"/>
                <a:gd name="T27" fmla="*/ 17 h 29"/>
                <a:gd name="T28" fmla="*/ 11 w 41"/>
                <a:gd name="T29" fmla="*/ 19 h 29"/>
                <a:gd name="T30" fmla="*/ 6 w 41"/>
                <a:gd name="T31" fmla="*/ 23 h 29"/>
                <a:gd name="T32" fmla="*/ 5 w 41"/>
                <a:gd name="T33" fmla="*/ 24 h 29"/>
                <a:gd name="T34" fmla="*/ 0 w 41"/>
                <a:gd name="T35" fmla="*/ 29 h 29"/>
                <a:gd name="T36" fmla="*/ 8 w 41"/>
                <a:gd name="T37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29">
                  <a:moveTo>
                    <a:pt x="8" y="28"/>
                  </a:moveTo>
                  <a:cubicBezTo>
                    <a:pt x="10" y="27"/>
                    <a:pt x="14" y="27"/>
                    <a:pt x="14" y="26"/>
                  </a:cubicBezTo>
                  <a:cubicBezTo>
                    <a:pt x="15" y="25"/>
                    <a:pt x="15" y="24"/>
                    <a:pt x="14" y="23"/>
                  </a:cubicBezTo>
                  <a:cubicBezTo>
                    <a:pt x="14" y="23"/>
                    <a:pt x="15" y="23"/>
                    <a:pt x="15" y="23"/>
                  </a:cubicBezTo>
                  <a:cubicBezTo>
                    <a:pt x="16" y="23"/>
                    <a:pt x="18" y="18"/>
                    <a:pt x="19" y="17"/>
                  </a:cubicBezTo>
                  <a:cubicBezTo>
                    <a:pt x="20" y="16"/>
                    <a:pt x="25" y="14"/>
                    <a:pt x="26" y="13"/>
                  </a:cubicBezTo>
                  <a:cubicBezTo>
                    <a:pt x="28" y="13"/>
                    <a:pt x="30" y="10"/>
                    <a:pt x="32" y="10"/>
                  </a:cubicBezTo>
                  <a:cubicBezTo>
                    <a:pt x="33" y="9"/>
                    <a:pt x="34" y="7"/>
                    <a:pt x="34" y="6"/>
                  </a:cubicBezTo>
                  <a:cubicBezTo>
                    <a:pt x="34" y="6"/>
                    <a:pt x="38" y="3"/>
                    <a:pt x="39" y="3"/>
                  </a:cubicBezTo>
                  <a:cubicBezTo>
                    <a:pt x="41" y="2"/>
                    <a:pt x="41" y="0"/>
                    <a:pt x="41" y="0"/>
                  </a:cubicBezTo>
                  <a:cubicBezTo>
                    <a:pt x="41" y="0"/>
                    <a:pt x="32" y="5"/>
                    <a:pt x="25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2" y="11"/>
                    <a:pt x="20" y="12"/>
                    <a:pt x="18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13" y="17"/>
                    <a:pt x="12" y="18"/>
                    <a:pt x="11" y="19"/>
                  </a:cubicBezTo>
                  <a:cubicBezTo>
                    <a:pt x="10" y="20"/>
                    <a:pt x="8" y="21"/>
                    <a:pt x="6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5"/>
                    <a:pt x="2" y="27"/>
                    <a:pt x="0" y="29"/>
                  </a:cubicBezTo>
                  <a:cubicBezTo>
                    <a:pt x="2" y="28"/>
                    <a:pt x="6" y="28"/>
                    <a:pt x="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356">
              <a:extLst>
                <a:ext uri="{FF2B5EF4-FFF2-40B4-BE49-F238E27FC236}">
                  <a16:creationId xmlns:a16="http://schemas.microsoft.com/office/drawing/2014/main" id="{3795A436-5902-4411-8431-63F236720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8539" y="2976957"/>
              <a:ext cx="94462" cy="200258"/>
            </a:xfrm>
            <a:custGeom>
              <a:avLst/>
              <a:gdLst>
                <a:gd name="T0" fmla="*/ 39 w 41"/>
                <a:gd name="T1" fmla="*/ 80 h 85"/>
                <a:gd name="T2" fmla="*/ 39 w 41"/>
                <a:gd name="T3" fmla="*/ 83 h 85"/>
                <a:gd name="T4" fmla="*/ 41 w 41"/>
                <a:gd name="T5" fmla="*/ 80 h 85"/>
                <a:gd name="T6" fmla="*/ 41 w 41"/>
                <a:gd name="T7" fmla="*/ 69 h 85"/>
                <a:gd name="T8" fmla="*/ 41 w 41"/>
                <a:gd name="T9" fmla="*/ 69 h 85"/>
                <a:gd name="T10" fmla="*/ 41 w 41"/>
                <a:gd name="T11" fmla="*/ 69 h 85"/>
                <a:gd name="T12" fmla="*/ 41 w 41"/>
                <a:gd name="T13" fmla="*/ 0 h 85"/>
                <a:gd name="T14" fmla="*/ 39 w 41"/>
                <a:gd name="T15" fmla="*/ 3 h 85"/>
                <a:gd name="T16" fmla="*/ 33 w 41"/>
                <a:gd name="T17" fmla="*/ 11 h 85"/>
                <a:gd name="T18" fmla="*/ 30 w 41"/>
                <a:gd name="T19" fmla="*/ 13 h 85"/>
                <a:gd name="T20" fmla="*/ 29 w 41"/>
                <a:gd name="T21" fmla="*/ 15 h 85"/>
                <a:gd name="T22" fmla="*/ 24 w 41"/>
                <a:gd name="T23" fmla="*/ 20 h 85"/>
                <a:gd name="T24" fmla="*/ 25 w 41"/>
                <a:gd name="T25" fmla="*/ 29 h 85"/>
                <a:gd name="T26" fmla="*/ 28 w 41"/>
                <a:gd name="T27" fmla="*/ 34 h 85"/>
                <a:gd name="T28" fmla="*/ 28 w 41"/>
                <a:gd name="T29" fmla="*/ 38 h 85"/>
                <a:gd name="T30" fmla="*/ 29 w 41"/>
                <a:gd name="T31" fmla="*/ 40 h 85"/>
                <a:gd name="T32" fmla="*/ 24 w 41"/>
                <a:gd name="T33" fmla="*/ 43 h 85"/>
                <a:gd name="T34" fmla="*/ 21 w 41"/>
                <a:gd name="T35" fmla="*/ 46 h 85"/>
                <a:gd name="T36" fmla="*/ 17 w 41"/>
                <a:gd name="T37" fmla="*/ 48 h 85"/>
                <a:gd name="T38" fmla="*/ 18 w 41"/>
                <a:gd name="T39" fmla="*/ 46 h 85"/>
                <a:gd name="T40" fmla="*/ 17 w 41"/>
                <a:gd name="T41" fmla="*/ 42 h 85"/>
                <a:gd name="T42" fmla="*/ 16 w 41"/>
                <a:gd name="T43" fmla="*/ 35 h 85"/>
                <a:gd name="T44" fmla="*/ 12 w 41"/>
                <a:gd name="T45" fmla="*/ 31 h 85"/>
                <a:gd name="T46" fmla="*/ 13 w 41"/>
                <a:gd name="T47" fmla="*/ 29 h 85"/>
                <a:gd name="T48" fmla="*/ 9 w 41"/>
                <a:gd name="T49" fmla="*/ 28 h 85"/>
                <a:gd name="T50" fmla="*/ 8 w 41"/>
                <a:gd name="T51" fmla="*/ 36 h 85"/>
                <a:gd name="T52" fmla="*/ 10 w 41"/>
                <a:gd name="T53" fmla="*/ 40 h 85"/>
                <a:gd name="T54" fmla="*/ 9 w 41"/>
                <a:gd name="T55" fmla="*/ 43 h 85"/>
                <a:gd name="T56" fmla="*/ 8 w 41"/>
                <a:gd name="T57" fmla="*/ 48 h 85"/>
                <a:gd name="T58" fmla="*/ 6 w 41"/>
                <a:gd name="T59" fmla="*/ 51 h 85"/>
                <a:gd name="T60" fmla="*/ 12 w 41"/>
                <a:gd name="T61" fmla="*/ 52 h 85"/>
                <a:gd name="T62" fmla="*/ 16 w 41"/>
                <a:gd name="T63" fmla="*/ 53 h 85"/>
                <a:gd name="T64" fmla="*/ 11 w 41"/>
                <a:gd name="T65" fmla="*/ 54 h 85"/>
                <a:gd name="T66" fmla="*/ 7 w 41"/>
                <a:gd name="T67" fmla="*/ 58 h 85"/>
                <a:gd name="T68" fmla="*/ 9 w 41"/>
                <a:gd name="T69" fmla="*/ 60 h 85"/>
                <a:gd name="T70" fmla="*/ 12 w 41"/>
                <a:gd name="T71" fmla="*/ 64 h 85"/>
                <a:gd name="T72" fmla="*/ 13 w 41"/>
                <a:gd name="T73" fmla="*/ 68 h 85"/>
                <a:gd name="T74" fmla="*/ 5 w 41"/>
                <a:gd name="T75" fmla="*/ 68 h 85"/>
                <a:gd name="T76" fmla="*/ 0 w 41"/>
                <a:gd name="T77" fmla="*/ 74 h 85"/>
                <a:gd name="T78" fmla="*/ 1 w 41"/>
                <a:gd name="T79" fmla="*/ 81 h 85"/>
                <a:gd name="T80" fmla="*/ 6 w 41"/>
                <a:gd name="T81" fmla="*/ 84 h 85"/>
                <a:gd name="T82" fmla="*/ 12 w 41"/>
                <a:gd name="T83" fmla="*/ 84 h 85"/>
                <a:gd name="T84" fmla="*/ 16 w 41"/>
                <a:gd name="T85" fmla="*/ 78 h 85"/>
                <a:gd name="T86" fmla="*/ 21 w 41"/>
                <a:gd name="T87" fmla="*/ 71 h 85"/>
                <a:gd name="T88" fmla="*/ 28 w 41"/>
                <a:gd name="T89" fmla="*/ 69 h 85"/>
                <a:gd name="T90" fmla="*/ 29 w 41"/>
                <a:gd name="T91" fmla="*/ 75 h 85"/>
                <a:gd name="T92" fmla="*/ 33 w 41"/>
                <a:gd name="T93" fmla="*/ 75 h 85"/>
                <a:gd name="T94" fmla="*/ 34 w 41"/>
                <a:gd name="T95" fmla="*/ 72 h 85"/>
                <a:gd name="T96" fmla="*/ 39 w 41"/>
                <a:gd name="T97" fmla="*/ 76 h 85"/>
                <a:gd name="T98" fmla="*/ 39 w 41"/>
                <a:gd name="T99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85">
                  <a:moveTo>
                    <a:pt x="39" y="80"/>
                  </a:moveTo>
                  <a:cubicBezTo>
                    <a:pt x="38" y="80"/>
                    <a:pt x="38" y="83"/>
                    <a:pt x="39" y="83"/>
                  </a:cubicBezTo>
                  <a:cubicBezTo>
                    <a:pt x="39" y="83"/>
                    <a:pt x="40" y="81"/>
                    <a:pt x="41" y="8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0" y="68"/>
                    <a:pt x="40" y="68"/>
                    <a:pt x="41" y="6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1"/>
                    <a:pt x="39" y="2"/>
                    <a:pt x="39" y="3"/>
                  </a:cubicBezTo>
                  <a:cubicBezTo>
                    <a:pt x="37" y="4"/>
                    <a:pt x="34" y="10"/>
                    <a:pt x="33" y="11"/>
                  </a:cubicBezTo>
                  <a:cubicBezTo>
                    <a:pt x="32" y="12"/>
                    <a:pt x="31" y="13"/>
                    <a:pt x="30" y="13"/>
                  </a:cubicBezTo>
                  <a:cubicBezTo>
                    <a:pt x="30" y="13"/>
                    <a:pt x="29" y="14"/>
                    <a:pt x="29" y="15"/>
                  </a:cubicBezTo>
                  <a:cubicBezTo>
                    <a:pt x="29" y="15"/>
                    <a:pt x="25" y="18"/>
                    <a:pt x="24" y="20"/>
                  </a:cubicBezTo>
                  <a:cubicBezTo>
                    <a:pt x="24" y="22"/>
                    <a:pt x="25" y="27"/>
                    <a:pt x="25" y="29"/>
                  </a:cubicBezTo>
                  <a:cubicBezTo>
                    <a:pt x="25" y="31"/>
                    <a:pt x="26" y="34"/>
                    <a:pt x="28" y="34"/>
                  </a:cubicBezTo>
                  <a:cubicBezTo>
                    <a:pt x="29" y="34"/>
                    <a:pt x="28" y="37"/>
                    <a:pt x="28" y="38"/>
                  </a:cubicBezTo>
                  <a:cubicBezTo>
                    <a:pt x="28" y="39"/>
                    <a:pt x="29" y="40"/>
                    <a:pt x="29" y="40"/>
                  </a:cubicBezTo>
                  <a:cubicBezTo>
                    <a:pt x="29" y="41"/>
                    <a:pt x="25" y="42"/>
                    <a:pt x="24" y="43"/>
                  </a:cubicBezTo>
                  <a:cubicBezTo>
                    <a:pt x="23" y="43"/>
                    <a:pt x="22" y="45"/>
                    <a:pt x="21" y="46"/>
                  </a:cubicBezTo>
                  <a:cubicBezTo>
                    <a:pt x="21" y="47"/>
                    <a:pt x="18" y="47"/>
                    <a:pt x="17" y="48"/>
                  </a:cubicBezTo>
                  <a:cubicBezTo>
                    <a:pt x="17" y="48"/>
                    <a:pt x="18" y="47"/>
                    <a:pt x="18" y="46"/>
                  </a:cubicBezTo>
                  <a:cubicBezTo>
                    <a:pt x="18" y="45"/>
                    <a:pt x="18" y="43"/>
                    <a:pt x="17" y="42"/>
                  </a:cubicBezTo>
                  <a:cubicBezTo>
                    <a:pt x="17" y="42"/>
                    <a:pt x="16" y="36"/>
                    <a:pt x="16" y="35"/>
                  </a:cubicBezTo>
                  <a:cubicBezTo>
                    <a:pt x="15" y="34"/>
                    <a:pt x="13" y="32"/>
                    <a:pt x="12" y="31"/>
                  </a:cubicBezTo>
                  <a:cubicBezTo>
                    <a:pt x="12" y="31"/>
                    <a:pt x="13" y="29"/>
                    <a:pt x="13" y="29"/>
                  </a:cubicBezTo>
                  <a:cubicBezTo>
                    <a:pt x="13" y="28"/>
                    <a:pt x="10" y="28"/>
                    <a:pt x="9" y="28"/>
                  </a:cubicBezTo>
                  <a:cubicBezTo>
                    <a:pt x="8" y="29"/>
                    <a:pt x="8" y="34"/>
                    <a:pt x="8" y="36"/>
                  </a:cubicBezTo>
                  <a:cubicBezTo>
                    <a:pt x="7" y="37"/>
                    <a:pt x="9" y="40"/>
                    <a:pt x="10" y="40"/>
                  </a:cubicBezTo>
                  <a:cubicBezTo>
                    <a:pt x="10" y="40"/>
                    <a:pt x="10" y="43"/>
                    <a:pt x="9" y="43"/>
                  </a:cubicBezTo>
                  <a:cubicBezTo>
                    <a:pt x="8" y="43"/>
                    <a:pt x="7" y="47"/>
                    <a:pt x="8" y="48"/>
                  </a:cubicBezTo>
                  <a:cubicBezTo>
                    <a:pt x="8" y="49"/>
                    <a:pt x="7" y="51"/>
                    <a:pt x="6" y="51"/>
                  </a:cubicBezTo>
                  <a:cubicBezTo>
                    <a:pt x="6" y="52"/>
                    <a:pt x="10" y="52"/>
                    <a:pt x="12" y="52"/>
                  </a:cubicBezTo>
                  <a:cubicBezTo>
                    <a:pt x="14" y="51"/>
                    <a:pt x="16" y="52"/>
                    <a:pt x="16" y="53"/>
                  </a:cubicBezTo>
                  <a:cubicBezTo>
                    <a:pt x="16" y="53"/>
                    <a:pt x="12" y="53"/>
                    <a:pt x="11" y="54"/>
                  </a:cubicBezTo>
                  <a:cubicBezTo>
                    <a:pt x="10" y="55"/>
                    <a:pt x="8" y="57"/>
                    <a:pt x="7" y="58"/>
                  </a:cubicBezTo>
                  <a:cubicBezTo>
                    <a:pt x="7" y="58"/>
                    <a:pt x="8" y="60"/>
                    <a:pt x="9" y="60"/>
                  </a:cubicBezTo>
                  <a:cubicBezTo>
                    <a:pt x="10" y="60"/>
                    <a:pt x="12" y="64"/>
                    <a:pt x="12" y="64"/>
                  </a:cubicBezTo>
                  <a:cubicBezTo>
                    <a:pt x="13" y="65"/>
                    <a:pt x="13" y="67"/>
                    <a:pt x="13" y="68"/>
                  </a:cubicBezTo>
                  <a:cubicBezTo>
                    <a:pt x="12" y="68"/>
                    <a:pt x="7" y="67"/>
                    <a:pt x="5" y="68"/>
                  </a:cubicBezTo>
                  <a:cubicBezTo>
                    <a:pt x="3" y="68"/>
                    <a:pt x="1" y="72"/>
                    <a:pt x="0" y="74"/>
                  </a:cubicBezTo>
                  <a:cubicBezTo>
                    <a:pt x="0" y="76"/>
                    <a:pt x="1" y="80"/>
                    <a:pt x="1" y="81"/>
                  </a:cubicBezTo>
                  <a:cubicBezTo>
                    <a:pt x="1" y="83"/>
                    <a:pt x="5" y="83"/>
                    <a:pt x="6" y="84"/>
                  </a:cubicBezTo>
                  <a:cubicBezTo>
                    <a:pt x="7" y="85"/>
                    <a:pt x="11" y="84"/>
                    <a:pt x="12" y="84"/>
                  </a:cubicBezTo>
                  <a:cubicBezTo>
                    <a:pt x="13" y="85"/>
                    <a:pt x="15" y="80"/>
                    <a:pt x="16" y="78"/>
                  </a:cubicBezTo>
                  <a:cubicBezTo>
                    <a:pt x="16" y="76"/>
                    <a:pt x="21" y="73"/>
                    <a:pt x="21" y="71"/>
                  </a:cubicBezTo>
                  <a:cubicBezTo>
                    <a:pt x="22" y="70"/>
                    <a:pt x="27" y="70"/>
                    <a:pt x="28" y="69"/>
                  </a:cubicBezTo>
                  <a:cubicBezTo>
                    <a:pt x="29" y="68"/>
                    <a:pt x="29" y="73"/>
                    <a:pt x="29" y="75"/>
                  </a:cubicBezTo>
                  <a:cubicBezTo>
                    <a:pt x="30" y="77"/>
                    <a:pt x="34" y="77"/>
                    <a:pt x="33" y="75"/>
                  </a:cubicBezTo>
                  <a:cubicBezTo>
                    <a:pt x="33" y="73"/>
                    <a:pt x="34" y="72"/>
                    <a:pt x="34" y="72"/>
                  </a:cubicBezTo>
                  <a:cubicBezTo>
                    <a:pt x="34" y="73"/>
                    <a:pt x="38" y="75"/>
                    <a:pt x="39" y="76"/>
                  </a:cubicBezTo>
                  <a:cubicBezTo>
                    <a:pt x="40" y="77"/>
                    <a:pt x="40" y="80"/>
                    <a:pt x="39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357">
              <a:extLst>
                <a:ext uri="{FF2B5EF4-FFF2-40B4-BE49-F238E27FC236}">
                  <a16:creationId xmlns:a16="http://schemas.microsoft.com/office/drawing/2014/main" id="{0B40CECE-C740-45C9-A4E5-CD7ED0117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8311" y="3169658"/>
              <a:ext cx="124689" cy="324945"/>
            </a:xfrm>
            <a:custGeom>
              <a:avLst/>
              <a:gdLst>
                <a:gd name="T0" fmla="*/ 53 w 53"/>
                <a:gd name="T1" fmla="*/ 10 h 139"/>
                <a:gd name="T2" fmla="*/ 51 w 53"/>
                <a:gd name="T3" fmla="*/ 9 h 139"/>
                <a:gd name="T4" fmla="*/ 46 w 53"/>
                <a:gd name="T5" fmla="*/ 4 h 139"/>
                <a:gd name="T6" fmla="*/ 46 w 53"/>
                <a:gd name="T7" fmla="*/ 1 h 139"/>
                <a:gd name="T8" fmla="*/ 38 w 53"/>
                <a:gd name="T9" fmla="*/ 1 h 139"/>
                <a:gd name="T10" fmla="*/ 26 w 53"/>
                <a:gd name="T11" fmla="*/ 3 h 139"/>
                <a:gd name="T12" fmla="*/ 19 w 53"/>
                <a:gd name="T13" fmla="*/ 3 h 139"/>
                <a:gd name="T14" fmla="*/ 15 w 53"/>
                <a:gd name="T15" fmla="*/ 6 h 139"/>
                <a:gd name="T16" fmla="*/ 12 w 53"/>
                <a:gd name="T17" fmla="*/ 15 h 139"/>
                <a:gd name="T18" fmla="*/ 10 w 53"/>
                <a:gd name="T19" fmla="*/ 18 h 139"/>
                <a:gd name="T20" fmla="*/ 9 w 53"/>
                <a:gd name="T21" fmla="*/ 20 h 139"/>
                <a:gd name="T22" fmla="*/ 2 w 53"/>
                <a:gd name="T23" fmla="*/ 31 h 139"/>
                <a:gd name="T24" fmla="*/ 0 w 53"/>
                <a:gd name="T25" fmla="*/ 47 h 139"/>
                <a:gd name="T26" fmla="*/ 4 w 53"/>
                <a:gd name="T27" fmla="*/ 60 h 139"/>
                <a:gd name="T28" fmla="*/ 12 w 53"/>
                <a:gd name="T29" fmla="*/ 68 h 139"/>
                <a:gd name="T30" fmla="*/ 22 w 53"/>
                <a:gd name="T31" fmla="*/ 69 h 139"/>
                <a:gd name="T32" fmla="*/ 27 w 53"/>
                <a:gd name="T33" fmla="*/ 65 h 139"/>
                <a:gd name="T34" fmla="*/ 30 w 53"/>
                <a:gd name="T35" fmla="*/ 66 h 139"/>
                <a:gd name="T36" fmla="*/ 31 w 53"/>
                <a:gd name="T37" fmla="*/ 66 h 139"/>
                <a:gd name="T38" fmla="*/ 36 w 53"/>
                <a:gd name="T39" fmla="*/ 69 h 139"/>
                <a:gd name="T40" fmla="*/ 41 w 53"/>
                <a:gd name="T41" fmla="*/ 69 h 139"/>
                <a:gd name="T42" fmla="*/ 42 w 53"/>
                <a:gd name="T43" fmla="*/ 78 h 139"/>
                <a:gd name="T44" fmla="*/ 44 w 53"/>
                <a:gd name="T45" fmla="*/ 90 h 139"/>
                <a:gd name="T46" fmla="*/ 47 w 53"/>
                <a:gd name="T47" fmla="*/ 100 h 139"/>
                <a:gd name="T48" fmla="*/ 45 w 53"/>
                <a:gd name="T49" fmla="*/ 112 h 139"/>
                <a:gd name="T50" fmla="*/ 49 w 53"/>
                <a:gd name="T51" fmla="*/ 125 h 139"/>
                <a:gd name="T52" fmla="*/ 51 w 53"/>
                <a:gd name="T53" fmla="*/ 134 h 139"/>
                <a:gd name="T54" fmla="*/ 53 w 53"/>
                <a:gd name="T55" fmla="*/ 139 h 139"/>
                <a:gd name="T56" fmla="*/ 53 w 53"/>
                <a:gd name="T57" fmla="*/ 1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" h="139">
                  <a:moveTo>
                    <a:pt x="53" y="10"/>
                  </a:moveTo>
                  <a:cubicBezTo>
                    <a:pt x="52" y="10"/>
                    <a:pt x="51" y="10"/>
                    <a:pt x="51" y="9"/>
                  </a:cubicBezTo>
                  <a:cubicBezTo>
                    <a:pt x="48" y="8"/>
                    <a:pt x="46" y="4"/>
                    <a:pt x="46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6" y="0"/>
                    <a:pt x="40" y="0"/>
                    <a:pt x="38" y="1"/>
                  </a:cubicBezTo>
                  <a:cubicBezTo>
                    <a:pt x="36" y="2"/>
                    <a:pt x="28" y="2"/>
                    <a:pt x="26" y="3"/>
                  </a:cubicBezTo>
                  <a:cubicBezTo>
                    <a:pt x="24" y="4"/>
                    <a:pt x="20" y="3"/>
                    <a:pt x="19" y="3"/>
                  </a:cubicBezTo>
                  <a:cubicBezTo>
                    <a:pt x="18" y="3"/>
                    <a:pt x="16" y="6"/>
                    <a:pt x="15" y="6"/>
                  </a:cubicBezTo>
                  <a:cubicBezTo>
                    <a:pt x="14" y="7"/>
                    <a:pt x="12" y="11"/>
                    <a:pt x="12" y="15"/>
                  </a:cubicBezTo>
                  <a:cubicBezTo>
                    <a:pt x="12" y="15"/>
                    <a:pt x="12" y="15"/>
                    <a:pt x="10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23"/>
                    <a:pt x="3" y="30"/>
                    <a:pt x="2" y="31"/>
                  </a:cubicBezTo>
                  <a:cubicBezTo>
                    <a:pt x="1" y="33"/>
                    <a:pt x="0" y="44"/>
                    <a:pt x="0" y="47"/>
                  </a:cubicBezTo>
                  <a:cubicBezTo>
                    <a:pt x="0" y="51"/>
                    <a:pt x="3" y="58"/>
                    <a:pt x="4" y="60"/>
                  </a:cubicBezTo>
                  <a:cubicBezTo>
                    <a:pt x="5" y="62"/>
                    <a:pt x="11" y="67"/>
                    <a:pt x="12" y="68"/>
                  </a:cubicBezTo>
                  <a:cubicBezTo>
                    <a:pt x="14" y="69"/>
                    <a:pt x="20" y="69"/>
                    <a:pt x="22" y="69"/>
                  </a:cubicBezTo>
                  <a:cubicBezTo>
                    <a:pt x="24" y="69"/>
                    <a:pt x="26" y="67"/>
                    <a:pt x="27" y="65"/>
                  </a:cubicBezTo>
                  <a:cubicBezTo>
                    <a:pt x="27" y="65"/>
                    <a:pt x="27" y="65"/>
                    <a:pt x="30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7"/>
                    <a:pt x="35" y="68"/>
                    <a:pt x="36" y="69"/>
                  </a:cubicBezTo>
                  <a:cubicBezTo>
                    <a:pt x="37" y="70"/>
                    <a:pt x="40" y="69"/>
                    <a:pt x="41" y="69"/>
                  </a:cubicBezTo>
                  <a:cubicBezTo>
                    <a:pt x="41" y="69"/>
                    <a:pt x="42" y="76"/>
                    <a:pt x="42" y="78"/>
                  </a:cubicBezTo>
                  <a:cubicBezTo>
                    <a:pt x="41" y="80"/>
                    <a:pt x="43" y="88"/>
                    <a:pt x="44" y="90"/>
                  </a:cubicBezTo>
                  <a:cubicBezTo>
                    <a:pt x="44" y="92"/>
                    <a:pt x="47" y="98"/>
                    <a:pt x="47" y="100"/>
                  </a:cubicBezTo>
                  <a:cubicBezTo>
                    <a:pt x="47" y="103"/>
                    <a:pt x="46" y="110"/>
                    <a:pt x="45" y="112"/>
                  </a:cubicBezTo>
                  <a:cubicBezTo>
                    <a:pt x="45" y="115"/>
                    <a:pt x="49" y="122"/>
                    <a:pt x="49" y="125"/>
                  </a:cubicBezTo>
                  <a:cubicBezTo>
                    <a:pt x="50" y="127"/>
                    <a:pt x="51" y="132"/>
                    <a:pt x="51" y="134"/>
                  </a:cubicBezTo>
                  <a:cubicBezTo>
                    <a:pt x="51" y="134"/>
                    <a:pt x="52" y="136"/>
                    <a:pt x="53" y="139"/>
                  </a:cubicBezTo>
                  <a:lnTo>
                    <a:pt x="53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358">
              <a:extLst>
                <a:ext uri="{FF2B5EF4-FFF2-40B4-BE49-F238E27FC236}">
                  <a16:creationId xmlns:a16="http://schemas.microsoft.com/office/drawing/2014/main" id="{1C0492AD-3C01-4A07-AD6F-D3929F1B3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4958" y="3596619"/>
              <a:ext cx="7557" cy="3780"/>
            </a:xfrm>
            <a:custGeom>
              <a:avLst/>
              <a:gdLst>
                <a:gd name="T0" fmla="*/ 0 w 4"/>
                <a:gd name="T1" fmla="*/ 3 h 3"/>
                <a:gd name="T2" fmla="*/ 3 w 4"/>
                <a:gd name="T3" fmla="*/ 3 h 3"/>
                <a:gd name="T4" fmla="*/ 0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3"/>
                    <a:pt x="2" y="3"/>
                    <a:pt x="3" y="3"/>
                  </a:cubicBezTo>
                  <a:cubicBezTo>
                    <a:pt x="4" y="0"/>
                    <a:pt x="0" y="1"/>
                    <a:pt x="0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359">
              <a:extLst>
                <a:ext uri="{FF2B5EF4-FFF2-40B4-BE49-F238E27FC236}">
                  <a16:creationId xmlns:a16="http://schemas.microsoft.com/office/drawing/2014/main" id="{2440EFF8-E495-4DB8-B406-6E6BAA43D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2288" y="2863604"/>
              <a:ext cx="196478" cy="181365"/>
            </a:xfrm>
            <a:custGeom>
              <a:avLst/>
              <a:gdLst>
                <a:gd name="T0" fmla="*/ 65 w 84"/>
                <a:gd name="T1" fmla="*/ 45 h 77"/>
                <a:gd name="T2" fmla="*/ 68 w 84"/>
                <a:gd name="T3" fmla="*/ 43 h 77"/>
                <a:gd name="T4" fmla="*/ 68 w 84"/>
                <a:gd name="T5" fmla="*/ 42 h 77"/>
                <a:gd name="T6" fmla="*/ 69 w 84"/>
                <a:gd name="T7" fmla="*/ 39 h 77"/>
                <a:gd name="T8" fmla="*/ 72 w 84"/>
                <a:gd name="T9" fmla="*/ 32 h 77"/>
                <a:gd name="T10" fmla="*/ 75 w 84"/>
                <a:gd name="T11" fmla="*/ 26 h 77"/>
                <a:gd name="T12" fmla="*/ 74 w 84"/>
                <a:gd name="T13" fmla="*/ 22 h 77"/>
                <a:gd name="T14" fmla="*/ 75 w 84"/>
                <a:gd name="T15" fmla="*/ 21 h 77"/>
                <a:gd name="T16" fmla="*/ 76 w 84"/>
                <a:gd name="T17" fmla="*/ 16 h 77"/>
                <a:gd name="T18" fmla="*/ 78 w 84"/>
                <a:gd name="T19" fmla="*/ 14 h 77"/>
                <a:gd name="T20" fmla="*/ 83 w 84"/>
                <a:gd name="T21" fmla="*/ 12 h 77"/>
                <a:gd name="T22" fmla="*/ 83 w 84"/>
                <a:gd name="T23" fmla="*/ 9 h 77"/>
                <a:gd name="T24" fmla="*/ 79 w 84"/>
                <a:gd name="T25" fmla="*/ 8 h 77"/>
                <a:gd name="T26" fmla="*/ 72 w 84"/>
                <a:gd name="T27" fmla="*/ 8 h 77"/>
                <a:gd name="T28" fmla="*/ 74 w 84"/>
                <a:gd name="T29" fmla="*/ 4 h 77"/>
                <a:gd name="T30" fmla="*/ 72 w 84"/>
                <a:gd name="T31" fmla="*/ 1 h 77"/>
                <a:gd name="T32" fmla="*/ 64 w 84"/>
                <a:gd name="T33" fmla="*/ 1 h 77"/>
                <a:gd name="T34" fmla="*/ 60 w 84"/>
                <a:gd name="T35" fmla="*/ 0 h 77"/>
                <a:gd name="T36" fmla="*/ 51 w 84"/>
                <a:gd name="T37" fmla="*/ 1 h 77"/>
                <a:gd name="T38" fmla="*/ 41 w 84"/>
                <a:gd name="T39" fmla="*/ 2 h 77"/>
                <a:gd name="T40" fmla="*/ 38 w 84"/>
                <a:gd name="T41" fmla="*/ 6 h 77"/>
                <a:gd name="T42" fmla="*/ 30 w 84"/>
                <a:gd name="T43" fmla="*/ 7 h 77"/>
                <a:gd name="T44" fmla="*/ 14 w 84"/>
                <a:gd name="T45" fmla="*/ 11 h 77"/>
                <a:gd name="T46" fmla="*/ 10 w 84"/>
                <a:gd name="T47" fmla="*/ 17 h 77"/>
                <a:gd name="T48" fmla="*/ 7 w 84"/>
                <a:gd name="T49" fmla="*/ 20 h 77"/>
                <a:gd name="T50" fmla="*/ 1 w 84"/>
                <a:gd name="T51" fmla="*/ 21 h 77"/>
                <a:gd name="T52" fmla="*/ 2 w 84"/>
                <a:gd name="T53" fmla="*/ 23 h 77"/>
                <a:gd name="T54" fmla="*/ 4 w 84"/>
                <a:gd name="T55" fmla="*/ 23 h 77"/>
                <a:gd name="T56" fmla="*/ 9 w 84"/>
                <a:gd name="T57" fmla="*/ 24 h 77"/>
                <a:gd name="T58" fmla="*/ 5 w 84"/>
                <a:gd name="T59" fmla="*/ 26 h 77"/>
                <a:gd name="T60" fmla="*/ 5 w 84"/>
                <a:gd name="T61" fmla="*/ 29 h 77"/>
                <a:gd name="T62" fmla="*/ 10 w 84"/>
                <a:gd name="T63" fmla="*/ 30 h 77"/>
                <a:gd name="T64" fmla="*/ 16 w 84"/>
                <a:gd name="T65" fmla="*/ 31 h 77"/>
                <a:gd name="T66" fmla="*/ 20 w 84"/>
                <a:gd name="T67" fmla="*/ 36 h 77"/>
                <a:gd name="T68" fmla="*/ 20 w 84"/>
                <a:gd name="T69" fmla="*/ 41 h 77"/>
                <a:gd name="T70" fmla="*/ 24 w 84"/>
                <a:gd name="T71" fmla="*/ 43 h 77"/>
                <a:gd name="T72" fmla="*/ 23 w 84"/>
                <a:gd name="T73" fmla="*/ 45 h 77"/>
                <a:gd name="T74" fmla="*/ 24 w 84"/>
                <a:gd name="T75" fmla="*/ 49 h 77"/>
                <a:gd name="T76" fmla="*/ 24 w 84"/>
                <a:gd name="T77" fmla="*/ 52 h 77"/>
                <a:gd name="T78" fmla="*/ 22 w 84"/>
                <a:gd name="T79" fmla="*/ 56 h 77"/>
                <a:gd name="T80" fmla="*/ 26 w 84"/>
                <a:gd name="T81" fmla="*/ 68 h 77"/>
                <a:gd name="T82" fmla="*/ 29 w 84"/>
                <a:gd name="T83" fmla="*/ 74 h 77"/>
                <a:gd name="T84" fmla="*/ 33 w 84"/>
                <a:gd name="T85" fmla="*/ 76 h 77"/>
                <a:gd name="T86" fmla="*/ 36 w 84"/>
                <a:gd name="T87" fmla="*/ 75 h 77"/>
                <a:gd name="T88" fmla="*/ 38 w 84"/>
                <a:gd name="T89" fmla="*/ 71 h 77"/>
                <a:gd name="T90" fmla="*/ 42 w 84"/>
                <a:gd name="T91" fmla="*/ 61 h 77"/>
                <a:gd name="T92" fmla="*/ 46 w 84"/>
                <a:gd name="T93" fmla="*/ 60 h 77"/>
                <a:gd name="T94" fmla="*/ 50 w 84"/>
                <a:gd name="T95" fmla="*/ 57 h 77"/>
                <a:gd name="T96" fmla="*/ 57 w 84"/>
                <a:gd name="T97" fmla="*/ 54 h 77"/>
                <a:gd name="T98" fmla="*/ 62 w 84"/>
                <a:gd name="T99" fmla="*/ 48 h 77"/>
                <a:gd name="T100" fmla="*/ 60 w 84"/>
                <a:gd name="T101" fmla="*/ 46 h 77"/>
                <a:gd name="T102" fmla="*/ 60 w 84"/>
                <a:gd name="T103" fmla="*/ 44 h 77"/>
                <a:gd name="T104" fmla="*/ 65 w 84"/>
                <a:gd name="T105" fmla="*/ 4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" h="77">
                  <a:moveTo>
                    <a:pt x="65" y="45"/>
                  </a:moveTo>
                  <a:cubicBezTo>
                    <a:pt x="67" y="45"/>
                    <a:pt x="69" y="44"/>
                    <a:pt x="68" y="43"/>
                  </a:cubicBezTo>
                  <a:cubicBezTo>
                    <a:pt x="67" y="42"/>
                    <a:pt x="68" y="42"/>
                    <a:pt x="68" y="42"/>
                  </a:cubicBezTo>
                  <a:cubicBezTo>
                    <a:pt x="69" y="43"/>
                    <a:pt x="69" y="40"/>
                    <a:pt x="69" y="39"/>
                  </a:cubicBezTo>
                  <a:cubicBezTo>
                    <a:pt x="68" y="39"/>
                    <a:pt x="73" y="35"/>
                    <a:pt x="72" y="32"/>
                  </a:cubicBezTo>
                  <a:cubicBezTo>
                    <a:pt x="71" y="29"/>
                    <a:pt x="73" y="26"/>
                    <a:pt x="75" y="26"/>
                  </a:cubicBezTo>
                  <a:cubicBezTo>
                    <a:pt x="76" y="26"/>
                    <a:pt x="76" y="22"/>
                    <a:pt x="74" y="22"/>
                  </a:cubicBezTo>
                  <a:cubicBezTo>
                    <a:pt x="73" y="22"/>
                    <a:pt x="74" y="21"/>
                    <a:pt x="75" y="21"/>
                  </a:cubicBezTo>
                  <a:cubicBezTo>
                    <a:pt x="75" y="20"/>
                    <a:pt x="76" y="17"/>
                    <a:pt x="76" y="16"/>
                  </a:cubicBezTo>
                  <a:cubicBezTo>
                    <a:pt x="75" y="16"/>
                    <a:pt x="78" y="15"/>
                    <a:pt x="78" y="14"/>
                  </a:cubicBezTo>
                  <a:cubicBezTo>
                    <a:pt x="79" y="14"/>
                    <a:pt x="82" y="12"/>
                    <a:pt x="83" y="12"/>
                  </a:cubicBezTo>
                  <a:cubicBezTo>
                    <a:pt x="84" y="12"/>
                    <a:pt x="84" y="9"/>
                    <a:pt x="83" y="9"/>
                  </a:cubicBezTo>
                  <a:cubicBezTo>
                    <a:pt x="82" y="9"/>
                    <a:pt x="79" y="9"/>
                    <a:pt x="79" y="8"/>
                  </a:cubicBezTo>
                  <a:cubicBezTo>
                    <a:pt x="78" y="8"/>
                    <a:pt x="74" y="7"/>
                    <a:pt x="72" y="8"/>
                  </a:cubicBezTo>
                  <a:cubicBezTo>
                    <a:pt x="71" y="8"/>
                    <a:pt x="72" y="4"/>
                    <a:pt x="74" y="4"/>
                  </a:cubicBezTo>
                  <a:cubicBezTo>
                    <a:pt x="76" y="4"/>
                    <a:pt x="74" y="1"/>
                    <a:pt x="72" y="1"/>
                  </a:cubicBezTo>
                  <a:cubicBezTo>
                    <a:pt x="70" y="1"/>
                    <a:pt x="66" y="0"/>
                    <a:pt x="64" y="1"/>
                  </a:cubicBezTo>
                  <a:cubicBezTo>
                    <a:pt x="63" y="1"/>
                    <a:pt x="61" y="0"/>
                    <a:pt x="60" y="0"/>
                  </a:cubicBezTo>
                  <a:cubicBezTo>
                    <a:pt x="60" y="0"/>
                    <a:pt x="54" y="1"/>
                    <a:pt x="51" y="1"/>
                  </a:cubicBezTo>
                  <a:cubicBezTo>
                    <a:pt x="49" y="1"/>
                    <a:pt x="42" y="1"/>
                    <a:pt x="41" y="2"/>
                  </a:cubicBezTo>
                  <a:cubicBezTo>
                    <a:pt x="39" y="2"/>
                    <a:pt x="38" y="5"/>
                    <a:pt x="38" y="6"/>
                  </a:cubicBezTo>
                  <a:cubicBezTo>
                    <a:pt x="39" y="7"/>
                    <a:pt x="32" y="7"/>
                    <a:pt x="30" y="7"/>
                  </a:cubicBezTo>
                  <a:cubicBezTo>
                    <a:pt x="28" y="7"/>
                    <a:pt x="17" y="9"/>
                    <a:pt x="14" y="11"/>
                  </a:cubicBezTo>
                  <a:cubicBezTo>
                    <a:pt x="11" y="13"/>
                    <a:pt x="9" y="17"/>
                    <a:pt x="10" y="17"/>
                  </a:cubicBezTo>
                  <a:cubicBezTo>
                    <a:pt x="11" y="17"/>
                    <a:pt x="8" y="19"/>
                    <a:pt x="7" y="20"/>
                  </a:cubicBezTo>
                  <a:cubicBezTo>
                    <a:pt x="5" y="20"/>
                    <a:pt x="2" y="20"/>
                    <a:pt x="1" y="21"/>
                  </a:cubicBezTo>
                  <a:cubicBezTo>
                    <a:pt x="0" y="22"/>
                    <a:pt x="2" y="23"/>
                    <a:pt x="2" y="23"/>
                  </a:cubicBezTo>
                  <a:cubicBezTo>
                    <a:pt x="2" y="24"/>
                    <a:pt x="3" y="23"/>
                    <a:pt x="4" y="23"/>
                  </a:cubicBezTo>
                  <a:cubicBezTo>
                    <a:pt x="5" y="24"/>
                    <a:pt x="8" y="24"/>
                    <a:pt x="9" y="24"/>
                  </a:cubicBezTo>
                  <a:cubicBezTo>
                    <a:pt x="10" y="25"/>
                    <a:pt x="7" y="25"/>
                    <a:pt x="5" y="26"/>
                  </a:cubicBezTo>
                  <a:cubicBezTo>
                    <a:pt x="3" y="26"/>
                    <a:pt x="4" y="29"/>
                    <a:pt x="5" y="29"/>
                  </a:cubicBezTo>
                  <a:cubicBezTo>
                    <a:pt x="6" y="30"/>
                    <a:pt x="10" y="30"/>
                    <a:pt x="10" y="30"/>
                  </a:cubicBezTo>
                  <a:cubicBezTo>
                    <a:pt x="11" y="29"/>
                    <a:pt x="14" y="30"/>
                    <a:pt x="16" y="31"/>
                  </a:cubicBezTo>
                  <a:cubicBezTo>
                    <a:pt x="18" y="31"/>
                    <a:pt x="19" y="35"/>
                    <a:pt x="20" y="36"/>
                  </a:cubicBezTo>
                  <a:cubicBezTo>
                    <a:pt x="20" y="37"/>
                    <a:pt x="20" y="40"/>
                    <a:pt x="20" y="41"/>
                  </a:cubicBezTo>
                  <a:cubicBezTo>
                    <a:pt x="20" y="42"/>
                    <a:pt x="23" y="44"/>
                    <a:pt x="24" y="43"/>
                  </a:cubicBezTo>
                  <a:cubicBezTo>
                    <a:pt x="24" y="43"/>
                    <a:pt x="24" y="45"/>
                    <a:pt x="23" y="45"/>
                  </a:cubicBezTo>
                  <a:cubicBezTo>
                    <a:pt x="22" y="45"/>
                    <a:pt x="23" y="48"/>
                    <a:pt x="24" y="49"/>
                  </a:cubicBezTo>
                  <a:cubicBezTo>
                    <a:pt x="26" y="49"/>
                    <a:pt x="25" y="51"/>
                    <a:pt x="24" y="52"/>
                  </a:cubicBezTo>
                  <a:cubicBezTo>
                    <a:pt x="23" y="53"/>
                    <a:pt x="23" y="55"/>
                    <a:pt x="22" y="56"/>
                  </a:cubicBezTo>
                  <a:cubicBezTo>
                    <a:pt x="21" y="57"/>
                    <a:pt x="26" y="64"/>
                    <a:pt x="26" y="68"/>
                  </a:cubicBezTo>
                  <a:cubicBezTo>
                    <a:pt x="26" y="71"/>
                    <a:pt x="28" y="74"/>
                    <a:pt x="29" y="74"/>
                  </a:cubicBezTo>
                  <a:cubicBezTo>
                    <a:pt x="30" y="74"/>
                    <a:pt x="33" y="75"/>
                    <a:pt x="33" y="76"/>
                  </a:cubicBezTo>
                  <a:cubicBezTo>
                    <a:pt x="34" y="77"/>
                    <a:pt x="35" y="75"/>
                    <a:pt x="36" y="75"/>
                  </a:cubicBezTo>
                  <a:cubicBezTo>
                    <a:pt x="36" y="74"/>
                    <a:pt x="37" y="72"/>
                    <a:pt x="38" y="71"/>
                  </a:cubicBezTo>
                  <a:cubicBezTo>
                    <a:pt x="39" y="69"/>
                    <a:pt x="41" y="62"/>
                    <a:pt x="42" y="61"/>
                  </a:cubicBezTo>
                  <a:cubicBezTo>
                    <a:pt x="42" y="60"/>
                    <a:pt x="46" y="61"/>
                    <a:pt x="46" y="60"/>
                  </a:cubicBezTo>
                  <a:cubicBezTo>
                    <a:pt x="47" y="60"/>
                    <a:pt x="49" y="58"/>
                    <a:pt x="50" y="57"/>
                  </a:cubicBezTo>
                  <a:cubicBezTo>
                    <a:pt x="51" y="57"/>
                    <a:pt x="56" y="55"/>
                    <a:pt x="57" y="54"/>
                  </a:cubicBezTo>
                  <a:cubicBezTo>
                    <a:pt x="58" y="53"/>
                    <a:pt x="61" y="48"/>
                    <a:pt x="62" y="48"/>
                  </a:cubicBezTo>
                  <a:cubicBezTo>
                    <a:pt x="63" y="47"/>
                    <a:pt x="61" y="47"/>
                    <a:pt x="60" y="46"/>
                  </a:cubicBezTo>
                  <a:cubicBezTo>
                    <a:pt x="59" y="45"/>
                    <a:pt x="59" y="44"/>
                    <a:pt x="60" y="44"/>
                  </a:cubicBezTo>
                  <a:cubicBezTo>
                    <a:pt x="60" y="43"/>
                    <a:pt x="64" y="44"/>
                    <a:pt x="65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360">
              <a:extLst>
                <a:ext uri="{FF2B5EF4-FFF2-40B4-BE49-F238E27FC236}">
                  <a16:creationId xmlns:a16="http://schemas.microsoft.com/office/drawing/2014/main" id="{CCBEFF4D-73D6-44C7-BAF0-309DD2AA3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2773" y="2890054"/>
              <a:ext cx="30227" cy="45341"/>
            </a:xfrm>
            <a:custGeom>
              <a:avLst/>
              <a:gdLst>
                <a:gd name="T0" fmla="*/ 10 w 13"/>
                <a:gd name="T1" fmla="*/ 1 h 19"/>
                <a:gd name="T2" fmla="*/ 6 w 13"/>
                <a:gd name="T3" fmla="*/ 3 h 19"/>
                <a:gd name="T4" fmla="*/ 2 w 13"/>
                <a:gd name="T5" fmla="*/ 2 h 19"/>
                <a:gd name="T6" fmla="*/ 0 w 13"/>
                <a:gd name="T7" fmla="*/ 7 h 19"/>
                <a:gd name="T8" fmla="*/ 2 w 13"/>
                <a:gd name="T9" fmla="*/ 11 h 19"/>
                <a:gd name="T10" fmla="*/ 7 w 13"/>
                <a:gd name="T11" fmla="*/ 10 h 19"/>
                <a:gd name="T12" fmla="*/ 6 w 13"/>
                <a:gd name="T13" fmla="*/ 14 h 19"/>
                <a:gd name="T14" fmla="*/ 8 w 13"/>
                <a:gd name="T15" fmla="*/ 17 h 19"/>
                <a:gd name="T16" fmla="*/ 11 w 13"/>
                <a:gd name="T17" fmla="*/ 19 h 19"/>
                <a:gd name="T18" fmla="*/ 13 w 13"/>
                <a:gd name="T19" fmla="*/ 17 h 19"/>
                <a:gd name="T20" fmla="*/ 13 w 13"/>
                <a:gd name="T21" fmla="*/ 5 h 19"/>
                <a:gd name="T22" fmla="*/ 13 w 13"/>
                <a:gd name="T23" fmla="*/ 5 h 19"/>
                <a:gd name="T24" fmla="*/ 10 w 1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9">
                  <a:moveTo>
                    <a:pt x="10" y="1"/>
                  </a:moveTo>
                  <a:cubicBezTo>
                    <a:pt x="9" y="0"/>
                    <a:pt x="6" y="2"/>
                    <a:pt x="6" y="3"/>
                  </a:cubicBezTo>
                  <a:cubicBezTo>
                    <a:pt x="7" y="4"/>
                    <a:pt x="4" y="1"/>
                    <a:pt x="2" y="2"/>
                  </a:cubicBezTo>
                  <a:cubicBezTo>
                    <a:pt x="0" y="3"/>
                    <a:pt x="0" y="7"/>
                    <a:pt x="0" y="7"/>
                  </a:cubicBezTo>
                  <a:cubicBezTo>
                    <a:pt x="1" y="8"/>
                    <a:pt x="2" y="10"/>
                    <a:pt x="2" y="11"/>
                  </a:cubicBezTo>
                  <a:cubicBezTo>
                    <a:pt x="2" y="11"/>
                    <a:pt x="6" y="11"/>
                    <a:pt x="7" y="10"/>
                  </a:cubicBezTo>
                  <a:cubicBezTo>
                    <a:pt x="8" y="9"/>
                    <a:pt x="7" y="13"/>
                    <a:pt x="6" y="14"/>
                  </a:cubicBezTo>
                  <a:cubicBezTo>
                    <a:pt x="6" y="15"/>
                    <a:pt x="7" y="17"/>
                    <a:pt x="8" y="17"/>
                  </a:cubicBezTo>
                  <a:cubicBezTo>
                    <a:pt x="9" y="17"/>
                    <a:pt x="10" y="19"/>
                    <a:pt x="11" y="19"/>
                  </a:cubicBezTo>
                  <a:cubicBezTo>
                    <a:pt x="12" y="19"/>
                    <a:pt x="13" y="18"/>
                    <a:pt x="13" y="1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361">
              <a:extLst>
                <a:ext uri="{FF2B5EF4-FFF2-40B4-BE49-F238E27FC236}">
                  <a16:creationId xmlns:a16="http://schemas.microsoft.com/office/drawing/2014/main" id="{35AA56B4-E75D-48CC-ACC2-E30C6BD6C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8539" y="3067639"/>
              <a:ext cx="11336" cy="18893"/>
            </a:xfrm>
            <a:custGeom>
              <a:avLst/>
              <a:gdLst>
                <a:gd name="T0" fmla="*/ 4 w 6"/>
                <a:gd name="T1" fmla="*/ 7 h 7"/>
                <a:gd name="T2" fmla="*/ 6 w 6"/>
                <a:gd name="T3" fmla="*/ 5 h 7"/>
                <a:gd name="T4" fmla="*/ 3 w 6"/>
                <a:gd name="T5" fmla="*/ 0 h 7"/>
                <a:gd name="T6" fmla="*/ 1 w 6"/>
                <a:gd name="T7" fmla="*/ 3 h 7"/>
                <a:gd name="T8" fmla="*/ 0 w 6"/>
                <a:gd name="T9" fmla="*/ 6 h 7"/>
                <a:gd name="T10" fmla="*/ 4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4" y="7"/>
                  </a:moveTo>
                  <a:cubicBezTo>
                    <a:pt x="5" y="7"/>
                    <a:pt x="6" y="6"/>
                    <a:pt x="6" y="5"/>
                  </a:cubicBezTo>
                  <a:cubicBezTo>
                    <a:pt x="6" y="4"/>
                    <a:pt x="4" y="0"/>
                    <a:pt x="3" y="0"/>
                  </a:cubicBezTo>
                  <a:cubicBezTo>
                    <a:pt x="3" y="0"/>
                    <a:pt x="2" y="3"/>
                    <a:pt x="1" y="3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0" y="7"/>
                    <a:pt x="3" y="7"/>
                    <a:pt x="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362">
              <a:extLst>
                <a:ext uri="{FF2B5EF4-FFF2-40B4-BE49-F238E27FC236}">
                  <a16:creationId xmlns:a16="http://schemas.microsoft.com/office/drawing/2014/main" id="{74C43611-8F24-41A6-80FE-74B9886BA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425" y="2992070"/>
              <a:ext cx="37784" cy="26450"/>
            </a:xfrm>
            <a:custGeom>
              <a:avLst/>
              <a:gdLst>
                <a:gd name="T0" fmla="*/ 5 w 15"/>
                <a:gd name="T1" fmla="*/ 9 h 11"/>
                <a:gd name="T2" fmla="*/ 8 w 15"/>
                <a:gd name="T3" fmla="*/ 11 h 11"/>
                <a:gd name="T4" fmla="*/ 13 w 15"/>
                <a:gd name="T5" fmla="*/ 9 h 11"/>
                <a:gd name="T6" fmla="*/ 14 w 15"/>
                <a:gd name="T7" fmla="*/ 3 h 11"/>
                <a:gd name="T8" fmla="*/ 8 w 15"/>
                <a:gd name="T9" fmla="*/ 2 h 11"/>
                <a:gd name="T10" fmla="*/ 3 w 15"/>
                <a:gd name="T11" fmla="*/ 0 h 11"/>
                <a:gd name="T12" fmla="*/ 1 w 15"/>
                <a:gd name="T13" fmla="*/ 4 h 11"/>
                <a:gd name="T14" fmla="*/ 2 w 15"/>
                <a:gd name="T15" fmla="*/ 4 h 11"/>
                <a:gd name="T16" fmla="*/ 1 w 15"/>
                <a:gd name="T17" fmla="*/ 7 h 11"/>
                <a:gd name="T18" fmla="*/ 5 w 15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1">
                  <a:moveTo>
                    <a:pt x="5" y="9"/>
                  </a:moveTo>
                  <a:cubicBezTo>
                    <a:pt x="5" y="10"/>
                    <a:pt x="7" y="11"/>
                    <a:pt x="8" y="11"/>
                  </a:cubicBezTo>
                  <a:cubicBezTo>
                    <a:pt x="9" y="10"/>
                    <a:pt x="12" y="9"/>
                    <a:pt x="13" y="9"/>
                  </a:cubicBezTo>
                  <a:cubicBezTo>
                    <a:pt x="14" y="9"/>
                    <a:pt x="15" y="4"/>
                    <a:pt x="14" y="3"/>
                  </a:cubicBezTo>
                  <a:cubicBezTo>
                    <a:pt x="14" y="2"/>
                    <a:pt x="9" y="2"/>
                    <a:pt x="8" y="2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2" y="0"/>
                    <a:pt x="2" y="3"/>
                    <a:pt x="1" y="4"/>
                  </a:cubicBezTo>
                  <a:cubicBezTo>
                    <a:pt x="0" y="4"/>
                    <a:pt x="1" y="5"/>
                    <a:pt x="2" y="4"/>
                  </a:cubicBezTo>
                  <a:cubicBezTo>
                    <a:pt x="2" y="4"/>
                    <a:pt x="2" y="6"/>
                    <a:pt x="1" y="7"/>
                  </a:cubicBezTo>
                  <a:cubicBezTo>
                    <a:pt x="1" y="7"/>
                    <a:pt x="4" y="8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363">
              <a:extLst>
                <a:ext uri="{FF2B5EF4-FFF2-40B4-BE49-F238E27FC236}">
                  <a16:creationId xmlns:a16="http://schemas.microsoft.com/office/drawing/2014/main" id="{A3267539-8834-4FAD-B038-27B672F0A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8056" y="3007184"/>
              <a:ext cx="22671" cy="15114"/>
            </a:xfrm>
            <a:custGeom>
              <a:avLst/>
              <a:gdLst>
                <a:gd name="T0" fmla="*/ 1 w 10"/>
                <a:gd name="T1" fmla="*/ 2 h 6"/>
                <a:gd name="T2" fmla="*/ 2 w 10"/>
                <a:gd name="T3" fmla="*/ 6 h 6"/>
                <a:gd name="T4" fmla="*/ 7 w 10"/>
                <a:gd name="T5" fmla="*/ 2 h 6"/>
                <a:gd name="T6" fmla="*/ 9 w 10"/>
                <a:gd name="T7" fmla="*/ 3 h 6"/>
                <a:gd name="T8" fmla="*/ 4 w 10"/>
                <a:gd name="T9" fmla="*/ 0 h 6"/>
                <a:gd name="T10" fmla="*/ 1 w 10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" y="2"/>
                  </a:moveTo>
                  <a:cubicBezTo>
                    <a:pt x="0" y="3"/>
                    <a:pt x="0" y="6"/>
                    <a:pt x="2" y="6"/>
                  </a:cubicBezTo>
                  <a:cubicBezTo>
                    <a:pt x="3" y="6"/>
                    <a:pt x="5" y="1"/>
                    <a:pt x="7" y="2"/>
                  </a:cubicBezTo>
                  <a:cubicBezTo>
                    <a:pt x="8" y="3"/>
                    <a:pt x="10" y="4"/>
                    <a:pt x="9" y="3"/>
                  </a:cubicBezTo>
                  <a:cubicBezTo>
                    <a:pt x="9" y="3"/>
                    <a:pt x="4" y="1"/>
                    <a:pt x="4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364">
              <a:extLst>
                <a:ext uri="{FF2B5EF4-FFF2-40B4-BE49-F238E27FC236}">
                  <a16:creationId xmlns:a16="http://schemas.microsoft.com/office/drawing/2014/main" id="{074ECA7B-EB0C-4211-8335-149153E4F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40" y="3264117"/>
              <a:ext cx="11336" cy="3780"/>
            </a:xfrm>
            <a:custGeom>
              <a:avLst/>
              <a:gdLst>
                <a:gd name="T0" fmla="*/ 0 w 4"/>
                <a:gd name="T1" fmla="*/ 2 h 3"/>
                <a:gd name="T2" fmla="*/ 4 w 4"/>
                <a:gd name="T3" fmla="*/ 2 h 3"/>
                <a:gd name="T4" fmla="*/ 3 w 4"/>
                <a:gd name="T5" fmla="*/ 0 h 3"/>
                <a:gd name="T6" fmla="*/ 0 w 4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cubicBezTo>
                    <a:pt x="0" y="3"/>
                    <a:pt x="3" y="3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365">
              <a:extLst>
                <a:ext uri="{FF2B5EF4-FFF2-40B4-BE49-F238E27FC236}">
                  <a16:creationId xmlns:a16="http://schemas.microsoft.com/office/drawing/2014/main" id="{7A552027-03F3-4C71-ABC1-E6BBFA930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1606" y="3241447"/>
              <a:ext cx="56678" cy="26450"/>
            </a:xfrm>
            <a:custGeom>
              <a:avLst/>
              <a:gdLst>
                <a:gd name="T0" fmla="*/ 15 w 24"/>
                <a:gd name="T1" fmla="*/ 7 h 12"/>
                <a:gd name="T2" fmla="*/ 16 w 24"/>
                <a:gd name="T3" fmla="*/ 9 h 12"/>
                <a:gd name="T4" fmla="*/ 20 w 24"/>
                <a:gd name="T5" fmla="*/ 11 h 12"/>
                <a:gd name="T6" fmla="*/ 22 w 24"/>
                <a:gd name="T7" fmla="*/ 11 h 12"/>
                <a:gd name="T8" fmla="*/ 24 w 24"/>
                <a:gd name="T9" fmla="*/ 11 h 12"/>
                <a:gd name="T10" fmla="*/ 24 w 24"/>
                <a:gd name="T11" fmla="*/ 8 h 12"/>
                <a:gd name="T12" fmla="*/ 21 w 24"/>
                <a:gd name="T13" fmla="*/ 6 h 12"/>
                <a:gd name="T14" fmla="*/ 17 w 24"/>
                <a:gd name="T15" fmla="*/ 4 h 12"/>
                <a:gd name="T16" fmla="*/ 13 w 24"/>
                <a:gd name="T17" fmla="*/ 2 h 12"/>
                <a:gd name="T18" fmla="*/ 4 w 24"/>
                <a:gd name="T19" fmla="*/ 0 h 12"/>
                <a:gd name="T20" fmla="*/ 0 w 24"/>
                <a:gd name="T21" fmla="*/ 3 h 12"/>
                <a:gd name="T22" fmla="*/ 4 w 24"/>
                <a:gd name="T23" fmla="*/ 4 h 12"/>
                <a:gd name="T24" fmla="*/ 10 w 24"/>
                <a:gd name="T25" fmla="*/ 5 h 12"/>
                <a:gd name="T26" fmla="*/ 15 w 24"/>
                <a:gd name="T2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2">
                  <a:moveTo>
                    <a:pt x="15" y="7"/>
                  </a:moveTo>
                  <a:cubicBezTo>
                    <a:pt x="16" y="6"/>
                    <a:pt x="15" y="9"/>
                    <a:pt x="16" y="9"/>
                  </a:cubicBezTo>
                  <a:cubicBezTo>
                    <a:pt x="16" y="10"/>
                    <a:pt x="19" y="11"/>
                    <a:pt x="20" y="11"/>
                  </a:cubicBezTo>
                  <a:cubicBezTo>
                    <a:pt x="20" y="12"/>
                    <a:pt x="21" y="11"/>
                    <a:pt x="22" y="11"/>
                  </a:cubicBezTo>
                  <a:cubicBezTo>
                    <a:pt x="22" y="11"/>
                    <a:pt x="23" y="11"/>
                    <a:pt x="24" y="11"/>
                  </a:cubicBezTo>
                  <a:cubicBezTo>
                    <a:pt x="24" y="11"/>
                    <a:pt x="24" y="10"/>
                    <a:pt x="24" y="8"/>
                  </a:cubicBezTo>
                  <a:cubicBezTo>
                    <a:pt x="23" y="7"/>
                    <a:pt x="22" y="6"/>
                    <a:pt x="21" y="6"/>
                  </a:cubicBezTo>
                  <a:cubicBezTo>
                    <a:pt x="19" y="6"/>
                    <a:pt x="17" y="4"/>
                    <a:pt x="17" y="4"/>
                  </a:cubicBezTo>
                  <a:cubicBezTo>
                    <a:pt x="16" y="4"/>
                    <a:pt x="13" y="2"/>
                    <a:pt x="13" y="2"/>
                  </a:cubicBezTo>
                  <a:cubicBezTo>
                    <a:pt x="12" y="1"/>
                    <a:pt x="6" y="0"/>
                    <a:pt x="4" y="0"/>
                  </a:cubicBezTo>
                  <a:cubicBezTo>
                    <a:pt x="3" y="0"/>
                    <a:pt x="0" y="2"/>
                    <a:pt x="0" y="3"/>
                  </a:cubicBezTo>
                  <a:cubicBezTo>
                    <a:pt x="0" y="4"/>
                    <a:pt x="3" y="4"/>
                    <a:pt x="4" y="4"/>
                  </a:cubicBezTo>
                  <a:cubicBezTo>
                    <a:pt x="5" y="3"/>
                    <a:pt x="10" y="4"/>
                    <a:pt x="10" y="5"/>
                  </a:cubicBezTo>
                  <a:cubicBezTo>
                    <a:pt x="11" y="6"/>
                    <a:pt x="13" y="7"/>
                    <a:pt x="1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366">
              <a:extLst>
                <a:ext uri="{FF2B5EF4-FFF2-40B4-BE49-F238E27FC236}">
                  <a16:creationId xmlns:a16="http://schemas.microsoft.com/office/drawing/2014/main" id="{6465A10E-D5D8-47AB-85DD-8B82B7AE0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276" y="3264117"/>
              <a:ext cx="7557" cy="3780"/>
            </a:xfrm>
            <a:custGeom>
              <a:avLst/>
              <a:gdLst>
                <a:gd name="T0" fmla="*/ 0 w 4"/>
                <a:gd name="T1" fmla="*/ 1 h 2"/>
                <a:gd name="T2" fmla="*/ 2 w 4"/>
                <a:gd name="T3" fmla="*/ 2 h 2"/>
                <a:gd name="T4" fmla="*/ 3 w 4"/>
                <a:gd name="T5" fmla="*/ 2 h 2"/>
                <a:gd name="T6" fmla="*/ 3 w 4"/>
                <a:gd name="T7" fmla="*/ 1 h 2"/>
                <a:gd name="T8" fmla="*/ 0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1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367">
              <a:extLst>
                <a:ext uri="{FF2B5EF4-FFF2-40B4-BE49-F238E27FC236}">
                  <a16:creationId xmlns:a16="http://schemas.microsoft.com/office/drawing/2014/main" id="{5BE025B0-E6E2-47CC-8A04-7E2C2F4E5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276" y="3233890"/>
              <a:ext cx="3780" cy="3780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2 h 3"/>
                <a:gd name="T4" fmla="*/ 1 w 2"/>
                <a:gd name="T5" fmla="*/ 3 h 3"/>
                <a:gd name="T6" fmla="*/ 2 w 2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2" y="1"/>
                    <a:pt x="2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368">
              <a:extLst>
                <a:ext uri="{FF2B5EF4-FFF2-40B4-BE49-F238E27FC236}">
                  <a16:creationId xmlns:a16="http://schemas.microsoft.com/office/drawing/2014/main" id="{78219C1A-046E-4C6B-9125-AAC40A4F0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613" y="3233890"/>
              <a:ext cx="7557" cy="3780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0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3" y="2"/>
                    <a:pt x="3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369">
              <a:extLst>
                <a:ext uri="{FF2B5EF4-FFF2-40B4-BE49-F238E27FC236}">
                  <a16:creationId xmlns:a16="http://schemas.microsoft.com/office/drawing/2014/main" id="{B53370C4-9081-4F20-AC0E-AF117FABE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6947" y="3237669"/>
              <a:ext cx="7557" cy="11336"/>
            </a:xfrm>
            <a:custGeom>
              <a:avLst/>
              <a:gdLst>
                <a:gd name="T0" fmla="*/ 3 w 4"/>
                <a:gd name="T1" fmla="*/ 5 h 5"/>
                <a:gd name="T2" fmla="*/ 4 w 4"/>
                <a:gd name="T3" fmla="*/ 3 h 5"/>
                <a:gd name="T4" fmla="*/ 1 w 4"/>
                <a:gd name="T5" fmla="*/ 0 h 5"/>
                <a:gd name="T6" fmla="*/ 0 w 4"/>
                <a:gd name="T7" fmla="*/ 2 h 5"/>
                <a:gd name="T8" fmla="*/ 1 w 4"/>
                <a:gd name="T9" fmla="*/ 3 h 5"/>
                <a:gd name="T10" fmla="*/ 1 w 4"/>
                <a:gd name="T11" fmla="*/ 4 h 5"/>
                <a:gd name="T12" fmla="*/ 3 w 4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3" y="5"/>
                  </a:moveTo>
                  <a:cubicBezTo>
                    <a:pt x="4" y="4"/>
                    <a:pt x="4" y="3"/>
                    <a:pt x="4" y="3"/>
                  </a:cubicBezTo>
                  <a:cubicBezTo>
                    <a:pt x="3" y="3"/>
                    <a:pt x="2" y="1"/>
                    <a:pt x="1" y="0"/>
                  </a:cubicBezTo>
                  <a:cubicBezTo>
                    <a:pt x="0" y="0"/>
                    <a:pt x="0" y="2"/>
                    <a:pt x="0" y="2"/>
                  </a:cubicBezTo>
                  <a:cubicBezTo>
                    <a:pt x="0" y="3"/>
                    <a:pt x="0" y="4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5"/>
                    <a:pt x="2" y="5"/>
                    <a:pt x="3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370">
              <a:extLst>
                <a:ext uri="{FF2B5EF4-FFF2-40B4-BE49-F238E27FC236}">
                  <a16:creationId xmlns:a16="http://schemas.microsoft.com/office/drawing/2014/main" id="{5B63EE34-A812-4AF6-8B6A-2FF164A6E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40" y="2927838"/>
              <a:ext cx="3780" cy="378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371">
              <a:extLst>
                <a:ext uri="{FF2B5EF4-FFF2-40B4-BE49-F238E27FC236}">
                  <a16:creationId xmlns:a16="http://schemas.microsoft.com/office/drawing/2014/main" id="{C7DE58C4-AC7B-4A9C-8095-B65EA982D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8738" y="3078975"/>
              <a:ext cx="3780" cy="3780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37" name="그룹 436">
            <a:extLst>
              <a:ext uri="{FF2B5EF4-FFF2-40B4-BE49-F238E27FC236}">
                <a16:creationId xmlns:a16="http://schemas.microsoft.com/office/drawing/2014/main" id="{5363CDEF-705C-44BF-BE35-B825D0436D31}"/>
              </a:ext>
            </a:extLst>
          </p:cNvPr>
          <p:cNvGrpSpPr/>
          <p:nvPr/>
        </p:nvGrpSpPr>
        <p:grpSpPr>
          <a:xfrm rot="19710711">
            <a:off x="8832051" y="3289052"/>
            <a:ext cx="543810" cy="407858"/>
            <a:chOff x="3342938" y="5307623"/>
            <a:chExt cx="543810" cy="407858"/>
          </a:xfrm>
        </p:grpSpPr>
        <p:sp>
          <p:nvSpPr>
            <p:cNvPr id="438" name="Rectangle 1282">
              <a:extLst>
                <a:ext uri="{FF2B5EF4-FFF2-40B4-BE49-F238E27FC236}">
                  <a16:creationId xmlns:a16="http://schemas.microsoft.com/office/drawing/2014/main" id="{AB088E41-2F86-4819-9775-1DB1063E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938" y="5307623"/>
              <a:ext cx="543810" cy="4078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Freeform 1283">
              <a:extLst>
                <a:ext uri="{FF2B5EF4-FFF2-40B4-BE49-F238E27FC236}">
                  <a16:creationId xmlns:a16="http://schemas.microsoft.com/office/drawing/2014/main" id="{9E2F59B0-3855-4F61-A2AB-E90AD3445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194" y="5357057"/>
              <a:ext cx="457295" cy="216289"/>
            </a:xfrm>
            <a:custGeom>
              <a:avLst/>
              <a:gdLst>
                <a:gd name="T0" fmla="*/ 0 w 74"/>
                <a:gd name="T1" fmla="*/ 0 h 35"/>
                <a:gd name="T2" fmla="*/ 0 w 74"/>
                <a:gd name="T3" fmla="*/ 29 h 35"/>
                <a:gd name="T4" fmla="*/ 14 w 74"/>
                <a:gd name="T5" fmla="*/ 11 h 35"/>
                <a:gd name="T6" fmla="*/ 27 w 74"/>
                <a:gd name="T7" fmla="*/ 29 h 35"/>
                <a:gd name="T8" fmla="*/ 36 w 74"/>
                <a:gd name="T9" fmla="*/ 17 h 35"/>
                <a:gd name="T10" fmla="*/ 47 w 74"/>
                <a:gd name="T11" fmla="*/ 32 h 35"/>
                <a:gd name="T12" fmla="*/ 49 w 74"/>
                <a:gd name="T13" fmla="*/ 35 h 35"/>
                <a:gd name="T14" fmla="*/ 74 w 74"/>
                <a:gd name="T15" fmla="*/ 35 h 35"/>
                <a:gd name="T16" fmla="*/ 74 w 74"/>
                <a:gd name="T17" fmla="*/ 0 h 35"/>
                <a:gd name="T18" fmla="*/ 0 w 7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35">
                  <a:moveTo>
                    <a:pt x="0" y="0"/>
                  </a:moveTo>
                  <a:lnTo>
                    <a:pt x="0" y="29"/>
                  </a:lnTo>
                  <a:lnTo>
                    <a:pt x="14" y="11"/>
                  </a:lnTo>
                  <a:lnTo>
                    <a:pt x="27" y="29"/>
                  </a:lnTo>
                  <a:lnTo>
                    <a:pt x="36" y="17"/>
                  </a:lnTo>
                  <a:lnTo>
                    <a:pt x="47" y="32"/>
                  </a:lnTo>
                  <a:lnTo>
                    <a:pt x="49" y="35"/>
                  </a:lnTo>
                  <a:lnTo>
                    <a:pt x="74" y="35"/>
                  </a:lnTo>
                  <a:lnTo>
                    <a:pt x="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40" name="Oval 1284">
              <a:extLst>
                <a:ext uri="{FF2B5EF4-FFF2-40B4-BE49-F238E27FC236}">
                  <a16:creationId xmlns:a16="http://schemas.microsoft.com/office/drawing/2014/main" id="{D060F3AE-1E16-4F69-A88D-4B68DFA8A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181" y="5400313"/>
              <a:ext cx="80337" cy="741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12" name="Freeform 1896">
            <a:extLst>
              <a:ext uri="{FF2B5EF4-FFF2-40B4-BE49-F238E27FC236}">
                <a16:creationId xmlns:a16="http://schemas.microsoft.com/office/drawing/2014/main" id="{B09693D0-5C38-4A71-86EF-02282A2F11E0}"/>
              </a:ext>
            </a:extLst>
          </p:cNvPr>
          <p:cNvSpPr>
            <a:spLocks/>
          </p:cNvSpPr>
          <p:nvPr/>
        </p:nvSpPr>
        <p:spPr bwMode="auto">
          <a:xfrm flipH="1">
            <a:off x="9483454" y="3812543"/>
            <a:ext cx="1670385" cy="565348"/>
          </a:xfrm>
          <a:custGeom>
            <a:avLst/>
            <a:gdLst>
              <a:gd name="T0" fmla="*/ 67 w 106"/>
              <a:gd name="T1" fmla="*/ 0 h 35"/>
              <a:gd name="T2" fmla="*/ 44 w 106"/>
              <a:gd name="T3" fmla="*/ 12 h 35"/>
              <a:gd name="T4" fmla="*/ 36 w 106"/>
              <a:gd name="T5" fmla="*/ 10 h 35"/>
              <a:gd name="T6" fmla="*/ 17 w 106"/>
              <a:gd name="T7" fmla="*/ 24 h 35"/>
              <a:gd name="T8" fmla="*/ 12 w 106"/>
              <a:gd name="T9" fmla="*/ 23 h 35"/>
              <a:gd name="T10" fmla="*/ 0 w 106"/>
              <a:gd name="T11" fmla="*/ 35 h 35"/>
              <a:gd name="T12" fmla="*/ 103 w 106"/>
              <a:gd name="T13" fmla="*/ 35 h 35"/>
              <a:gd name="T14" fmla="*/ 106 w 106"/>
              <a:gd name="T15" fmla="*/ 27 h 35"/>
              <a:gd name="T16" fmla="*/ 94 w 106"/>
              <a:gd name="T17" fmla="*/ 14 h 35"/>
              <a:gd name="T18" fmla="*/ 91 w 106"/>
              <a:gd name="T19" fmla="*/ 14 h 35"/>
              <a:gd name="T20" fmla="*/ 67 w 106"/>
              <a:gd name="T21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" h="35">
                <a:moveTo>
                  <a:pt x="67" y="0"/>
                </a:moveTo>
                <a:cubicBezTo>
                  <a:pt x="58" y="0"/>
                  <a:pt x="49" y="4"/>
                  <a:pt x="44" y="12"/>
                </a:cubicBezTo>
                <a:cubicBezTo>
                  <a:pt x="42" y="11"/>
                  <a:pt x="39" y="10"/>
                  <a:pt x="36" y="10"/>
                </a:cubicBezTo>
                <a:cubicBezTo>
                  <a:pt x="27" y="10"/>
                  <a:pt x="20" y="16"/>
                  <a:pt x="17" y="24"/>
                </a:cubicBezTo>
                <a:cubicBezTo>
                  <a:pt x="16" y="24"/>
                  <a:pt x="14" y="23"/>
                  <a:pt x="12" y="23"/>
                </a:cubicBezTo>
                <a:cubicBezTo>
                  <a:pt x="6" y="23"/>
                  <a:pt x="0" y="28"/>
                  <a:pt x="0" y="35"/>
                </a:cubicBezTo>
                <a:cubicBezTo>
                  <a:pt x="103" y="35"/>
                  <a:pt x="103" y="35"/>
                  <a:pt x="103" y="35"/>
                </a:cubicBezTo>
                <a:cubicBezTo>
                  <a:pt x="105" y="33"/>
                  <a:pt x="106" y="30"/>
                  <a:pt x="106" y="27"/>
                </a:cubicBezTo>
                <a:cubicBezTo>
                  <a:pt x="106" y="20"/>
                  <a:pt x="101" y="14"/>
                  <a:pt x="94" y="14"/>
                </a:cubicBezTo>
                <a:cubicBezTo>
                  <a:pt x="93" y="14"/>
                  <a:pt x="92" y="14"/>
                  <a:pt x="91" y="14"/>
                </a:cubicBezTo>
                <a:cubicBezTo>
                  <a:pt x="87" y="6"/>
                  <a:pt x="78" y="0"/>
                  <a:pt x="67" y="0"/>
                </a:cubicBezTo>
              </a:path>
            </a:pathLst>
          </a:custGeom>
          <a:gradFill flip="none" rotWithShape="1">
            <a:gsLst>
              <a:gs pos="100000">
                <a:schemeClr val="bg2">
                  <a:alpha val="95000"/>
                </a:schemeClr>
              </a:gs>
              <a:gs pos="13000">
                <a:schemeClr val="accent3">
                  <a:alpha val="56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11" name="Freeform 1896">
            <a:extLst>
              <a:ext uri="{FF2B5EF4-FFF2-40B4-BE49-F238E27FC236}">
                <a16:creationId xmlns:a16="http://schemas.microsoft.com/office/drawing/2014/main" id="{08E079AA-7340-45C6-9447-67D72B8ADADB}"/>
              </a:ext>
            </a:extLst>
          </p:cNvPr>
          <p:cNvSpPr>
            <a:spLocks/>
          </p:cNvSpPr>
          <p:nvPr/>
        </p:nvSpPr>
        <p:spPr bwMode="auto">
          <a:xfrm flipH="1">
            <a:off x="6276279" y="2955764"/>
            <a:ext cx="871286" cy="294890"/>
          </a:xfrm>
          <a:custGeom>
            <a:avLst/>
            <a:gdLst>
              <a:gd name="T0" fmla="*/ 67 w 106"/>
              <a:gd name="T1" fmla="*/ 0 h 35"/>
              <a:gd name="T2" fmla="*/ 44 w 106"/>
              <a:gd name="T3" fmla="*/ 12 h 35"/>
              <a:gd name="T4" fmla="*/ 36 w 106"/>
              <a:gd name="T5" fmla="*/ 10 h 35"/>
              <a:gd name="T6" fmla="*/ 17 w 106"/>
              <a:gd name="T7" fmla="*/ 24 h 35"/>
              <a:gd name="T8" fmla="*/ 12 w 106"/>
              <a:gd name="T9" fmla="*/ 23 h 35"/>
              <a:gd name="T10" fmla="*/ 0 w 106"/>
              <a:gd name="T11" fmla="*/ 35 h 35"/>
              <a:gd name="T12" fmla="*/ 103 w 106"/>
              <a:gd name="T13" fmla="*/ 35 h 35"/>
              <a:gd name="T14" fmla="*/ 106 w 106"/>
              <a:gd name="T15" fmla="*/ 27 h 35"/>
              <a:gd name="T16" fmla="*/ 94 w 106"/>
              <a:gd name="T17" fmla="*/ 14 h 35"/>
              <a:gd name="T18" fmla="*/ 91 w 106"/>
              <a:gd name="T19" fmla="*/ 14 h 35"/>
              <a:gd name="T20" fmla="*/ 67 w 106"/>
              <a:gd name="T21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" h="35">
                <a:moveTo>
                  <a:pt x="67" y="0"/>
                </a:moveTo>
                <a:cubicBezTo>
                  <a:pt x="58" y="0"/>
                  <a:pt x="49" y="4"/>
                  <a:pt x="44" y="12"/>
                </a:cubicBezTo>
                <a:cubicBezTo>
                  <a:pt x="42" y="11"/>
                  <a:pt x="39" y="10"/>
                  <a:pt x="36" y="10"/>
                </a:cubicBezTo>
                <a:cubicBezTo>
                  <a:pt x="27" y="10"/>
                  <a:pt x="20" y="16"/>
                  <a:pt x="17" y="24"/>
                </a:cubicBezTo>
                <a:cubicBezTo>
                  <a:pt x="16" y="24"/>
                  <a:pt x="14" y="23"/>
                  <a:pt x="12" y="23"/>
                </a:cubicBezTo>
                <a:cubicBezTo>
                  <a:pt x="6" y="23"/>
                  <a:pt x="0" y="28"/>
                  <a:pt x="0" y="35"/>
                </a:cubicBezTo>
                <a:cubicBezTo>
                  <a:pt x="103" y="35"/>
                  <a:pt x="103" y="35"/>
                  <a:pt x="103" y="35"/>
                </a:cubicBezTo>
                <a:cubicBezTo>
                  <a:pt x="105" y="33"/>
                  <a:pt x="106" y="30"/>
                  <a:pt x="106" y="27"/>
                </a:cubicBezTo>
                <a:cubicBezTo>
                  <a:pt x="106" y="20"/>
                  <a:pt x="101" y="14"/>
                  <a:pt x="94" y="14"/>
                </a:cubicBezTo>
                <a:cubicBezTo>
                  <a:pt x="93" y="14"/>
                  <a:pt x="92" y="14"/>
                  <a:pt x="91" y="14"/>
                </a:cubicBezTo>
                <a:cubicBezTo>
                  <a:pt x="87" y="6"/>
                  <a:pt x="78" y="0"/>
                  <a:pt x="67" y="0"/>
                </a:cubicBezTo>
              </a:path>
            </a:pathLst>
          </a:custGeom>
          <a:gradFill flip="none" rotWithShape="1">
            <a:gsLst>
              <a:gs pos="100000">
                <a:schemeClr val="bg2">
                  <a:alpha val="95000"/>
                </a:schemeClr>
              </a:gs>
              <a:gs pos="13000">
                <a:schemeClr val="accent3">
                  <a:alpha val="56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8" name="Freeform 2255">
            <a:extLst>
              <a:ext uri="{FF2B5EF4-FFF2-40B4-BE49-F238E27FC236}">
                <a16:creationId xmlns:a16="http://schemas.microsoft.com/office/drawing/2014/main" id="{14D97755-3197-4E5B-B697-9AFD51A0758B}"/>
              </a:ext>
            </a:extLst>
          </p:cNvPr>
          <p:cNvSpPr>
            <a:spLocks/>
          </p:cNvSpPr>
          <p:nvPr/>
        </p:nvSpPr>
        <p:spPr bwMode="auto">
          <a:xfrm>
            <a:off x="10229927" y="2466716"/>
            <a:ext cx="283383" cy="483639"/>
          </a:xfrm>
          <a:custGeom>
            <a:avLst/>
            <a:gdLst>
              <a:gd name="T0" fmla="*/ 44 w 122"/>
              <a:gd name="T1" fmla="*/ 175 h 208"/>
              <a:gd name="T2" fmla="*/ 74 w 122"/>
              <a:gd name="T3" fmla="*/ 165 h 208"/>
              <a:gd name="T4" fmla="*/ 84 w 122"/>
              <a:gd name="T5" fmla="*/ 140 h 208"/>
              <a:gd name="T6" fmla="*/ 72 w 122"/>
              <a:gd name="T7" fmla="*/ 114 h 208"/>
              <a:gd name="T8" fmla="*/ 38 w 122"/>
              <a:gd name="T9" fmla="*/ 106 h 208"/>
              <a:gd name="T10" fmla="*/ 15 w 122"/>
              <a:gd name="T11" fmla="*/ 107 h 208"/>
              <a:gd name="T12" fmla="*/ 15 w 122"/>
              <a:gd name="T13" fmla="*/ 0 h 208"/>
              <a:gd name="T14" fmla="*/ 115 w 122"/>
              <a:gd name="T15" fmla="*/ 0 h 208"/>
              <a:gd name="T16" fmla="*/ 115 w 122"/>
              <a:gd name="T17" fmla="*/ 36 h 208"/>
              <a:gd name="T18" fmla="*/ 47 w 122"/>
              <a:gd name="T19" fmla="*/ 36 h 208"/>
              <a:gd name="T20" fmla="*/ 47 w 122"/>
              <a:gd name="T21" fmla="*/ 75 h 208"/>
              <a:gd name="T22" fmla="*/ 59 w 122"/>
              <a:gd name="T23" fmla="*/ 74 h 208"/>
              <a:gd name="T24" fmla="*/ 85 w 122"/>
              <a:gd name="T25" fmla="*/ 79 h 208"/>
              <a:gd name="T26" fmla="*/ 105 w 122"/>
              <a:gd name="T27" fmla="*/ 92 h 208"/>
              <a:gd name="T28" fmla="*/ 117 w 122"/>
              <a:gd name="T29" fmla="*/ 112 h 208"/>
              <a:gd name="T30" fmla="*/ 122 w 122"/>
              <a:gd name="T31" fmla="*/ 139 h 208"/>
              <a:gd name="T32" fmla="*/ 116 w 122"/>
              <a:gd name="T33" fmla="*/ 169 h 208"/>
              <a:gd name="T34" fmla="*/ 100 w 122"/>
              <a:gd name="T35" fmla="*/ 191 h 208"/>
              <a:gd name="T36" fmla="*/ 75 w 122"/>
              <a:gd name="T37" fmla="*/ 204 h 208"/>
              <a:gd name="T38" fmla="*/ 45 w 122"/>
              <a:gd name="T39" fmla="*/ 208 h 208"/>
              <a:gd name="T40" fmla="*/ 20 w 122"/>
              <a:gd name="T41" fmla="*/ 206 h 208"/>
              <a:gd name="T42" fmla="*/ 0 w 122"/>
              <a:gd name="T43" fmla="*/ 200 h 208"/>
              <a:gd name="T44" fmla="*/ 10 w 122"/>
              <a:gd name="T45" fmla="*/ 169 h 208"/>
              <a:gd name="T46" fmla="*/ 25 w 122"/>
              <a:gd name="T47" fmla="*/ 173 h 208"/>
              <a:gd name="T48" fmla="*/ 44 w 122"/>
              <a:gd name="T49" fmla="*/ 17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2" h="208">
                <a:moveTo>
                  <a:pt x="44" y="175"/>
                </a:moveTo>
                <a:cubicBezTo>
                  <a:pt x="57" y="175"/>
                  <a:pt x="67" y="172"/>
                  <a:pt x="74" y="165"/>
                </a:cubicBezTo>
                <a:cubicBezTo>
                  <a:pt x="81" y="159"/>
                  <a:pt x="84" y="151"/>
                  <a:pt x="84" y="140"/>
                </a:cubicBezTo>
                <a:cubicBezTo>
                  <a:pt x="84" y="128"/>
                  <a:pt x="80" y="120"/>
                  <a:pt x="72" y="114"/>
                </a:cubicBezTo>
                <a:cubicBezTo>
                  <a:pt x="64" y="109"/>
                  <a:pt x="53" y="106"/>
                  <a:pt x="38" y="106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15" y="0"/>
                  <a:pt x="15" y="0"/>
                  <a:pt x="1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5" y="36"/>
                  <a:pt x="115" y="36"/>
                  <a:pt x="115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75"/>
                  <a:pt x="47" y="75"/>
                  <a:pt x="47" y="75"/>
                </a:cubicBezTo>
                <a:cubicBezTo>
                  <a:pt x="59" y="74"/>
                  <a:pt x="59" y="74"/>
                  <a:pt x="59" y="74"/>
                </a:cubicBezTo>
                <a:cubicBezTo>
                  <a:pt x="69" y="74"/>
                  <a:pt x="78" y="76"/>
                  <a:pt x="85" y="79"/>
                </a:cubicBezTo>
                <a:cubicBezTo>
                  <a:pt x="93" y="82"/>
                  <a:pt x="100" y="87"/>
                  <a:pt x="105" y="92"/>
                </a:cubicBezTo>
                <a:cubicBezTo>
                  <a:pt x="110" y="98"/>
                  <a:pt x="115" y="104"/>
                  <a:pt x="117" y="112"/>
                </a:cubicBezTo>
                <a:cubicBezTo>
                  <a:pt x="120" y="120"/>
                  <a:pt x="122" y="129"/>
                  <a:pt x="122" y="139"/>
                </a:cubicBezTo>
                <a:cubicBezTo>
                  <a:pt x="122" y="150"/>
                  <a:pt x="120" y="160"/>
                  <a:pt x="116" y="169"/>
                </a:cubicBezTo>
                <a:cubicBezTo>
                  <a:pt x="112" y="178"/>
                  <a:pt x="107" y="185"/>
                  <a:pt x="100" y="191"/>
                </a:cubicBezTo>
                <a:cubicBezTo>
                  <a:pt x="93" y="197"/>
                  <a:pt x="85" y="201"/>
                  <a:pt x="75" y="204"/>
                </a:cubicBezTo>
                <a:cubicBezTo>
                  <a:pt x="66" y="207"/>
                  <a:pt x="56" y="208"/>
                  <a:pt x="45" y="208"/>
                </a:cubicBezTo>
                <a:cubicBezTo>
                  <a:pt x="36" y="208"/>
                  <a:pt x="28" y="208"/>
                  <a:pt x="20" y="206"/>
                </a:cubicBezTo>
                <a:cubicBezTo>
                  <a:pt x="12" y="205"/>
                  <a:pt x="5" y="203"/>
                  <a:pt x="0" y="200"/>
                </a:cubicBezTo>
                <a:cubicBezTo>
                  <a:pt x="10" y="169"/>
                  <a:pt x="10" y="169"/>
                  <a:pt x="10" y="169"/>
                </a:cubicBezTo>
                <a:cubicBezTo>
                  <a:pt x="15" y="171"/>
                  <a:pt x="20" y="172"/>
                  <a:pt x="25" y="173"/>
                </a:cubicBezTo>
                <a:cubicBezTo>
                  <a:pt x="30" y="174"/>
                  <a:pt x="37" y="175"/>
                  <a:pt x="44" y="1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5DA61AC-52D3-411B-A577-90E2AC1F572A}"/>
              </a:ext>
            </a:extLst>
          </p:cNvPr>
          <p:cNvGrpSpPr/>
          <p:nvPr/>
        </p:nvGrpSpPr>
        <p:grpSpPr>
          <a:xfrm>
            <a:off x="8877250" y="2402481"/>
            <a:ext cx="661226" cy="876599"/>
            <a:chOff x="8381950" y="2410192"/>
            <a:chExt cx="661226" cy="876599"/>
          </a:xfrm>
        </p:grpSpPr>
        <p:sp>
          <p:nvSpPr>
            <p:cNvPr id="20" name="Freeform 2256">
              <a:extLst>
                <a:ext uri="{FF2B5EF4-FFF2-40B4-BE49-F238E27FC236}">
                  <a16:creationId xmlns:a16="http://schemas.microsoft.com/office/drawing/2014/main" id="{5A0B4E6E-985C-4967-B0B8-EF04CCA9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1950" y="2444200"/>
              <a:ext cx="661226" cy="842591"/>
            </a:xfrm>
            <a:custGeom>
              <a:avLst/>
              <a:gdLst>
                <a:gd name="T0" fmla="*/ 286 w 286"/>
                <a:gd name="T1" fmla="*/ 348 h 361"/>
                <a:gd name="T2" fmla="*/ 273 w 286"/>
                <a:gd name="T3" fmla="*/ 361 h 361"/>
                <a:gd name="T4" fmla="*/ 13 w 286"/>
                <a:gd name="T5" fmla="*/ 361 h 361"/>
                <a:gd name="T6" fmla="*/ 0 w 286"/>
                <a:gd name="T7" fmla="*/ 348 h 361"/>
                <a:gd name="T8" fmla="*/ 0 w 286"/>
                <a:gd name="T9" fmla="*/ 13 h 361"/>
                <a:gd name="T10" fmla="*/ 13 w 286"/>
                <a:gd name="T11" fmla="*/ 0 h 361"/>
                <a:gd name="T12" fmla="*/ 273 w 286"/>
                <a:gd name="T13" fmla="*/ 0 h 361"/>
                <a:gd name="T14" fmla="*/ 286 w 286"/>
                <a:gd name="T15" fmla="*/ 13 h 361"/>
                <a:gd name="T16" fmla="*/ 286 w 286"/>
                <a:gd name="T17" fmla="*/ 348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6" h="361">
                  <a:moveTo>
                    <a:pt x="286" y="348"/>
                  </a:moveTo>
                  <a:cubicBezTo>
                    <a:pt x="286" y="355"/>
                    <a:pt x="280" y="361"/>
                    <a:pt x="273" y="361"/>
                  </a:cubicBezTo>
                  <a:cubicBezTo>
                    <a:pt x="13" y="361"/>
                    <a:pt x="13" y="361"/>
                    <a:pt x="13" y="361"/>
                  </a:cubicBezTo>
                  <a:cubicBezTo>
                    <a:pt x="6" y="361"/>
                    <a:pt x="0" y="355"/>
                    <a:pt x="0" y="34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80" y="0"/>
                    <a:pt x="286" y="6"/>
                    <a:pt x="286" y="13"/>
                  </a:cubicBezTo>
                  <a:lnTo>
                    <a:pt x="286" y="348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257">
              <a:extLst>
                <a:ext uri="{FF2B5EF4-FFF2-40B4-BE49-F238E27FC236}">
                  <a16:creationId xmlns:a16="http://schemas.microsoft.com/office/drawing/2014/main" id="{21F3CC99-EA44-4B51-B4A2-A9FB3FC25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1950" y="2421529"/>
              <a:ext cx="661226" cy="842591"/>
            </a:xfrm>
            <a:custGeom>
              <a:avLst/>
              <a:gdLst>
                <a:gd name="T0" fmla="*/ 286 w 286"/>
                <a:gd name="T1" fmla="*/ 348 h 361"/>
                <a:gd name="T2" fmla="*/ 273 w 286"/>
                <a:gd name="T3" fmla="*/ 361 h 361"/>
                <a:gd name="T4" fmla="*/ 13 w 286"/>
                <a:gd name="T5" fmla="*/ 361 h 361"/>
                <a:gd name="T6" fmla="*/ 0 w 286"/>
                <a:gd name="T7" fmla="*/ 348 h 361"/>
                <a:gd name="T8" fmla="*/ 0 w 286"/>
                <a:gd name="T9" fmla="*/ 13 h 361"/>
                <a:gd name="T10" fmla="*/ 13 w 286"/>
                <a:gd name="T11" fmla="*/ 0 h 361"/>
                <a:gd name="T12" fmla="*/ 273 w 286"/>
                <a:gd name="T13" fmla="*/ 0 h 361"/>
                <a:gd name="T14" fmla="*/ 286 w 286"/>
                <a:gd name="T15" fmla="*/ 13 h 361"/>
                <a:gd name="T16" fmla="*/ 286 w 286"/>
                <a:gd name="T17" fmla="*/ 348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6" h="361">
                  <a:moveTo>
                    <a:pt x="286" y="348"/>
                  </a:moveTo>
                  <a:cubicBezTo>
                    <a:pt x="286" y="356"/>
                    <a:pt x="280" y="361"/>
                    <a:pt x="273" y="361"/>
                  </a:cubicBezTo>
                  <a:cubicBezTo>
                    <a:pt x="13" y="361"/>
                    <a:pt x="13" y="361"/>
                    <a:pt x="13" y="361"/>
                  </a:cubicBezTo>
                  <a:cubicBezTo>
                    <a:pt x="6" y="361"/>
                    <a:pt x="0" y="356"/>
                    <a:pt x="0" y="34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80" y="0"/>
                    <a:pt x="286" y="6"/>
                    <a:pt x="286" y="13"/>
                  </a:cubicBezTo>
                  <a:lnTo>
                    <a:pt x="286" y="3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2258">
              <a:extLst>
                <a:ext uri="{FF2B5EF4-FFF2-40B4-BE49-F238E27FC236}">
                  <a16:creationId xmlns:a16="http://schemas.microsoft.com/office/drawing/2014/main" id="{71DD4395-1DF9-451B-985F-EF62C9C00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4848" y="2474427"/>
              <a:ext cx="555430" cy="7330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2259">
              <a:extLst>
                <a:ext uri="{FF2B5EF4-FFF2-40B4-BE49-F238E27FC236}">
                  <a16:creationId xmlns:a16="http://schemas.microsoft.com/office/drawing/2014/main" id="{2AFA70FC-D2C8-4571-B69F-54AD49898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4848" y="3184771"/>
              <a:ext cx="555430" cy="226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60">
              <a:extLst>
                <a:ext uri="{FF2B5EF4-FFF2-40B4-BE49-F238E27FC236}">
                  <a16:creationId xmlns:a16="http://schemas.microsoft.com/office/drawing/2014/main" id="{7CAB7D7D-A99B-45EE-9B06-355E7774E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208" y="2466870"/>
              <a:ext cx="256933" cy="49121"/>
            </a:xfrm>
            <a:custGeom>
              <a:avLst/>
              <a:gdLst>
                <a:gd name="T0" fmla="*/ 111 w 111"/>
                <a:gd name="T1" fmla="*/ 21 h 21"/>
                <a:gd name="T2" fmla="*/ 111 w 111"/>
                <a:gd name="T3" fmla="*/ 8 h 21"/>
                <a:gd name="T4" fmla="*/ 104 w 111"/>
                <a:gd name="T5" fmla="*/ 0 h 21"/>
                <a:gd name="T6" fmla="*/ 8 w 111"/>
                <a:gd name="T7" fmla="*/ 0 h 21"/>
                <a:gd name="T8" fmla="*/ 0 w 111"/>
                <a:gd name="T9" fmla="*/ 8 h 21"/>
                <a:gd name="T10" fmla="*/ 0 w 111"/>
                <a:gd name="T11" fmla="*/ 21 h 21"/>
                <a:gd name="T12" fmla="*/ 111 w 111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1">
                  <a:moveTo>
                    <a:pt x="111" y="21"/>
                  </a:moveTo>
                  <a:cubicBezTo>
                    <a:pt x="111" y="8"/>
                    <a:pt x="111" y="8"/>
                    <a:pt x="111" y="8"/>
                  </a:cubicBezTo>
                  <a:cubicBezTo>
                    <a:pt x="111" y="4"/>
                    <a:pt x="108" y="0"/>
                    <a:pt x="10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111" y="2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261">
              <a:extLst>
                <a:ext uri="{FF2B5EF4-FFF2-40B4-BE49-F238E27FC236}">
                  <a16:creationId xmlns:a16="http://schemas.microsoft.com/office/drawing/2014/main" id="{BF5EC284-8380-47CE-9804-4937B2B37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208" y="2455534"/>
              <a:ext cx="256933" cy="45341"/>
            </a:xfrm>
            <a:custGeom>
              <a:avLst/>
              <a:gdLst>
                <a:gd name="T0" fmla="*/ 111 w 111"/>
                <a:gd name="T1" fmla="*/ 20 h 20"/>
                <a:gd name="T2" fmla="*/ 111 w 111"/>
                <a:gd name="T3" fmla="*/ 8 h 20"/>
                <a:gd name="T4" fmla="*/ 104 w 111"/>
                <a:gd name="T5" fmla="*/ 0 h 20"/>
                <a:gd name="T6" fmla="*/ 8 w 111"/>
                <a:gd name="T7" fmla="*/ 0 h 20"/>
                <a:gd name="T8" fmla="*/ 0 w 111"/>
                <a:gd name="T9" fmla="*/ 8 h 20"/>
                <a:gd name="T10" fmla="*/ 0 w 111"/>
                <a:gd name="T11" fmla="*/ 20 h 20"/>
                <a:gd name="T12" fmla="*/ 111 w 111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0">
                  <a:moveTo>
                    <a:pt x="111" y="20"/>
                  </a:moveTo>
                  <a:cubicBezTo>
                    <a:pt x="111" y="8"/>
                    <a:pt x="111" y="8"/>
                    <a:pt x="111" y="8"/>
                  </a:cubicBezTo>
                  <a:cubicBezTo>
                    <a:pt x="111" y="3"/>
                    <a:pt x="108" y="0"/>
                    <a:pt x="10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111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Oval 2262">
              <a:extLst>
                <a:ext uri="{FF2B5EF4-FFF2-40B4-BE49-F238E27FC236}">
                  <a16:creationId xmlns:a16="http://schemas.microsoft.com/office/drawing/2014/main" id="{4E21ECA1-CECF-4D82-9705-C7015A3A5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111" y="2410192"/>
              <a:ext cx="86905" cy="831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Oval 2263">
              <a:extLst>
                <a:ext uri="{FF2B5EF4-FFF2-40B4-BE49-F238E27FC236}">
                  <a16:creationId xmlns:a16="http://schemas.microsoft.com/office/drawing/2014/main" id="{0CCF89FF-42C6-4C5B-80D1-988920FC3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5561" y="2432863"/>
              <a:ext cx="34007" cy="3778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264">
              <a:extLst>
                <a:ext uri="{FF2B5EF4-FFF2-40B4-BE49-F238E27FC236}">
                  <a16:creationId xmlns:a16="http://schemas.microsoft.com/office/drawing/2014/main" id="{9D08CD8E-0C41-4A07-8B1C-D4889871D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7094" y="2674682"/>
              <a:ext cx="347615" cy="151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Rectangle 2265">
              <a:extLst>
                <a:ext uri="{FF2B5EF4-FFF2-40B4-BE49-F238E27FC236}">
                  <a16:creationId xmlns:a16="http://schemas.microsoft.com/office/drawing/2014/main" id="{1E333188-4322-47DC-8448-01F41A9D0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7094" y="2746474"/>
              <a:ext cx="347615" cy="188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266">
              <a:extLst>
                <a:ext uri="{FF2B5EF4-FFF2-40B4-BE49-F238E27FC236}">
                  <a16:creationId xmlns:a16="http://schemas.microsoft.com/office/drawing/2014/main" id="{9A25BC3D-D5A3-4642-8ECC-828F88A46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7094" y="2822042"/>
              <a:ext cx="347615" cy="188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267">
              <a:extLst>
                <a:ext uri="{FF2B5EF4-FFF2-40B4-BE49-F238E27FC236}">
                  <a16:creationId xmlns:a16="http://schemas.microsoft.com/office/drawing/2014/main" id="{59474762-4DE1-409F-A283-69146D7A8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7094" y="2897611"/>
              <a:ext cx="347615" cy="188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268">
              <a:extLst>
                <a:ext uri="{FF2B5EF4-FFF2-40B4-BE49-F238E27FC236}">
                  <a16:creationId xmlns:a16="http://schemas.microsoft.com/office/drawing/2014/main" id="{2D37E273-475B-4159-9A26-774484FE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969" y="2648235"/>
              <a:ext cx="60455" cy="56678"/>
            </a:xfrm>
            <a:custGeom>
              <a:avLst/>
              <a:gdLst>
                <a:gd name="T0" fmla="*/ 9 w 26"/>
                <a:gd name="T1" fmla="*/ 24 h 24"/>
                <a:gd name="T2" fmla="*/ 7 w 26"/>
                <a:gd name="T3" fmla="*/ 23 h 24"/>
                <a:gd name="T4" fmla="*/ 1 w 26"/>
                <a:gd name="T5" fmla="*/ 16 h 24"/>
                <a:gd name="T6" fmla="*/ 1 w 26"/>
                <a:gd name="T7" fmla="*/ 11 h 24"/>
                <a:gd name="T8" fmla="*/ 6 w 26"/>
                <a:gd name="T9" fmla="*/ 11 h 24"/>
                <a:gd name="T10" fmla="*/ 9 w 26"/>
                <a:gd name="T11" fmla="*/ 15 h 24"/>
                <a:gd name="T12" fmla="*/ 20 w 26"/>
                <a:gd name="T13" fmla="*/ 2 h 24"/>
                <a:gd name="T14" fmla="*/ 25 w 26"/>
                <a:gd name="T15" fmla="*/ 1 h 24"/>
                <a:gd name="T16" fmla="*/ 25 w 26"/>
                <a:gd name="T17" fmla="*/ 7 h 24"/>
                <a:gd name="T18" fmla="*/ 12 w 26"/>
                <a:gd name="T19" fmla="*/ 22 h 24"/>
                <a:gd name="T20" fmla="*/ 10 w 26"/>
                <a:gd name="T21" fmla="*/ 24 h 24"/>
                <a:gd name="T22" fmla="*/ 9 w 26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4">
                  <a:moveTo>
                    <a:pt x="9" y="24"/>
                  </a:moveTo>
                  <a:cubicBezTo>
                    <a:pt x="8" y="24"/>
                    <a:pt x="7" y="23"/>
                    <a:pt x="7" y="23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3"/>
                    <a:pt x="1" y="11"/>
                  </a:cubicBezTo>
                  <a:cubicBezTo>
                    <a:pt x="2" y="10"/>
                    <a:pt x="5" y="10"/>
                    <a:pt x="6" y="1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0"/>
                    <a:pt x="23" y="0"/>
                    <a:pt x="25" y="1"/>
                  </a:cubicBezTo>
                  <a:cubicBezTo>
                    <a:pt x="26" y="3"/>
                    <a:pt x="26" y="5"/>
                    <a:pt x="25" y="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3"/>
                    <a:pt x="11" y="24"/>
                    <a:pt x="10" y="24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269">
              <a:extLst>
                <a:ext uri="{FF2B5EF4-FFF2-40B4-BE49-F238E27FC236}">
                  <a16:creationId xmlns:a16="http://schemas.microsoft.com/office/drawing/2014/main" id="{88F51D34-5311-4CBB-A8E3-E33DA8F4E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969" y="2720024"/>
              <a:ext cx="60455" cy="56678"/>
            </a:xfrm>
            <a:custGeom>
              <a:avLst/>
              <a:gdLst>
                <a:gd name="T0" fmla="*/ 9 w 26"/>
                <a:gd name="T1" fmla="*/ 24 h 24"/>
                <a:gd name="T2" fmla="*/ 7 w 26"/>
                <a:gd name="T3" fmla="*/ 23 h 24"/>
                <a:gd name="T4" fmla="*/ 1 w 26"/>
                <a:gd name="T5" fmla="*/ 16 h 24"/>
                <a:gd name="T6" fmla="*/ 1 w 26"/>
                <a:gd name="T7" fmla="*/ 11 h 24"/>
                <a:gd name="T8" fmla="*/ 6 w 26"/>
                <a:gd name="T9" fmla="*/ 11 h 24"/>
                <a:gd name="T10" fmla="*/ 9 w 26"/>
                <a:gd name="T11" fmla="*/ 15 h 24"/>
                <a:gd name="T12" fmla="*/ 20 w 26"/>
                <a:gd name="T13" fmla="*/ 2 h 24"/>
                <a:gd name="T14" fmla="*/ 25 w 26"/>
                <a:gd name="T15" fmla="*/ 1 h 24"/>
                <a:gd name="T16" fmla="*/ 25 w 26"/>
                <a:gd name="T17" fmla="*/ 6 h 24"/>
                <a:gd name="T18" fmla="*/ 12 w 26"/>
                <a:gd name="T19" fmla="*/ 22 h 24"/>
                <a:gd name="T20" fmla="*/ 10 w 26"/>
                <a:gd name="T21" fmla="*/ 24 h 24"/>
                <a:gd name="T22" fmla="*/ 9 w 26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4">
                  <a:moveTo>
                    <a:pt x="9" y="24"/>
                  </a:moveTo>
                  <a:cubicBezTo>
                    <a:pt x="8" y="24"/>
                    <a:pt x="7" y="23"/>
                    <a:pt x="7" y="23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3"/>
                    <a:pt x="1" y="11"/>
                  </a:cubicBezTo>
                  <a:cubicBezTo>
                    <a:pt x="2" y="10"/>
                    <a:pt x="5" y="10"/>
                    <a:pt x="6" y="1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0"/>
                    <a:pt x="23" y="0"/>
                    <a:pt x="25" y="1"/>
                  </a:cubicBezTo>
                  <a:cubicBezTo>
                    <a:pt x="26" y="3"/>
                    <a:pt x="26" y="5"/>
                    <a:pt x="25" y="6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3"/>
                    <a:pt x="11" y="24"/>
                    <a:pt x="10" y="24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270">
              <a:extLst>
                <a:ext uri="{FF2B5EF4-FFF2-40B4-BE49-F238E27FC236}">
                  <a16:creationId xmlns:a16="http://schemas.microsoft.com/office/drawing/2014/main" id="{937E1E1B-921B-4F61-9D17-8701A928A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969" y="2791815"/>
              <a:ext cx="60455" cy="56678"/>
            </a:xfrm>
            <a:custGeom>
              <a:avLst/>
              <a:gdLst>
                <a:gd name="T0" fmla="*/ 9 w 26"/>
                <a:gd name="T1" fmla="*/ 24 h 24"/>
                <a:gd name="T2" fmla="*/ 7 w 26"/>
                <a:gd name="T3" fmla="*/ 22 h 24"/>
                <a:gd name="T4" fmla="*/ 1 w 26"/>
                <a:gd name="T5" fmla="*/ 16 h 24"/>
                <a:gd name="T6" fmla="*/ 1 w 26"/>
                <a:gd name="T7" fmla="*/ 11 h 24"/>
                <a:gd name="T8" fmla="*/ 6 w 26"/>
                <a:gd name="T9" fmla="*/ 11 h 24"/>
                <a:gd name="T10" fmla="*/ 9 w 26"/>
                <a:gd name="T11" fmla="*/ 15 h 24"/>
                <a:gd name="T12" fmla="*/ 20 w 26"/>
                <a:gd name="T13" fmla="*/ 2 h 24"/>
                <a:gd name="T14" fmla="*/ 25 w 26"/>
                <a:gd name="T15" fmla="*/ 1 h 24"/>
                <a:gd name="T16" fmla="*/ 25 w 26"/>
                <a:gd name="T17" fmla="*/ 6 h 24"/>
                <a:gd name="T18" fmla="*/ 12 w 26"/>
                <a:gd name="T19" fmla="*/ 22 h 24"/>
                <a:gd name="T20" fmla="*/ 9 w 26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4">
                  <a:moveTo>
                    <a:pt x="9" y="24"/>
                  </a:moveTo>
                  <a:cubicBezTo>
                    <a:pt x="8" y="24"/>
                    <a:pt x="7" y="23"/>
                    <a:pt x="7" y="22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3"/>
                    <a:pt x="1" y="11"/>
                  </a:cubicBezTo>
                  <a:cubicBezTo>
                    <a:pt x="2" y="10"/>
                    <a:pt x="5" y="10"/>
                    <a:pt x="6" y="1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0"/>
                    <a:pt x="23" y="0"/>
                    <a:pt x="25" y="1"/>
                  </a:cubicBezTo>
                  <a:cubicBezTo>
                    <a:pt x="26" y="3"/>
                    <a:pt x="26" y="5"/>
                    <a:pt x="25" y="6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3"/>
                    <a:pt x="11" y="24"/>
                    <a:pt x="9" y="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19AEB862-580A-497D-A999-0B9D0459D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6707" y="3033634"/>
              <a:ext cx="190446" cy="75569"/>
            </a:xfrm>
            <a:custGeom>
              <a:avLst/>
              <a:gdLst>
                <a:gd name="connsiteX0" fmla="*/ 81815 w 190446"/>
                <a:gd name="connsiteY0" fmla="*/ 45341 h 75569"/>
                <a:gd name="connsiteX1" fmla="*/ 73313 w 190446"/>
                <a:gd name="connsiteY1" fmla="*/ 52143 h 75569"/>
                <a:gd name="connsiteX2" fmla="*/ 78981 w 190446"/>
                <a:gd name="connsiteY2" fmla="*/ 54410 h 75569"/>
                <a:gd name="connsiteX3" fmla="*/ 84649 w 190446"/>
                <a:gd name="connsiteY3" fmla="*/ 54410 h 75569"/>
                <a:gd name="connsiteX4" fmla="*/ 81815 w 190446"/>
                <a:gd name="connsiteY4" fmla="*/ 45341 h 75569"/>
                <a:gd name="connsiteX5" fmla="*/ 12861 w 190446"/>
                <a:gd name="connsiteY5" fmla="*/ 37784 h 75569"/>
                <a:gd name="connsiteX6" fmla="*/ 10971 w 190446"/>
                <a:gd name="connsiteY6" fmla="*/ 64234 h 75569"/>
                <a:gd name="connsiteX7" fmla="*/ 12861 w 190446"/>
                <a:gd name="connsiteY7" fmla="*/ 64234 h 75569"/>
                <a:gd name="connsiteX8" fmla="*/ 12861 w 190446"/>
                <a:gd name="connsiteY8" fmla="*/ 37784 h 75569"/>
                <a:gd name="connsiteX9" fmla="*/ 47095 w 190446"/>
                <a:gd name="connsiteY9" fmla="*/ 0 h 75569"/>
                <a:gd name="connsiteX10" fmla="*/ 84695 w 190446"/>
                <a:gd name="connsiteY10" fmla="*/ 27480 h 75569"/>
                <a:gd name="connsiteX11" fmla="*/ 84695 w 190446"/>
                <a:gd name="connsiteY11" fmla="*/ 29769 h 75569"/>
                <a:gd name="connsiteX12" fmla="*/ 129346 w 190446"/>
                <a:gd name="connsiteY12" fmla="*/ 13740 h 75569"/>
                <a:gd name="connsiteX13" fmla="*/ 145796 w 190446"/>
                <a:gd name="connsiteY13" fmla="*/ 36639 h 75569"/>
                <a:gd name="connsiteX14" fmla="*/ 150496 w 190446"/>
                <a:gd name="connsiteY14" fmla="*/ 25190 h 75569"/>
                <a:gd name="connsiteX15" fmla="*/ 181046 w 190446"/>
                <a:gd name="connsiteY15" fmla="*/ 20610 h 75569"/>
                <a:gd name="connsiteX16" fmla="*/ 185746 w 190446"/>
                <a:gd name="connsiteY16" fmla="*/ 20610 h 75569"/>
                <a:gd name="connsiteX17" fmla="*/ 190446 w 190446"/>
                <a:gd name="connsiteY17" fmla="*/ 25190 h 75569"/>
                <a:gd name="connsiteX18" fmla="*/ 183396 w 190446"/>
                <a:gd name="connsiteY18" fmla="*/ 29769 h 75569"/>
                <a:gd name="connsiteX19" fmla="*/ 178696 w 190446"/>
                <a:gd name="connsiteY19" fmla="*/ 29769 h 75569"/>
                <a:gd name="connsiteX20" fmla="*/ 159896 w 190446"/>
                <a:gd name="connsiteY20" fmla="*/ 25190 h 75569"/>
                <a:gd name="connsiteX21" fmla="*/ 159896 w 190446"/>
                <a:gd name="connsiteY21" fmla="*/ 27480 h 75569"/>
                <a:gd name="connsiteX22" fmla="*/ 150496 w 190446"/>
                <a:gd name="connsiteY22" fmla="*/ 43509 h 75569"/>
                <a:gd name="connsiteX23" fmla="*/ 141096 w 190446"/>
                <a:gd name="connsiteY23" fmla="*/ 50379 h 75569"/>
                <a:gd name="connsiteX24" fmla="*/ 136396 w 190446"/>
                <a:gd name="connsiteY24" fmla="*/ 38929 h 75569"/>
                <a:gd name="connsiteX25" fmla="*/ 129346 w 190446"/>
                <a:gd name="connsiteY25" fmla="*/ 22900 h 75569"/>
                <a:gd name="connsiteX26" fmla="*/ 89395 w 190446"/>
                <a:gd name="connsiteY26" fmla="*/ 36639 h 75569"/>
                <a:gd name="connsiteX27" fmla="*/ 91745 w 190446"/>
                <a:gd name="connsiteY27" fmla="*/ 59539 h 75569"/>
                <a:gd name="connsiteX28" fmla="*/ 77645 w 190446"/>
                <a:gd name="connsiteY28" fmla="*/ 61829 h 75569"/>
                <a:gd name="connsiteX29" fmla="*/ 65895 w 190446"/>
                <a:gd name="connsiteY29" fmla="*/ 48089 h 75569"/>
                <a:gd name="connsiteX30" fmla="*/ 77645 w 190446"/>
                <a:gd name="connsiteY30" fmla="*/ 34349 h 75569"/>
                <a:gd name="connsiteX31" fmla="*/ 77645 w 190446"/>
                <a:gd name="connsiteY31" fmla="*/ 32059 h 75569"/>
                <a:gd name="connsiteX32" fmla="*/ 47095 w 190446"/>
                <a:gd name="connsiteY32" fmla="*/ 9160 h 75569"/>
                <a:gd name="connsiteX33" fmla="*/ 18895 w 190446"/>
                <a:gd name="connsiteY33" fmla="*/ 25190 h 75569"/>
                <a:gd name="connsiteX34" fmla="*/ 16545 w 190446"/>
                <a:gd name="connsiteY34" fmla="*/ 73279 h 75569"/>
                <a:gd name="connsiteX35" fmla="*/ 11845 w 190446"/>
                <a:gd name="connsiteY35" fmla="*/ 75569 h 75569"/>
                <a:gd name="connsiteX36" fmla="*/ 9495 w 190446"/>
                <a:gd name="connsiteY36" fmla="*/ 75569 h 75569"/>
                <a:gd name="connsiteX37" fmla="*/ 2445 w 190446"/>
                <a:gd name="connsiteY37" fmla="*/ 64119 h 75569"/>
                <a:gd name="connsiteX38" fmla="*/ 7145 w 190446"/>
                <a:gd name="connsiteY38" fmla="*/ 22900 h 75569"/>
                <a:gd name="connsiteX39" fmla="*/ 2445 w 190446"/>
                <a:gd name="connsiteY39" fmla="*/ 9160 h 75569"/>
                <a:gd name="connsiteX40" fmla="*/ 4795 w 190446"/>
                <a:gd name="connsiteY40" fmla="*/ 4580 h 75569"/>
                <a:gd name="connsiteX41" fmla="*/ 9495 w 190446"/>
                <a:gd name="connsiteY41" fmla="*/ 6870 h 75569"/>
                <a:gd name="connsiteX42" fmla="*/ 14195 w 190446"/>
                <a:gd name="connsiteY42" fmla="*/ 13740 h 75569"/>
                <a:gd name="connsiteX43" fmla="*/ 47095 w 190446"/>
                <a:gd name="connsiteY43" fmla="*/ 0 h 7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90446" h="75569">
                  <a:moveTo>
                    <a:pt x="81815" y="45341"/>
                  </a:moveTo>
                  <a:cubicBezTo>
                    <a:pt x="76147" y="47608"/>
                    <a:pt x="76147" y="49876"/>
                    <a:pt x="73313" y="52143"/>
                  </a:cubicBezTo>
                  <a:cubicBezTo>
                    <a:pt x="73313" y="52143"/>
                    <a:pt x="73313" y="54410"/>
                    <a:pt x="78981" y="54410"/>
                  </a:cubicBezTo>
                  <a:cubicBezTo>
                    <a:pt x="81815" y="56677"/>
                    <a:pt x="81815" y="56677"/>
                    <a:pt x="84649" y="54410"/>
                  </a:cubicBezTo>
                  <a:cubicBezTo>
                    <a:pt x="84649" y="54410"/>
                    <a:pt x="84649" y="49876"/>
                    <a:pt x="81815" y="45341"/>
                  </a:cubicBezTo>
                  <a:close/>
                  <a:moveTo>
                    <a:pt x="12861" y="37784"/>
                  </a:moveTo>
                  <a:cubicBezTo>
                    <a:pt x="10971" y="47402"/>
                    <a:pt x="9081" y="57020"/>
                    <a:pt x="10971" y="64234"/>
                  </a:cubicBezTo>
                  <a:cubicBezTo>
                    <a:pt x="12861" y="64234"/>
                    <a:pt x="12861" y="64234"/>
                    <a:pt x="12861" y="64234"/>
                  </a:cubicBezTo>
                  <a:cubicBezTo>
                    <a:pt x="12861" y="59425"/>
                    <a:pt x="12861" y="49807"/>
                    <a:pt x="12861" y="37784"/>
                  </a:cubicBezTo>
                  <a:close/>
                  <a:moveTo>
                    <a:pt x="47095" y="0"/>
                  </a:moveTo>
                  <a:cubicBezTo>
                    <a:pt x="61195" y="0"/>
                    <a:pt x="75295" y="13740"/>
                    <a:pt x="84695" y="27480"/>
                  </a:cubicBezTo>
                  <a:cubicBezTo>
                    <a:pt x="84695" y="29769"/>
                    <a:pt x="84695" y="29769"/>
                    <a:pt x="84695" y="29769"/>
                  </a:cubicBezTo>
                  <a:cubicBezTo>
                    <a:pt x="98796" y="18320"/>
                    <a:pt x="119946" y="11450"/>
                    <a:pt x="129346" y="13740"/>
                  </a:cubicBezTo>
                  <a:cubicBezTo>
                    <a:pt x="143446" y="16030"/>
                    <a:pt x="145796" y="27480"/>
                    <a:pt x="145796" y="36639"/>
                  </a:cubicBezTo>
                  <a:cubicBezTo>
                    <a:pt x="148146" y="32059"/>
                    <a:pt x="150496" y="27480"/>
                    <a:pt x="150496" y="25190"/>
                  </a:cubicBezTo>
                  <a:cubicBezTo>
                    <a:pt x="155196" y="16030"/>
                    <a:pt x="157546" y="16030"/>
                    <a:pt x="181046" y="20610"/>
                  </a:cubicBezTo>
                  <a:cubicBezTo>
                    <a:pt x="185746" y="20610"/>
                    <a:pt x="185746" y="20610"/>
                    <a:pt x="185746" y="20610"/>
                  </a:cubicBezTo>
                  <a:cubicBezTo>
                    <a:pt x="188096" y="20610"/>
                    <a:pt x="190446" y="22900"/>
                    <a:pt x="190446" y="25190"/>
                  </a:cubicBezTo>
                  <a:cubicBezTo>
                    <a:pt x="190446" y="29769"/>
                    <a:pt x="185746" y="29769"/>
                    <a:pt x="183396" y="29769"/>
                  </a:cubicBezTo>
                  <a:cubicBezTo>
                    <a:pt x="178696" y="29769"/>
                    <a:pt x="178696" y="29769"/>
                    <a:pt x="178696" y="29769"/>
                  </a:cubicBezTo>
                  <a:cubicBezTo>
                    <a:pt x="169296" y="27480"/>
                    <a:pt x="162246" y="25190"/>
                    <a:pt x="159896" y="25190"/>
                  </a:cubicBezTo>
                  <a:cubicBezTo>
                    <a:pt x="159896" y="25190"/>
                    <a:pt x="159896" y="27480"/>
                    <a:pt x="159896" y="27480"/>
                  </a:cubicBezTo>
                  <a:cubicBezTo>
                    <a:pt x="159896" y="32059"/>
                    <a:pt x="157546" y="36639"/>
                    <a:pt x="150496" y="43509"/>
                  </a:cubicBezTo>
                  <a:cubicBezTo>
                    <a:pt x="148146" y="48089"/>
                    <a:pt x="143446" y="52669"/>
                    <a:pt x="141096" y="50379"/>
                  </a:cubicBezTo>
                  <a:cubicBezTo>
                    <a:pt x="136396" y="48089"/>
                    <a:pt x="136396" y="43509"/>
                    <a:pt x="136396" y="38929"/>
                  </a:cubicBezTo>
                  <a:cubicBezTo>
                    <a:pt x="136396" y="29769"/>
                    <a:pt x="134046" y="22900"/>
                    <a:pt x="129346" y="22900"/>
                  </a:cubicBezTo>
                  <a:cubicBezTo>
                    <a:pt x="119946" y="20610"/>
                    <a:pt x="101146" y="29769"/>
                    <a:pt x="89395" y="36639"/>
                  </a:cubicBezTo>
                  <a:cubicBezTo>
                    <a:pt x="94095" y="45800"/>
                    <a:pt x="94095" y="54959"/>
                    <a:pt x="91745" y="59539"/>
                  </a:cubicBezTo>
                  <a:cubicBezTo>
                    <a:pt x="89395" y="61829"/>
                    <a:pt x="84695" y="64119"/>
                    <a:pt x="77645" y="61829"/>
                  </a:cubicBezTo>
                  <a:cubicBezTo>
                    <a:pt x="65895" y="59539"/>
                    <a:pt x="65895" y="50379"/>
                    <a:pt x="65895" y="48089"/>
                  </a:cubicBezTo>
                  <a:cubicBezTo>
                    <a:pt x="68245" y="43509"/>
                    <a:pt x="72945" y="38929"/>
                    <a:pt x="77645" y="34349"/>
                  </a:cubicBezTo>
                  <a:cubicBezTo>
                    <a:pt x="77645" y="32059"/>
                    <a:pt x="77645" y="32059"/>
                    <a:pt x="77645" y="32059"/>
                  </a:cubicBezTo>
                  <a:cubicBezTo>
                    <a:pt x="70595" y="22900"/>
                    <a:pt x="58845" y="9160"/>
                    <a:pt x="47095" y="9160"/>
                  </a:cubicBezTo>
                  <a:cubicBezTo>
                    <a:pt x="35345" y="9160"/>
                    <a:pt x="25945" y="16030"/>
                    <a:pt x="18895" y="25190"/>
                  </a:cubicBezTo>
                  <a:cubicBezTo>
                    <a:pt x="23595" y="45800"/>
                    <a:pt x="21245" y="66409"/>
                    <a:pt x="16545" y="73279"/>
                  </a:cubicBezTo>
                  <a:cubicBezTo>
                    <a:pt x="14195" y="75569"/>
                    <a:pt x="11845" y="75569"/>
                    <a:pt x="11845" y="75569"/>
                  </a:cubicBezTo>
                  <a:cubicBezTo>
                    <a:pt x="9495" y="75569"/>
                    <a:pt x="9495" y="75569"/>
                    <a:pt x="9495" y="75569"/>
                  </a:cubicBezTo>
                  <a:cubicBezTo>
                    <a:pt x="4795" y="75569"/>
                    <a:pt x="2445" y="68699"/>
                    <a:pt x="2445" y="64119"/>
                  </a:cubicBezTo>
                  <a:cubicBezTo>
                    <a:pt x="-2255" y="50379"/>
                    <a:pt x="95" y="34349"/>
                    <a:pt x="7145" y="22900"/>
                  </a:cubicBezTo>
                  <a:cubicBezTo>
                    <a:pt x="7145" y="18320"/>
                    <a:pt x="4795" y="13740"/>
                    <a:pt x="2445" y="9160"/>
                  </a:cubicBezTo>
                  <a:cubicBezTo>
                    <a:pt x="95" y="9160"/>
                    <a:pt x="2445" y="4580"/>
                    <a:pt x="4795" y="4580"/>
                  </a:cubicBezTo>
                  <a:cubicBezTo>
                    <a:pt x="7145" y="2290"/>
                    <a:pt x="9495" y="4580"/>
                    <a:pt x="9495" y="6870"/>
                  </a:cubicBezTo>
                  <a:cubicBezTo>
                    <a:pt x="11845" y="9160"/>
                    <a:pt x="14195" y="11450"/>
                    <a:pt x="14195" y="13740"/>
                  </a:cubicBezTo>
                  <a:cubicBezTo>
                    <a:pt x="23595" y="4580"/>
                    <a:pt x="35345" y="0"/>
                    <a:pt x="470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36" name="Freeform 2287">
            <a:extLst>
              <a:ext uri="{FF2B5EF4-FFF2-40B4-BE49-F238E27FC236}">
                <a16:creationId xmlns:a16="http://schemas.microsoft.com/office/drawing/2014/main" id="{D0161121-3DC5-406D-89EA-F288844A2392}"/>
              </a:ext>
            </a:extLst>
          </p:cNvPr>
          <p:cNvSpPr>
            <a:spLocks/>
          </p:cNvSpPr>
          <p:nvPr/>
        </p:nvSpPr>
        <p:spPr bwMode="auto">
          <a:xfrm>
            <a:off x="7135396" y="2837002"/>
            <a:ext cx="717901" cy="37784"/>
          </a:xfrm>
          <a:custGeom>
            <a:avLst/>
            <a:gdLst>
              <a:gd name="T0" fmla="*/ 301 w 309"/>
              <a:gd name="T1" fmla="*/ 17 h 17"/>
              <a:gd name="T2" fmla="*/ 9 w 309"/>
              <a:gd name="T3" fmla="*/ 17 h 17"/>
              <a:gd name="T4" fmla="*/ 0 w 309"/>
              <a:gd name="T5" fmla="*/ 9 h 17"/>
              <a:gd name="T6" fmla="*/ 9 w 309"/>
              <a:gd name="T7" fmla="*/ 0 h 17"/>
              <a:gd name="T8" fmla="*/ 301 w 309"/>
              <a:gd name="T9" fmla="*/ 0 h 17"/>
              <a:gd name="T10" fmla="*/ 309 w 309"/>
              <a:gd name="T11" fmla="*/ 9 h 17"/>
              <a:gd name="T12" fmla="*/ 301 w 309"/>
              <a:gd name="T1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9" h="17">
                <a:moveTo>
                  <a:pt x="301" y="17"/>
                </a:moveTo>
                <a:cubicBezTo>
                  <a:pt x="9" y="17"/>
                  <a:pt x="9" y="17"/>
                  <a:pt x="9" y="17"/>
                </a:cubicBez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5" y="0"/>
                  <a:pt x="309" y="4"/>
                  <a:pt x="309" y="9"/>
                </a:cubicBezTo>
                <a:cubicBezTo>
                  <a:pt x="309" y="13"/>
                  <a:pt x="305" y="17"/>
                  <a:pt x="301" y="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Freeform 2288">
            <a:extLst>
              <a:ext uri="{FF2B5EF4-FFF2-40B4-BE49-F238E27FC236}">
                <a16:creationId xmlns:a16="http://schemas.microsoft.com/office/drawing/2014/main" id="{EF01CC52-483B-46DF-8698-28096BC33214}"/>
              </a:ext>
            </a:extLst>
          </p:cNvPr>
          <p:cNvSpPr>
            <a:spLocks/>
          </p:cNvSpPr>
          <p:nvPr/>
        </p:nvSpPr>
        <p:spPr bwMode="auto">
          <a:xfrm>
            <a:off x="7135396" y="3075042"/>
            <a:ext cx="717901" cy="41564"/>
          </a:xfrm>
          <a:custGeom>
            <a:avLst/>
            <a:gdLst>
              <a:gd name="T0" fmla="*/ 301 w 309"/>
              <a:gd name="T1" fmla="*/ 18 h 18"/>
              <a:gd name="T2" fmla="*/ 9 w 309"/>
              <a:gd name="T3" fmla="*/ 18 h 18"/>
              <a:gd name="T4" fmla="*/ 0 w 309"/>
              <a:gd name="T5" fmla="*/ 9 h 18"/>
              <a:gd name="T6" fmla="*/ 9 w 309"/>
              <a:gd name="T7" fmla="*/ 0 h 18"/>
              <a:gd name="T8" fmla="*/ 301 w 309"/>
              <a:gd name="T9" fmla="*/ 0 h 18"/>
              <a:gd name="T10" fmla="*/ 309 w 309"/>
              <a:gd name="T11" fmla="*/ 9 h 18"/>
              <a:gd name="T12" fmla="*/ 301 w 309"/>
              <a:gd name="T13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9" h="18">
                <a:moveTo>
                  <a:pt x="301" y="18"/>
                </a:moveTo>
                <a:cubicBezTo>
                  <a:pt x="9" y="18"/>
                  <a:pt x="9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5" y="0"/>
                  <a:pt x="309" y="4"/>
                  <a:pt x="309" y="9"/>
                </a:cubicBezTo>
                <a:cubicBezTo>
                  <a:pt x="309" y="14"/>
                  <a:pt x="305" y="18"/>
                  <a:pt x="301" y="1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2289">
            <a:extLst>
              <a:ext uri="{FF2B5EF4-FFF2-40B4-BE49-F238E27FC236}">
                <a16:creationId xmlns:a16="http://schemas.microsoft.com/office/drawing/2014/main" id="{3E522C83-31F9-4EFC-A1F7-81DF77478B84}"/>
              </a:ext>
            </a:extLst>
          </p:cNvPr>
          <p:cNvSpPr>
            <a:spLocks/>
          </p:cNvSpPr>
          <p:nvPr/>
        </p:nvSpPr>
        <p:spPr bwMode="auto">
          <a:xfrm>
            <a:off x="6787781" y="3316861"/>
            <a:ext cx="1065517" cy="41564"/>
          </a:xfrm>
          <a:custGeom>
            <a:avLst/>
            <a:gdLst>
              <a:gd name="T0" fmla="*/ 450 w 458"/>
              <a:gd name="T1" fmla="*/ 18 h 18"/>
              <a:gd name="T2" fmla="*/ 8 w 458"/>
              <a:gd name="T3" fmla="*/ 18 h 18"/>
              <a:gd name="T4" fmla="*/ 0 w 458"/>
              <a:gd name="T5" fmla="*/ 9 h 18"/>
              <a:gd name="T6" fmla="*/ 8 w 458"/>
              <a:gd name="T7" fmla="*/ 0 h 18"/>
              <a:gd name="T8" fmla="*/ 450 w 458"/>
              <a:gd name="T9" fmla="*/ 0 h 18"/>
              <a:gd name="T10" fmla="*/ 458 w 458"/>
              <a:gd name="T11" fmla="*/ 9 h 18"/>
              <a:gd name="T12" fmla="*/ 450 w 458"/>
              <a:gd name="T13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8" h="18">
                <a:moveTo>
                  <a:pt x="450" y="18"/>
                </a:moveTo>
                <a:cubicBezTo>
                  <a:pt x="8" y="18"/>
                  <a:pt x="8" y="18"/>
                  <a:pt x="8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8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54" y="0"/>
                  <a:pt x="458" y="4"/>
                  <a:pt x="458" y="9"/>
                </a:cubicBezTo>
                <a:cubicBezTo>
                  <a:pt x="458" y="14"/>
                  <a:pt x="454" y="18"/>
                  <a:pt x="450" y="1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2290">
            <a:extLst>
              <a:ext uri="{FF2B5EF4-FFF2-40B4-BE49-F238E27FC236}">
                <a16:creationId xmlns:a16="http://schemas.microsoft.com/office/drawing/2014/main" id="{C995BCDA-AC27-49CA-AAC5-E56D69F761D3}"/>
              </a:ext>
            </a:extLst>
          </p:cNvPr>
          <p:cNvSpPr>
            <a:spLocks/>
          </p:cNvSpPr>
          <p:nvPr/>
        </p:nvSpPr>
        <p:spPr bwMode="auto">
          <a:xfrm>
            <a:off x="6787781" y="3558680"/>
            <a:ext cx="1065517" cy="41564"/>
          </a:xfrm>
          <a:custGeom>
            <a:avLst/>
            <a:gdLst>
              <a:gd name="T0" fmla="*/ 450 w 458"/>
              <a:gd name="T1" fmla="*/ 18 h 18"/>
              <a:gd name="T2" fmla="*/ 8 w 458"/>
              <a:gd name="T3" fmla="*/ 18 h 18"/>
              <a:gd name="T4" fmla="*/ 0 w 458"/>
              <a:gd name="T5" fmla="*/ 9 h 18"/>
              <a:gd name="T6" fmla="*/ 8 w 458"/>
              <a:gd name="T7" fmla="*/ 0 h 18"/>
              <a:gd name="T8" fmla="*/ 450 w 458"/>
              <a:gd name="T9" fmla="*/ 0 h 18"/>
              <a:gd name="T10" fmla="*/ 458 w 458"/>
              <a:gd name="T11" fmla="*/ 9 h 18"/>
              <a:gd name="T12" fmla="*/ 450 w 458"/>
              <a:gd name="T13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8" h="18">
                <a:moveTo>
                  <a:pt x="450" y="18"/>
                </a:moveTo>
                <a:cubicBezTo>
                  <a:pt x="8" y="18"/>
                  <a:pt x="8" y="18"/>
                  <a:pt x="8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8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54" y="0"/>
                  <a:pt x="458" y="4"/>
                  <a:pt x="458" y="9"/>
                </a:cubicBezTo>
                <a:cubicBezTo>
                  <a:pt x="458" y="14"/>
                  <a:pt x="454" y="18"/>
                  <a:pt x="450" y="1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2291">
            <a:extLst>
              <a:ext uri="{FF2B5EF4-FFF2-40B4-BE49-F238E27FC236}">
                <a16:creationId xmlns:a16="http://schemas.microsoft.com/office/drawing/2014/main" id="{0BFA658F-7829-4B0C-B4C1-9AAC406DDE7E}"/>
              </a:ext>
            </a:extLst>
          </p:cNvPr>
          <p:cNvSpPr>
            <a:spLocks/>
          </p:cNvSpPr>
          <p:nvPr/>
        </p:nvSpPr>
        <p:spPr bwMode="auto">
          <a:xfrm>
            <a:off x="6787781" y="3800500"/>
            <a:ext cx="1065517" cy="41564"/>
          </a:xfrm>
          <a:custGeom>
            <a:avLst/>
            <a:gdLst>
              <a:gd name="T0" fmla="*/ 450 w 458"/>
              <a:gd name="T1" fmla="*/ 18 h 18"/>
              <a:gd name="T2" fmla="*/ 8 w 458"/>
              <a:gd name="T3" fmla="*/ 18 h 18"/>
              <a:gd name="T4" fmla="*/ 0 w 458"/>
              <a:gd name="T5" fmla="*/ 9 h 18"/>
              <a:gd name="T6" fmla="*/ 8 w 458"/>
              <a:gd name="T7" fmla="*/ 0 h 18"/>
              <a:gd name="T8" fmla="*/ 450 w 458"/>
              <a:gd name="T9" fmla="*/ 0 h 18"/>
              <a:gd name="T10" fmla="*/ 458 w 458"/>
              <a:gd name="T11" fmla="*/ 9 h 18"/>
              <a:gd name="T12" fmla="*/ 450 w 458"/>
              <a:gd name="T13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8" h="18">
                <a:moveTo>
                  <a:pt x="450" y="18"/>
                </a:moveTo>
                <a:cubicBezTo>
                  <a:pt x="8" y="18"/>
                  <a:pt x="8" y="18"/>
                  <a:pt x="8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8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54" y="0"/>
                  <a:pt x="458" y="4"/>
                  <a:pt x="458" y="9"/>
                </a:cubicBezTo>
                <a:cubicBezTo>
                  <a:pt x="458" y="14"/>
                  <a:pt x="454" y="18"/>
                  <a:pt x="450" y="1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2292">
            <a:extLst>
              <a:ext uri="{FF2B5EF4-FFF2-40B4-BE49-F238E27FC236}">
                <a16:creationId xmlns:a16="http://schemas.microsoft.com/office/drawing/2014/main" id="{4E31BCB6-5243-4938-B8A6-E9A9CAC6D734}"/>
              </a:ext>
            </a:extLst>
          </p:cNvPr>
          <p:cNvSpPr>
            <a:spLocks/>
          </p:cNvSpPr>
          <p:nvPr/>
        </p:nvSpPr>
        <p:spPr bwMode="auto">
          <a:xfrm>
            <a:off x="6787781" y="4042319"/>
            <a:ext cx="1065517" cy="41564"/>
          </a:xfrm>
          <a:custGeom>
            <a:avLst/>
            <a:gdLst>
              <a:gd name="T0" fmla="*/ 450 w 458"/>
              <a:gd name="T1" fmla="*/ 18 h 18"/>
              <a:gd name="T2" fmla="*/ 8 w 458"/>
              <a:gd name="T3" fmla="*/ 18 h 18"/>
              <a:gd name="T4" fmla="*/ 0 w 458"/>
              <a:gd name="T5" fmla="*/ 9 h 18"/>
              <a:gd name="T6" fmla="*/ 8 w 458"/>
              <a:gd name="T7" fmla="*/ 0 h 18"/>
              <a:gd name="T8" fmla="*/ 450 w 458"/>
              <a:gd name="T9" fmla="*/ 0 h 18"/>
              <a:gd name="T10" fmla="*/ 458 w 458"/>
              <a:gd name="T11" fmla="*/ 9 h 18"/>
              <a:gd name="T12" fmla="*/ 450 w 458"/>
              <a:gd name="T13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8" h="18">
                <a:moveTo>
                  <a:pt x="450" y="18"/>
                </a:moveTo>
                <a:cubicBezTo>
                  <a:pt x="8" y="18"/>
                  <a:pt x="8" y="18"/>
                  <a:pt x="8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8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54" y="0"/>
                  <a:pt x="458" y="4"/>
                  <a:pt x="458" y="9"/>
                </a:cubicBezTo>
                <a:cubicBezTo>
                  <a:pt x="458" y="14"/>
                  <a:pt x="454" y="18"/>
                  <a:pt x="450" y="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Freeform 2293">
            <a:extLst>
              <a:ext uri="{FF2B5EF4-FFF2-40B4-BE49-F238E27FC236}">
                <a16:creationId xmlns:a16="http://schemas.microsoft.com/office/drawing/2014/main" id="{B4EF9ACD-2187-4007-9A88-24435F7C885D}"/>
              </a:ext>
            </a:extLst>
          </p:cNvPr>
          <p:cNvSpPr>
            <a:spLocks/>
          </p:cNvSpPr>
          <p:nvPr/>
        </p:nvSpPr>
        <p:spPr bwMode="auto">
          <a:xfrm>
            <a:off x="6787781" y="4284138"/>
            <a:ext cx="1065517" cy="41564"/>
          </a:xfrm>
          <a:custGeom>
            <a:avLst/>
            <a:gdLst>
              <a:gd name="T0" fmla="*/ 450 w 458"/>
              <a:gd name="T1" fmla="*/ 17 h 17"/>
              <a:gd name="T2" fmla="*/ 8 w 458"/>
              <a:gd name="T3" fmla="*/ 17 h 17"/>
              <a:gd name="T4" fmla="*/ 0 w 458"/>
              <a:gd name="T5" fmla="*/ 8 h 17"/>
              <a:gd name="T6" fmla="*/ 8 w 458"/>
              <a:gd name="T7" fmla="*/ 0 h 17"/>
              <a:gd name="T8" fmla="*/ 450 w 458"/>
              <a:gd name="T9" fmla="*/ 0 h 17"/>
              <a:gd name="T10" fmla="*/ 458 w 458"/>
              <a:gd name="T11" fmla="*/ 8 h 17"/>
              <a:gd name="T12" fmla="*/ 450 w 458"/>
              <a:gd name="T1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8" h="17">
                <a:moveTo>
                  <a:pt x="450" y="17"/>
                </a:moveTo>
                <a:cubicBezTo>
                  <a:pt x="8" y="17"/>
                  <a:pt x="8" y="17"/>
                  <a:pt x="8" y="17"/>
                </a:cubicBez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54" y="0"/>
                  <a:pt x="458" y="4"/>
                  <a:pt x="458" y="8"/>
                </a:cubicBezTo>
                <a:cubicBezTo>
                  <a:pt x="458" y="13"/>
                  <a:pt x="454" y="17"/>
                  <a:pt x="450" y="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Freeform 2294">
            <a:extLst>
              <a:ext uri="{FF2B5EF4-FFF2-40B4-BE49-F238E27FC236}">
                <a16:creationId xmlns:a16="http://schemas.microsoft.com/office/drawing/2014/main" id="{585AB7B0-B0A5-4FCF-99F2-CB316742A917}"/>
              </a:ext>
            </a:extLst>
          </p:cNvPr>
          <p:cNvSpPr>
            <a:spLocks/>
          </p:cNvSpPr>
          <p:nvPr/>
        </p:nvSpPr>
        <p:spPr bwMode="auto">
          <a:xfrm>
            <a:off x="6784001" y="2837002"/>
            <a:ext cx="268270" cy="313611"/>
          </a:xfrm>
          <a:custGeom>
            <a:avLst/>
            <a:gdLst>
              <a:gd name="T0" fmla="*/ 106 w 116"/>
              <a:gd name="T1" fmla="*/ 134 h 136"/>
              <a:gd name="T2" fmla="*/ 97 w 116"/>
              <a:gd name="T3" fmla="*/ 129 h 136"/>
              <a:gd name="T4" fmla="*/ 58 w 116"/>
              <a:gd name="T5" fmla="*/ 32 h 136"/>
              <a:gd name="T6" fmla="*/ 19 w 116"/>
              <a:gd name="T7" fmla="*/ 129 h 136"/>
              <a:gd name="T8" fmla="*/ 7 w 116"/>
              <a:gd name="T9" fmla="*/ 134 h 136"/>
              <a:gd name="T10" fmla="*/ 2 w 116"/>
              <a:gd name="T11" fmla="*/ 122 h 136"/>
              <a:gd name="T12" fmla="*/ 50 w 116"/>
              <a:gd name="T13" fmla="*/ 5 h 136"/>
              <a:gd name="T14" fmla="*/ 58 w 116"/>
              <a:gd name="T15" fmla="*/ 0 h 136"/>
              <a:gd name="T16" fmla="*/ 66 w 116"/>
              <a:gd name="T17" fmla="*/ 5 h 136"/>
              <a:gd name="T18" fmla="*/ 114 w 116"/>
              <a:gd name="T19" fmla="*/ 122 h 136"/>
              <a:gd name="T20" fmla="*/ 109 w 116"/>
              <a:gd name="T21" fmla="*/ 134 h 136"/>
              <a:gd name="T22" fmla="*/ 106 w 116"/>
              <a:gd name="T23" fmla="*/ 13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" h="136">
                <a:moveTo>
                  <a:pt x="106" y="134"/>
                </a:moveTo>
                <a:cubicBezTo>
                  <a:pt x="102" y="134"/>
                  <a:pt x="99" y="132"/>
                  <a:pt x="97" y="129"/>
                </a:cubicBezTo>
                <a:cubicBezTo>
                  <a:pt x="58" y="32"/>
                  <a:pt x="58" y="32"/>
                  <a:pt x="58" y="32"/>
                </a:cubicBezTo>
                <a:cubicBezTo>
                  <a:pt x="19" y="129"/>
                  <a:pt x="19" y="129"/>
                  <a:pt x="19" y="129"/>
                </a:cubicBezTo>
                <a:cubicBezTo>
                  <a:pt x="17" y="133"/>
                  <a:pt x="12" y="136"/>
                  <a:pt x="7" y="134"/>
                </a:cubicBezTo>
                <a:cubicBezTo>
                  <a:pt x="3" y="132"/>
                  <a:pt x="0" y="127"/>
                  <a:pt x="2" y="122"/>
                </a:cubicBezTo>
                <a:cubicBezTo>
                  <a:pt x="50" y="5"/>
                  <a:pt x="50" y="5"/>
                  <a:pt x="50" y="5"/>
                </a:cubicBezTo>
                <a:cubicBezTo>
                  <a:pt x="51" y="2"/>
                  <a:pt x="54" y="0"/>
                  <a:pt x="58" y="0"/>
                </a:cubicBezTo>
                <a:cubicBezTo>
                  <a:pt x="62" y="0"/>
                  <a:pt x="65" y="2"/>
                  <a:pt x="66" y="5"/>
                </a:cubicBezTo>
                <a:cubicBezTo>
                  <a:pt x="114" y="122"/>
                  <a:pt x="114" y="122"/>
                  <a:pt x="114" y="122"/>
                </a:cubicBezTo>
                <a:cubicBezTo>
                  <a:pt x="116" y="127"/>
                  <a:pt x="114" y="132"/>
                  <a:pt x="109" y="134"/>
                </a:cubicBezTo>
                <a:cubicBezTo>
                  <a:pt x="108" y="134"/>
                  <a:pt x="107" y="134"/>
                  <a:pt x="106" y="1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Freeform 2295">
            <a:extLst>
              <a:ext uri="{FF2B5EF4-FFF2-40B4-BE49-F238E27FC236}">
                <a16:creationId xmlns:a16="http://schemas.microsoft.com/office/drawing/2014/main" id="{73571354-1B71-4D84-80AE-E735AA7A81E4}"/>
              </a:ext>
            </a:extLst>
          </p:cNvPr>
          <p:cNvSpPr>
            <a:spLocks/>
          </p:cNvSpPr>
          <p:nvPr/>
        </p:nvSpPr>
        <p:spPr bwMode="auto">
          <a:xfrm>
            <a:off x="6818008" y="3052371"/>
            <a:ext cx="185144" cy="41564"/>
          </a:xfrm>
          <a:custGeom>
            <a:avLst/>
            <a:gdLst>
              <a:gd name="T0" fmla="*/ 71 w 80"/>
              <a:gd name="T1" fmla="*/ 18 h 18"/>
              <a:gd name="T2" fmla="*/ 8 w 80"/>
              <a:gd name="T3" fmla="*/ 18 h 18"/>
              <a:gd name="T4" fmla="*/ 0 w 80"/>
              <a:gd name="T5" fmla="*/ 9 h 18"/>
              <a:gd name="T6" fmla="*/ 8 w 80"/>
              <a:gd name="T7" fmla="*/ 0 h 18"/>
              <a:gd name="T8" fmla="*/ 71 w 80"/>
              <a:gd name="T9" fmla="*/ 0 h 18"/>
              <a:gd name="T10" fmla="*/ 80 w 80"/>
              <a:gd name="T11" fmla="*/ 9 h 18"/>
              <a:gd name="T12" fmla="*/ 71 w 80"/>
              <a:gd name="T13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8">
                <a:moveTo>
                  <a:pt x="71" y="18"/>
                </a:moveTo>
                <a:cubicBezTo>
                  <a:pt x="8" y="18"/>
                  <a:pt x="8" y="18"/>
                  <a:pt x="8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8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6" y="0"/>
                  <a:pt x="80" y="4"/>
                  <a:pt x="80" y="9"/>
                </a:cubicBezTo>
                <a:cubicBezTo>
                  <a:pt x="80" y="14"/>
                  <a:pt x="76" y="18"/>
                  <a:pt x="71" y="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Freeform 2296">
            <a:extLst>
              <a:ext uri="{FF2B5EF4-FFF2-40B4-BE49-F238E27FC236}">
                <a16:creationId xmlns:a16="http://schemas.microsoft.com/office/drawing/2014/main" id="{6C41219B-D0CD-4E19-9E3F-5957EA873927}"/>
              </a:ext>
            </a:extLst>
          </p:cNvPr>
          <p:cNvSpPr>
            <a:spLocks/>
          </p:cNvSpPr>
          <p:nvPr/>
        </p:nvSpPr>
        <p:spPr bwMode="auto">
          <a:xfrm>
            <a:off x="7263863" y="2508277"/>
            <a:ext cx="710344" cy="971057"/>
          </a:xfrm>
          <a:custGeom>
            <a:avLst/>
            <a:gdLst>
              <a:gd name="T0" fmla="*/ 0 w 188"/>
              <a:gd name="T1" fmla="*/ 257 h 257"/>
              <a:gd name="T2" fmla="*/ 0 w 188"/>
              <a:gd name="T3" fmla="*/ 119 h 257"/>
              <a:gd name="T4" fmla="*/ 0 w 188"/>
              <a:gd name="T5" fmla="*/ 49 h 257"/>
              <a:gd name="T6" fmla="*/ 49 w 188"/>
              <a:gd name="T7" fmla="*/ 0 h 257"/>
              <a:gd name="T8" fmla="*/ 188 w 188"/>
              <a:gd name="T9" fmla="*/ 0 h 257"/>
              <a:gd name="T10" fmla="*/ 188 w 188"/>
              <a:gd name="T11" fmla="*/ 51 h 257"/>
              <a:gd name="T12" fmla="*/ 188 w 188"/>
              <a:gd name="T13" fmla="*/ 119 h 257"/>
              <a:gd name="T14" fmla="*/ 188 w 188"/>
              <a:gd name="T15" fmla="*/ 257 h 257"/>
              <a:gd name="T16" fmla="*/ 0 w 188"/>
              <a:gd name="T17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257">
                <a:moveTo>
                  <a:pt x="0" y="257"/>
                </a:moveTo>
                <a:lnTo>
                  <a:pt x="0" y="119"/>
                </a:lnTo>
                <a:lnTo>
                  <a:pt x="0" y="49"/>
                </a:lnTo>
                <a:lnTo>
                  <a:pt x="49" y="0"/>
                </a:lnTo>
                <a:lnTo>
                  <a:pt x="188" y="0"/>
                </a:lnTo>
                <a:lnTo>
                  <a:pt x="188" y="51"/>
                </a:lnTo>
                <a:lnTo>
                  <a:pt x="188" y="119"/>
                </a:lnTo>
                <a:lnTo>
                  <a:pt x="188" y="257"/>
                </a:lnTo>
                <a:lnTo>
                  <a:pt x="0" y="2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2297">
            <a:extLst>
              <a:ext uri="{FF2B5EF4-FFF2-40B4-BE49-F238E27FC236}">
                <a16:creationId xmlns:a16="http://schemas.microsoft.com/office/drawing/2014/main" id="{1A59FA67-BD9A-4CEC-AAE8-E05EF4E14C4D}"/>
              </a:ext>
            </a:extLst>
          </p:cNvPr>
          <p:cNvSpPr>
            <a:spLocks/>
          </p:cNvSpPr>
          <p:nvPr/>
        </p:nvSpPr>
        <p:spPr bwMode="auto">
          <a:xfrm>
            <a:off x="7263863" y="2508277"/>
            <a:ext cx="710344" cy="971057"/>
          </a:xfrm>
          <a:custGeom>
            <a:avLst/>
            <a:gdLst>
              <a:gd name="T0" fmla="*/ 0 w 188"/>
              <a:gd name="T1" fmla="*/ 257 h 257"/>
              <a:gd name="T2" fmla="*/ 0 w 188"/>
              <a:gd name="T3" fmla="*/ 119 h 257"/>
              <a:gd name="T4" fmla="*/ 0 w 188"/>
              <a:gd name="T5" fmla="*/ 49 h 257"/>
              <a:gd name="T6" fmla="*/ 49 w 188"/>
              <a:gd name="T7" fmla="*/ 0 h 257"/>
              <a:gd name="T8" fmla="*/ 188 w 188"/>
              <a:gd name="T9" fmla="*/ 0 h 257"/>
              <a:gd name="T10" fmla="*/ 188 w 188"/>
              <a:gd name="T11" fmla="*/ 51 h 257"/>
              <a:gd name="T12" fmla="*/ 188 w 188"/>
              <a:gd name="T13" fmla="*/ 119 h 257"/>
              <a:gd name="T14" fmla="*/ 188 w 188"/>
              <a:gd name="T15" fmla="*/ 257 h 257"/>
              <a:gd name="T16" fmla="*/ 0 w 188"/>
              <a:gd name="T17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257">
                <a:moveTo>
                  <a:pt x="0" y="257"/>
                </a:moveTo>
                <a:lnTo>
                  <a:pt x="0" y="119"/>
                </a:lnTo>
                <a:lnTo>
                  <a:pt x="0" y="49"/>
                </a:lnTo>
                <a:lnTo>
                  <a:pt x="49" y="0"/>
                </a:lnTo>
                <a:lnTo>
                  <a:pt x="188" y="0"/>
                </a:lnTo>
                <a:lnTo>
                  <a:pt x="188" y="51"/>
                </a:lnTo>
                <a:lnTo>
                  <a:pt x="188" y="119"/>
                </a:lnTo>
                <a:lnTo>
                  <a:pt x="188" y="257"/>
                </a:lnTo>
                <a:lnTo>
                  <a:pt x="0" y="25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Freeform 2298">
            <a:extLst>
              <a:ext uri="{FF2B5EF4-FFF2-40B4-BE49-F238E27FC236}">
                <a16:creationId xmlns:a16="http://schemas.microsoft.com/office/drawing/2014/main" id="{C0715070-77E4-4883-BDB2-0B403F0D47EF}"/>
              </a:ext>
            </a:extLst>
          </p:cNvPr>
          <p:cNvSpPr>
            <a:spLocks/>
          </p:cNvSpPr>
          <p:nvPr/>
        </p:nvSpPr>
        <p:spPr bwMode="auto">
          <a:xfrm>
            <a:off x="7263863" y="2508277"/>
            <a:ext cx="185144" cy="185144"/>
          </a:xfrm>
          <a:custGeom>
            <a:avLst/>
            <a:gdLst>
              <a:gd name="T0" fmla="*/ 49 w 49"/>
              <a:gd name="T1" fmla="*/ 49 h 49"/>
              <a:gd name="T2" fmla="*/ 0 w 49"/>
              <a:gd name="T3" fmla="*/ 49 h 49"/>
              <a:gd name="T4" fmla="*/ 49 w 49"/>
              <a:gd name="T5" fmla="*/ 0 h 49"/>
              <a:gd name="T6" fmla="*/ 49 w 49"/>
              <a:gd name="T7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" h="49">
                <a:moveTo>
                  <a:pt x="49" y="49"/>
                </a:moveTo>
                <a:lnTo>
                  <a:pt x="0" y="49"/>
                </a:lnTo>
                <a:lnTo>
                  <a:pt x="49" y="0"/>
                </a:lnTo>
                <a:lnTo>
                  <a:pt x="49" y="49"/>
                </a:lnTo>
                <a:close/>
              </a:path>
            </a:pathLst>
          </a:custGeom>
          <a:solidFill>
            <a:srgbClr val="FCBE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Freeform 2299">
            <a:extLst>
              <a:ext uri="{FF2B5EF4-FFF2-40B4-BE49-F238E27FC236}">
                <a16:creationId xmlns:a16="http://schemas.microsoft.com/office/drawing/2014/main" id="{1F6E5BB8-2FB5-490F-BE8E-CBB341A59AFB}"/>
              </a:ext>
            </a:extLst>
          </p:cNvPr>
          <p:cNvSpPr>
            <a:spLocks/>
          </p:cNvSpPr>
          <p:nvPr/>
        </p:nvSpPr>
        <p:spPr bwMode="auto">
          <a:xfrm>
            <a:off x="7263863" y="2693422"/>
            <a:ext cx="185144" cy="188921"/>
          </a:xfrm>
          <a:custGeom>
            <a:avLst/>
            <a:gdLst>
              <a:gd name="T0" fmla="*/ 0 w 49"/>
              <a:gd name="T1" fmla="*/ 0 h 50"/>
              <a:gd name="T2" fmla="*/ 49 w 49"/>
              <a:gd name="T3" fmla="*/ 0 h 50"/>
              <a:gd name="T4" fmla="*/ 0 w 49"/>
              <a:gd name="T5" fmla="*/ 50 h 50"/>
              <a:gd name="T6" fmla="*/ 0 w 49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" h="50">
                <a:moveTo>
                  <a:pt x="0" y="0"/>
                </a:moveTo>
                <a:lnTo>
                  <a:pt x="49" y="0"/>
                </a:lnTo>
                <a:lnTo>
                  <a:pt x="0" y="50"/>
                </a:lnTo>
                <a:lnTo>
                  <a:pt x="0" y="0"/>
                </a:lnTo>
                <a:close/>
              </a:path>
            </a:pathLst>
          </a:custGeom>
          <a:solidFill>
            <a:srgbClr val="CFEA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Freeform 2300">
            <a:extLst>
              <a:ext uri="{FF2B5EF4-FFF2-40B4-BE49-F238E27FC236}">
                <a16:creationId xmlns:a16="http://schemas.microsoft.com/office/drawing/2014/main" id="{1854A103-3B11-4627-ACB5-CB98F58378E4}"/>
              </a:ext>
            </a:extLst>
          </p:cNvPr>
          <p:cNvSpPr>
            <a:spLocks/>
          </p:cNvSpPr>
          <p:nvPr/>
        </p:nvSpPr>
        <p:spPr bwMode="auto">
          <a:xfrm>
            <a:off x="7328095" y="3146833"/>
            <a:ext cx="230485" cy="230485"/>
          </a:xfrm>
          <a:custGeom>
            <a:avLst/>
            <a:gdLst>
              <a:gd name="T0" fmla="*/ 47 w 99"/>
              <a:gd name="T1" fmla="*/ 52 h 98"/>
              <a:gd name="T2" fmla="*/ 47 w 99"/>
              <a:gd name="T3" fmla="*/ 0 h 98"/>
              <a:gd name="T4" fmla="*/ 0 w 99"/>
              <a:gd name="T5" fmla="*/ 49 h 98"/>
              <a:gd name="T6" fmla="*/ 50 w 99"/>
              <a:gd name="T7" fmla="*/ 98 h 98"/>
              <a:gd name="T8" fmla="*/ 99 w 99"/>
              <a:gd name="T9" fmla="*/ 52 h 98"/>
              <a:gd name="T10" fmla="*/ 47 w 99"/>
              <a:gd name="T11" fmla="*/ 5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98">
                <a:moveTo>
                  <a:pt x="47" y="52"/>
                </a:moveTo>
                <a:cubicBezTo>
                  <a:pt x="47" y="0"/>
                  <a:pt x="47" y="0"/>
                  <a:pt x="47" y="0"/>
                </a:cubicBezTo>
                <a:cubicBezTo>
                  <a:pt x="21" y="1"/>
                  <a:pt x="0" y="23"/>
                  <a:pt x="0" y="49"/>
                </a:cubicBezTo>
                <a:cubicBezTo>
                  <a:pt x="0" y="76"/>
                  <a:pt x="23" y="98"/>
                  <a:pt x="50" y="98"/>
                </a:cubicBezTo>
                <a:cubicBezTo>
                  <a:pt x="76" y="98"/>
                  <a:pt x="98" y="78"/>
                  <a:pt x="99" y="52"/>
                </a:cubicBezTo>
                <a:cubicBezTo>
                  <a:pt x="47" y="52"/>
                  <a:pt x="47" y="52"/>
                  <a:pt x="47" y="5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2301">
            <a:extLst>
              <a:ext uri="{FF2B5EF4-FFF2-40B4-BE49-F238E27FC236}">
                <a16:creationId xmlns:a16="http://schemas.microsoft.com/office/drawing/2014/main" id="{114D28BA-3096-4EF0-8F91-1B4CB235E695}"/>
              </a:ext>
            </a:extLst>
          </p:cNvPr>
          <p:cNvSpPr>
            <a:spLocks/>
          </p:cNvSpPr>
          <p:nvPr/>
        </p:nvSpPr>
        <p:spPr bwMode="auto">
          <a:xfrm>
            <a:off x="7467898" y="3154390"/>
            <a:ext cx="83125" cy="86905"/>
          </a:xfrm>
          <a:custGeom>
            <a:avLst/>
            <a:gdLst>
              <a:gd name="T0" fmla="*/ 37 w 37"/>
              <a:gd name="T1" fmla="*/ 37 h 37"/>
              <a:gd name="T2" fmla="*/ 0 w 37"/>
              <a:gd name="T3" fmla="*/ 0 h 37"/>
              <a:gd name="T4" fmla="*/ 0 w 37"/>
              <a:gd name="T5" fmla="*/ 37 h 37"/>
              <a:gd name="T6" fmla="*/ 37 w 37"/>
              <a:gd name="T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37">
                <a:moveTo>
                  <a:pt x="37" y="37"/>
                </a:moveTo>
                <a:cubicBezTo>
                  <a:pt x="37" y="16"/>
                  <a:pt x="20" y="0"/>
                  <a:pt x="0" y="0"/>
                </a:cubicBezTo>
                <a:cubicBezTo>
                  <a:pt x="0" y="37"/>
                  <a:pt x="0" y="37"/>
                  <a:pt x="0" y="37"/>
                </a:cubicBezTo>
                <a:lnTo>
                  <a:pt x="37" y="3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" name="Freeform 2302">
            <a:extLst>
              <a:ext uri="{FF2B5EF4-FFF2-40B4-BE49-F238E27FC236}">
                <a16:creationId xmlns:a16="http://schemas.microsoft.com/office/drawing/2014/main" id="{1B1BB697-2D57-464C-92BA-823A6F2E2272}"/>
              </a:ext>
            </a:extLst>
          </p:cNvPr>
          <p:cNvSpPr>
            <a:spLocks/>
          </p:cNvSpPr>
          <p:nvPr/>
        </p:nvSpPr>
        <p:spPr bwMode="auto">
          <a:xfrm>
            <a:off x="7479232" y="2912570"/>
            <a:ext cx="75569" cy="71791"/>
          </a:xfrm>
          <a:custGeom>
            <a:avLst/>
            <a:gdLst>
              <a:gd name="T0" fmla="*/ 5 w 32"/>
              <a:gd name="T1" fmla="*/ 0 h 31"/>
              <a:gd name="T2" fmla="*/ 0 w 32"/>
              <a:gd name="T3" fmla="*/ 9 h 31"/>
              <a:gd name="T4" fmla="*/ 16 w 32"/>
              <a:gd name="T5" fmla="*/ 31 h 31"/>
              <a:gd name="T6" fmla="*/ 32 w 32"/>
              <a:gd name="T7" fmla="*/ 3 h 31"/>
              <a:gd name="T8" fmla="*/ 5 w 32"/>
              <a:gd name="T9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1">
                <a:moveTo>
                  <a:pt x="5" y="0"/>
                </a:moveTo>
                <a:cubicBezTo>
                  <a:pt x="4" y="3"/>
                  <a:pt x="2" y="6"/>
                  <a:pt x="0" y="9"/>
                </a:cubicBezTo>
                <a:cubicBezTo>
                  <a:pt x="16" y="31"/>
                  <a:pt x="16" y="31"/>
                  <a:pt x="16" y="31"/>
                </a:cubicBezTo>
                <a:cubicBezTo>
                  <a:pt x="24" y="24"/>
                  <a:pt x="30" y="14"/>
                  <a:pt x="32" y="3"/>
                </a:cubicBezTo>
                <a:lnTo>
                  <a:pt x="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2303">
            <a:extLst>
              <a:ext uri="{FF2B5EF4-FFF2-40B4-BE49-F238E27FC236}">
                <a16:creationId xmlns:a16="http://schemas.microsoft.com/office/drawing/2014/main" id="{DD5F4633-ABBB-42FF-BBB1-A826211124B7}"/>
              </a:ext>
            </a:extLst>
          </p:cNvPr>
          <p:cNvSpPr>
            <a:spLocks/>
          </p:cNvSpPr>
          <p:nvPr/>
        </p:nvSpPr>
        <p:spPr bwMode="auto">
          <a:xfrm>
            <a:off x="7452784" y="2780324"/>
            <a:ext cx="105796" cy="120910"/>
          </a:xfrm>
          <a:custGeom>
            <a:avLst/>
            <a:gdLst>
              <a:gd name="T0" fmla="*/ 0 w 45"/>
              <a:gd name="T1" fmla="*/ 28 h 51"/>
              <a:gd name="T2" fmla="*/ 18 w 45"/>
              <a:gd name="T3" fmla="*/ 48 h 51"/>
              <a:gd name="T4" fmla="*/ 45 w 45"/>
              <a:gd name="T5" fmla="*/ 51 h 51"/>
              <a:gd name="T6" fmla="*/ 45 w 45"/>
              <a:gd name="T7" fmla="*/ 50 h 51"/>
              <a:gd name="T8" fmla="*/ 0 w 45"/>
              <a:gd name="T9" fmla="*/ 0 h 51"/>
              <a:gd name="T10" fmla="*/ 0 w 45"/>
              <a:gd name="T11" fmla="*/ 28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51">
                <a:moveTo>
                  <a:pt x="0" y="28"/>
                </a:moveTo>
                <a:cubicBezTo>
                  <a:pt x="10" y="30"/>
                  <a:pt x="17" y="38"/>
                  <a:pt x="18" y="48"/>
                </a:cubicBezTo>
                <a:cubicBezTo>
                  <a:pt x="45" y="51"/>
                  <a:pt x="45" y="51"/>
                  <a:pt x="45" y="51"/>
                </a:cubicBezTo>
                <a:cubicBezTo>
                  <a:pt x="45" y="50"/>
                  <a:pt x="45" y="50"/>
                  <a:pt x="45" y="50"/>
                </a:cubicBezTo>
                <a:cubicBezTo>
                  <a:pt x="45" y="24"/>
                  <a:pt x="26" y="3"/>
                  <a:pt x="0" y="0"/>
                </a:cubicBezTo>
                <a:lnTo>
                  <a:pt x="0" y="2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Freeform 2304">
            <a:extLst>
              <a:ext uri="{FF2B5EF4-FFF2-40B4-BE49-F238E27FC236}">
                <a16:creationId xmlns:a16="http://schemas.microsoft.com/office/drawing/2014/main" id="{F1856495-3472-47D6-9869-55B7F488CE8E}"/>
              </a:ext>
            </a:extLst>
          </p:cNvPr>
          <p:cNvSpPr>
            <a:spLocks/>
          </p:cNvSpPr>
          <p:nvPr/>
        </p:nvSpPr>
        <p:spPr bwMode="auto">
          <a:xfrm>
            <a:off x="7350765" y="2780324"/>
            <a:ext cx="79348" cy="83125"/>
          </a:xfrm>
          <a:custGeom>
            <a:avLst/>
            <a:gdLst>
              <a:gd name="T0" fmla="*/ 24 w 35"/>
              <a:gd name="T1" fmla="*/ 35 h 35"/>
              <a:gd name="T2" fmla="*/ 35 w 35"/>
              <a:gd name="T3" fmla="*/ 28 h 35"/>
              <a:gd name="T4" fmla="*/ 35 w 35"/>
              <a:gd name="T5" fmla="*/ 0 h 35"/>
              <a:gd name="T6" fmla="*/ 0 w 35"/>
              <a:gd name="T7" fmla="*/ 21 h 35"/>
              <a:gd name="T8" fmla="*/ 24 w 35"/>
              <a:gd name="T9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24" y="35"/>
                </a:moveTo>
                <a:cubicBezTo>
                  <a:pt x="27" y="31"/>
                  <a:pt x="31" y="29"/>
                  <a:pt x="35" y="28"/>
                </a:cubicBezTo>
                <a:cubicBezTo>
                  <a:pt x="35" y="0"/>
                  <a:pt x="35" y="0"/>
                  <a:pt x="35" y="0"/>
                </a:cubicBezTo>
                <a:cubicBezTo>
                  <a:pt x="21" y="2"/>
                  <a:pt x="8" y="9"/>
                  <a:pt x="0" y="21"/>
                </a:cubicBezTo>
                <a:lnTo>
                  <a:pt x="24" y="3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Freeform 2305">
            <a:extLst>
              <a:ext uri="{FF2B5EF4-FFF2-40B4-BE49-F238E27FC236}">
                <a16:creationId xmlns:a16="http://schemas.microsoft.com/office/drawing/2014/main" id="{4A037757-DCC6-4E63-99CC-B64FDFC39DF6}"/>
              </a:ext>
            </a:extLst>
          </p:cNvPr>
          <p:cNvSpPr>
            <a:spLocks/>
          </p:cNvSpPr>
          <p:nvPr/>
        </p:nvSpPr>
        <p:spPr bwMode="auto">
          <a:xfrm>
            <a:off x="7328095" y="2848336"/>
            <a:ext cx="173808" cy="162474"/>
          </a:xfrm>
          <a:custGeom>
            <a:avLst/>
            <a:gdLst>
              <a:gd name="T0" fmla="*/ 59 w 75"/>
              <a:gd name="T1" fmla="*/ 41 h 70"/>
              <a:gd name="T2" fmla="*/ 50 w 75"/>
              <a:gd name="T3" fmla="*/ 43 h 70"/>
              <a:gd name="T4" fmla="*/ 28 w 75"/>
              <a:gd name="T5" fmla="*/ 21 h 70"/>
              <a:gd name="T6" fmla="*/ 29 w 75"/>
              <a:gd name="T7" fmla="*/ 14 h 70"/>
              <a:gd name="T8" fmla="*/ 5 w 75"/>
              <a:gd name="T9" fmla="*/ 0 h 70"/>
              <a:gd name="T10" fmla="*/ 0 w 75"/>
              <a:gd name="T11" fmla="*/ 21 h 70"/>
              <a:gd name="T12" fmla="*/ 50 w 75"/>
              <a:gd name="T13" fmla="*/ 70 h 70"/>
              <a:gd name="T14" fmla="*/ 75 w 75"/>
              <a:gd name="T15" fmla="*/ 63 h 70"/>
              <a:gd name="T16" fmla="*/ 59 w 75"/>
              <a:gd name="T17" fmla="*/ 4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70">
                <a:moveTo>
                  <a:pt x="59" y="41"/>
                </a:moveTo>
                <a:cubicBezTo>
                  <a:pt x="56" y="42"/>
                  <a:pt x="53" y="43"/>
                  <a:pt x="50" y="43"/>
                </a:cubicBezTo>
                <a:cubicBezTo>
                  <a:pt x="38" y="43"/>
                  <a:pt x="28" y="33"/>
                  <a:pt x="28" y="21"/>
                </a:cubicBezTo>
                <a:cubicBezTo>
                  <a:pt x="28" y="18"/>
                  <a:pt x="28" y="16"/>
                  <a:pt x="29" y="14"/>
                </a:cubicBezTo>
                <a:cubicBezTo>
                  <a:pt x="5" y="0"/>
                  <a:pt x="5" y="0"/>
                  <a:pt x="5" y="0"/>
                </a:cubicBezTo>
                <a:cubicBezTo>
                  <a:pt x="2" y="6"/>
                  <a:pt x="0" y="13"/>
                  <a:pt x="0" y="21"/>
                </a:cubicBezTo>
                <a:cubicBezTo>
                  <a:pt x="0" y="48"/>
                  <a:pt x="23" y="70"/>
                  <a:pt x="50" y="70"/>
                </a:cubicBezTo>
                <a:cubicBezTo>
                  <a:pt x="59" y="70"/>
                  <a:pt x="67" y="68"/>
                  <a:pt x="75" y="63"/>
                </a:cubicBezTo>
                <a:lnTo>
                  <a:pt x="59" y="4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Rectangle 2306">
            <a:extLst>
              <a:ext uri="{FF2B5EF4-FFF2-40B4-BE49-F238E27FC236}">
                <a16:creationId xmlns:a16="http://schemas.microsoft.com/office/drawing/2014/main" id="{8B668D1B-9DC6-4ECF-ACD9-7A27B6A1E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478" y="2780324"/>
            <a:ext cx="279604" cy="302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Rectangle 2307">
            <a:extLst>
              <a:ext uri="{FF2B5EF4-FFF2-40B4-BE49-F238E27FC236}">
                <a16:creationId xmlns:a16="http://schemas.microsoft.com/office/drawing/2014/main" id="{2561E534-82E7-4BDE-9599-A303441E4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478" y="2874786"/>
            <a:ext cx="279604" cy="264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Rectangle 2308">
            <a:extLst>
              <a:ext uri="{FF2B5EF4-FFF2-40B4-BE49-F238E27FC236}">
                <a16:creationId xmlns:a16="http://schemas.microsoft.com/office/drawing/2014/main" id="{78532E17-CFE0-4D51-B2BD-937C6FF68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478" y="2961689"/>
            <a:ext cx="279604" cy="264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Rectangle 2309">
            <a:extLst>
              <a:ext uri="{FF2B5EF4-FFF2-40B4-BE49-F238E27FC236}">
                <a16:creationId xmlns:a16="http://schemas.microsoft.com/office/drawing/2014/main" id="{0414EABD-138B-4706-BC85-3F733BAC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478" y="3146833"/>
            <a:ext cx="192701" cy="30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" name="Rectangle 2310">
            <a:extLst>
              <a:ext uri="{FF2B5EF4-FFF2-40B4-BE49-F238E27FC236}">
                <a16:creationId xmlns:a16="http://schemas.microsoft.com/office/drawing/2014/main" id="{68B4C241-0AFB-4405-B50D-62B26B798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478" y="3146833"/>
            <a:ext cx="192701" cy="30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Rectangle 2311">
            <a:extLst>
              <a:ext uri="{FF2B5EF4-FFF2-40B4-BE49-F238E27FC236}">
                <a16:creationId xmlns:a16="http://schemas.microsoft.com/office/drawing/2014/main" id="{BE0EEBB3-E490-4369-BB8E-09FE46D5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478" y="3237515"/>
            <a:ext cx="279604" cy="264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Rectangle 2312">
            <a:extLst>
              <a:ext uri="{FF2B5EF4-FFF2-40B4-BE49-F238E27FC236}">
                <a16:creationId xmlns:a16="http://schemas.microsoft.com/office/drawing/2014/main" id="{D36C9C97-7A9C-43DA-9C62-F210BA9AA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478" y="3237515"/>
            <a:ext cx="279604" cy="264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Rectangle 2313">
            <a:extLst>
              <a:ext uri="{FF2B5EF4-FFF2-40B4-BE49-F238E27FC236}">
                <a16:creationId xmlns:a16="http://schemas.microsoft.com/office/drawing/2014/main" id="{A3F6AB30-CF37-431A-87BE-AD18737C2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478" y="3324418"/>
            <a:ext cx="279604" cy="30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Rectangle 2314">
            <a:extLst>
              <a:ext uri="{FF2B5EF4-FFF2-40B4-BE49-F238E27FC236}">
                <a16:creationId xmlns:a16="http://schemas.microsoft.com/office/drawing/2014/main" id="{C374D5C4-2C10-4F9D-AAD1-107C9C51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478" y="3324418"/>
            <a:ext cx="279604" cy="30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2" name="Freeform 2372">
            <a:extLst>
              <a:ext uri="{FF2B5EF4-FFF2-40B4-BE49-F238E27FC236}">
                <a16:creationId xmlns:a16="http://schemas.microsoft.com/office/drawing/2014/main" id="{014A5BF5-D83D-4722-BE54-91E38B06A3D0}"/>
              </a:ext>
            </a:extLst>
          </p:cNvPr>
          <p:cNvSpPr>
            <a:spLocks/>
          </p:cNvSpPr>
          <p:nvPr/>
        </p:nvSpPr>
        <p:spPr bwMode="auto">
          <a:xfrm>
            <a:off x="10188366" y="3218622"/>
            <a:ext cx="332502" cy="241819"/>
          </a:xfrm>
          <a:custGeom>
            <a:avLst/>
            <a:gdLst>
              <a:gd name="T0" fmla="*/ 18 w 144"/>
              <a:gd name="T1" fmla="*/ 103 h 103"/>
              <a:gd name="T2" fmla="*/ 2 w 144"/>
              <a:gd name="T3" fmla="*/ 40 h 103"/>
              <a:gd name="T4" fmla="*/ 34 w 144"/>
              <a:gd name="T5" fmla="*/ 19 h 103"/>
              <a:gd name="T6" fmla="*/ 91 w 144"/>
              <a:gd name="T7" fmla="*/ 5 h 103"/>
              <a:gd name="T8" fmla="*/ 129 w 144"/>
              <a:gd name="T9" fmla="*/ 8 h 103"/>
              <a:gd name="T10" fmla="*/ 144 w 144"/>
              <a:gd name="T11" fmla="*/ 71 h 103"/>
              <a:gd name="T12" fmla="*/ 18 w 144"/>
              <a:gd name="T13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03">
                <a:moveTo>
                  <a:pt x="18" y="103"/>
                </a:moveTo>
                <a:cubicBezTo>
                  <a:pt x="2" y="40"/>
                  <a:pt x="2" y="40"/>
                  <a:pt x="2" y="40"/>
                </a:cubicBezTo>
                <a:cubicBezTo>
                  <a:pt x="0" y="33"/>
                  <a:pt x="15" y="24"/>
                  <a:pt x="34" y="19"/>
                </a:cubicBezTo>
                <a:cubicBezTo>
                  <a:pt x="91" y="5"/>
                  <a:pt x="91" y="5"/>
                  <a:pt x="91" y="5"/>
                </a:cubicBezTo>
                <a:cubicBezTo>
                  <a:pt x="110" y="0"/>
                  <a:pt x="127" y="1"/>
                  <a:pt x="129" y="8"/>
                </a:cubicBezTo>
                <a:cubicBezTo>
                  <a:pt x="144" y="71"/>
                  <a:pt x="144" y="71"/>
                  <a:pt x="144" y="71"/>
                </a:cubicBezTo>
                <a:lnTo>
                  <a:pt x="18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3" name="Freeform 2373">
            <a:extLst>
              <a:ext uri="{FF2B5EF4-FFF2-40B4-BE49-F238E27FC236}">
                <a16:creationId xmlns:a16="http://schemas.microsoft.com/office/drawing/2014/main" id="{A0BBAFF9-0D8D-4F3D-B94C-93D68F170CDA}"/>
              </a:ext>
            </a:extLst>
          </p:cNvPr>
          <p:cNvSpPr>
            <a:spLocks/>
          </p:cNvSpPr>
          <p:nvPr/>
        </p:nvSpPr>
        <p:spPr bwMode="auto">
          <a:xfrm>
            <a:off x="9863421" y="3180838"/>
            <a:ext cx="249376" cy="151137"/>
          </a:xfrm>
          <a:custGeom>
            <a:avLst/>
            <a:gdLst>
              <a:gd name="T0" fmla="*/ 107 w 107"/>
              <a:gd name="T1" fmla="*/ 60 h 64"/>
              <a:gd name="T2" fmla="*/ 49 w 107"/>
              <a:gd name="T3" fmla="*/ 10 h 64"/>
              <a:gd name="T4" fmla="*/ 7 w 107"/>
              <a:gd name="T5" fmla="*/ 13 h 64"/>
              <a:gd name="T6" fmla="*/ 1 w 107"/>
              <a:gd name="T7" fmla="*/ 21 h 64"/>
              <a:gd name="T8" fmla="*/ 0 w 107"/>
              <a:gd name="T9" fmla="*/ 22 h 64"/>
              <a:gd name="T10" fmla="*/ 50 w 107"/>
              <a:gd name="T11" fmla="*/ 64 h 64"/>
              <a:gd name="T12" fmla="*/ 107 w 107"/>
              <a:gd name="T13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64">
                <a:moveTo>
                  <a:pt x="107" y="60"/>
                </a:moveTo>
                <a:cubicBezTo>
                  <a:pt x="49" y="10"/>
                  <a:pt x="49" y="10"/>
                  <a:pt x="49" y="10"/>
                </a:cubicBezTo>
                <a:cubicBezTo>
                  <a:pt x="37" y="0"/>
                  <a:pt x="18" y="1"/>
                  <a:pt x="7" y="13"/>
                </a:cubicBezTo>
                <a:cubicBezTo>
                  <a:pt x="1" y="21"/>
                  <a:pt x="1" y="21"/>
                  <a:pt x="1" y="21"/>
                </a:cubicBezTo>
                <a:cubicBezTo>
                  <a:pt x="0" y="22"/>
                  <a:pt x="0" y="22"/>
                  <a:pt x="0" y="22"/>
                </a:cubicBezTo>
                <a:cubicBezTo>
                  <a:pt x="50" y="64"/>
                  <a:pt x="50" y="64"/>
                  <a:pt x="50" y="64"/>
                </a:cubicBezTo>
                <a:lnTo>
                  <a:pt x="107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4" name="Freeform 2374">
            <a:extLst>
              <a:ext uri="{FF2B5EF4-FFF2-40B4-BE49-F238E27FC236}">
                <a16:creationId xmlns:a16="http://schemas.microsoft.com/office/drawing/2014/main" id="{D5EA7403-E0B8-4F72-ADB5-DA2310D0C92C}"/>
              </a:ext>
            </a:extLst>
          </p:cNvPr>
          <p:cNvSpPr>
            <a:spLocks/>
          </p:cNvSpPr>
          <p:nvPr/>
        </p:nvSpPr>
        <p:spPr bwMode="auto">
          <a:xfrm>
            <a:off x="9927653" y="3180838"/>
            <a:ext cx="321168" cy="185144"/>
          </a:xfrm>
          <a:custGeom>
            <a:avLst/>
            <a:gdLst>
              <a:gd name="T0" fmla="*/ 105 w 138"/>
              <a:gd name="T1" fmla="*/ 0 h 80"/>
              <a:gd name="T2" fmla="*/ 52 w 138"/>
              <a:gd name="T3" fmla="*/ 37 h 80"/>
              <a:gd name="T4" fmla="*/ 0 w 138"/>
              <a:gd name="T5" fmla="*/ 46 h 80"/>
              <a:gd name="T6" fmla="*/ 39 w 138"/>
              <a:gd name="T7" fmla="*/ 80 h 80"/>
              <a:gd name="T8" fmla="*/ 138 w 138"/>
              <a:gd name="T9" fmla="*/ 73 h 80"/>
              <a:gd name="T10" fmla="*/ 105 w 138"/>
              <a:gd name="T11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" h="80">
                <a:moveTo>
                  <a:pt x="105" y="0"/>
                </a:moveTo>
                <a:cubicBezTo>
                  <a:pt x="52" y="37"/>
                  <a:pt x="52" y="37"/>
                  <a:pt x="52" y="37"/>
                </a:cubicBezTo>
                <a:cubicBezTo>
                  <a:pt x="45" y="37"/>
                  <a:pt x="5" y="42"/>
                  <a:pt x="0" y="46"/>
                </a:cubicBezTo>
                <a:cubicBezTo>
                  <a:pt x="39" y="80"/>
                  <a:pt x="39" y="80"/>
                  <a:pt x="39" y="80"/>
                </a:cubicBezTo>
                <a:cubicBezTo>
                  <a:pt x="138" y="73"/>
                  <a:pt x="138" y="73"/>
                  <a:pt x="138" y="73"/>
                </a:cubicBezTo>
                <a:lnTo>
                  <a:pt x="1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5" name="Freeform 2375">
            <a:extLst>
              <a:ext uri="{FF2B5EF4-FFF2-40B4-BE49-F238E27FC236}">
                <a16:creationId xmlns:a16="http://schemas.microsoft.com/office/drawing/2014/main" id="{FE7094B8-8CF6-4C66-9E12-6EBBB9488E8D}"/>
              </a:ext>
            </a:extLst>
          </p:cNvPr>
          <p:cNvSpPr>
            <a:spLocks/>
          </p:cNvSpPr>
          <p:nvPr/>
        </p:nvSpPr>
        <p:spPr bwMode="auto">
          <a:xfrm>
            <a:off x="9708504" y="2802995"/>
            <a:ext cx="596992" cy="294717"/>
          </a:xfrm>
          <a:custGeom>
            <a:avLst/>
            <a:gdLst>
              <a:gd name="T0" fmla="*/ 0 w 257"/>
              <a:gd name="T1" fmla="*/ 26 h 127"/>
              <a:gd name="T2" fmla="*/ 94 w 257"/>
              <a:gd name="T3" fmla="*/ 3 h 127"/>
              <a:gd name="T4" fmla="*/ 94 w 257"/>
              <a:gd name="T5" fmla="*/ 3 h 127"/>
              <a:gd name="T6" fmla="*/ 103 w 257"/>
              <a:gd name="T7" fmla="*/ 0 h 127"/>
              <a:gd name="T8" fmla="*/ 244 w 257"/>
              <a:gd name="T9" fmla="*/ 85 h 127"/>
              <a:gd name="T10" fmla="*/ 251 w 257"/>
              <a:gd name="T11" fmla="*/ 114 h 127"/>
              <a:gd name="T12" fmla="*/ 222 w 257"/>
              <a:gd name="T13" fmla="*/ 121 h 127"/>
              <a:gd name="T14" fmla="*/ 97 w 257"/>
              <a:gd name="T15" fmla="*/ 46 h 127"/>
              <a:gd name="T16" fmla="*/ 41 w 257"/>
              <a:gd name="T17" fmla="*/ 60 h 127"/>
              <a:gd name="T18" fmla="*/ 3 w 257"/>
              <a:gd name="T19" fmla="*/ 38 h 127"/>
              <a:gd name="T20" fmla="*/ 0 w 257"/>
              <a:gd name="T21" fmla="*/ 28 h 127"/>
              <a:gd name="T22" fmla="*/ 0 w 257"/>
              <a:gd name="T23" fmla="*/ 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7" h="127">
                <a:moveTo>
                  <a:pt x="0" y="26"/>
                </a:moveTo>
                <a:cubicBezTo>
                  <a:pt x="94" y="3"/>
                  <a:pt x="94" y="3"/>
                  <a:pt x="94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103" y="0"/>
                  <a:pt x="103" y="0"/>
                  <a:pt x="103" y="0"/>
                </a:cubicBezTo>
                <a:cubicBezTo>
                  <a:pt x="244" y="85"/>
                  <a:pt x="244" y="85"/>
                  <a:pt x="244" y="85"/>
                </a:cubicBezTo>
                <a:cubicBezTo>
                  <a:pt x="254" y="91"/>
                  <a:pt x="257" y="104"/>
                  <a:pt x="251" y="114"/>
                </a:cubicBezTo>
                <a:cubicBezTo>
                  <a:pt x="245" y="124"/>
                  <a:pt x="232" y="127"/>
                  <a:pt x="222" y="121"/>
                </a:cubicBezTo>
                <a:cubicBezTo>
                  <a:pt x="97" y="46"/>
                  <a:pt x="97" y="46"/>
                  <a:pt x="97" y="46"/>
                </a:cubicBezTo>
                <a:cubicBezTo>
                  <a:pt x="41" y="60"/>
                  <a:pt x="41" y="60"/>
                  <a:pt x="41" y="60"/>
                </a:cubicBezTo>
                <a:cubicBezTo>
                  <a:pt x="24" y="65"/>
                  <a:pt x="7" y="54"/>
                  <a:pt x="3" y="3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6" name="Freeform 2376">
            <a:extLst>
              <a:ext uri="{FF2B5EF4-FFF2-40B4-BE49-F238E27FC236}">
                <a16:creationId xmlns:a16="http://schemas.microsoft.com/office/drawing/2014/main" id="{D8BBAD36-F677-48C7-A165-02978ED00353}"/>
              </a:ext>
            </a:extLst>
          </p:cNvPr>
          <p:cNvSpPr>
            <a:spLocks/>
          </p:cNvSpPr>
          <p:nvPr/>
        </p:nvSpPr>
        <p:spPr bwMode="auto">
          <a:xfrm>
            <a:off x="10112797" y="2920127"/>
            <a:ext cx="370286" cy="442077"/>
          </a:xfrm>
          <a:custGeom>
            <a:avLst/>
            <a:gdLst>
              <a:gd name="T0" fmla="*/ 17 w 98"/>
              <a:gd name="T1" fmla="*/ 87 h 117"/>
              <a:gd name="T2" fmla="*/ 11 w 98"/>
              <a:gd name="T3" fmla="*/ 61 h 117"/>
              <a:gd name="T4" fmla="*/ 2 w 98"/>
              <a:gd name="T5" fmla="*/ 29 h 117"/>
              <a:gd name="T6" fmla="*/ 0 w 98"/>
              <a:gd name="T7" fmla="*/ 17 h 117"/>
              <a:gd name="T8" fmla="*/ 87 w 98"/>
              <a:gd name="T9" fmla="*/ 0 h 117"/>
              <a:gd name="T10" fmla="*/ 98 w 98"/>
              <a:gd name="T11" fmla="*/ 42 h 117"/>
              <a:gd name="T12" fmla="*/ 96 w 98"/>
              <a:gd name="T13" fmla="*/ 81 h 117"/>
              <a:gd name="T14" fmla="*/ 85 w 98"/>
              <a:gd name="T15" fmla="*/ 103 h 117"/>
              <a:gd name="T16" fmla="*/ 25 w 98"/>
              <a:gd name="T17" fmla="*/ 117 h 117"/>
              <a:gd name="T18" fmla="*/ 17 w 98"/>
              <a:gd name="T19" fmla="*/ 8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" h="117">
                <a:moveTo>
                  <a:pt x="17" y="87"/>
                </a:moveTo>
                <a:lnTo>
                  <a:pt x="11" y="61"/>
                </a:lnTo>
                <a:lnTo>
                  <a:pt x="2" y="29"/>
                </a:lnTo>
                <a:lnTo>
                  <a:pt x="0" y="17"/>
                </a:lnTo>
                <a:lnTo>
                  <a:pt x="87" y="0"/>
                </a:lnTo>
                <a:lnTo>
                  <a:pt x="98" y="42"/>
                </a:lnTo>
                <a:lnTo>
                  <a:pt x="96" y="81"/>
                </a:lnTo>
                <a:lnTo>
                  <a:pt x="85" y="103"/>
                </a:lnTo>
                <a:lnTo>
                  <a:pt x="25" y="117"/>
                </a:lnTo>
                <a:lnTo>
                  <a:pt x="17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7" name="Freeform 2377">
            <a:extLst>
              <a:ext uri="{FF2B5EF4-FFF2-40B4-BE49-F238E27FC236}">
                <a16:creationId xmlns:a16="http://schemas.microsoft.com/office/drawing/2014/main" id="{2513F52C-9D23-4679-A606-016EB8D50DEB}"/>
              </a:ext>
            </a:extLst>
          </p:cNvPr>
          <p:cNvSpPr>
            <a:spLocks/>
          </p:cNvSpPr>
          <p:nvPr/>
        </p:nvSpPr>
        <p:spPr bwMode="auto">
          <a:xfrm>
            <a:off x="10022115" y="2810552"/>
            <a:ext cx="453411" cy="294717"/>
          </a:xfrm>
          <a:custGeom>
            <a:avLst/>
            <a:gdLst>
              <a:gd name="T0" fmla="*/ 124 w 194"/>
              <a:gd name="T1" fmla="*/ 84 h 127"/>
              <a:gd name="T2" fmla="*/ 0 w 194"/>
              <a:gd name="T3" fmla="*/ 9 h 127"/>
              <a:gd name="T4" fmla="*/ 30 w 194"/>
              <a:gd name="T5" fmla="*/ 2 h 127"/>
              <a:gd name="T6" fmla="*/ 30 w 194"/>
              <a:gd name="T7" fmla="*/ 2 h 127"/>
              <a:gd name="T8" fmla="*/ 39 w 194"/>
              <a:gd name="T9" fmla="*/ 0 h 127"/>
              <a:gd name="T10" fmla="*/ 180 w 194"/>
              <a:gd name="T11" fmla="*/ 84 h 127"/>
              <a:gd name="T12" fmla="*/ 188 w 194"/>
              <a:gd name="T13" fmla="*/ 113 h 127"/>
              <a:gd name="T14" fmla="*/ 159 w 194"/>
              <a:gd name="T15" fmla="*/ 121 h 127"/>
              <a:gd name="T16" fmla="*/ 134 w 194"/>
              <a:gd name="T17" fmla="*/ 106 h 127"/>
              <a:gd name="T18" fmla="*/ 124 w 194"/>
              <a:gd name="T19" fmla="*/ 84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4" h="127">
                <a:moveTo>
                  <a:pt x="124" y="84"/>
                </a:moveTo>
                <a:cubicBezTo>
                  <a:pt x="0" y="9"/>
                  <a:pt x="0" y="9"/>
                  <a:pt x="0" y="9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2"/>
                  <a:pt x="30" y="2"/>
                  <a:pt x="30" y="2"/>
                </a:cubicBezTo>
                <a:cubicBezTo>
                  <a:pt x="39" y="0"/>
                  <a:pt x="39" y="0"/>
                  <a:pt x="39" y="0"/>
                </a:cubicBezTo>
                <a:cubicBezTo>
                  <a:pt x="180" y="84"/>
                  <a:pt x="180" y="84"/>
                  <a:pt x="180" y="84"/>
                </a:cubicBezTo>
                <a:cubicBezTo>
                  <a:pt x="190" y="90"/>
                  <a:pt x="194" y="103"/>
                  <a:pt x="188" y="113"/>
                </a:cubicBezTo>
                <a:cubicBezTo>
                  <a:pt x="182" y="123"/>
                  <a:pt x="169" y="127"/>
                  <a:pt x="159" y="121"/>
                </a:cubicBezTo>
                <a:cubicBezTo>
                  <a:pt x="134" y="106"/>
                  <a:pt x="134" y="106"/>
                  <a:pt x="134" y="106"/>
                </a:cubicBezTo>
                <a:cubicBezTo>
                  <a:pt x="136" y="98"/>
                  <a:pt x="132" y="89"/>
                  <a:pt x="124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8" name="Freeform 2378">
            <a:extLst>
              <a:ext uri="{FF2B5EF4-FFF2-40B4-BE49-F238E27FC236}">
                <a16:creationId xmlns:a16="http://schemas.microsoft.com/office/drawing/2014/main" id="{46BDEAFD-BE6A-4EC3-B61B-5906C2D40E8F}"/>
              </a:ext>
            </a:extLst>
          </p:cNvPr>
          <p:cNvSpPr>
            <a:spLocks/>
          </p:cNvSpPr>
          <p:nvPr/>
        </p:nvSpPr>
        <p:spPr bwMode="auto">
          <a:xfrm>
            <a:off x="10199700" y="2821888"/>
            <a:ext cx="264490" cy="185144"/>
          </a:xfrm>
          <a:custGeom>
            <a:avLst/>
            <a:gdLst>
              <a:gd name="T0" fmla="*/ 70 w 70"/>
              <a:gd name="T1" fmla="*/ 49 h 49"/>
              <a:gd name="T2" fmla="*/ 0 w 70"/>
              <a:gd name="T3" fmla="*/ 6 h 49"/>
              <a:gd name="T4" fmla="*/ 18 w 70"/>
              <a:gd name="T5" fmla="*/ 1 h 49"/>
              <a:gd name="T6" fmla="*/ 18 w 70"/>
              <a:gd name="T7" fmla="*/ 1 h 49"/>
              <a:gd name="T8" fmla="*/ 24 w 70"/>
              <a:gd name="T9" fmla="*/ 0 h 49"/>
              <a:gd name="T10" fmla="*/ 64 w 70"/>
              <a:gd name="T11" fmla="*/ 24 h 49"/>
              <a:gd name="T12" fmla="*/ 70 w 70"/>
              <a:gd name="T13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49">
                <a:moveTo>
                  <a:pt x="70" y="49"/>
                </a:moveTo>
                <a:lnTo>
                  <a:pt x="0" y="6"/>
                </a:lnTo>
                <a:lnTo>
                  <a:pt x="18" y="1"/>
                </a:lnTo>
                <a:lnTo>
                  <a:pt x="18" y="1"/>
                </a:lnTo>
                <a:lnTo>
                  <a:pt x="24" y="0"/>
                </a:lnTo>
                <a:lnTo>
                  <a:pt x="64" y="24"/>
                </a:lnTo>
                <a:lnTo>
                  <a:pt x="7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9" name="Freeform 2379">
            <a:extLst>
              <a:ext uri="{FF2B5EF4-FFF2-40B4-BE49-F238E27FC236}">
                <a16:creationId xmlns:a16="http://schemas.microsoft.com/office/drawing/2014/main" id="{5292FA7E-F2CA-4DBC-8741-D9AF67D16937}"/>
              </a:ext>
            </a:extLst>
          </p:cNvPr>
          <p:cNvSpPr>
            <a:spLocks/>
          </p:cNvSpPr>
          <p:nvPr/>
        </p:nvSpPr>
        <p:spPr bwMode="auto">
          <a:xfrm>
            <a:off x="10169472" y="2995696"/>
            <a:ext cx="355172" cy="351395"/>
          </a:xfrm>
          <a:custGeom>
            <a:avLst/>
            <a:gdLst>
              <a:gd name="T0" fmla="*/ 147 w 152"/>
              <a:gd name="T1" fmla="*/ 89 h 152"/>
              <a:gd name="T2" fmla="*/ 121 w 152"/>
              <a:gd name="T3" fmla="*/ 133 h 152"/>
              <a:gd name="T4" fmla="*/ 63 w 152"/>
              <a:gd name="T5" fmla="*/ 147 h 152"/>
              <a:gd name="T6" fmla="*/ 19 w 152"/>
              <a:gd name="T7" fmla="*/ 121 h 152"/>
              <a:gd name="T8" fmla="*/ 5 w 152"/>
              <a:gd name="T9" fmla="*/ 63 h 152"/>
              <a:gd name="T10" fmla="*/ 31 w 152"/>
              <a:gd name="T11" fmla="*/ 19 h 152"/>
              <a:gd name="T12" fmla="*/ 89 w 152"/>
              <a:gd name="T13" fmla="*/ 5 h 152"/>
              <a:gd name="T14" fmla="*/ 133 w 152"/>
              <a:gd name="T15" fmla="*/ 31 h 152"/>
              <a:gd name="T16" fmla="*/ 147 w 152"/>
              <a:gd name="T17" fmla="*/ 89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152">
                <a:moveTo>
                  <a:pt x="147" y="89"/>
                </a:moveTo>
                <a:cubicBezTo>
                  <a:pt x="152" y="108"/>
                  <a:pt x="140" y="128"/>
                  <a:pt x="121" y="133"/>
                </a:cubicBezTo>
                <a:cubicBezTo>
                  <a:pt x="63" y="147"/>
                  <a:pt x="63" y="147"/>
                  <a:pt x="63" y="147"/>
                </a:cubicBezTo>
                <a:cubicBezTo>
                  <a:pt x="44" y="152"/>
                  <a:pt x="24" y="140"/>
                  <a:pt x="19" y="121"/>
                </a:cubicBezTo>
                <a:cubicBezTo>
                  <a:pt x="5" y="63"/>
                  <a:pt x="5" y="63"/>
                  <a:pt x="5" y="63"/>
                </a:cubicBezTo>
                <a:cubicBezTo>
                  <a:pt x="0" y="44"/>
                  <a:pt x="12" y="24"/>
                  <a:pt x="31" y="19"/>
                </a:cubicBezTo>
                <a:cubicBezTo>
                  <a:pt x="89" y="5"/>
                  <a:pt x="89" y="5"/>
                  <a:pt x="89" y="5"/>
                </a:cubicBezTo>
                <a:cubicBezTo>
                  <a:pt x="108" y="0"/>
                  <a:pt x="128" y="12"/>
                  <a:pt x="133" y="31"/>
                </a:cubicBezTo>
                <a:lnTo>
                  <a:pt x="147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0" name="Oval 2385">
            <a:extLst>
              <a:ext uri="{FF2B5EF4-FFF2-40B4-BE49-F238E27FC236}">
                <a16:creationId xmlns:a16="http://schemas.microsoft.com/office/drawing/2014/main" id="{F74590F9-29FA-4BC2-86EA-84E70E55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652" y="5425224"/>
            <a:ext cx="185144" cy="185144"/>
          </a:xfrm>
          <a:prstGeom prst="ellipse">
            <a:avLst/>
          </a:prstGeom>
          <a:gradFill>
            <a:gsLst>
              <a:gs pos="100000">
                <a:schemeClr val="bg2">
                  <a:alpha val="95000"/>
                </a:schemeClr>
              </a:gs>
              <a:gs pos="13000">
                <a:schemeClr val="bg2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Oval 2386">
            <a:extLst>
              <a:ext uri="{FF2B5EF4-FFF2-40B4-BE49-F238E27FC236}">
                <a16:creationId xmlns:a16="http://schemas.microsoft.com/office/drawing/2014/main" id="{775B487A-6212-40EB-B484-B61DEFBBE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180" y="5315650"/>
            <a:ext cx="86905" cy="90682"/>
          </a:xfrm>
          <a:prstGeom prst="ellipse">
            <a:avLst/>
          </a:prstGeom>
          <a:gradFill>
            <a:gsLst>
              <a:gs pos="100000">
                <a:schemeClr val="bg2">
                  <a:alpha val="95000"/>
                </a:schemeClr>
              </a:gs>
              <a:gs pos="13000">
                <a:schemeClr val="bg2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자유형: 도형 131">
            <a:extLst>
              <a:ext uri="{FF2B5EF4-FFF2-40B4-BE49-F238E27FC236}">
                <a16:creationId xmlns:a16="http://schemas.microsoft.com/office/drawing/2014/main" id="{4037D388-FD49-4978-BBFA-0C82A1810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334" y="4926471"/>
            <a:ext cx="1201540" cy="627220"/>
          </a:xfrm>
          <a:custGeom>
            <a:avLst/>
            <a:gdLst>
              <a:gd name="connsiteX0" fmla="*/ 425073 w 1201540"/>
              <a:gd name="connsiteY0" fmla="*/ 0 h 627220"/>
              <a:gd name="connsiteX1" fmla="*/ 510370 w 1201540"/>
              <a:gd name="connsiteY1" fmla="*/ 56539 h 627220"/>
              <a:gd name="connsiteX2" fmla="*/ 516900 w 1201540"/>
              <a:gd name="connsiteY2" fmla="*/ 88883 h 627220"/>
              <a:gd name="connsiteX3" fmla="*/ 530233 w 1201540"/>
              <a:gd name="connsiteY3" fmla="*/ 93021 h 627220"/>
              <a:gd name="connsiteX4" fmla="*/ 649094 w 1201540"/>
              <a:gd name="connsiteY4" fmla="*/ 190901 h 627220"/>
              <a:gd name="connsiteX5" fmla="*/ 680986 w 1201540"/>
              <a:gd name="connsiteY5" fmla="*/ 257240 h 627220"/>
              <a:gd name="connsiteX6" fmla="*/ 1201540 w 1201540"/>
              <a:gd name="connsiteY6" fmla="*/ 332502 h 627220"/>
              <a:gd name="connsiteX7" fmla="*/ 706083 w 1201540"/>
              <a:gd name="connsiteY7" fmla="*/ 404134 h 627220"/>
              <a:gd name="connsiteX8" fmla="*/ 714124 w 1201540"/>
              <a:gd name="connsiteY8" fmla="*/ 443967 h 627220"/>
              <a:gd name="connsiteX9" fmla="*/ 568654 w 1201540"/>
              <a:gd name="connsiteY9" fmla="*/ 589437 h 627220"/>
              <a:gd name="connsiteX10" fmla="*/ 542583 w 1201540"/>
              <a:gd name="connsiteY10" fmla="*/ 584174 h 627220"/>
              <a:gd name="connsiteX11" fmla="*/ 530233 w 1201540"/>
              <a:gd name="connsiteY11" fmla="*/ 590877 h 627220"/>
              <a:gd name="connsiteX12" fmla="*/ 425075 w 1201540"/>
              <a:gd name="connsiteY12" fmla="*/ 612107 h 627220"/>
              <a:gd name="connsiteX13" fmla="*/ 370629 w 1201540"/>
              <a:gd name="connsiteY13" fmla="*/ 606619 h 627220"/>
              <a:gd name="connsiteX14" fmla="*/ 370347 w 1201540"/>
              <a:gd name="connsiteY14" fmla="*/ 606531 h 627220"/>
              <a:gd name="connsiteX15" fmla="*/ 357010 w 1201540"/>
              <a:gd name="connsiteY15" fmla="*/ 615640 h 627220"/>
              <a:gd name="connsiteX16" fmla="*/ 300387 w 1201540"/>
              <a:gd name="connsiteY16" fmla="*/ 627220 h 627220"/>
              <a:gd name="connsiteX17" fmla="*/ 166348 w 1201540"/>
              <a:gd name="connsiteY17" fmla="*/ 537220 h 627220"/>
              <a:gd name="connsiteX18" fmla="*/ 155568 w 1201540"/>
              <a:gd name="connsiteY18" fmla="*/ 483128 h 627220"/>
              <a:gd name="connsiteX19" fmla="*/ 153027 w 1201540"/>
              <a:gd name="connsiteY19" fmla="*/ 483641 h 627220"/>
              <a:gd name="connsiteX20" fmla="*/ 0 w 1201540"/>
              <a:gd name="connsiteY20" fmla="*/ 330614 h 627220"/>
              <a:gd name="connsiteX21" fmla="*/ 93462 w 1201540"/>
              <a:gd name="connsiteY21" fmla="*/ 189612 h 627220"/>
              <a:gd name="connsiteX22" fmla="*/ 150335 w 1201540"/>
              <a:gd name="connsiteY22" fmla="*/ 178130 h 627220"/>
              <a:gd name="connsiteX23" fmla="*/ 155457 w 1201540"/>
              <a:gd name="connsiteY23" fmla="*/ 152762 h 627220"/>
              <a:gd name="connsiteX24" fmla="*/ 294717 w 1201540"/>
              <a:gd name="connsiteY24" fmla="*/ 60455 h 627220"/>
              <a:gd name="connsiteX25" fmla="*/ 337251 w 1201540"/>
              <a:gd name="connsiteY25" fmla="*/ 69042 h 627220"/>
              <a:gd name="connsiteX26" fmla="*/ 339776 w 1201540"/>
              <a:gd name="connsiteY26" fmla="*/ 56539 h 627220"/>
              <a:gd name="connsiteX27" fmla="*/ 425073 w 1201540"/>
              <a:gd name="connsiteY27" fmla="*/ 0 h 6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01540" h="627220">
                <a:moveTo>
                  <a:pt x="425073" y="0"/>
                </a:moveTo>
                <a:cubicBezTo>
                  <a:pt x="463418" y="0"/>
                  <a:pt x="496317" y="23313"/>
                  <a:pt x="510370" y="56539"/>
                </a:cubicBezTo>
                <a:lnTo>
                  <a:pt x="516900" y="88883"/>
                </a:lnTo>
                <a:lnTo>
                  <a:pt x="530233" y="93021"/>
                </a:lnTo>
                <a:cubicBezTo>
                  <a:pt x="578715" y="113527"/>
                  <a:pt x="619965" y="147783"/>
                  <a:pt x="649094" y="190901"/>
                </a:cubicBezTo>
                <a:lnTo>
                  <a:pt x="680986" y="257240"/>
                </a:lnTo>
                <a:lnTo>
                  <a:pt x="1201540" y="332502"/>
                </a:lnTo>
                <a:lnTo>
                  <a:pt x="706083" y="404134"/>
                </a:lnTo>
                <a:lnTo>
                  <a:pt x="714124" y="443967"/>
                </a:lnTo>
                <a:cubicBezTo>
                  <a:pt x="714124" y="524308"/>
                  <a:pt x="648995" y="589437"/>
                  <a:pt x="568654" y="589437"/>
                </a:cubicBezTo>
                <a:lnTo>
                  <a:pt x="542583" y="584174"/>
                </a:lnTo>
                <a:lnTo>
                  <a:pt x="530233" y="590877"/>
                </a:lnTo>
                <a:cubicBezTo>
                  <a:pt x="497912" y="604548"/>
                  <a:pt x="462376" y="612107"/>
                  <a:pt x="425075" y="612107"/>
                </a:cubicBezTo>
                <a:cubicBezTo>
                  <a:pt x="406424" y="612107"/>
                  <a:pt x="388215" y="610217"/>
                  <a:pt x="370629" y="606619"/>
                </a:cubicBezTo>
                <a:lnTo>
                  <a:pt x="370347" y="606531"/>
                </a:lnTo>
                <a:lnTo>
                  <a:pt x="357010" y="615640"/>
                </a:lnTo>
                <a:cubicBezTo>
                  <a:pt x="339607" y="623097"/>
                  <a:pt x="320472" y="627220"/>
                  <a:pt x="300387" y="627220"/>
                </a:cubicBezTo>
                <a:cubicBezTo>
                  <a:pt x="240131" y="627220"/>
                  <a:pt x="188432" y="590109"/>
                  <a:pt x="166348" y="537220"/>
                </a:cubicBezTo>
                <a:lnTo>
                  <a:pt x="155568" y="483128"/>
                </a:lnTo>
                <a:lnTo>
                  <a:pt x="153027" y="483641"/>
                </a:lnTo>
                <a:cubicBezTo>
                  <a:pt x="68513" y="483641"/>
                  <a:pt x="0" y="415128"/>
                  <a:pt x="0" y="330614"/>
                </a:cubicBezTo>
                <a:cubicBezTo>
                  <a:pt x="0" y="267228"/>
                  <a:pt x="38538" y="212843"/>
                  <a:pt x="93462" y="189612"/>
                </a:cubicBezTo>
                <a:lnTo>
                  <a:pt x="150335" y="178130"/>
                </a:lnTo>
                <a:lnTo>
                  <a:pt x="155457" y="152762"/>
                </a:lnTo>
                <a:cubicBezTo>
                  <a:pt x="178401" y="98517"/>
                  <a:pt x="232114" y="60455"/>
                  <a:pt x="294717" y="60455"/>
                </a:cubicBezTo>
                <a:lnTo>
                  <a:pt x="337251" y="69042"/>
                </a:lnTo>
                <a:lnTo>
                  <a:pt x="339776" y="56539"/>
                </a:lnTo>
                <a:cubicBezTo>
                  <a:pt x="353829" y="23313"/>
                  <a:pt x="386728" y="0"/>
                  <a:pt x="425073" y="0"/>
                </a:cubicBezTo>
                <a:close/>
              </a:path>
            </a:pathLst>
          </a:custGeom>
          <a:gradFill>
            <a:gsLst>
              <a:gs pos="100000">
                <a:schemeClr val="bg2">
                  <a:alpha val="95000"/>
                </a:schemeClr>
              </a:gs>
              <a:gs pos="13000">
                <a:schemeClr val="bg2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33" name="Freeform 2392">
            <a:extLst>
              <a:ext uri="{FF2B5EF4-FFF2-40B4-BE49-F238E27FC236}">
                <a16:creationId xmlns:a16="http://schemas.microsoft.com/office/drawing/2014/main" id="{91162717-94DC-413E-BC02-09C1C9FD76B2}"/>
              </a:ext>
            </a:extLst>
          </p:cNvPr>
          <p:cNvSpPr>
            <a:spLocks/>
          </p:cNvSpPr>
          <p:nvPr/>
        </p:nvSpPr>
        <p:spPr bwMode="auto">
          <a:xfrm>
            <a:off x="6768887" y="4491953"/>
            <a:ext cx="256933" cy="313611"/>
          </a:xfrm>
          <a:custGeom>
            <a:avLst/>
            <a:gdLst>
              <a:gd name="T0" fmla="*/ 15 w 111"/>
              <a:gd name="T1" fmla="*/ 8 h 135"/>
              <a:gd name="T2" fmla="*/ 7 w 111"/>
              <a:gd name="T3" fmla="*/ 39 h 135"/>
              <a:gd name="T4" fmla="*/ 64 w 111"/>
              <a:gd name="T5" fmla="*/ 123 h 135"/>
              <a:gd name="T6" fmla="*/ 96 w 111"/>
              <a:gd name="T7" fmla="*/ 128 h 135"/>
              <a:gd name="T8" fmla="*/ 104 w 111"/>
              <a:gd name="T9" fmla="*/ 96 h 135"/>
              <a:gd name="T10" fmla="*/ 48 w 111"/>
              <a:gd name="T11" fmla="*/ 12 h 135"/>
              <a:gd name="T12" fmla="*/ 15 w 111"/>
              <a:gd name="T13" fmla="*/ 8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135">
                <a:moveTo>
                  <a:pt x="15" y="8"/>
                </a:moveTo>
                <a:cubicBezTo>
                  <a:pt x="4" y="15"/>
                  <a:pt x="0" y="30"/>
                  <a:pt x="7" y="39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70" y="133"/>
                  <a:pt x="85" y="135"/>
                  <a:pt x="96" y="128"/>
                </a:cubicBezTo>
                <a:cubicBezTo>
                  <a:pt x="107" y="120"/>
                  <a:pt x="111" y="106"/>
                  <a:pt x="104" y="96"/>
                </a:cubicBezTo>
                <a:cubicBezTo>
                  <a:pt x="48" y="12"/>
                  <a:pt x="48" y="12"/>
                  <a:pt x="48" y="12"/>
                </a:cubicBezTo>
                <a:cubicBezTo>
                  <a:pt x="41" y="2"/>
                  <a:pt x="26" y="0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4" name="Freeform 2393">
            <a:extLst>
              <a:ext uri="{FF2B5EF4-FFF2-40B4-BE49-F238E27FC236}">
                <a16:creationId xmlns:a16="http://schemas.microsoft.com/office/drawing/2014/main" id="{5F30C7AE-1896-4432-BD5E-4032A9B30729}"/>
              </a:ext>
            </a:extLst>
          </p:cNvPr>
          <p:cNvSpPr>
            <a:spLocks/>
          </p:cNvSpPr>
          <p:nvPr/>
        </p:nvSpPr>
        <p:spPr bwMode="auto">
          <a:xfrm>
            <a:off x="6852013" y="4363487"/>
            <a:ext cx="366509" cy="479861"/>
          </a:xfrm>
          <a:custGeom>
            <a:avLst/>
            <a:gdLst>
              <a:gd name="T0" fmla="*/ 15 w 158"/>
              <a:gd name="T1" fmla="*/ 8 h 206"/>
              <a:gd name="T2" fmla="*/ 8 w 158"/>
              <a:gd name="T3" fmla="*/ 42 h 206"/>
              <a:gd name="T4" fmla="*/ 109 w 158"/>
              <a:gd name="T5" fmla="*/ 192 h 206"/>
              <a:gd name="T6" fmla="*/ 143 w 158"/>
              <a:gd name="T7" fmla="*/ 199 h 206"/>
              <a:gd name="T8" fmla="*/ 150 w 158"/>
              <a:gd name="T9" fmla="*/ 165 h 206"/>
              <a:gd name="T10" fmla="*/ 49 w 158"/>
              <a:gd name="T11" fmla="*/ 15 h 206"/>
              <a:gd name="T12" fmla="*/ 15 w 158"/>
              <a:gd name="T13" fmla="*/ 8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8" h="206">
                <a:moveTo>
                  <a:pt x="15" y="8"/>
                </a:moveTo>
                <a:cubicBezTo>
                  <a:pt x="3" y="16"/>
                  <a:pt x="0" y="31"/>
                  <a:pt x="8" y="42"/>
                </a:cubicBezTo>
                <a:cubicBezTo>
                  <a:pt x="109" y="192"/>
                  <a:pt x="109" y="192"/>
                  <a:pt x="109" y="192"/>
                </a:cubicBezTo>
                <a:cubicBezTo>
                  <a:pt x="117" y="203"/>
                  <a:pt x="132" y="206"/>
                  <a:pt x="143" y="199"/>
                </a:cubicBezTo>
                <a:cubicBezTo>
                  <a:pt x="155" y="191"/>
                  <a:pt x="158" y="176"/>
                  <a:pt x="150" y="165"/>
                </a:cubicBezTo>
                <a:cubicBezTo>
                  <a:pt x="49" y="15"/>
                  <a:pt x="49" y="15"/>
                  <a:pt x="49" y="15"/>
                </a:cubicBezTo>
                <a:cubicBezTo>
                  <a:pt x="41" y="3"/>
                  <a:pt x="26" y="0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5" name="Freeform 2395">
            <a:extLst>
              <a:ext uri="{FF2B5EF4-FFF2-40B4-BE49-F238E27FC236}">
                <a16:creationId xmlns:a16="http://schemas.microsoft.com/office/drawing/2014/main" id="{09E70547-7D3C-434E-8595-4E395B1EDDE8}"/>
              </a:ext>
            </a:extLst>
          </p:cNvPr>
          <p:cNvSpPr>
            <a:spLocks/>
          </p:cNvSpPr>
          <p:nvPr/>
        </p:nvSpPr>
        <p:spPr bwMode="auto">
          <a:xfrm>
            <a:off x="6893577" y="4420162"/>
            <a:ext cx="532760" cy="574321"/>
          </a:xfrm>
          <a:custGeom>
            <a:avLst/>
            <a:gdLst>
              <a:gd name="T0" fmla="*/ 112 w 228"/>
              <a:gd name="T1" fmla="*/ 247 h 247"/>
              <a:gd name="T2" fmla="*/ 10 w 228"/>
              <a:gd name="T3" fmla="*/ 97 h 247"/>
              <a:gd name="T4" fmla="*/ 24 w 228"/>
              <a:gd name="T5" fmla="*/ 47 h 247"/>
              <a:gd name="T6" fmla="*/ 76 w 228"/>
              <a:gd name="T7" fmla="*/ 12 h 247"/>
              <a:gd name="T8" fmla="*/ 127 w 228"/>
              <a:gd name="T9" fmla="*/ 18 h 247"/>
              <a:gd name="T10" fmla="*/ 228 w 228"/>
              <a:gd name="T11" fmla="*/ 168 h 247"/>
              <a:gd name="T12" fmla="*/ 112 w 228"/>
              <a:gd name="T13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8" h="247">
                <a:moveTo>
                  <a:pt x="112" y="247"/>
                </a:moveTo>
                <a:cubicBezTo>
                  <a:pt x="10" y="97"/>
                  <a:pt x="10" y="97"/>
                  <a:pt x="10" y="97"/>
                </a:cubicBezTo>
                <a:cubicBezTo>
                  <a:pt x="0" y="81"/>
                  <a:pt x="6" y="59"/>
                  <a:pt x="24" y="47"/>
                </a:cubicBezTo>
                <a:cubicBezTo>
                  <a:pt x="76" y="12"/>
                  <a:pt x="76" y="12"/>
                  <a:pt x="76" y="12"/>
                </a:cubicBezTo>
                <a:cubicBezTo>
                  <a:pt x="94" y="0"/>
                  <a:pt x="117" y="3"/>
                  <a:pt x="127" y="18"/>
                </a:cubicBezTo>
                <a:cubicBezTo>
                  <a:pt x="228" y="168"/>
                  <a:pt x="228" y="168"/>
                  <a:pt x="228" y="168"/>
                </a:cubicBezTo>
                <a:lnTo>
                  <a:pt x="112" y="2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6" name="Freeform 2396">
            <a:extLst>
              <a:ext uri="{FF2B5EF4-FFF2-40B4-BE49-F238E27FC236}">
                <a16:creationId xmlns:a16="http://schemas.microsoft.com/office/drawing/2014/main" id="{1628D593-D11F-498E-90CE-658750C33B99}"/>
              </a:ext>
            </a:extLst>
          </p:cNvPr>
          <p:cNvSpPr>
            <a:spLocks/>
          </p:cNvSpPr>
          <p:nvPr/>
        </p:nvSpPr>
        <p:spPr bwMode="auto">
          <a:xfrm>
            <a:off x="6942695" y="4242577"/>
            <a:ext cx="362729" cy="479861"/>
          </a:xfrm>
          <a:custGeom>
            <a:avLst/>
            <a:gdLst>
              <a:gd name="T0" fmla="*/ 14 w 157"/>
              <a:gd name="T1" fmla="*/ 7 h 206"/>
              <a:gd name="T2" fmla="*/ 7 w 157"/>
              <a:gd name="T3" fmla="*/ 41 h 206"/>
              <a:gd name="T4" fmla="*/ 108 w 157"/>
              <a:gd name="T5" fmla="*/ 191 h 206"/>
              <a:gd name="T6" fmla="*/ 142 w 157"/>
              <a:gd name="T7" fmla="*/ 198 h 206"/>
              <a:gd name="T8" fmla="*/ 149 w 157"/>
              <a:gd name="T9" fmla="*/ 164 h 206"/>
              <a:gd name="T10" fmla="*/ 48 w 157"/>
              <a:gd name="T11" fmla="*/ 14 h 206"/>
              <a:gd name="T12" fmla="*/ 14 w 157"/>
              <a:gd name="T13" fmla="*/ 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" h="206">
                <a:moveTo>
                  <a:pt x="14" y="7"/>
                </a:moveTo>
                <a:cubicBezTo>
                  <a:pt x="2" y="15"/>
                  <a:pt x="0" y="30"/>
                  <a:pt x="7" y="41"/>
                </a:cubicBezTo>
                <a:cubicBezTo>
                  <a:pt x="108" y="191"/>
                  <a:pt x="108" y="191"/>
                  <a:pt x="108" y="191"/>
                </a:cubicBezTo>
                <a:cubicBezTo>
                  <a:pt x="116" y="203"/>
                  <a:pt x="131" y="206"/>
                  <a:pt x="142" y="198"/>
                </a:cubicBezTo>
                <a:cubicBezTo>
                  <a:pt x="154" y="190"/>
                  <a:pt x="157" y="175"/>
                  <a:pt x="149" y="164"/>
                </a:cubicBezTo>
                <a:cubicBezTo>
                  <a:pt x="48" y="14"/>
                  <a:pt x="48" y="14"/>
                  <a:pt x="48" y="14"/>
                </a:cubicBezTo>
                <a:cubicBezTo>
                  <a:pt x="40" y="3"/>
                  <a:pt x="25" y="0"/>
                  <a:pt x="1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7" name="Freeform 2397">
            <a:extLst>
              <a:ext uri="{FF2B5EF4-FFF2-40B4-BE49-F238E27FC236}">
                <a16:creationId xmlns:a16="http://schemas.microsoft.com/office/drawing/2014/main" id="{4A87A41A-3DA9-4D20-8DB1-E075AE72421E}"/>
              </a:ext>
            </a:extLst>
          </p:cNvPr>
          <p:cNvSpPr>
            <a:spLocks/>
          </p:cNvSpPr>
          <p:nvPr/>
        </p:nvSpPr>
        <p:spPr bwMode="auto">
          <a:xfrm>
            <a:off x="6761330" y="4144338"/>
            <a:ext cx="630999" cy="672560"/>
          </a:xfrm>
          <a:custGeom>
            <a:avLst/>
            <a:gdLst>
              <a:gd name="T0" fmla="*/ 256 w 271"/>
              <a:gd name="T1" fmla="*/ 141 h 290"/>
              <a:gd name="T2" fmla="*/ 233 w 271"/>
              <a:gd name="T3" fmla="*/ 216 h 290"/>
              <a:gd name="T4" fmla="*/ 151 w 271"/>
              <a:gd name="T5" fmla="*/ 272 h 290"/>
              <a:gd name="T6" fmla="*/ 73 w 271"/>
              <a:gd name="T7" fmla="*/ 265 h 290"/>
              <a:gd name="T8" fmla="*/ 28 w 271"/>
              <a:gd name="T9" fmla="*/ 198 h 290"/>
              <a:gd name="T10" fmla="*/ 22 w 271"/>
              <a:gd name="T11" fmla="*/ 139 h 290"/>
              <a:gd name="T12" fmla="*/ 134 w 271"/>
              <a:gd name="T13" fmla="*/ 19 h 290"/>
              <a:gd name="T14" fmla="*/ 211 w 271"/>
              <a:gd name="T15" fmla="*/ 75 h 290"/>
              <a:gd name="T16" fmla="*/ 256 w 271"/>
              <a:gd name="T17" fmla="*/ 141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1" h="290">
                <a:moveTo>
                  <a:pt x="256" y="141"/>
                </a:moveTo>
                <a:cubicBezTo>
                  <a:pt x="271" y="164"/>
                  <a:pt x="261" y="198"/>
                  <a:pt x="233" y="216"/>
                </a:cubicBezTo>
                <a:cubicBezTo>
                  <a:pt x="151" y="272"/>
                  <a:pt x="151" y="272"/>
                  <a:pt x="151" y="272"/>
                </a:cubicBezTo>
                <a:cubicBezTo>
                  <a:pt x="123" y="290"/>
                  <a:pt x="88" y="287"/>
                  <a:pt x="73" y="265"/>
                </a:cubicBezTo>
                <a:cubicBezTo>
                  <a:pt x="28" y="198"/>
                  <a:pt x="28" y="198"/>
                  <a:pt x="28" y="198"/>
                </a:cubicBezTo>
                <a:cubicBezTo>
                  <a:pt x="12" y="175"/>
                  <a:pt x="0" y="157"/>
                  <a:pt x="22" y="139"/>
                </a:cubicBezTo>
                <a:cubicBezTo>
                  <a:pt x="134" y="19"/>
                  <a:pt x="134" y="19"/>
                  <a:pt x="134" y="19"/>
                </a:cubicBezTo>
                <a:cubicBezTo>
                  <a:pt x="162" y="0"/>
                  <a:pt x="195" y="52"/>
                  <a:pt x="211" y="75"/>
                </a:cubicBezTo>
                <a:lnTo>
                  <a:pt x="256" y="141"/>
                </a:lnTo>
                <a:close/>
              </a:path>
            </a:pathLst>
          </a:custGeom>
          <a:solidFill>
            <a:srgbClr val="CFEA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8" name="Freeform 2398">
            <a:extLst>
              <a:ext uri="{FF2B5EF4-FFF2-40B4-BE49-F238E27FC236}">
                <a16:creationId xmlns:a16="http://schemas.microsoft.com/office/drawing/2014/main" id="{6777A35F-B4E3-4D9B-917B-388028171366}"/>
              </a:ext>
            </a:extLst>
          </p:cNvPr>
          <p:cNvSpPr>
            <a:spLocks/>
          </p:cNvSpPr>
          <p:nvPr/>
        </p:nvSpPr>
        <p:spPr bwMode="auto">
          <a:xfrm>
            <a:off x="6852013" y="4575079"/>
            <a:ext cx="343838" cy="256933"/>
          </a:xfrm>
          <a:custGeom>
            <a:avLst/>
            <a:gdLst>
              <a:gd name="T0" fmla="*/ 105 w 147"/>
              <a:gd name="T1" fmla="*/ 90 h 110"/>
              <a:gd name="T2" fmla="*/ 24 w 147"/>
              <a:gd name="T3" fmla="*/ 83 h 110"/>
              <a:gd name="T4" fmla="*/ 0 w 147"/>
              <a:gd name="T5" fmla="*/ 48 h 110"/>
              <a:gd name="T6" fmla="*/ 42 w 147"/>
              <a:gd name="T7" fmla="*/ 20 h 110"/>
              <a:gd name="T8" fmla="*/ 124 w 147"/>
              <a:gd name="T9" fmla="*/ 27 h 110"/>
              <a:gd name="T10" fmla="*/ 147 w 147"/>
              <a:gd name="T11" fmla="*/ 62 h 110"/>
              <a:gd name="T12" fmla="*/ 105 w 147"/>
              <a:gd name="T13" fmla="*/ 9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110">
                <a:moveTo>
                  <a:pt x="105" y="90"/>
                </a:moveTo>
                <a:cubicBezTo>
                  <a:pt x="76" y="110"/>
                  <a:pt x="39" y="107"/>
                  <a:pt x="24" y="83"/>
                </a:cubicBezTo>
                <a:cubicBezTo>
                  <a:pt x="0" y="48"/>
                  <a:pt x="0" y="48"/>
                  <a:pt x="0" y="48"/>
                </a:cubicBezTo>
                <a:cubicBezTo>
                  <a:pt x="42" y="20"/>
                  <a:pt x="42" y="20"/>
                  <a:pt x="42" y="20"/>
                </a:cubicBezTo>
                <a:cubicBezTo>
                  <a:pt x="71" y="0"/>
                  <a:pt x="108" y="4"/>
                  <a:pt x="124" y="27"/>
                </a:cubicBezTo>
                <a:cubicBezTo>
                  <a:pt x="147" y="62"/>
                  <a:pt x="147" y="62"/>
                  <a:pt x="147" y="62"/>
                </a:cubicBezTo>
                <a:lnTo>
                  <a:pt x="105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9" name="Freeform 2399">
            <a:extLst>
              <a:ext uri="{FF2B5EF4-FFF2-40B4-BE49-F238E27FC236}">
                <a16:creationId xmlns:a16="http://schemas.microsoft.com/office/drawing/2014/main" id="{56816751-D0F2-42DB-8C27-18CF6E6620A2}"/>
              </a:ext>
            </a:extLst>
          </p:cNvPr>
          <p:cNvSpPr>
            <a:spLocks/>
          </p:cNvSpPr>
          <p:nvPr/>
        </p:nvSpPr>
        <p:spPr bwMode="auto">
          <a:xfrm>
            <a:off x="7108946" y="4386157"/>
            <a:ext cx="279604" cy="332502"/>
          </a:xfrm>
          <a:custGeom>
            <a:avLst/>
            <a:gdLst>
              <a:gd name="T0" fmla="*/ 81 w 121"/>
              <a:gd name="T1" fmla="*/ 113 h 142"/>
              <a:gd name="T2" fmla="*/ 105 w 121"/>
              <a:gd name="T3" fmla="*/ 35 h 142"/>
              <a:gd name="T4" fmla="*/ 81 w 121"/>
              <a:gd name="T5" fmla="*/ 0 h 142"/>
              <a:gd name="T6" fmla="*/ 40 w 121"/>
              <a:gd name="T7" fmla="*/ 29 h 142"/>
              <a:gd name="T8" fmla="*/ 16 w 121"/>
              <a:gd name="T9" fmla="*/ 107 h 142"/>
              <a:gd name="T10" fmla="*/ 39 w 121"/>
              <a:gd name="T11" fmla="*/ 142 h 142"/>
              <a:gd name="T12" fmla="*/ 81 w 121"/>
              <a:gd name="T13" fmla="*/ 113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42">
                <a:moveTo>
                  <a:pt x="81" y="113"/>
                </a:moveTo>
                <a:cubicBezTo>
                  <a:pt x="110" y="94"/>
                  <a:pt x="121" y="59"/>
                  <a:pt x="105" y="35"/>
                </a:cubicBezTo>
                <a:cubicBezTo>
                  <a:pt x="81" y="0"/>
                  <a:pt x="81" y="0"/>
                  <a:pt x="81" y="0"/>
                </a:cubicBezTo>
                <a:cubicBezTo>
                  <a:pt x="40" y="29"/>
                  <a:pt x="40" y="29"/>
                  <a:pt x="40" y="29"/>
                </a:cubicBezTo>
                <a:cubicBezTo>
                  <a:pt x="10" y="48"/>
                  <a:pt x="0" y="83"/>
                  <a:pt x="16" y="107"/>
                </a:cubicBezTo>
                <a:cubicBezTo>
                  <a:pt x="39" y="142"/>
                  <a:pt x="39" y="142"/>
                  <a:pt x="39" y="142"/>
                </a:cubicBezTo>
                <a:lnTo>
                  <a:pt x="81" y="1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0" name="Freeform 2405">
            <a:extLst>
              <a:ext uri="{FF2B5EF4-FFF2-40B4-BE49-F238E27FC236}">
                <a16:creationId xmlns:a16="http://schemas.microsoft.com/office/drawing/2014/main" id="{68E800AA-E427-4D6E-8852-18E93A9EE92B}"/>
              </a:ext>
            </a:extLst>
          </p:cNvPr>
          <p:cNvSpPr>
            <a:spLocks noEditPoints="1"/>
          </p:cNvSpPr>
          <p:nvPr/>
        </p:nvSpPr>
        <p:spPr bwMode="auto">
          <a:xfrm>
            <a:off x="7498125" y="3131719"/>
            <a:ext cx="487418" cy="415627"/>
          </a:xfrm>
          <a:custGeom>
            <a:avLst/>
            <a:gdLst>
              <a:gd name="T0" fmla="*/ 0 w 211"/>
              <a:gd name="T1" fmla="*/ 178 h 178"/>
              <a:gd name="T2" fmla="*/ 0 w 211"/>
              <a:gd name="T3" fmla="*/ 178 h 178"/>
              <a:gd name="T4" fmla="*/ 0 w 211"/>
              <a:gd name="T5" fmla="*/ 178 h 178"/>
              <a:gd name="T6" fmla="*/ 211 w 211"/>
              <a:gd name="T7" fmla="*/ 6 h 178"/>
              <a:gd name="T8" fmla="*/ 211 w 211"/>
              <a:gd name="T9" fmla="*/ 6 h 178"/>
              <a:gd name="T10" fmla="*/ 211 w 211"/>
              <a:gd name="T11" fmla="*/ 6 h 178"/>
              <a:gd name="T12" fmla="*/ 210 w 211"/>
              <a:gd name="T13" fmla="*/ 5 h 178"/>
              <a:gd name="T14" fmla="*/ 210 w 211"/>
              <a:gd name="T15" fmla="*/ 6 h 178"/>
              <a:gd name="T16" fmla="*/ 210 w 211"/>
              <a:gd name="T17" fmla="*/ 5 h 178"/>
              <a:gd name="T18" fmla="*/ 209 w 211"/>
              <a:gd name="T19" fmla="*/ 5 h 178"/>
              <a:gd name="T20" fmla="*/ 210 w 211"/>
              <a:gd name="T21" fmla="*/ 5 h 178"/>
              <a:gd name="T22" fmla="*/ 209 w 211"/>
              <a:gd name="T23" fmla="*/ 5 h 178"/>
              <a:gd name="T24" fmla="*/ 208 w 211"/>
              <a:gd name="T25" fmla="*/ 5 h 178"/>
              <a:gd name="T26" fmla="*/ 209 w 211"/>
              <a:gd name="T27" fmla="*/ 5 h 178"/>
              <a:gd name="T28" fmla="*/ 208 w 211"/>
              <a:gd name="T29" fmla="*/ 5 h 178"/>
              <a:gd name="T30" fmla="*/ 207 w 211"/>
              <a:gd name="T31" fmla="*/ 5 h 178"/>
              <a:gd name="T32" fmla="*/ 208 w 211"/>
              <a:gd name="T33" fmla="*/ 5 h 178"/>
              <a:gd name="T34" fmla="*/ 207 w 211"/>
              <a:gd name="T35" fmla="*/ 5 h 178"/>
              <a:gd name="T36" fmla="*/ 206 w 211"/>
              <a:gd name="T37" fmla="*/ 5 h 178"/>
              <a:gd name="T38" fmla="*/ 207 w 211"/>
              <a:gd name="T39" fmla="*/ 5 h 178"/>
              <a:gd name="T40" fmla="*/ 206 w 211"/>
              <a:gd name="T41" fmla="*/ 5 h 178"/>
              <a:gd name="T42" fmla="*/ 205 w 211"/>
              <a:gd name="T43" fmla="*/ 4 h 178"/>
              <a:gd name="T44" fmla="*/ 206 w 211"/>
              <a:gd name="T45" fmla="*/ 5 h 178"/>
              <a:gd name="T46" fmla="*/ 205 w 211"/>
              <a:gd name="T47" fmla="*/ 4 h 178"/>
              <a:gd name="T48" fmla="*/ 202 w 211"/>
              <a:gd name="T49" fmla="*/ 4 h 178"/>
              <a:gd name="T50" fmla="*/ 202 w 211"/>
              <a:gd name="T51" fmla="*/ 4 h 178"/>
              <a:gd name="T52" fmla="*/ 205 w 211"/>
              <a:gd name="T53" fmla="*/ 4 h 178"/>
              <a:gd name="T54" fmla="*/ 202 w 211"/>
              <a:gd name="T55" fmla="*/ 4 h 178"/>
              <a:gd name="T56" fmla="*/ 202 w 211"/>
              <a:gd name="T57" fmla="*/ 4 h 178"/>
              <a:gd name="T58" fmla="*/ 197 w 211"/>
              <a:gd name="T59" fmla="*/ 3 h 178"/>
              <a:gd name="T60" fmla="*/ 199 w 211"/>
              <a:gd name="T61" fmla="*/ 3 h 178"/>
              <a:gd name="T62" fmla="*/ 197 w 211"/>
              <a:gd name="T63" fmla="*/ 3 h 178"/>
              <a:gd name="T64" fmla="*/ 169 w 211"/>
              <a:gd name="T65" fmla="*/ 0 h 178"/>
              <a:gd name="T66" fmla="*/ 163 w 211"/>
              <a:gd name="T67" fmla="*/ 0 h 178"/>
              <a:gd name="T68" fmla="*/ 169 w 211"/>
              <a:gd name="T69" fmla="*/ 0 h 178"/>
              <a:gd name="T70" fmla="*/ 169 w 211"/>
              <a:gd name="T71" fmla="*/ 0 h 178"/>
              <a:gd name="T72" fmla="*/ 169 w 211"/>
              <a:gd name="T73" fmla="*/ 0 h 178"/>
              <a:gd name="T74" fmla="*/ 169 w 211"/>
              <a:gd name="T75" fmla="*/ 0 h 178"/>
              <a:gd name="T76" fmla="*/ 169 w 211"/>
              <a:gd name="T77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1" h="178">
                <a:moveTo>
                  <a:pt x="0" y="178"/>
                </a:moveTo>
                <a:cubicBezTo>
                  <a:pt x="0" y="178"/>
                  <a:pt x="0" y="178"/>
                  <a:pt x="0" y="178"/>
                </a:cubicBezTo>
                <a:cubicBezTo>
                  <a:pt x="0" y="178"/>
                  <a:pt x="0" y="178"/>
                  <a:pt x="0" y="178"/>
                </a:cubicBezTo>
                <a:moveTo>
                  <a:pt x="211" y="6"/>
                </a:moveTo>
                <a:cubicBezTo>
                  <a:pt x="211" y="6"/>
                  <a:pt x="211" y="6"/>
                  <a:pt x="211" y="6"/>
                </a:cubicBezTo>
                <a:cubicBezTo>
                  <a:pt x="211" y="6"/>
                  <a:pt x="211" y="6"/>
                  <a:pt x="211" y="6"/>
                </a:cubicBezTo>
                <a:moveTo>
                  <a:pt x="210" y="5"/>
                </a:moveTo>
                <a:cubicBezTo>
                  <a:pt x="210" y="5"/>
                  <a:pt x="210" y="5"/>
                  <a:pt x="210" y="6"/>
                </a:cubicBezTo>
                <a:cubicBezTo>
                  <a:pt x="210" y="5"/>
                  <a:pt x="210" y="5"/>
                  <a:pt x="210" y="5"/>
                </a:cubicBezTo>
                <a:moveTo>
                  <a:pt x="209" y="5"/>
                </a:moveTo>
                <a:cubicBezTo>
                  <a:pt x="209" y="5"/>
                  <a:pt x="209" y="5"/>
                  <a:pt x="210" y="5"/>
                </a:cubicBezTo>
                <a:cubicBezTo>
                  <a:pt x="209" y="5"/>
                  <a:pt x="209" y="5"/>
                  <a:pt x="209" y="5"/>
                </a:cubicBezTo>
                <a:moveTo>
                  <a:pt x="208" y="5"/>
                </a:moveTo>
                <a:cubicBezTo>
                  <a:pt x="208" y="5"/>
                  <a:pt x="208" y="5"/>
                  <a:pt x="209" y="5"/>
                </a:cubicBezTo>
                <a:cubicBezTo>
                  <a:pt x="208" y="5"/>
                  <a:pt x="208" y="5"/>
                  <a:pt x="208" y="5"/>
                </a:cubicBezTo>
                <a:moveTo>
                  <a:pt x="207" y="5"/>
                </a:moveTo>
                <a:cubicBezTo>
                  <a:pt x="207" y="5"/>
                  <a:pt x="208" y="5"/>
                  <a:pt x="208" y="5"/>
                </a:cubicBezTo>
                <a:cubicBezTo>
                  <a:pt x="208" y="5"/>
                  <a:pt x="207" y="5"/>
                  <a:pt x="207" y="5"/>
                </a:cubicBezTo>
                <a:moveTo>
                  <a:pt x="206" y="5"/>
                </a:moveTo>
                <a:cubicBezTo>
                  <a:pt x="206" y="5"/>
                  <a:pt x="207" y="5"/>
                  <a:pt x="207" y="5"/>
                </a:cubicBezTo>
                <a:cubicBezTo>
                  <a:pt x="207" y="5"/>
                  <a:pt x="206" y="5"/>
                  <a:pt x="206" y="5"/>
                </a:cubicBezTo>
                <a:moveTo>
                  <a:pt x="205" y="4"/>
                </a:moveTo>
                <a:cubicBezTo>
                  <a:pt x="206" y="4"/>
                  <a:pt x="206" y="4"/>
                  <a:pt x="206" y="5"/>
                </a:cubicBezTo>
                <a:cubicBezTo>
                  <a:pt x="206" y="4"/>
                  <a:pt x="206" y="4"/>
                  <a:pt x="205" y="4"/>
                </a:cubicBezTo>
                <a:moveTo>
                  <a:pt x="202" y="4"/>
                </a:moveTo>
                <a:cubicBezTo>
                  <a:pt x="202" y="4"/>
                  <a:pt x="202" y="4"/>
                  <a:pt x="202" y="4"/>
                </a:cubicBezTo>
                <a:cubicBezTo>
                  <a:pt x="203" y="4"/>
                  <a:pt x="204" y="4"/>
                  <a:pt x="205" y="4"/>
                </a:cubicBezTo>
                <a:cubicBezTo>
                  <a:pt x="204" y="4"/>
                  <a:pt x="203" y="4"/>
                  <a:pt x="202" y="4"/>
                </a:cubicBezTo>
                <a:cubicBezTo>
                  <a:pt x="202" y="4"/>
                  <a:pt x="202" y="4"/>
                  <a:pt x="202" y="4"/>
                </a:cubicBezTo>
                <a:moveTo>
                  <a:pt x="197" y="3"/>
                </a:moveTo>
                <a:cubicBezTo>
                  <a:pt x="198" y="3"/>
                  <a:pt x="199" y="3"/>
                  <a:pt x="199" y="3"/>
                </a:cubicBezTo>
                <a:cubicBezTo>
                  <a:pt x="199" y="3"/>
                  <a:pt x="198" y="3"/>
                  <a:pt x="197" y="3"/>
                </a:cubicBezTo>
                <a:moveTo>
                  <a:pt x="169" y="0"/>
                </a:moveTo>
                <a:cubicBezTo>
                  <a:pt x="167" y="0"/>
                  <a:pt x="165" y="0"/>
                  <a:pt x="163" y="0"/>
                </a:cubicBezTo>
                <a:cubicBezTo>
                  <a:pt x="165" y="0"/>
                  <a:pt x="167" y="0"/>
                  <a:pt x="169" y="0"/>
                </a:cubicBezTo>
                <a:moveTo>
                  <a:pt x="169" y="0"/>
                </a:moveTo>
                <a:cubicBezTo>
                  <a:pt x="169" y="0"/>
                  <a:pt x="169" y="0"/>
                  <a:pt x="169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9" y="0"/>
                  <a:pt x="169" y="0"/>
                  <a:pt x="169" y="0"/>
                </a:cubicBezTo>
              </a:path>
            </a:pathLst>
          </a:custGeom>
          <a:solidFill>
            <a:srgbClr val="1D4B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1" name="Freeform 2411">
            <a:extLst>
              <a:ext uri="{FF2B5EF4-FFF2-40B4-BE49-F238E27FC236}">
                <a16:creationId xmlns:a16="http://schemas.microsoft.com/office/drawing/2014/main" id="{268E1BB1-59A2-4057-8AD7-14BF9AF0A53F}"/>
              </a:ext>
            </a:extLst>
          </p:cNvPr>
          <p:cNvSpPr>
            <a:spLocks/>
          </p:cNvSpPr>
          <p:nvPr/>
        </p:nvSpPr>
        <p:spPr bwMode="auto">
          <a:xfrm>
            <a:off x="6768887" y="4465503"/>
            <a:ext cx="136023" cy="154917"/>
          </a:xfrm>
          <a:custGeom>
            <a:avLst/>
            <a:gdLst>
              <a:gd name="T0" fmla="*/ 16 w 59"/>
              <a:gd name="T1" fmla="*/ 6 h 66"/>
              <a:gd name="T2" fmla="*/ 7 w 59"/>
              <a:gd name="T3" fmla="*/ 38 h 66"/>
              <a:gd name="T4" fmla="*/ 12 w 59"/>
              <a:gd name="T5" fmla="*/ 49 h 66"/>
              <a:gd name="T6" fmla="*/ 44 w 59"/>
              <a:gd name="T7" fmla="*/ 60 h 66"/>
              <a:gd name="T8" fmla="*/ 53 w 59"/>
              <a:gd name="T9" fmla="*/ 28 h 66"/>
              <a:gd name="T10" fmla="*/ 47 w 59"/>
              <a:gd name="T11" fmla="*/ 17 h 66"/>
              <a:gd name="T12" fmla="*/ 16 w 59"/>
              <a:gd name="T13" fmla="*/ 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66">
                <a:moveTo>
                  <a:pt x="16" y="6"/>
                </a:moveTo>
                <a:cubicBezTo>
                  <a:pt x="5" y="12"/>
                  <a:pt x="0" y="26"/>
                  <a:pt x="7" y="38"/>
                </a:cubicBezTo>
                <a:cubicBezTo>
                  <a:pt x="12" y="49"/>
                  <a:pt x="12" y="49"/>
                  <a:pt x="12" y="49"/>
                </a:cubicBezTo>
                <a:cubicBezTo>
                  <a:pt x="18" y="61"/>
                  <a:pt x="32" y="66"/>
                  <a:pt x="44" y="60"/>
                </a:cubicBezTo>
                <a:cubicBezTo>
                  <a:pt x="55" y="55"/>
                  <a:pt x="59" y="40"/>
                  <a:pt x="53" y="28"/>
                </a:cubicBezTo>
                <a:cubicBezTo>
                  <a:pt x="47" y="17"/>
                  <a:pt x="47" y="17"/>
                  <a:pt x="47" y="17"/>
                </a:cubicBezTo>
                <a:cubicBezTo>
                  <a:pt x="41" y="5"/>
                  <a:pt x="27" y="0"/>
                  <a:pt x="16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2" name="Freeform 2420">
            <a:extLst>
              <a:ext uri="{FF2B5EF4-FFF2-40B4-BE49-F238E27FC236}">
                <a16:creationId xmlns:a16="http://schemas.microsoft.com/office/drawing/2014/main" id="{9EB1A8F9-443A-4E5B-9E36-70C3AEA74D5F}"/>
              </a:ext>
            </a:extLst>
          </p:cNvPr>
          <p:cNvSpPr>
            <a:spLocks/>
          </p:cNvSpPr>
          <p:nvPr/>
        </p:nvSpPr>
        <p:spPr bwMode="auto">
          <a:xfrm>
            <a:off x="7033377" y="4711102"/>
            <a:ext cx="1530265" cy="959721"/>
          </a:xfrm>
          <a:custGeom>
            <a:avLst/>
            <a:gdLst>
              <a:gd name="T0" fmla="*/ 632 w 659"/>
              <a:gd name="T1" fmla="*/ 241 h 412"/>
              <a:gd name="T2" fmla="*/ 159 w 659"/>
              <a:gd name="T3" fmla="*/ 0 h 412"/>
              <a:gd name="T4" fmla="*/ 0 w 659"/>
              <a:gd name="T5" fmla="*/ 83 h 412"/>
              <a:gd name="T6" fmla="*/ 632 w 659"/>
              <a:gd name="T7" fmla="*/ 370 h 412"/>
              <a:gd name="T8" fmla="*/ 659 w 659"/>
              <a:gd name="T9" fmla="*/ 365 h 412"/>
              <a:gd name="T10" fmla="*/ 632 w 659"/>
              <a:gd name="T11" fmla="*/ 24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9" h="412">
                <a:moveTo>
                  <a:pt x="632" y="241"/>
                </a:moveTo>
                <a:cubicBezTo>
                  <a:pt x="444" y="288"/>
                  <a:pt x="241" y="186"/>
                  <a:pt x="159" y="0"/>
                </a:cubicBezTo>
                <a:cubicBezTo>
                  <a:pt x="0" y="83"/>
                  <a:pt x="0" y="83"/>
                  <a:pt x="0" y="83"/>
                </a:cubicBezTo>
                <a:cubicBezTo>
                  <a:pt x="101" y="319"/>
                  <a:pt x="394" y="412"/>
                  <a:pt x="632" y="370"/>
                </a:cubicBezTo>
                <a:cubicBezTo>
                  <a:pt x="641" y="369"/>
                  <a:pt x="650" y="367"/>
                  <a:pt x="659" y="365"/>
                </a:cubicBezTo>
                <a:lnTo>
                  <a:pt x="632" y="2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" name="Freeform 2421">
            <a:extLst>
              <a:ext uri="{FF2B5EF4-FFF2-40B4-BE49-F238E27FC236}">
                <a16:creationId xmlns:a16="http://schemas.microsoft.com/office/drawing/2014/main" id="{028866A2-2AB5-408B-B9FD-8FC9FEB3F7A4}"/>
              </a:ext>
            </a:extLst>
          </p:cNvPr>
          <p:cNvSpPr>
            <a:spLocks/>
          </p:cNvSpPr>
          <p:nvPr/>
        </p:nvSpPr>
        <p:spPr bwMode="auto">
          <a:xfrm>
            <a:off x="9196018" y="3373538"/>
            <a:ext cx="1590719" cy="2127256"/>
          </a:xfrm>
          <a:custGeom>
            <a:avLst/>
            <a:gdLst>
              <a:gd name="T0" fmla="*/ 0 w 684"/>
              <a:gd name="T1" fmla="*/ 776 h 914"/>
              <a:gd name="T2" fmla="*/ 332 w 684"/>
              <a:gd name="T3" fmla="*/ 476 h 914"/>
              <a:gd name="T4" fmla="*/ 416 w 684"/>
              <a:gd name="T5" fmla="*/ 26 h 914"/>
              <a:gd name="T6" fmla="*/ 650 w 684"/>
              <a:gd name="T7" fmla="*/ 0 h 914"/>
              <a:gd name="T8" fmla="*/ 518 w 684"/>
              <a:gd name="T9" fmla="*/ 529 h 914"/>
              <a:gd name="T10" fmla="*/ 69 w 684"/>
              <a:gd name="T11" fmla="*/ 908 h 914"/>
              <a:gd name="T12" fmla="*/ 56 w 684"/>
              <a:gd name="T13" fmla="*/ 914 h 914"/>
              <a:gd name="T14" fmla="*/ 0 w 684"/>
              <a:gd name="T15" fmla="*/ 776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4" h="914">
                <a:moveTo>
                  <a:pt x="0" y="776"/>
                </a:moveTo>
                <a:cubicBezTo>
                  <a:pt x="139" y="718"/>
                  <a:pt x="256" y="612"/>
                  <a:pt x="332" y="476"/>
                </a:cubicBezTo>
                <a:cubicBezTo>
                  <a:pt x="408" y="339"/>
                  <a:pt x="437" y="181"/>
                  <a:pt x="416" y="26"/>
                </a:cubicBezTo>
                <a:cubicBezTo>
                  <a:pt x="650" y="0"/>
                  <a:pt x="650" y="0"/>
                  <a:pt x="650" y="0"/>
                </a:cubicBezTo>
                <a:cubicBezTo>
                  <a:pt x="684" y="222"/>
                  <a:pt x="598" y="410"/>
                  <a:pt x="518" y="529"/>
                </a:cubicBezTo>
                <a:cubicBezTo>
                  <a:pt x="411" y="690"/>
                  <a:pt x="248" y="828"/>
                  <a:pt x="69" y="908"/>
                </a:cubicBezTo>
                <a:cubicBezTo>
                  <a:pt x="65" y="910"/>
                  <a:pt x="61" y="912"/>
                  <a:pt x="56" y="914"/>
                </a:cubicBezTo>
                <a:lnTo>
                  <a:pt x="0" y="7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4" name="Oval 2427">
            <a:extLst>
              <a:ext uri="{FF2B5EF4-FFF2-40B4-BE49-F238E27FC236}">
                <a16:creationId xmlns:a16="http://schemas.microsoft.com/office/drawing/2014/main" id="{F2F6483A-8562-4810-8A44-544378EEF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2626" y="5417667"/>
            <a:ext cx="185144" cy="188921"/>
          </a:xfrm>
          <a:prstGeom prst="ellipse">
            <a:avLst/>
          </a:prstGeom>
          <a:gradFill>
            <a:gsLst>
              <a:gs pos="100000">
                <a:schemeClr val="bg2">
                  <a:alpha val="95000"/>
                </a:schemeClr>
              </a:gs>
              <a:gs pos="13000">
                <a:schemeClr val="bg2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Oval 2428">
            <a:extLst>
              <a:ext uri="{FF2B5EF4-FFF2-40B4-BE49-F238E27FC236}">
                <a16:creationId xmlns:a16="http://schemas.microsoft.com/office/drawing/2014/main" id="{22DF66CD-D105-487B-BA8E-4EFB4276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339" y="5315650"/>
            <a:ext cx="90682" cy="83125"/>
          </a:xfrm>
          <a:prstGeom prst="ellipse">
            <a:avLst/>
          </a:prstGeom>
          <a:gradFill>
            <a:gsLst>
              <a:gs pos="100000">
                <a:schemeClr val="bg2">
                  <a:alpha val="95000"/>
                </a:schemeClr>
              </a:gs>
              <a:gs pos="13000">
                <a:schemeClr val="bg2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자유형: 도형 145">
            <a:extLst>
              <a:ext uri="{FF2B5EF4-FFF2-40B4-BE49-F238E27FC236}">
                <a16:creationId xmlns:a16="http://schemas.microsoft.com/office/drawing/2014/main" id="{5DDF23B6-49A5-40DA-9653-C16868DF4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5548" y="4922694"/>
            <a:ext cx="1201540" cy="627219"/>
          </a:xfrm>
          <a:custGeom>
            <a:avLst/>
            <a:gdLst>
              <a:gd name="connsiteX0" fmla="*/ 778355 w 1201540"/>
              <a:gd name="connsiteY0" fmla="*/ 0 h 627219"/>
              <a:gd name="connsiteX1" fmla="*/ 865393 w 1201540"/>
              <a:gd name="connsiteY1" fmla="*/ 56539 h 627219"/>
              <a:gd name="connsiteX2" fmla="*/ 867841 w 1201540"/>
              <a:gd name="connsiteY2" fmla="*/ 68423 h 627219"/>
              <a:gd name="connsiteX3" fmla="*/ 906822 w 1201540"/>
              <a:gd name="connsiteY3" fmla="*/ 60455 h 627219"/>
              <a:gd name="connsiteX4" fmla="*/ 1046082 w 1201540"/>
              <a:gd name="connsiteY4" fmla="*/ 153917 h 627219"/>
              <a:gd name="connsiteX5" fmla="*/ 1051681 w 1201540"/>
              <a:gd name="connsiteY5" fmla="*/ 181995 h 627219"/>
              <a:gd name="connsiteX6" fmla="*/ 1108078 w 1201540"/>
              <a:gd name="connsiteY6" fmla="*/ 193241 h 627219"/>
              <a:gd name="connsiteX7" fmla="*/ 1201540 w 1201540"/>
              <a:gd name="connsiteY7" fmla="*/ 332501 h 627219"/>
              <a:gd name="connsiteX8" fmla="*/ 1048513 w 1201540"/>
              <a:gd name="connsiteY8" fmla="*/ 483638 h 627219"/>
              <a:gd name="connsiteX9" fmla="*/ 1046331 w 1201540"/>
              <a:gd name="connsiteY9" fmla="*/ 483203 h 627219"/>
              <a:gd name="connsiteX10" fmla="*/ 1035193 w 1201540"/>
              <a:gd name="connsiteY10" fmla="*/ 538373 h 627219"/>
              <a:gd name="connsiteX11" fmla="*/ 901155 w 1201540"/>
              <a:gd name="connsiteY11" fmla="*/ 627219 h 627219"/>
              <a:gd name="connsiteX12" fmla="*/ 844531 w 1201540"/>
              <a:gd name="connsiteY12" fmla="*/ 615788 h 627219"/>
              <a:gd name="connsiteX13" fmla="*/ 834714 w 1201540"/>
              <a:gd name="connsiteY13" fmla="*/ 609168 h 627219"/>
              <a:gd name="connsiteX14" fmla="*/ 830913 w 1201540"/>
              <a:gd name="connsiteY14" fmla="*/ 610356 h 627219"/>
              <a:gd name="connsiteX15" fmla="*/ 776467 w 1201540"/>
              <a:gd name="connsiteY15" fmla="*/ 615883 h 627219"/>
              <a:gd name="connsiteX16" fmla="*/ 671309 w 1201540"/>
              <a:gd name="connsiteY16" fmla="*/ 594504 h 627219"/>
              <a:gd name="connsiteX17" fmla="*/ 654171 w 1201540"/>
              <a:gd name="connsiteY17" fmla="*/ 585137 h 627219"/>
              <a:gd name="connsiteX18" fmla="*/ 632886 w 1201540"/>
              <a:gd name="connsiteY18" fmla="*/ 589434 h 627219"/>
              <a:gd name="connsiteX19" fmla="*/ 487416 w 1201540"/>
              <a:gd name="connsiteY19" fmla="*/ 443964 h 627219"/>
              <a:gd name="connsiteX20" fmla="*/ 495458 w 1201540"/>
              <a:gd name="connsiteY20" fmla="*/ 404133 h 627219"/>
              <a:gd name="connsiteX21" fmla="*/ 0 w 1201540"/>
              <a:gd name="connsiteY21" fmla="*/ 332501 h 627219"/>
              <a:gd name="connsiteX22" fmla="*/ 519616 w 1201540"/>
              <a:gd name="connsiteY22" fmla="*/ 260505 h 627219"/>
              <a:gd name="connsiteX23" fmla="*/ 552448 w 1201540"/>
              <a:gd name="connsiteY23" fmla="*/ 191732 h 627219"/>
              <a:gd name="connsiteX24" fmla="*/ 671309 w 1201540"/>
              <a:gd name="connsiteY24" fmla="*/ 93168 h 627219"/>
              <a:gd name="connsiteX25" fmla="*/ 684629 w 1201540"/>
              <a:gd name="connsiteY25" fmla="*/ 89004 h 627219"/>
              <a:gd name="connsiteX26" fmla="*/ 691317 w 1201540"/>
              <a:gd name="connsiteY26" fmla="*/ 56539 h 627219"/>
              <a:gd name="connsiteX27" fmla="*/ 778355 w 1201540"/>
              <a:gd name="connsiteY27" fmla="*/ 0 h 62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01540" h="627219">
                <a:moveTo>
                  <a:pt x="778355" y="0"/>
                </a:moveTo>
                <a:cubicBezTo>
                  <a:pt x="817482" y="0"/>
                  <a:pt x="851053" y="23313"/>
                  <a:pt x="865393" y="56539"/>
                </a:cubicBezTo>
                <a:lnTo>
                  <a:pt x="867841" y="68423"/>
                </a:lnTo>
                <a:lnTo>
                  <a:pt x="906822" y="60455"/>
                </a:lnTo>
                <a:cubicBezTo>
                  <a:pt x="969425" y="60455"/>
                  <a:pt x="1023138" y="98993"/>
                  <a:pt x="1046082" y="153917"/>
                </a:cubicBezTo>
                <a:lnTo>
                  <a:pt x="1051681" y="181995"/>
                </a:lnTo>
                <a:lnTo>
                  <a:pt x="1108078" y="193241"/>
                </a:lnTo>
                <a:cubicBezTo>
                  <a:pt x="1163001" y="216185"/>
                  <a:pt x="1201540" y="269898"/>
                  <a:pt x="1201540" y="332501"/>
                </a:cubicBezTo>
                <a:cubicBezTo>
                  <a:pt x="1201540" y="415972"/>
                  <a:pt x="1133027" y="483638"/>
                  <a:pt x="1048513" y="483638"/>
                </a:cubicBezTo>
                <a:lnTo>
                  <a:pt x="1046331" y="483203"/>
                </a:lnTo>
                <a:lnTo>
                  <a:pt x="1035193" y="538373"/>
                </a:lnTo>
                <a:cubicBezTo>
                  <a:pt x="1013110" y="590584"/>
                  <a:pt x="961411" y="627219"/>
                  <a:pt x="901155" y="627219"/>
                </a:cubicBezTo>
                <a:cubicBezTo>
                  <a:pt x="881070" y="627219"/>
                  <a:pt x="861935" y="623149"/>
                  <a:pt x="844531" y="615788"/>
                </a:cubicBezTo>
                <a:lnTo>
                  <a:pt x="834714" y="609168"/>
                </a:lnTo>
                <a:lnTo>
                  <a:pt x="830913" y="610356"/>
                </a:lnTo>
                <a:cubicBezTo>
                  <a:pt x="813327" y="613980"/>
                  <a:pt x="795118" y="615883"/>
                  <a:pt x="776467" y="615883"/>
                </a:cubicBezTo>
                <a:cubicBezTo>
                  <a:pt x="739166" y="615883"/>
                  <a:pt x="703631" y="608271"/>
                  <a:pt x="671309" y="594504"/>
                </a:cubicBezTo>
                <a:lnTo>
                  <a:pt x="654171" y="585137"/>
                </a:lnTo>
                <a:lnTo>
                  <a:pt x="632886" y="589434"/>
                </a:lnTo>
                <a:cubicBezTo>
                  <a:pt x="552545" y="589434"/>
                  <a:pt x="487416" y="524305"/>
                  <a:pt x="487416" y="443964"/>
                </a:cubicBezTo>
                <a:lnTo>
                  <a:pt x="495458" y="404133"/>
                </a:lnTo>
                <a:lnTo>
                  <a:pt x="0" y="332501"/>
                </a:lnTo>
                <a:lnTo>
                  <a:pt x="519616" y="260505"/>
                </a:lnTo>
                <a:lnTo>
                  <a:pt x="552448" y="191732"/>
                </a:lnTo>
                <a:cubicBezTo>
                  <a:pt x="581578" y="148313"/>
                  <a:pt x="622828" y="113817"/>
                  <a:pt x="671309" y="93168"/>
                </a:cubicBezTo>
                <a:lnTo>
                  <a:pt x="684629" y="89004"/>
                </a:lnTo>
                <a:lnTo>
                  <a:pt x="691317" y="56539"/>
                </a:lnTo>
                <a:cubicBezTo>
                  <a:pt x="705657" y="23313"/>
                  <a:pt x="739228" y="0"/>
                  <a:pt x="778355" y="0"/>
                </a:cubicBezTo>
                <a:close/>
              </a:path>
            </a:pathLst>
          </a:custGeom>
          <a:gradFill>
            <a:gsLst>
              <a:gs pos="100000">
                <a:schemeClr val="bg2">
                  <a:alpha val="95000"/>
                </a:schemeClr>
              </a:gs>
              <a:gs pos="13000">
                <a:schemeClr val="bg2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Freeform 2431">
            <a:extLst>
              <a:ext uri="{FF2B5EF4-FFF2-40B4-BE49-F238E27FC236}">
                <a16:creationId xmlns:a16="http://schemas.microsoft.com/office/drawing/2014/main" id="{44B91FF3-6565-415A-81FB-4130CB09F8F2}"/>
              </a:ext>
            </a:extLst>
          </p:cNvPr>
          <p:cNvSpPr>
            <a:spLocks/>
          </p:cNvSpPr>
          <p:nvPr/>
        </p:nvSpPr>
        <p:spPr bwMode="auto">
          <a:xfrm>
            <a:off x="8389832" y="4450389"/>
            <a:ext cx="967278" cy="1367791"/>
          </a:xfrm>
          <a:custGeom>
            <a:avLst/>
            <a:gdLst>
              <a:gd name="T0" fmla="*/ 417 w 417"/>
              <a:gd name="T1" fmla="*/ 379 h 588"/>
              <a:gd name="T2" fmla="*/ 209 w 417"/>
              <a:gd name="T3" fmla="*/ 588 h 588"/>
              <a:gd name="T4" fmla="*/ 0 w 417"/>
              <a:gd name="T5" fmla="*/ 379 h 588"/>
              <a:gd name="T6" fmla="*/ 0 w 417"/>
              <a:gd name="T7" fmla="*/ 209 h 588"/>
              <a:gd name="T8" fmla="*/ 209 w 417"/>
              <a:gd name="T9" fmla="*/ 0 h 588"/>
              <a:gd name="T10" fmla="*/ 417 w 417"/>
              <a:gd name="T11" fmla="*/ 209 h 588"/>
              <a:gd name="T12" fmla="*/ 417 w 417"/>
              <a:gd name="T13" fmla="*/ 379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7" h="588">
                <a:moveTo>
                  <a:pt x="417" y="379"/>
                </a:moveTo>
                <a:cubicBezTo>
                  <a:pt x="417" y="494"/>
                  <a:pt x="324" y="588"/>
                  <a:pt x="209" y="588"/>
                </a:cubicBezTo>
                <a:cubicBezTo>
                  <a:pt x="94" y="588"/>
                  <a:pt x="0" y="494"/>
                  <a:pt x="0" y="379"/>
                </a:cubicBezTo>
                <a:cubicBezTo>
                  <a:pt x="0" y="209"/>
                  <a:pt x="0" y="209"/>
                  <a:pt x="0" y="209"/>
                </a:cubicBezTo>
                <a:cubicBezTo>
                  <a:pt x="0" y="94"/>
                  <a:pt x="94" y="0"/>
                  <a:pt x="209" y="0"/>
                </a:cubicBezTo>
                <a:cubicBezTo>
                  <a:pt x="324" y="0"/>
                  <a:pt x="417" y="94"/>
                  <a:pt x="417" y="209"/>
                </a:cubicBezTo>
                <a:lnTo>
                  <a:pt x="417" y="3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8" name="Oval 2432">
            <a:extLst>
              <a:ext uri="{FF2B5EF4-FFF2-40B4-BE49-F238E27FC236}">
                <a16:creationId xmlns:a16="http://schemas.microsoft.com/office/drawing/2014/main" id="{4B213421-C124-49C5-A814-1A9EAE157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675" y="5145620"/>
            <a:ext cx="275826" cy="279604"/>
          </a:xfrm>
          <a:prstGeom prst="ellipse">
            <a:avLst/>
          </a:prstGeom>
          <a:solidFill>
            <a:srgbClr val="D1EC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9" name="Freeform 2439">
            <a:extLst>
              <a:ext uri="{FF2B5EF4-FFF2-40B4-BE49-F238E27FC236}">
                <a16:creationId xmlns:a16="http://schemas.microsoft.com/office/drawing/2014/main" id="{8832A94D-63E0-4053-840D-CF288136FDC0}"/>
              </a:ext>
            </a:extLst>
          </p:cNvPr>
          <p:cNvSpPr>
            <a:spLocks/>
          </p:cNvSpPr>
          <p:nvPr/>
        </p:nvSpPr>
        <p:spPr bwMode="auto">
          <a:xfrm>
            <a:off x="8639208" y="4514624"/>
            <a:ext cx="717901" cy="1284665"/>
          </a:xfrm>
          <a:custGeom>
            <a:avLst/>
            <a:gdLst>
              <a:gd name="T0" fmla="*/ 309 w 309"/>
              <a:gd name="T1" fmla="*/ 182 h 552"/>
              <a:gd name="T2" fmla="*/ 237 w 309"/>
              <a:gd name="T3" fmla="*/ 25 h 552"/>
              <a:gd name="T4" fmla="*/ 185 w 309"/>
              <a:gd name="T5" fmla="*/ 0 h 552"/>
              <a:gd name="T6" fmla="*/ 33 w 309"/>
              <a:gd name="T7" fmla="*/ 208 h 552"/>
              <a:gd name="T8" fmla="*/ 33 w 309"/>
              <a:gd name="T9" fmla="*/ 228 h 552"/>
              <a:gd name="T10" fmla="*/ 0 w 309"/>
              <a:gd name="T11" fmla="*/ 370 h 552"/>
              <a:gd name="T12" fmla="*/ 36 w 309"/>
              <a:gd name="T13" fmla="*/ 370 h 552"/>
              <a:gd name="T14" fmla="*/ 43 w 309"/>
              <a:gd name="T15" fmla="*/ 400 h 552"/>
              <a:gd name="T16" fmla="*/ 38 w 309"/>
              <a:gd name="T17" fmla="*/ 414 h 552"/>
              <a:gd name="T18" fmla="*/ 45 w 309"/>
              <a:gd name="T19" fmla="*/ 429 h 552"/>
              <a:gd name="T20" fmla="*/ 41 w 309"/>
              <a:gd name="T21" fmla="*/ 442 h 552"/>
              <a:gd name="T22" fmla="*/ 53 w 309"/>
              <a:gd name="T23" fmla="*/ 460 h 552"/>
              <a:gd name="T24" fmla="*/ 53 w 309"/>
              <a:gd name="T25" fmla="*/ 468 h 552"/>
              <a:gd name="T26" fmla="*/ 137 w 309"/>
              <a:gd name="T27" fmla="*/ 552 h 552"/>
              <a:gd name="T28" fmla="*/ 161 w 309"/>
              <a:gd name="T29" fmla="*/ 552 h 552"/>
              <a:gd name="T30" fmla="*/ 309 w 309"/>
              <a:gd name="T31" fmla="*/ 352 h 552"/>
              <a:gd name="T32" fmla="*/ 309 w 309"/>
              <a:gd name="T33" fmla="*/ 182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9" h="552">
                <a:moveTo>
                  <a:pt x="309" y="182"/>
                </a:moveTo>
                <a:cubicBezTo>
                  <a:pt x="309" y="119"/>
                  <a:pt x="281" y="63"/>
                  <a:pt x="237" y="25"/>
                </a:cubicBezTo>
                <a:cubicBezTo>
                  <a:pt x="221" y="14"/>
                  <a:pt x="204" y="6"/>
                  <a:pt x="185" y="0"/>
                </a:cubicBezTo>
                <a:cubicBezTo>
                  <a:pt x="97" y="28"/>
                  <a:pt x="33" y="111"/>
                  <a:pt x="33" y="208"/>
                </a:cubicBezTo>
                <a:cubicBezTo>
                  <a:pt x="33" y="228"/>
                  <a:pt x="33" y="228"/>
                  <a:pt x="33" y="228"/>
                </a:cubicBezTo>
                <a:cubicBezTo>
                  <a:pt x="0" y="370"/>
                  <a:pt x="0" y="370"/>
                  <a:pt x="0" y="370"/>
                </a:cubicBezTo>
                <a:cubicBezTo>
                  <a:pt x="36" y="370"/>
                  <a:pt x="36" y="370"/>
                  <a:pt x="36" y="370"/>
                </a:cubicBezTo>
                <a:cubicBezTo>
                  <a:pt x="38" y="380"/>
                  <a:pt x="40" y="390"/>
                  <a:pt x="43" y="400"/>
                </a:cubicBezTo>
                <a:cubicBezTo>
                  <a:pt x="40" y="404"/>
                  <a:pt x="38" y="408"/>
                  <a:pt x="38" y="414"/>
                </a:cubicBezTo>
                <a:cubicBezTo>
                  <a:pt x="38" y="420"/>
                  <a:pt x="41" y="425"/>
                  <a:pt x="45" y="429"/>
                </a:cubicBezTo>
                <a:cubicBezTo>
                  <a:pt x="43" y="433"/>
                  <a:pt x="41" y="437"/>
                  <a:pt x="41" y="442"/>
                </a:cubicBezTo>
                <a:cubicBezTo>
                  <a:pt x="41" y="450"/>
                  <a:pt x="46" y="457"/>
                  <a:pt x="53" y="460"/>
                </a:cubicBezTo>
                <a:cubicBezTo>
                  <a:pt x="53" y="468"/>
                  <a:pt x="53" y="468"/>
                  <a:pt x="53" y="468"/>
                </a:cubicBezTo>
                <a:cubicBezTo>
                  <a:pt x="53" y="514"/>
                  <a:pt x="90" y="552"/>
                  <a:pt x="137" y="552"/>
                </a:cubicBezTo>
                <a:cubicBezTo>
                  <a:pt x="161" y="552"/>
                  <a:pt x="161" y="552"/>
                  <a:pt x="161" y="552"/>
                </a:cubicBezTo>
                <a:cubicBezTo>
                  <a:pt x="247" y="526"/>
                  <a:pt x="309" y="446"/>
                  <a:pt x="309" y="352"/>
                </a:cubicBezTo>
                <a:lnTo>
                  <a:pt x="309" y="18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0" name="Freeform 2440">
            <a:extLst>
              <a:ext uri="{FF2B5EF4-FFF2-40B4-BE49-F238E27FC236}">
                <a16:creationId xmlns:a16="http://schemas.microsoft.com/office/drawing/2014/main" id="{E8D43E14-02E3-4DD1-A962-E60B0200B4D4}"/>
              </a:ext>
            </a:extLst>
          </p:cNvPr>
          <p:cNvSpPr>
            <a:spLocks/>
          </p:cNvSpPr>
          <p:nvPr/>
        </p:nvSpPr>
        <p:spPr bwMode="auto">
          <a:xfrm>
            <a:off x="8809238" y="4918914"/>
            <a:ext cx="400513" cy="279604"/>
          </a:xfrm>
          <a:custGeom>
            <a:avLst/>
            <a:gdLst>
              <a:gd name="T0" fmla="*/ 86 w 172"/>
              <a:gd name="T1" fmla="*/ 0 h 121"/>
              <a:gd name="T2" fmla="*/ 0 w 172"/>
              <a:gd name="T3" fmla="*/ 61 h 121"/>
              <a:gd name="T4" fmla="*/ 86 w 172"/>
              <a:gd name="T5" fmla="*/ 121 h 121"/>
              <a:gd name="T6" fmla="*/ 172 w 172"/>
              <a:gd name="T7" fmla="*/ 61 h 121"/>
              <a:gd name="T8" fmla="*/ 86 w 172"/>
              <a:gd name="T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" h="121">
                <a:moveTo>
                  <a:pt x="86" y="0"/>
                </a:moveTo>
                <a:cubicBezTo>
                  <a:pt x="49" y="0"/>
                  <a:pt x="17" y="25"/>
                  <a:pt x="0" y="61"/>
                </a:cubicBezTo>
                <a:cubicBezTo>
                  <a:pt x="17" y="97"/>
                  <a:pt x="49" y="121"/>
                  <a:pt x="86" y="121"/>
                </a:cubicBezTo>
                <a:cubicBezTo>
                  <a:pt x="123" y="121"/>
                  <a:pt x="155" y="97"/>
                  <a:pt x="172" y="61"/>
                </a:cubicBezTo>
                <a:cubicBezTo>
                  <a:pt x="155" y="25"/>
                  <a:pt x="123" y="0"/>
                  <a:pt x="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1" name="Freeform 2441">
            <a:extLst>
              <a:ext uri="{FF2B5EF4-FFF2-40B4-BE49-F238E27FC236}">
                <a16:creationId xmlns:a16="http://schemas.microsoft.com/office/drawing/2014/main" id="{F7D02CD6-BDF7-4278-9868-81C21DBC7867}"/>
              </a:ext>
            </a:extLst>
          </p:cNvPr>
          <p:cNvSpPr>
            <a:spLocks/>
          </p:cNvSpPr>
          <p:nvPr/>
        </p:nvSpPr>
        <p:spPr bwMode="auto">
          <a:xfrm>
            <a:off x="8809238" y="4983149"/>
            <a:ext cx="400513" cy="154917"/>
          </a:xfrm>
          <a:custGeom>
            <a:avLst/>
            <a:gdLst>
              <a:gd name="T0" fmla="*/ 86 w 172"/>
              <a:gd name="T1" fmla="*/ 0 h 66"/>
              <a:gd name="T2" fmla="*/ 0 w 172"/>
              <a:gd name="T3" fmla="*/ 33 h 66"/>
              <a:gd name="T4" fmla="*/ 86 w 172"/>
              <a:gd name="T5" fmla="*/ 66 h 66"/>
              <a:gd name="T6" fmla="*/ 172 w 172"/>
              <a:gd name="T7" fmla="*/ 33 h 66"/>
              <a:gd name="T8" fmla="*/ 86 w 172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" h="66">
                <a:moveTo>
                  <a:pt x="86" y="0"/>
                </a:moveTo>
                <a:cubicBezTo>
                  <a:pt x="49" y="0"/>
                  <a:pt x="17" y="13"/>
                  <a:pt x="0" y="33"/>
                </a:cubicBezTo>
                <a:cubicBezTo>
                  <a:pt x="17" y="53"/>
                  <a:pt x="49" y="66"/>
                  <a:pt x="86" y="66"/>
                </a:cubicBezTo>
                <a:cubicBezTo>
                  <a:pt x="123" y="66"/>
                  <a:pt x="155" y="53"/>
                  <a:pt x="172" y="33"/>
                </a:cubicBezTo>
                <a:cubicBezTo>
                  <a:pt x="155" y="13"/>
                  <a:pt x="123" y="0"/>
                  <a:pt x="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0" name="Freeform 2463">
            <a:extLst>
              <a:ext uri="{FF2B5EF4-FFF2-40B4-BE49-F238E27FC236}">
                <a16:creationId xmlns:a16="http://schemas.microsoft.com/office/drawing/2014/main" id="{23A14403-694D-4E04-9A32-E68086B1C213}"/>
              </a:ext>
            </a:extLst>
          </p:cNvPr>
          <p:cNvSpPr>
            <a:spLocks/>
          </p:cNvSpPr>
          <p:nvPr/>
        </p:nvSpPr>
        <p:spPr bwMode="auto">
          <a:xfrm>
            <a:off x="8072144" y="1492004"/>
            <a:ext cx="7557" cy="102019"/>
          </a:xfrm>
          <a:custGeom>
            <a:avLst/>
            <a:gdLst>
              <a:gd name="T0" fmla="*/ 2 w 4"/>
              <a:gd name="T1" fmla="*/ 44 h 44"/>
              <a:gd name="T2" fmla="*/ 0 w 4"/>
              <a:gd name="T3" fmla="*/ 42 h 44"/>
              <a:gd name="T4" fmla="*/ 0 w 4"/>
              <a:gd name="T5" fmla="*/ 2 h 44"/>
              <a:gd name="T6" fmla="*/ 2 w 4"/>
              <a:gd name="T7" fmla="*/ 0 h 44"/>
              <a:gd name="T8" fmla="*/ 4 w 4"/>
              <a:gd name="T9" fmla="*/ 2 h 44"/>
              <a:gd name="T10" fmla="*/ 4 w 4"/>
              <a:gd name="T11" fmla="*/ 42 h 44"/>
              <a:gd name="T12" fmla="*/ 2 w 4"/>
              <a:gd name="T13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44">
                <a:moveTo>
                  <a:pt x="2" y="44"/>
                </a:moveTo>
                <a:cubicBezTo>
                  <a:pt x="1" y="44"/>
                  <a:pt x="0" y="43"/>
                  <a:pt x="0" y="4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3"/>
                  <a:pt x="3" y="44"/>
                  <a:pt x="2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1" name="Freeform 2464">
            <a:extLst>
              <a:ext uri="{FF2B5EF4-FFF2-40B4-BE49-F238E27FC236}">
                <a16:creationId xmlns:a16="http://schemas.microsoft.com/office/drawing/2014/main" id="{C66402F8-E396-4603-B4E0-9A90FA2D4989}"/>
              </a:ext>
            </a:extLst>
          </p:cNvPr>
          <p:cNvSpPr>
            <a:spLocks/>
          </p:cNvSpPr>
          <p:nvPr/>
        </p:nvSpPr>
        <p:spPr bwMode="auto">
          <a:xfrm>
            <a:off x="7905893" y="1537345"/>
            <a:ext cx="56678" cy="90682"/>
          </a:xfrm>
          <a:custGeom>
            <a:avLst/>
            <a:gdLst>
              <a:gd name="T0" fmla="*/ 23 w 25"/>
              <a:gd name="T1" fmla="*/ 39 h 39"/>
              <a:gd name="T2" fmla="*/ 21 w 25"/>
              <a:gd name="T3" fmla="*/ 38 h 39"/>
              <a:gd name="T4" fmla="*/ 1 w 25"/>
              <a:gd name="T5" fmla="*/ 3 h 39"/>
              <a:gd name="T6" fmla="*/ 2 w 25"/>
              <a:gd name="T7" fmla="*/ 0 h 39"/>
              <a:gd name="T8" fmla="*/ 4 w 25"/>
              <a:gd name="T9" fmla="*/ 1 h 39"/>
              <a:gd name="T10" fmla="*/ 24 w 25"/>
              <a:gd name="T11" fmla="*/ 36 h 39"/>
              <a:gd name="T12" fmla="*/ 24 w 25"/>
              <a:gd name="T13" fmla="*/ 39 h 39"/>
              <a:gd name="T14" fmla="*/ 23 w 25"/>
              <a:gd name="T15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" h="39">
                <a:moveTo>
                  <a:pt x="23" y="39"/>
                </a:moveTo>
                <a:cubicBezTo>
                  <a:pt x="22" y="39"/>
                  <a:pt x="21" y="38"/>
                  <a:pt x="21" y="38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1" y="1"/>
                  <a:pt x="2" y="0"/>
                </a:cubicBezTo>
                <a:cubicBezTo>
                  <a:pt x="2" y="0"/>
                  <a:pt x="4" y="0"/>
                  <a:pt x="4" y="1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7"/>
                  <a:pt x="25" y="38"/>
                  <a:pt x="24" y="39"/>
                </a:cubicBezTo>
                <a:lnTo>
                  <a:pt x="23" y="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2" name="Freeform 2465">
            <a:extLst>
              <a:ext uri="{FF2B5EF4-FFF2-40B4-BE49-F238E27FC236}">
                <a16:creationId xmlns:a16="http://schemas.microsoft.com/office/drawing/2014/main" id="{A1E0B22A-F25D-4E22-ADF1-90BEE2D7C166}"/>
              </a:ext>
            </a:extLst>
          </p:cNvPr>
          <p:cNvSpPr>
            <a:spLocks/>
          </p:cNvSpPr>
          <p:nvPr/>
        </p:nvSpPr>
        <p:spPr bwMode="auto">
          <a:xfrm>
            <a:off x="7784983" y="1658255"/>
            <a:ext cx="90682" cy="56678"/>
          </a:xfrm>
          <a:custGeom>
            <a:avLst/>
            <a:gdLst>
              <a:gd name="T0" fmla="*/ 37 w 39"/>
              <a:gd name="T1" fmla="*/ 25 h 25"/>
              <a:gd name="T2" fmla="*/ 36 w 39"/>
              <a:gd name="T3" fmla="*/ 24 h 25"/>
              <a:gd name="T4" fmla="*/ 1 w 39"/>
              <a:gd name="T5" fmla="*/ 4 h 25"/>
              <a:gd name="T6" fmla="*/ 0 w 39"/>
              <a:gd name="T7" fmla="*/ 1 h 25"/>
              <a:gd name="T8" fmla="*/ 3 w 39"/>
              <a:gd name="T9" fmla="*/ 1 h 25"/>
              <a:gd name="T10" fmla="*/ 38 w 39"/>
              <a:gd name="T11" fmla="*/ 21 h 25"/>
              <a:gd name="T12" fmla="*/ 39 w 39"/>
              <a:gd name="T13" fmla="*/ 24 h 25"/>
              <a:gd name="T14" fmla="*/ 37 w 39"/>
              <a:gd name="T15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25">
                <a:moveTo>
                  <a:pt x="37" y="25"/>
                </a:moveTo>
                <a:cubicBezTo>
                  <a:pt x="36" y="24"/>
                  <a:pt x="36" y="24"/>
                  <a:pt x="36" y="24"/>
                </a:cubicBezTo>
                <a:cubicBezTo>
                  <a:pt x="1" y="4"/>
                  <a:pt x="1" y="4"/>
                  <a:pt x="1" y="4"/>
                </a:cubicBezTo>
                <a:cubicBezTo>
                  <a:pt x="0" y="3"/>
                  <a:pt x="0" y="2"/>
                  <a:pt x="0" y="1"/>
                </a:cubicBezTo>
                <a:cubicBezTo>
                  <a:pt x="1" y="0"/>
                  <a:pt x="2" y="0"/>
                  <a:pt x="3" y="1"/>
                </a:cubicBezTo>
                <a:cubicBezTo>
                  <a:pt x="38" y="21"/>
                  <a:pt x="38" y="21"/>
                  <a:pt x="38" y="21"/>
                </a:cubicBezTo>
                <a:cubicBezTo>
                  <a:pt x="39" y="21"/>
                  <a:pt x="39" y="23"/>
                  <a:pt x="39" y="24"/>
                </a:cubicBezTo>
                <a:cubicBezTo>
                  <a:pt x="38" y="24"/>
                  <a:pt x="38" y="25"/>
                  <a:pt x="37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3" name="Freeform 2466">
            <a:extLst>
              <a:ext uri="{FF2B5EF4-FFF2-40B4-BE49-F238E27FC236}">
                <a16:creationId xmlns:a16="http://schemas.microsoft.com/office/drawing/2014/main" id="{D6305430-C2D3-4049-9F4A-265A21F945E2}"/>
              </a:ext>
            </a:extLst>
          </p:cNvPr>
          <p:cNvSpPr>
            <a:spLocks/>
          </p:cNvSpPr>
          <p:nvPr/>
        </p:nvSpPr>
        <p:spPr bwMode="auto">
          <a:xfrm>
            <a:off x="7739642" y="1824506"/>
            <a:ext cx="102019" cy="11336"/>
          </a:xfrm>
          <a:custGeom>
            <a:avLst/>
            <a:gdLst>
              <a:gd name="T0" fmla="*/ 42 w 44"/>
              <a:gd name="T1" fmla="*/ 4 h 4"/>
              <a:gd name="T2" fmla="*/ 2 w 44"/>
              <a:gd name="T3" fmla="*/ 4 h 4"/>
              <a:gd name="T4" fmla="*/ 0 w 44"/>
              <a:gd name="T5" fmla="*/ 2 h 4"/>
              <a:gd name="T6" fmla="*/ 2 w 44"/>
              <a:gd name="T7" fmla="*/ 0 h 4"/>
              <a:gd name="T8" fmla="*/ 42 w 44"/>
              <a:gd name="T9" fmla="*/ 0 h 4"/>
              <a:gd name="T10" fmla="*/ 44 w 44"/>
              <a:gd name="T11" fmla="*/ 2 h 4"/>
              <a:gd name="T12" fmla="*/ 42 w 44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4">
                <a:moveTo>
                  <a:pt x="42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4" y="1"/>
                  <a:pt x="44" y="2"/>
                </a:cubicBezTo>
                <a:cubicBezTo>
                  <a:pt x="44" y="3"/>
                  <a:pt x="43" y="4"/>
                  <a:pt x="42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4" name="Freeform 2467">
            <a:extLst>
              <a:ext uri="{FF2B5EF4-FFF2-40B4-BE49-F238E27FC236}">
                <a16:creationId xmlns:a16="http://schemas.microsoft.com/office/drawing/2014/main" id="{E084E5E9-DB56-46E3-BA09-444DC1713158}"/>
              </a:ext>
            </a:extLst>
          </p:cNvPr>
          <p:cNvSpPr>
            <a:spLocks/>
          </p:cNvSpPr>
          <p:nvPr/>
        </p:nvSpPr>
        <p:spPr bwMode="auto">
          <a:xfrm>
            <a:off x="7784983" y="1945416"/>
            <a:ext cx="90682" cy="56678"/>
          </a:xfrm>
          <a:custGeom>
            <a:avLst/>
            <a:gdLst>
              <a:gd name="T0" fmla="*/ 2 w 39"/>
              <a:gd name="T1" fmla="*/ 25 h 25"/>
              <a:gd name="T2" fmla="*/ 0 w 39"/>
              <a:gd name="T3" fmla="*/ 24 h 25"/>
              <a:gd name="T4" fmla="*/ 1 w 39"/>
              <a:gd name="T5" fmla="*/ 21 h 25"/>
              <a:gd name="T6" fmla="*/ 36 w 39"/>
              <a:gd name="T7" fmla="*/ 1 h 25"/>
              <a:gd name="T8" fmla="*/ 39 w 39"/>
              <a:gd name="T9" fmla="*/ 2 h 25"/>
              <a:gd name="T10" fmla="*/ 38 w 39"/>
              <a:gd name="T11" fmla="*/ 4 h 25"/>
              <a:gd name="T12" fmla="*/ 3 w 39"/>
              <a:gd name="T13" fmla="*/ 25 h 25"/>
              <a:gd name="T14" fmla="*/ 2 w 39"/>
              <a:gd name="T15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25">
                <a:moveTo>
                  <a:pt x="2" y="25"/>
                </a:moveTo>
                <a:cubicBezTo>
                  <a:pt x="1" y="25"/>
                  <a:pt x="1" y="24"/>
                  <a:pt x="0" y="24"/>
                </a:cubicBezTo>
                <a:cubicBezTo>
                  <a:pt x="0" y="23"/>
                  <a:pt x="0" y="22"/>
                  <a:pt x="1" y="21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1"/>
                  <a:pt x="39" y="2"/>
                </a:cubicBezTo>
                <a:cubicBezTo>
                  <a:pt x="39" y="3"/>
                  <a:pt x="39" y="4"/>
                  <a:pt x="38" y="4"/>
                </a:cubicBezTo>
                <a:cubicBezTo>
                  <a:pt x="3" y="25"/>
                  <a:pt x="3" y="25"/>
                  <a:pt x="3" y="25"/>
                </a:cubicBezTo>
                <a:lnTo>
                  <a:pt x="2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5" name="Freeform 2468">
            <a:extLst>
              <a:ext uri="{FF2B5EF4-FFF2-40B4-BE49-F238E27FC236}">
                <a16:creationId xmlns:a16="http://schemas.microsoft.com/office/drawing/2014/main" id="{5E956BF9-772F-4A74-AAE7-C041985DED9F}"/>
              </a:ext>
            </a:extLst>
          </p:cNvPr>
          <p:cNvSpPr>
            <a:spLocks/>
          </p:cNvSpPr>
          <p:nvPr/>
        </p:nvSpPr>
        <p:spPr bwMode="auto">
          <a:xfrm>
            <a:off x="7905893" y="2032321"/>
            <a:ext cx="56678" cy="90682"/>
          </a:xfrm>
          <a:custGeom>
            <a:avLst/>
            <a:gdLst>
              <a:gd name="T0" fmla="*/ 3 w 25"/>
              <a:gd name="T1" fmla="*/ 39 h 39"/>
              <a:gd name="T2" fmla="*/ 2 w 25"/>
              <a:gd name="T3" fmla="*/ 39 h 39"/>
              <a:gd name="T4" fmla="*/ 1 w 25"/>
              <a:gd name="T5" fmla="*/ 36 h 39"/>
              <a:gd name="T6" fmla="*/ 21 w 25"/>
              <a:gd name="T7" fmla="*/ 1 h 39"/>
              <a:gd name="T8" fmla="*/ 24 w 25"/>
              <a:gd name="T9" fmla="*/ 1 h 39"/>
              <a:gd name="T10" fmla="*/ 24 w 25"/>
              <a:gd name="T11" fmla="*/ 3 h 39"/>
              <a:gd name="T12" fmla="*/ 4 w 25"/>
              <a:gd name="T13" fmla="*/ 38 h 39"/>
              <a:gd name="T14" fmla="*/ 3 w 25"/>
              <a:gd name="T15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" h="39">
                <a:moveTo>
                  <a:pt x="3" y="39"/>
                </a:moveTo>
                <a:cubicBezTo>
                  <a:pt x="2" y="39"/>
                  <a:pt x="2" y="39"/>
                  <a:pt x="2" y="39"/>
                </a:cubicBezTo>
                <a:cubicBezTo>
                  <a:pt x="1" y="39"/>
                  <a:pt x="0" y="37"/>
                  <a:pt x="1" y="36"/>
                </a:cubicBezTo>
                <a:cubicBezTo>
                  <a:pt x="21" y="1"/>
                  <a:pt x="21" y="1"/>
                  <a:pt x="21" y="1"/>
                </a:cubicBezTo>
                <a:cubicBezTo>
                  <a:pt x="22" y="0"/>
                  <a:pt x="23" y="0"/>
                  <a:pt x="24" y="1"/>
                </a:cubicBezTo>
                <a:cubicBezTo>
                  <a:pt x="25" y="1"/>
                  <a:pt x="25" y="2"/>
                  <a:pt x="24" y="3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9"/>
                  <a:pt x="3" y="39"/>
                  <a:pt x="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6" name="Freeform 2469">
            <a:extLst>
              <a:ext uri="{FF2B5EF4-FFF2-40B4-BE49-F238E27FC236}">
                <a16:creationId xmlns:a16="http://schemas.microsoft.com/office/drawing/2014/main" id="{9E405045-B2F0-49A7-BD18-CF7EC8E900E6}"/>
              </a:ext>
            </a:extLst>
          </p:cNvPr>
          <p:cNvSpPr>
            <a:spLocks/>
          </p:cNvSpPr>
          <p:nvPr/>
        </p:nvSpPr>
        <p:spPr bwMode="auto">
          <a:xfrm>
            <a:off x="8193053" y="2032321"/>
            <a:ext cx="56678" cy="90682"/>
          </a:xfrm>
          <a:custGeom>
            <a:avLst/>
            <a:gdLst>
              <a:gd name="T0" fmla="*/ 22 w 24"/>
              <a:gd name="T1" fmla="*/ 39 h 39"/>
              <a:gd name="T2" fmla="*/ 20 w 24"/>
              <a:gd name="T3" fmla="*/ 38 h 39"/>
              <a:gd name="T4" fmla="*/ 0 w 24"/>
              <a:gd name="T5" fmla="*/ 3 h 39"/>
              <a:gd name="T6" fmla="*/ 1 w 24"/>
              <a:gd name="T7" fmla="*/ 1 h 39"/>
              <a:gd name="T8" fmla="*/ 4 w 24"/>
              <a:gd name="T9" fmla="*/ 1 h 39"/>
              <a:gd name="T10" fmla="*/ 24 w 24"/>
              <a:gd name="T11" fmla="*/ 36 h 39"/>
              <a:gd name="T12" fmla="*/ 23 w 24"/>
              <a:gd name="T13" fmla="*/ 39 h 39"/>
              <a:gd name="T14" fmla="*/ 22 w 24"/>
              <a:gd name="T15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39">
                <a:moveTo>
                  <a:pt x="22" y="39"/>
                </a:moveTo>
                <a:cubicBezTo>
                  <a:pt x="21" y="39"/>
                  <a:pt x="21" y="39"/>
                  <a:pt x="20" y="38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1"/>
                </a:cubicBezTo>
                <a:cubicBezTo>
                  <a:pt x="2" y="0"/>
                  <a:pt x="3" y="0"/>
                  <a:pt x="4" y="1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7"/>
                  <a:pt x="24" y="38"/>
                  <a:pt x="23" y="39"/>
                </a:cubicBezTo>
                <a:lnTo>
                  <a:pt x="22" y="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7" name="Freeform 2470">
            <a:extLst>
              <a:ext uri="{FF2B5EF4-FFF2-40B4-BE49-F238E27FC236}">
                <a16:creationId xmlns:a16="http://schemas.microsoft.com/office/drawing/2014/main" id="{58683377-F4B2-4745-857A-21C3B1FDBED1}"/>
              </a:ext>
            </a:extLst>
          </p:cNvPr>
          <p:cNvSpPr>
            <a:spLocks/>
          </p:cNvSpPr>
          <p:nvPr/>
        </p:nvSpPr>
        <p:spPr bwMode="auto">
          <a:xfrm>
            <a:off x="8279956" y="1945416"/>
            <a:ext cx="90682" cy="56678"/>
          </a:xfrm>
          <a:custGeom>
            <a:avLst/>
            <a:gdLst>
              <a:gd name="T0" fmla="*/ 38 w 40"/>
              <a:gd name="T1" fmla="*/ 25 h 25"/>
              <a:gd name="T2" fmla="*/ 37 w 40"/>
              <a:gd name="T3" fmla="*/ 24 h 25"/>
              <a:gd name="T4" fmla="*/ 2 w 40"/>
              <a:gd name="T5" fmla="*/ 4 h 25"/>
              <a:gd name="T6" fmla="*/ 1 w 40"/>
              <a:gd name="T7" fmla="*/ 2 h 25"/>
              <a:gd name="T8" fmla="*/ 4 w 40"/>
              <a:gd name="T9" fmla="*/ 1 h 25"/>
              <a:gd name="T10" fmla="*/ 39 w 40"/>
              <a:gd name="T11" fmla="*/ 21 h 25"/>
              <a:gd name="T12" fmla="*/ 39 w 40"/>
              <a:gd name="T13" fmla="*/ 24 h 25"/>
              <a:gd name="T14" fmla="*/ 38 w 40"/>
              <a:gd name="T15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25">
                <a:moveTo>
                  <a:pt x="38" y="25"/>
                </a:moveTo>
                <a:cubicBezTo>
                  <a:pt x="37" y="24"/>
                  <a:pt x="37" y="24"/>
                  <a:pt x="37" y="24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1" y="2"/>
                </a:cubicBezTo>
                <a:cubicBezTo>
                  <a:pt x="1" y="1"/>
                  <a:pt x="3" y="0"/>
                  <a:pt x="4" y="1"/>
                </a:cubicBezTo>
                <a:cubicBezTo>
                  <a:pt x="39" y="21"/>
                  <a:pt x="39" y="21"/>
                  <a:pt x="39" y="21"/>
                </a:cubicBezTo>
                <a:cubicBezTo>
                  <a:pt x="39" y="22"/>
                  <a:pt x="40" y="23"/>
                  <a:pt x="39" y="24"/>
                </a:cubicBezTo>
                <a:cubicBezTo>
                  <a:pt x="39" y="24"/>
                  <a:pt x="38" y="25"/>
                  <a:pt x="3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8" name="Freeform 2471">
            <a:extLst>
              <a:ext uri="{FF2B5EF4-FFF2-40B4-BE49-F238E27FC236}">
                <a16:creationId xmlns:a16="http://schemas.microsoft.com/office/drawing/2014/main" id="{EE224BA5-C54C-4D30-BAB7-B35C18400709}"/>
              </a:ext>
            </a:extLst>
          </p:cNvPr>
          <p:cNvSpPr>
            <a:spLocks/>
          </p:cNvSpPr>
          <p:nvPr/>
        </p:nvSpPr>
        <p:spPr bwMode="auto">
          <a:xfrm>
            <a:off x="8310183" y="1824506"/>
            <a:ext cx="105796" cy="11336"/>
          </a:xfrm>
          <a:custGeom>
            <a:avLst/>
            <a:gdLst>
              <a:gd name="T0" fmla="*/ 43 w 45"/>
              <a:gd name="T1" fmla="*/ 4 h 4"/>
              <a:gd name="T2" fmla="*/ 2 w 45"/>
              <a:gd name="T3" fmla="*/ 4 h 4"/>
              <a:gd name="T4" fmla="*/ 0 w 45"/>
              <a:gd name="T5" fmla="*/ 2 h 4"/>
              <a:gd name="T6" fmla="*/ 2 w 45"/>
              <a:gd name="T7" fmla="*/ 0 h 4"/>
              <a:gd name="T8" fmla="*/ 43 w 45"/>
              <a:gd name="T9" fmla="*/ 0 h 4"/>
              <a:gd name="T10" fmla="*/ 45 w 45"/>
              <a:gd name="T11" fmla="*/ 2 h 4"/>
              <a:gd name="T12" fmla="*/ 43 w 45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4">
                <a:moveTo>
                  <a:pt x="43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3"/>
                  <a:pt x="44" y="4"/>
                  <a:pt x="43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9" name="Freeform 2472">
            <a:extLst>
              <a:ext uri="{FF2B5EF4-FFF2-40B4-BE49-F238E27FC236}">
                <a16:creationId xmlns:a16="http://schemas.microsoft.com/office/drawing/2014/main" id="{17667580-81D7-42C9-8F73-6E60E4356BB5}"/>
              </a:ext>
            </a:extLst>
          </p:cNvPr>
          <p:cNvSpPr>
            <a:spLocks/>
          </p:cNvSpPr>
          <p:nvPr/>
        </p:nvSpPr>
        <p:spPr bwMode="auto">
          <a:xfrm>
            <a:off x="8279956" y="1658255"/>
            <a:ext cx="90682" cy="56678"/>
          </a:xfrm>
          <a:custGeom>
            <a:avLst/>
            <a:gdLst>
              <a:gd name="T0" fmla="*/ 3 w 40"/>
              <a:gd name="T1" fmla="*/ 24 h 24"/>
              <a:gd name="T2" fmla="*/ 1 w 40"/>
              <a:gd name="T3" fmla="*/ 23 h 24"/>
              <a:gd name="T4" fmla="*/ 2 w 40"/>
              <a:gd name="T5" fmla="*/ 21 h 24"/>
              <a:gd name="T6" fmla="*/ 37 w 40"/>
              <a:gd name="T7" fmla="*/ 1 h 24"/>
              <a:gd name="T8" fmla="*/ 39 w 40"/>
              <a:gd name="T9" fmla="*/ 1 h 24"/>
              <a:gd name="T10" fmla="*/ 39 w 40"/>
              <a:gd name="T11" fmla="*/ 4 h 24"/>
              <a:gd name="T12" fmla="*/ 3 w 40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24">
                <a:moveTo>
                  <a:pt x="3" y="24"/>
                </a:moveTo>
                <a:cubicBezTo>
                  <a:pt x="2" y="24"/>
                  <a:pt x="1" y="24"/>
                  <a:pt x="1" y="23"/>
                </a:cubicBezTo>
                <a:cubicBezTo>
                  <a:pt x="0" y="23"/>
                  <a:pt x="1" y="21"/>
                  <a:pt x="2" y="21"/>
                </a:cubicBezTo>
                <a:cubicBezTo>
                  <a:pt x="37" y="1"/>
                  <a:pt x="37" y="1"/>
                  <a:pt x="37" y="1"/>
                </a:cubicBezTo>
                <a:cubicBezTo>
                  <a:pt x="38" y="0"/>
                  <a:pt x="39" y="0"/>
                  <a:pt x="39" y="1"/>
                </a:cubicBezTo>
                <a:cubicBezTo>
                  <a:pt x="40" y="2"/>
                  <a:pt x="39" y="3"/>
                  <a:pt x="39" y="4"/>
                </a:cubicBezTo>
                <a:cubicBezTo>
                  <a:pt x="3" y="24"/>
                  <a:pt x="3" y="24"/>
                  <a:pt x="3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0" name="Freeform 2473">
            <a:extLst>
              <a:ext uri="{FF2B5EF4-FFF2-40B4-BE49-F238E27FC236}">
                <a16:creationId xmlns:a16="http://schemas.microsoft.com/office/drawing/2014/main" id="{D6388C38-CC29-4009-BE98-CCD2A12135C8}"/>
              </a:ext>
            </a:extLst>
          </p:cNvPr>
          <p:cNvSpPr>
            <a:spLocks/>
          </p:cNvSpPr>
          <p:nvPr/>
        </p:nvSpPr>
        <p:spPr bwMode="auto">
          <a:xfrm>
            <a:off x="8193053" y="1537345"/>
            <a:ext cx="56678" cy="90682"/>
          </a:xfrm>
          <a:custGeom>
            <a:avLst/>
            <a:gdLst>
              <a:gd name="T0" fmla="*/ 2 w 24"/>
              <a:gd name="T1" fmla="*/ 39 h 39"/>
              <a:gd name="T2" fmla="*/ 1 w 24"/>
              <a:gd name="T3" fmla="*/ 38 h 39"/>
              <a:gd name="T4" fmla="*/ 0 w 24"/>
              <a:gd name="T5" fmla="*/ 36 h 39"/>
              <a:gd name="T6" fmla="*/ 20 w 24"/>
              <a:gd name="T7" fmla="*/ 1 h 39"/>
              <a:gd name="T8" fmla="*/ 23 w 24"/>
              <a:gd name="T9" fmla="*/ 0 h 39"/>
              <a:gd name="T10" fmla="*/ 24 w 24"/>
              <a:gd name="T11" fmla="*/ 3 h 39"/>
              <a:gd name="T12" fmla="*/ 3 w 24"/>
              <a:gd name="T13" fmla="*/ 38 h 39"/>
              <a:gd name="T14" fmla="*/ 2 w 24"/>
              <a:gd name="T15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39">
                <a:moveTo>
                  <a:pt x="2" y="39"/>
                </a:move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0" y="36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0"/>
                </a:cubicBezTo>
                <a:cubicBezTo>
                  <a:pt x="24" y="1"/>
                  <a:pt x="24" y="2"/>
                  <a:pt x="24" y="3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8"/>
                  <a:pt x="2" y="39"/>
                  <a:pt x="2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1" name="Freeform 2474">
            <a:extLst>
              <a:ext uri="{FF2B5EF4-FFF2-40B4-BE49-F238E27FC236}">
                <a16:creationId xmlns:a16="http://schemas.microsoft.com/office/drawing/2014/main" id="{26941FEB-9CE0-4DA6-B9A3-E09D5A3390A8}"/>
              </a:ext>
            </a:extLst>
          </p:cNvPr>
          <p:cNvSpPr>
            <a:spLocks/>
          </p:cNvSpPr>
          <p:nvPr/>
        </p:nvSpPr>
        <p:spPr bwMode="auto">
          <a:xfrm>
            <a:off x="8072144" y="1492004"/>
            <a:ext cx="7557" cy="102019"/>
          </a:xfrm>
          <a:custGeom>
            <a:avLst/>
            <a:gdLst>
              <a:gd name="T0" fmla="*/ 2 w 4"/>
              <a:gd name="T1" fmla="*/ 44 h 44"/>
              <a:gd name="T2" fmla="*/ 0 w 4"/>
              <a:gd name="T3" fmla="*/ 42 h 44"/>
              <a:gd name="T4" fmla="*/ 0 w 4"/>
              <a:gd name="T5" fmla="*/ 2 h 44"/>
              <a:gd name="T6" fmla="*/ 2 w 4"/>
              <a:gd name="T7" fmla="*/ 0 h 44"/>
              <a:gd name="T8" fmla="*/ 4 w 4"/>
              <a:gd name="T9" fmla="*/ 2 h 44"/>
              <a:gd name="T10" fmla="*/ 4 w 4"/>
              <a:gd name="T11" fmla="*/ 42 h 44"/>
              <a:gd name="T12" fmla="*/ 2 w 4"/>
              <a:gd name="T13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44">
                <a:moveTo>
                  <a:pt x="2" y="44"/>
                </a:moveTo>
                <a:cubicBezTo>
                  <a:pt x="1" y="44"/>
                  <a:pt x="0" y="43"/>
                  <a:pt x="0" y="4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3"/>
                  <a:pt x="3" y="44"/>
                  <a:pt x="2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5DACB1DA-A683-43C1-A6F1-E9AF0650DEC2}"/>
              </a:ext>
            </a:extLst>
          </p:cNvPr>
          <p:cNvGrpSpPr/>
          <p:nvPr/>
        </p:nvGrpSpPr>
        <p:grpSpPr>
          <a:xfrm>
            <a:off x="8325600" y="3698483"/>
            <a:ext cx="1122194" cy="876596"/>
            <a:chOff x="7830300" y="3706194"/>
            <a:chExt cx="1122194" cy="876596"/>
          </a:xfrm>
        </p:grpSpPr>
        <p:sp>
          <p:nvSpPr>
            <p:cNvPr id="198" name="Freeform 2489">
              <a:extLst>
                <a:ext uri="{FF2B5EF4-FFF2-40B4-BE49-F238E27FC236}">
                  <a16:creationId xmlns:a16="http://schemas.microsoft.com/office/drawing/2014/main" id="{B1D8B8DD-6374-460E-96C8-C2EF29685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300" y="3800654"/>
              <a:ext cx="1122194" cy="759465"/>
            </a:xfrm>
            <a:custGeom>
              <a:avLst/>
              <a:gdLst>
                <a:gd name="T0" fmla="*/ 149 w 297"/>
                <a:gd name="T1" fmla="*/ 201 h 201"/>
                <a:gd name="T2" fmla="*/ 75 w 297"/>
                <a:gd name="T3" fmla="*/ 129 h 201"/>
                <a:gd name="T4" fmla="*/ 0 w 297"/>
                <a:gd name="T5" fmla="*/ 0 h 201"/>
                <a:gd name="T6" fmla="*/ 149 w 297"/>
                <a:gd name="T7" fmla="*/ 0 h 201"/>
                <a:gd name="T8" fmla="*/ 297 w 297"/>
                <a:gd name="T9" fmla="*/ 0 h 201"/>
                <a:gd name="T10" fmla="*/ 223 w 297"/>
                <a:gd name="T11" fmla="*/ 129 h 201"/>
                <a:gd name="T12" fmla="*/ 149 w 297"/>
                <a:gd name="T1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7" h="201">
                  <a:moveTo>
                    <a:pt x="149" y="201"/>
                  </a:moveTo>
                  <a:lnTo>
                    <a:pt x="75" y="129"/>
                  </a:lnTo>
                  <a:lnTo>
                    <a:pt x="0" y="0"/>
                  </a:lnTo>
                  <a:lnTo>
                    <a:pt x="149" y="0"/>
                  </a:lnTo>
                  <a:lnTo>
                    <a:pt x="297" y="0"/>
                  </a:lnTo>
                  <a:lnTo>
                    <a:pt x="223" y="129"/>
                  </a:lnTo>
                  <a:lnTo>
                    <a:pt x="149" y="201"/>
                  </a:lnTo>
                  <a:close/>
                </a:path>
              </a:pathLst>
            </a:custGeom>
            <a:solidFill>
              <a:srgbClr val="A6D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2490">
              <a:extLst>
                <a:ext uri="{FF2B5EF4-FFF2-40B4-BE49-F238E27FC236}">
                  <a16:creationId xmlns:a16="http://schemas.microsoft.com/office/drawing/2014/main" id="{04A9C7B5-EE6D-45BE-B10D-DD2FF6857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3284" y="3800654"/>
              <a:ext cx="559207" cy="759465"/>
            </a:xfrm>
            <a:custGeom>
              <a:avLst/>
              <a:gdLst>
                <a:gd name="T0" fmla="*/ 0 w 148"/>
                <a:gd name="T1" fmla="*/ 201 h 201"/>
                <a:gd name="T2" fmla="*/ 0 w 148"/>
                <a:gd name="T3" fmla="*/ 0 h 201"/>
                <a:gd name="T4" fmla="*/ 148 w 148"/>
                <a:gd name="T5" fmla="*/ 0 h 201"/>
                <a:gd name="T6" fmla="*/ 74 w 148"/>
                <a:gd name="T7" fmla="*/ 129 h 201"/>
                <a:gd name="T8" fmla="*/ 0 w 148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01">
                  <a:moveTo>
                    <a:pt x="0" y="201"/>
                  </a:moveTo>
                  <a:lnTo>
                    <a:pt x="0" y="0"/>
                  </a:lnTo>
                  <a:lnTo>
                    <a:pt x="148" y="0"/>
                  </a:lnTo>
                  <a:lnTo>
                    <a:pt x="74" y="129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2491">
              <a:extLst>
                <a:ext uri="{FF2B5EF4-FFF2-40B4-BE49-F238E27FC236}">
                  <a16:creationId xmlns:a16="http://schemas.microsoft.com/office/drawing/2014/main" id="{950F28FC-7E08-4BBA-9202-BB3D18155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300" y="3706194"/>
              <a:ext cx="1122194" cy="94462"/>
            </a:xfrm>
            <a:custGeom>
              <a:avLst/>
              <a:gdLst>
                <a:gd name="T0" fmla="*/ 0 w 297"/>
                <a:gd name="T1" fmla="*/ 0 h 25"/>
                <a:gd name="T2" fmla="*/ 0 w 297"/>
                <a:gd name="T3" fmla="*/ 25 h 25"/>
                <a:gd name="T4" fmla="*/ 149 w 297"/>
                <a:gd name="T5" fmla="*/ 25 h 25"/>
                <a:gd name="T6" fmla="*/ 297 w 297"/>
                <a:gd name="T7" fmla="*/ 25 h 25"/>
                <a:gd name="T8" fmla="*/ 297 w 297"/>
                <a:gd name="T9" fmla="*/ 0 h 25"/>
                <a:gd name="T10" fmla="*/ 0 w 297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7" h="25">
                  <a:moveTo>
                    <a:pt x="0" y="0"/>
                  </a:moveTo>
                  <a:lnTo>
                    <a:pt x="0" y="25"/>
                  </a:lnTo>
                  <a:lnTo>
                    <a:pt x="149" y="25"/>
                  </a:lnTo>
                  <a:lnTo>
                    <a:pt x="297" y="25"/>
                  </a:lnTo>
                  <a:lnTo>
                    <a:pt x="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2492">
              <a:extLst>
                <a:ext uri="{FF2B5EF4-FFF2-40B4-BE49-F238E27FC236}">
                  <a16:creationId xmlns:a16="http://schemas.microsoft.com/office/drawing/2014/main" id="{F96A5A2C-2EE5-4F4A-A9A4-C1A961A23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3284" y="3706194"/>
              <a:ext cx="559207" cy="94462"/>
            </a:xfrm>
            <a:custGeom>
              <a:avLst/>
              <a:gdLst>
                <a:gd name="T0" fmla="*/ 0 w 148"/>
                <a:gd name="T1" fmla="*/ 0 h 25"/>
                <a:gd name="T2" fmla="*/ 0 w 148"/>
                <a:gd name="T3" fmla="*/ 25 h 25"/>
                <a:gd name="T4" fmla="*/ 0 w 148"/>
                <a:gd name="T5" fmla="*/ 25 h 25"/>
                <a:gd name="T6" fmla="*/ 148 w 148"/>
                <a:gd name="T7" fmla="*/ 25 h 25"/>
                <a:gd name="T8" fmla="*/ 148 w 148"/>
                <a:gd name="T9" fmla="*/ 0 h 25"/>
                <a:gd name="T10" fmla="*/ 0 w 148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25">
                  <a:moveTo>
                    <a:pt x="0" y="0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8" y="25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D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2493">
              <a:extLst>
                <a:ext uri="{FF2B5EF4-FFF2-40B4-BE49-F238E27FC236}">
                  <a16:creationId xmlns:a16="http://schemas.microsoft.com/office/drawing/2014/main" id="{7BF78368-42D7-4A3A-BC4F-E25F69C35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5017" y="4295629"/>
              <a:ext cx="536537" cy="181365"/>
            </a:xfrm>
            <a:custGeom>
              <a:avLst/>
              <a:gdLst>
                <a:gd name="T0" fmla="*/ 142 w 142"/>
                <a:gd name="T1" fmla="*/ 0 h 48"/>
                <a:gd name="T2" fmla="*/ 0 w 142"/>
                <a:gd name="T3" fmla="*/ 0 h 48"/>
                <a:gd name="T4" fmla="*/ 0 w 142"/>
                <a:gd name="T5" fmla="*/ 12 h 48"/>
                <a:gd name="T6" fmla="*/ 0 w 142"/>
                <a:gd name="T7" fmla="*/ 48 h 48"/>
                <a:gd name="T8" fmla="*/ 142 w 142"/>
                <a:gd name="T9" fmla="*/ 48 h 48"/>
                <a:gd name="T10" fmla="*/ 142 w 142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48">
                  <a:moveTo>
                    <a:pt x="142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48"/>
                  </a:lnTo>
                  <a:lnTo>
                    <a:pt x="142" y="48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2494">
              <a:extLst>
                <a:ext uri="{FF2B5EF4-FFF2-40B4-BE49-F238E27FC236}">
                  <a16:creationId xmlns:a16="http://schemas.microsoft.com/office/drawing/2014/main" id="{F59BB4A9-6221-4188-9291-285709CDD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3284" y="4295629"/>
              <a:ext cx="268270" cy="181365"/>
            </a:xfrm>
            <a:custGeom>
              <a:avLst/>
              <a:gdLst>
                <a:gd name="T0" fmla="*/ 71 w 71"/>
                <a:gd name="T1" fmla="*/ 0 h 48"/>
                <a:gd name="T2" fmla="*/ 0 w 71"/>
                <a:gd name="T3" fmla="*/ 0 h 48"/>
                <a:gd name="T4" fmla="*/ 0 w 71"/>
                <a:gd name="T5" fmla="*/ 12 h 48"/>
                <a:gd name="T6" fmla="*/ 0 w 71"/>
                <a:gd name="T7" fmla="*/ 48 h 48"/>
                <a:gd name="T8" fmla="*/ 71 w 71"/>
                <a:gd name="T9" fmla="*/ 48 h 48"/>
                <a:gd name="T10" fmla="*/ 71 w 71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8">
                  <a:moveTo>
                    <a:pt x="7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48"/>
                  </a:lnTo>
                  <a:lnTo>
                    <a:pt x="71" y="4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A6D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2495">
              <a:extLst>
                <a:ext uri="{FF2B5EF4-FFF2-40B4-BE49-F238E27FC236}">
                  <a16:creationId xmlns:a16="http://schemas.microsoft.com/office/drawing/2014/main" id="{C1964DC7-E14B-428C-978A-7608C5DFD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7005" y="4473214"/>
              <a:ext cx="672560" cy="109576"/>
            </a:xfrm>
            <a:custGeom>
              <a:avLst/>
              <a:gdLst>
                <a:gd name="T0" fmla="*/ 290 w 290"/>
                <a:gd name="T1" fmla="*/ 35 h 47"/>
                <a:gd name="T2" fmla="*/ 269 w 290"/>
                <a:gd name="T3" fmla="*/ 47 h 47"/>
                <a:gd name="T4" fmla="*/ 20 w 290"/>
                <a:gd name="T5" fmla="*/ 47 h 47"/>
                <a:gd name="T6" fmla="*/ 0 w 290"/>
                <a:gd name="T7" fmla="*/ 35 h 47"/>
                <a:gd name="T8" fmla="*/ 0 w 290"/>
                <a:gd name="T9" fmla="*/ 12 h 47"/>
                <a:gd name="T10" fmla="*/ 20 w 290"/>
                <a:gd name="T11" fmla="*/ 0 h 47"/>
                <a:gd name="T12" fmla="*/ 269 w 290"/>
                <a:gd name="T13" fmla="*/ 0 h 47"/>
                <a:gd name="T14" fmla="*/ 290 w 290"/>
                <a:gd name="T15" fmla="*/ 12 h 47"/>
                <a:gd name="T16" fmla="*/ 290 w 290"/>
                <a:gd name="T17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47">
                  <a:moveTo>
                    <a:pt x="290" y="35"/>
                  </a:moveTo>
                  <a:cubicBezTo>
                    <a:pt x="290" y="41"/>
                    <a:pt x="280" y="47"/>
                    <a:pt x="269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9" y="47"/>
                    <a:pt x="0" y="41"/>
                    <a:pt x="0" y="3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9" y="0"/>
                    <a:pt x="20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80" y="0"/>
                    <a:pt x="290" y="6"/>
                    <a:pt x="290" y="12"/>
                  </a:cubicBezTo>
                  <a:lnTo>
                    <a:pt x="290" y="35"/>
                  </a:lnTo>
                  <a:close/>
                </a:path>
              </a:pathLst>
            </a:custGeom>
            <a:solidFill>
              <a:srgbClr val="A6D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2496">
              <a:extLst>
                <a:ext uri="{FF2B5EF4-FFF2-40B4-BE49-F238E27FC236}">
                  <a16:creationId xmlns:a16="http://schemas.microsoft.com/office/drawing/2014/main" id="{B10477B8-235F-403D-8F36-1EEC5587C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4590" y="4499664"/>
              <a:ext cx="494975" cy="83125"/>
            </a:xfrm>
            <a:custGeom>
              <a:avLst/>
              <a:gdLst>
                <a:gd name="T0" fmla="*/ 213 w 213"/>
                <a:gd name="T1" fmla="*/ 23 h 35"/>
                <a:gd name="T2" fmla="*/ 213 w 213"/>
                <a:gd name="T3" fmla="*/ 0 h 35"/>
                <a:gd name="T4" fmla="*/ 20 w 213"/>
                <a:gd name="T5" fmla="*/ 0 h 35"/>
                <a:gd name="T6" fmla="*/ 0 w 213"/>
                <a:gd name="T7" fmla="*/ 13 h 35"/>
                <a:gd name="T8" fmla="*/ 0 w 213"/>
                <a:gd name="T9" fmla="*/ 35 h 35"/>
                <a:gd name="T10" fmla="*/ 192 w 213"/>
                <a:gd name="T11" fmla="*/ 35 h 35"/>
                <a:gd name="T12" fmla="*/ 213 w 213"/>
                <a:gd name="T13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35">
                  <a:moveTo>
                    <a:pt x="213" y="23"/>
                  </a:moveTo>
                  <a:cubicBezTo>
                    <a:pt x="213" y="0"/>
                    <a:pt x="213" y="0"/>
                    <a:pt x="21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6"/>
                    <a:pt x="0" y="1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92" y="35"/>
                    <a:pt x="192" y="35"/>
                    <a:pt x="192" y="35"/>
                  </a:cubicBezTo>
                  <a:cubicBezTo>
                    <a:pt x="203" y="35"/>
                    <a:pt x="213" y="29"/>
                    <a:pt x="213" y="23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A762FC74-5E60-42B1-96B2-1EBB96AF8B58}"/>
              </a:ext>
            </a:extLst>
          </p:cNvPr>
          <p:cNvGrpSpPr/>
          <p:nvPr/>
        </p:nvGrpSpPr>
        <p:grpSpPr>
          <a:xfrm>
            <a:off x="9614042" y="2939018"/>
            <a:ext cx="332502" cy="256933"/>
            <a:chOff x="9118742" y="2946729"/>
            <a:chExt cx="332502" cy="256933"/>
          </a:xfrm>
        </p:grpSpPr>
        <p:sp>
          <p:nvSpPr>
            <p:cNvPr id="207" name="Freeform 2497">
              <a:extLst>
                <a:ext uri="{FF2B5EF4-FFF2-40B4-BE49-F238E27FC236}">
                  <a16:creationId xmlns:a16="http://schemas.microsoft.com/office/drawing/2014/main" id="{56BA6C34-94F8-4AED-B135-811922414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742" y="2946729"/>
              <a:ext cx="332502" cy="256933"/>
            </a:xfrm>
            <a:custGeom>
              <a:avLst/>
              <a:gdLst>
                <a:gd name="T0" fmla="*/ 136 w 143"/>
                <a:gd name="T1" fmla="*/ 105 h 110"/>
                <a:gd name="T2" fmla="*/ 7 w 143"/>
                <a:gd name="T3" fmla="*/ 105 h 110"/>
                <a:gd name="T4" fmla="*/ 7 w 143"/>
                <a:gd name="T5" fmla="*/ 6 h 110"/>
                <a:gd name="T6" fmla="*/ 136 w 143"/>
                <a:gd name="T7" fmla="*/ 6 h 110"/>
                <a:gd name="T8" fmla="*/ 136 w 143"/>
                <a:gd name="T9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10">
                  <a:moveTo>
                    <a:pt x="136" y="105"/>
                  </a:moveTo>
                  <a:cubicBezTo>
                    <a:pt x="93" y="110"/>
                    <a:pt x="50" y="110"/>
                    <a:pt x="7" y="105"/>
                  </a:cubicBezTo>
                  <a:cubicBezTo>
                    <a:pt x="0" y="72"/>
                    <a:pt x="0" y="39"/>
                    <a:pt x="7" y="6"/>
                  </a:cubicBezTo>
                  <a:cubicBezTo>
                    <a:pt x="50" y="0"/>
                    <a:pt x="93" y="0"/>
                    <a:pt x="136" y="6"/>
                  </a:cubicBezTo>
                  <a:cubicBezTo>
                    <a:pt x="143" y="39"/>
                    <a:pt x="143" y="72"/>
                    <a:pt x="136" y="1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2499">
              <a:extLst>
                <a:ext uri="{FF2B5EF4-FFF2-40B4-BE49-F238E27FC236}">
                  <a16:creationId xmlns:a16="http://schemas.microsoft.com/office/drawing/2014/main" id="{75974340-0BE0-4083-9C0B-48319ACB3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0989" y="3010964"/>
              <a:ext cx="102019" cy="128467"/>
            </a:xfrm>
            <a:custGeom>
              <a:avLst/>
              <a:gdLst>
                <a:gd name="T0" fmla="*/ 42 w 44"/>
                <a:gd name="T1" fmla="*/ 25 h 56"/>
                <a:gd name="T2" fmla="*/ 42 w 44"/>
                <a:gd name="T3" fmla="*/ 31 h 56"/>
                <a:gd name="T4" fmla="*/ 5 w 44"/>
                <a:gd name="T5" fmla="*/ 54 h 56"/>
                <a:gd name="T6" fmla="*/ 0 w 44"/>
                <a:gd name="T7" fmla="*/ 52 h 56"/>
                <a:gd name="T8" fmla="*/ 0 w 44"/>
                <a:gd name="T9" fmla="*/ 5 h 56"/>
                <a:gd name="T10" fmla="*/ 5 w 44"/>
                <a:gd name="T11" fmla="*/ 2 h 56"/>
                <a:gd name="T12" fmla="*/ 42 w 44"/>
                <a:gd name="T13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56">
                  <a:moveTo>
                    <a:pt x="42" y="25"/>
                  </a:moveTo>
                  <a:cubicBezTo>
                    <a:pt x="44" y="27"/>
                    <a:pt x="44" y="29"/>
                    <a:pt x="42" y="31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2" y="56"/>
                    <a:pt x="0" y="55"/>
                    <a:pt x="0" y="5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2"/>
                  </a:cubicBezTo>
                  <a:lnTo>
                    <a:pt x="42" y="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55896C78-188E-4AD1-A477-AFC838787F5C}"/>
              </a:ext>
            </a:extLst>
          </p:cNvPr>
          <p:cNvGrpSpPr/>
          <p:nvPr/>
        </p:nvGrpSpPr>
        <p:grpSpPr>
          <a:xfrm>
            <a:off x="9810521" y="2153105"/>
            <a:ext cx="453413" cy="453414"/>
            <a:chOff x="9315221" y="2160816"/>
            <a:chExt cx="453413" cy="453414"/>
          </a:xfrm>
        </p:grpSpPr>
        <p:sp>
          <p:nvSpPr>
            <p:cNvPr id="210" name="Freeform 2501">
              <a:extLst>
                <a:ext uri="{FF2B5EF4-FFF2-40B4-BE49-F238E27FC236}">
                  <a16:creationId xmlns:a16="http://schemas.microsoft.com/office/drawing/2014/main" id="{FD63F383-73C6-4EE8-908F-8EF9DA09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5221" y="2179710"/>
              <a:ext cx="366509" cy="358952"/>
            </a:xfrm>
            <a:custGeom>
              <a:avLst/>
              <a:gdLst>
                <a:gd name="T0" fmla="*/ 148 w 157"/>
                <a:gd name="T1" fmla="*/ 0 h 154"/>
                <a:gd name="T2" fmla="*/ 0 w 157"/>
                <a:gd name="T3" fmla="*/ 149 h 154"/>
                <a:gd name="T4" fmla="*/ 15 w 157"/>
                <a:gd name="T5" fmla="*/ 150 h 154"/>
                <a:gd name="T6" fmla="*/ 157 w 157"/>
                <a:gd name="T7" fmla="*/ 9 h 154"/>
                <a:gd name="T8" fmla="*/ 148 w 157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4">
                  <a:moveTo>
                    <a:pt x="148" y="0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5" y="153"/>
                    <a:pt x="11" y="154"/>
                    <a:pt x="15" y="150"/>
                  </a:cubicBezTo>
                  <a:cubicBezTo>
                    <a:pt x="157" y="9"/>
                    <a:pt x="157" y="9"/>
                    <a:pt x="157" y="9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2502">
              <a:extLst>
                <a:ext uri="{FF2B5EF4-FFF2-40B4-BE49-F238E27FC236}">
                  <a16:creationId xmlns:a16="http://schemas.microsoft.com/office/drawing/2014/main" id="{A1F6B66B-C10E-43FD-A766-F5BC847B1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5448" y="2202380"/>
              <a:ext cx="381622" cy="381622"/>
            </a:xfrm>
            <a:custGeom>
              <a:avLst/>
              <a:gdLst>
                <a:gd name="T0" fmla="*/ 165 w 165"/>
                <a:gd name="T1" fmla="*/ 21 h 165"/>
                <a:gd name="T2" fmla="*/ 145 w 165"/>
                <a:gd name="T3" fmla="*/ 0 h 165"/>
                <a:gd name="T4" fmla="*/ 3 w 165"/>
                <a:gd name="T5" fmla="*/ 141 h 165"/>
                <a:gd name="T6" fmla="*/ 3 w 165"/>
                <a:gd name="T7" fmla="*/ 142 h 165"/>
                <a:gd name="T8" fmla="*/ 3 w 165"/>
                <a:gd name="T9" fmla="*/ 142 h 165"/>
                <a:gd name="T10" fmla="*/ 6 w 165"/>
                <a:gd name="T11" fmla="*/ 159 h 165"/>
                <a:gd name="T12" fmla="*/ 24 w 165"/>
                <a:gd name="T13" fmla="*/ 162 h 165"/>
                <a:gd name="T14" fmla="*/ 24 w 165"/>
                <a:gd name="T15" fmla="*/ 162 h 165"/>
                <a:gd name="T16" fmla="*/ 24 w 165"/>
                <a:gd name="T17" fmla="*/ 162 h 165"/>
                <a:gd name="T18" fmla="*/ 24 w 165"/>
                <a:gd name="T19" fmla="*/ 162 h 165"/>
                <a:gd name="T20" fmla="*/ 165 w 165"/>
                <a:gd name="T21" fmla="*/ 2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5" h="165">
                  <a:moveTo>
                    <a:pt x="165" y="21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0" y="146"/>
                    <a:pt x="1" y="154"/>
                    <a:pt x="6" y="159"/>
                  </a:cubicBezTo>
                  <a:cubicBezTo>
                    <a:pt x="12" y="164"/>
                    <a:pt x="19" y="165"/>
                    <a:pt x="24" y="162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24" y="162"/>
                    <a:pt x="24" y="162"/>
                    <a:pt x="24" y="162"/>
                  </a:cubicBezTo>
                  <a:lnTo>
                    <a:pt x="165" y="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2503">
              <a:extLst>
                <a:ext uri="{FF2B5EF4-FFF2-40B4-BE49-F238E27FC236}">
                  <a16:creationId xmlns:a16="http://schemas.microsoft.com/office/drawing/2014/main" id="{C7642540-27AE-473D-AEF1-58AE656CA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4569" y="2251499"/>
              <a:ext cx="355172" cy="362729"/>
            </a:xfrm>
            <a:custGeom>
              <a:avLst/>
              <a:gdLst>
                <a:gd name="T0" fmla="*/ 3 w 153"/>
                <a:gd name="T1" fmla="*/ 141 h 157"/>
                <a:gd name="T2" fmla="*/ 4 w 153"/>
                <a:gd name="T3" fmla="*/ 157 h 157"/>
                <a:gd name="T4" fmla="*/ 153 w 153"/>
                <a:gd name="T5" fmla="*/ 8 h 157"/>
                <a:gd name="T6" fmla="*/ 144 w 153"/>
                <a:gd name="T7" fmla="*/ 0 h 157"/>
                <a:gd name="T8" fmla="*/ 3 w 153"/>
                <a:gd name="T9" fmla="*/ 14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7">
                  <a:moveTo>
                    <a:pt x="3" y="141"/>
                  </a:moveTo>
                  <a:cubicBezTo>
                    <a:pt x="0" y="145"/>
                    <a:pt x="0" y="152"/>
                    <a:pt x="4" y="157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44" y="0"/>
                    <a:pt x="144" y="0"/>
                    <a:pt x="144" y="0"/>
                  </a:cubicBezTo>
                  <a:lnTo>
                    <a:pt x="3" y="1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2504">
              <a:extLst>
                <a:ext uri="{FF2B5EF4-FFF2-40B4-BE49-F238E27FC236}">
                  <a16:creationId xmlns:a16="http://schemas.microsoft.com/office/drawing/2014/main" id="{E383561E-5E6A-48EC-B467-F13D76F93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5221" y="2527325"/>
              <a:ext cx="86905" cy="86905"/>
            </a:xfrm>
            <a:custGeom>
              <a:avLst/>
              <a:gdLst>
                <a:gd name="T0" fmla="*/ 37 w 37"/>
                <a:gd name="T1" fmla="*/ 38 h 38"/>
                <a:gd name="T2" fmla="*/ 36 w 37"/>
                <a:gd name="T3" fmla="*/ 22 h 38"/>
                <a:gd name="T4" fmla="*/ 36 w 37"/>
                <a:gd name="T5" fmla="*/ 22 h 38"/>
                <a:gd name="T6" fmla="*/ 36 w 37"/>
                <a:gd name="T7" fmla="*/ 22 h 38"/>
                <a:gd name="T8" fmla="*/ 36 w 37"/>
                <a:gd name="T9" fmla="*/ 22 h 38"/>
                <a:gd name="T10" fmla="*/ 18 w 37"/>
                <a:gd name="T11" fmla="*/ 19 h 38"/>
                <a:gd name="T12" fmla="*/ 15 w 37"/>
                <a:gd name="T13" fmla="*/ 2 h 38"/>
                <a:gd name="T14" fmla="*/ 15 w 37"/>
                <a:gd name="T15" fmla="*/ 2 h 38"/>
                <a:gd name="T16" fmla="*/ 15 w 37"/>
                <a:gd name="T17" fmla="*/ 1 h 38"/>
                <a:gd name="T18" fmla="*/ 0 w 37"/>
                <a:gd name="T19" fmla="*/ 0 h 38"/>
                <a:gd name="T20" fmla="*/ 0 w 37"/>
                <a:gd name="T21" fmla="*/ 38 h 38"/>
                <a:gd name="T22" fmla="*/ 37 w 37"/>
                <a:gd name="T2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8">
                  <a:moveTo>
                    <a:pt x="37" y="38"/>
                  </a:moveTo>
                  <a:cubicBezTo>
                    <a:pt x="33" y="33"/>
                    <a:pt x="33" y="26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1" y="25"/>
                    <a:pt x="24" y="24"/>
                    <a:pt x="18" y="19"/>
                  </a:cubicBezTo>
                  <a:cubicBezTo>
                    <a:pt x="13" y="14"/>
                    <a:pt x="12" y="6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5"/>
                    <a:pt x="5" y="4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37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2505">
              <a:extLst>
                <a:ext uri="{FF2B5EF4-FFF2-40B4-BE49-F238E27FC236}">
                  <a16:creationId xmlns:a16="http://schemas.microsoft.com/office/drawing/2014/main" id="{081FEACF-3460-4CA1-92F1-7F15D0EF8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5221" y="2572666"/>
              <a:ext cx="45341" cy="41564"/>
            </a:xfrm>
            <a:custGeom>
              <a:avLst/>
              <a:gdLst>
                <a:gd name="T0" fmla="*/ 0 w 18"/>
                <a:gd name="T1" fmla="*/ 0 h 19"/>
                <a:gd name="T2" fmla="*/ 0 w 18"/>
                <a:gd name="T3" fmla="*/ 19 h 19"/>
                <a:gd name="T4" fmla="*/ 18 w 18"/>
                <a:gd name="T5" fmla="*/ 19 h 19"/>
                <a:gd name="T6" fmla="*/ 10 w 18"/>
                <a:gd name="T7" fmla="*/ 9 h 19"/>
                <a:gd name="T8" fmla="*/ 0 w 1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0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15"/>
                    <a:pt x="13" y="12"/>
                    <a:pt x="10" y="9"/>
                  </a:cubicBezTo>
                  <a:cubicBezTo>
                    <a:pt x="7" y="5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2506">
              <a:extLst>
                <a:ext uri="{FF2B5EF4-FFF2-40B4-BE49-F238E27FC236}">
                  <a16:creationId xmlns:a16="http://schemas.microsoft.com/office/drawing/2014/main" id="{A2D4E17B-26D1-4E41-823B-CE4EDC886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2836" y="2160816"/>
              <a:ext cx="41564" cy="41564"/>
            </a:xfrm>
            <a:custGeom>
              <a:avLst/>
              <a:gdLst>
                <a:gd name="T0" fmla="*/ 0 w 11"/>
                <a:gd name="T1" fmla="*/ 5 h 11"/>
                <a:gd name="T2" fmla="*/ 5 w 11"/>
                <a:gd name="T3" fmla="*/ 11 h 11"/>
                <a:gd name="T4" fmla="*/ 11 w 11"/>
                <a:gd name="T5" fmla="*/ 5 h 11"/>
                <a:gd name="T6" fmla="*/ 5 w 11"/>
                <a:gd name="T7" fmla="*/ 0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lnTo>
                    <a:pt x="5" y="11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2507">
              <a:extLst>
                <a:ext uri="{FF2B5EF4-FFF2-40B4-BE49-F238E27FC236}">
                  <a16:creationId xmlns:a16="http://schemas.microsoft.com/office/drawing/2014/main" id="{75D2896C-7324-480D-B167-268674165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1729" y="2179710"/>
              <a:ext cx="68012" cy="68012"/>
            </a:xfrm>
            <a:custGeom>
              <a:avLst/>
              <a:gdLst>
                <a:gd name="T0" fmla="*/ 0 w 18"/>
                <a:gd name="T1" fmla="*/ 6 h 18"/>
                <a:gd name="T2" fmla="*/ 12 w 18"/>
                <a:gd name="T3" fmla="*/ 18 h 18"/>
                <a:gd name="T4" fmla="*/ 18 w 18"/>
                <a:gd name="T5" fmla="*/ 12 h 18"/>
                <a:gd name="T6" fmla="*/ 6 w 18"/>
                <a:gd name="T7" fmla="*/ 0 h 18"/>
                <a:gd name="T8" fmla="*/ 0 w 18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6"/>
                  </a:moveTo>
                  <a:lnTo>
                    <a:pt x="12" y="18"/>
                  </a:lnTo>
                  <a:lnTo>
                    <a:pt x="18" y="12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2508">
              <a:extLst>
                <a:ext uri="{FF2B5EF4-FFF2-40B4-BE49-F238E27FC236}">
                  <a16:creationId xmlns:a16="http://schemas.microsoft.com/office/drawing/2014/main" id="{B2C321BB-F527-46E7-B879-4A3BDD080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7070" y="2225051"/>
              <a:ext cx="41564" cy="45341"/>
            </a:xfrm>
            <a:custGeom>
              <a:avLst/>
              <a:gdLst>
                <a:gd name="T0" fmla="*/ 0 w 11"/>
                <a:gd name="T1" fmla="*/ 6 h 12"/>
                <a:gd name="T2" fmla="*/ 6 w 11"/>
                <a:gd name="T3" fmla="*/ 12 h 12"/>
                <a:gd name="T4" fmla="*/ 11 w 11"/>
                <a:gd name="T5" fmla="*/ 6 h 12"/>
                <a:gd name="T6" fmla="*/ 6 w 11"/>
                <a:gd name="T7" fmla="*/ 0 h 12"/>
                <a:gd name="T8" fmla="*/ 0 w 1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0" y="6"/>
                  </a:moveTo>
                  <a:lnTo>
                    <a:pt x="6" y="12"/>
                  </a:lnTo>
                  <a:lnTo>
                    <a:pt x="11" y="6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1" name="Freeform 2521">
            <a:extLst>
              <a:ext uri="{FF2B5EF4-FFF2-40B4-BE49-F238E27FC236}">
                <a16:creationId xmlns:a16="http://schemas.microsoft.com/office/drawing/2014/main" id="{604CCF48-D63A-48AB-8493-5D44B4BB51E9}"/>
              </a:ext>
            </a:extLst>
          </p:cNvPr>
          <p:cNvSpPr>
            <a:spLocks/>
          </p:cNvSpPr>
          <p:nvPr/>
        </p:nvSpPr>
        <p:spPr bwMode="auto">
          <a:xfrm>
            <a:off x="7433891" y="2062423"/>
            <a:ext cx="166251" cy="170030"/>
          </a:xfrm>
          <a:custGeom>
            <a:avLst/>
            <a:gdLst>
              <a:gd name="T0" fmla="*/ 0 w 44"/>
              <a:gd name="T1" fmla="*/ 19 h 45"/>
              <a:gd name="T2" fmla="*/ 19 w 44"/>
              <a:gd name="T3" fmla="*/ 19 h 45"/>
              <a:gd name="T4" fmla="*/ 19 w 44"/>
              <a:gd name="T5" fmla="*/ 0 h 45"/>
              <a:gd name="T6" fmla="*/ 26 w 44"/>
              <a:gd name="T7" fmla="*/ 0 h 45"/>
              <a:gd name="T8" fmla="*/ 26 w 44"/>
              <a:gd name="T9" fmla="*/ 19 h 45"/>
              <a:gd name="T10" fmla="*/ 44 w 44"/>
              <a:gd name="T11" fmla="*/ 19 h 45"/>
              <a:gd name="T12" fmla="*/ 44 w 44"/>
              <a:gd name="T13" fmla="*/ 26 h 45"/>
              <a:gd name="T14" fmla="*/ 26 w 44"/>
              <a:gd name="T15" fmla="*/ 26 h 45"/>
              <a:gd name="T16" fmla="*/ 26 w 44"/>
              <a:gd name="T17" fmla="*/ 45 h 45"/>
              <a:gd name="T18" fmla="*/ 19 w 44"/>
              <a:gd name="T19" fmla="*/ 45 h 45"/>
              <a:gd name="T20" fmla="*/ 19 w 44"/>
              <a:gd name="T21" fmla="*/ 26 h 45"/>
              <a:gd name="T22" fmla="*/ 0 w 44"/>
              <a:gd name="T23" fmla="*/ 26 h 45"/>
              <a:gd name="T24" fmla="*/ 0 w 44"/>
              <a:gd name="T25" fmla="*/ 1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" h="45">
                <a:moveTo>
                  <a:pt x="0" y="19"/>
                </a:moveTo>
                <a:lnTo>
                  <a:pt x="19" y="19"/>
                </a:lnTo>
                <a:lnTo>
                  <a:pt x="19" y="0"/>
                </a:lnTo>
                <a:lnTo>
                  <a:pt x="26" y="0"/>
                </a:lnTo>
                <a:lnTo>
                  <a:pt x="26" y="19"/>
                </a:lnTo>
                <a:lnTo>
                  <a:pt x="44" y="19"/>
                </a:lnTo>
                <a:lnTo>
                  <a:pt x="44" y="26"/>
                </a:lnTo>
                <a:lnTo>
                  <a:pt x="26" y="26"/>
                </a:lnTo>
                <a:lnTo>
                  <a:pt x="26" y="45"/>
                </a:lnTo>
                <a:lnTo>
                  <a:pt x="19" y="45"/>
                </a:lnTo>
                <a:lnTo>
                  <a:pt x="19" y="26"/>
                </a:lnTo>
                <a:lnTo>
                  <a:pt x="0" y="26"/>
                </a:lnTo>
                <a:lnTo>
                  <a:pt x="0" y="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2" name="Freeform 2522">
            <a:extLst>
              <a:ext uri="{FF2B5EF4-FFF2-40B4-BE49-F238E27FC236}">
                <a16:creationId xmlns:a16="http://schemas.microsoft.com/office/drawing/2014/main" id="{B6E0C88A-B933-4C16-94E6-44DCF3349D5B}"/>
              </a:ext>
            </a:extLst>
          </p:cNvPr>
          <p:cNvSpPr>
            <a:spLocks/>
          </p:cNvSpPr>
          <p:nvPr/>
        </p:nvSpPr>
        <p:spPr bwMode="auto">
          <a:xfrm>
            <a:off x="7180735" y="2103987"/>
            <a:ext cx="162474" cy="279604"/>
          </a:xfrm>
          <a:custGeom>
            <a:avLst/>
            <a:gdLst>
              <a:gd name="T0" fmla="*/ 68 w 70"/>
              <a:gd name="T1" fmla="*/ 31 h 119"/>
              <a:gd name="T2" fmla="*/ 65 w 70"/>
              <a:gd name="T3" fmla="*/ 48 h 119"/>
              <a:gd name="T4" fmla="*/ 57 w 70"/>
              <a:gd name="T5" fmla="*/ 65 h 119"/>
              <a:gd name="T6" fmla="*/ 46 w 70"/>
              <a:gd name="T7" fmla="*/ 81 h 119"/>
              <a:gd name="T8" fmla="*/ 35 w 70"/>
              <a:gd name="T9" fmla="*/ 95 h 119"/>
              <a:gd name="T10" fmla="*/ 26 w 70"/>
              <a:gd name="T11" fmla="*/ 102 h 119"/>
              <a:gd name="T12" fmla="*/ 26 w 70"/>
              <a:gd name="T13" fmla="*/ 103 h 119"/>
              <a:gd name="T14" fmla="*/ 38 w 70"/>
              <a:gd name="T15" fmla="*/ 101 h 119"/>
              <a:gd name="T16" fmla="*/ 70 w 70"/>
              <a:gd name="T17" fmla="*/ 101 h 119"/>
              <a:gd name="T18" fmla="*/ 70 w 70"/>
              <a:gd name="T19" fmla="*/ 119 h 119"/>
              <a:gd name="T20" fmla="*/ 0 w 70"/>
              <a:gd name="T21" fmla="*/ 119 h 119"/>
              <a:gd name="T22" fmla="*/ 0 w 70"/>
              <a:gd name="T23" fmla="*/ 108 h 119"/>
              <a:gd name="T24" fmla="*/ 9 w 70"/>
              <a:gd name="T25" fmla="*/ 98 h 119"/>
              <a:gd name="T26" fmla="*/ 19 w 70"/>
              <a:gd name="T27" fmla="*/ 86 h 119"/>
              <a:gd name="T28" fmla="*/ 29 w 70"/>
              <a:gd name="T29" fmla="*/ 73 h 119"/>
              <a:gd name="T30" fmla="*/ 38 w 70"/>
              <a:gd name="T31" fmla="*/ 60 h 119"/>
              <a:gd name="T32" fmla="*/ 44 w 70"/>
              <a:gd name="T33" fmla="*/ 47 h 119"/>
              <a:gd name="T34" fmla="*/ 46 w 70"/>
              <a:gd name="T35" fmla="*/ 35 h 119"/>
              <a:gd name="T36" fmla="*/ 42 w 70"/>
              <a:gd name="T37" fmla="*/ 23 h 119"/>
              <a:gd name="T38" fmla="*/ 30 w 70"/>
              <a:gd name="T39" fmla="*/ 19 h 119"/>
              <a:gd name="T40" fmla="*/ 19 w 70"/>
              <a:gd name="T41" fmla="*/ 21 h 119"/>
              <a:gd name="T42" fmla="*/ 9 w 70"/>
              <a:gd name="T43" fmla="*/ 27 h 119"/>
              <a:gd name="T44" fmla="*/ 1 w 70"/>
              <a:gd name="T45" fmla="*/ 12 h 119"/>
              <a:gd name="T46" fmla="*/ 15 w 70"/>
              <a:gd name="T47" fmla="*/ 3 h 119"/>
              <a:gd name="T48" fmla="*/ 35 w 70"/>
              <a:gd name="T49" fmla="*/ 0 h 119"/>
              <a:gd name="T50" fmla="*/ 48 w 70"/>
              <a:gd name="T51" fmla="*/ 2 h 119"/>
              <a:gd name="T52" fmla="*/ 58 w 70"/>
              <a:gd name="T53" fmla="*/ 8 h 119"/>
              <a:gd name="T54" fmla="*/ 65 w 70"/>
              <a:gd name="T55" fmla="*/ 17 h 119"/>
              <a:gd name="T56" fmla="*/ 68 w 70"/>
              <a:gd name="T57" fmla="*/ 31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0" h="119">
                <a:moveTo>
                  <a:pt x="68" y="31"/>
                </a:moveTo>
                <a:cubicBezTo>
                  <a:pt x="68" y="36"/>
                  <a:pt x="67" y="42"/>
                  <a:pt x="65" y="48"/>
                </a:cubicBezTo>
                <a:cubicBezTo>
                  <a:pt x="62" y="54"/>
                  <a:pt x="60" y="59"/>
                  <a:pt x="57" y="65"/>
                </a:cubicBezTo>
                <a:cubicBezTo>
                  <a:pt x="54" y="70"/>
                  <a:pt x="50" y="76"/>
                  <a:pt x="46" y="81"/>
                </a:cubicBezTo>
                <a:cubicBezTo>
                  <a:pt x="42" y="86"/>
                  <a:pt x="39" y="91"/>
                  <a:pt x="35" y="95"/>
                </a:cubicBezTo>
                <a:cubicBezTo>
                  <a:pt x="26" y="102"/>
                  <a:pt x="26" y="102"/>
                  <a:pt x="26" y="102"/>
                </a:cubicBezTo>
                <a:cubicBezTo>
                  <a:pt x="26" y="103"/>
                  <a:pt x="26" y="103"/>
                  <a:pt x="26" y="103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70" y="119"/>
                  <a:pt x="70" y="119"/>
                  <a:pt x="70" y="119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08"/>
                  <a:pt x="0" y="108"/>
                  <a:pt x="0" y="108"/>
                </a:cubicBezTo>
                <a:cubicBezTo>
                  <a:pt x="3" y="105"/>
                  <a:pt x="6" y="102"/>
                  <a:pt x="9" y="98"/>
                </a:cubicBezTo>
                <a:cubicBezTo>
                  <a:pt x="12" y="94"/>
                  <a:pt x="16" y="90"/>
                  <a:pt x="19" y="86"/>
                </a:cubicBezTo>
                <a:cubicBezTo>
                  <a:pt x="22" y="82"/>
                  <a:pt x="26" y="78"/>
                  <a:pt x="29" y="73"/>
                </a:cubicBezTo>
                <a:cubicBezTo>
                  <a:pt x="32" y="69"/>
                  <a:pt x="35" y="64"/>
                  <a:pt x="38" y="60"/>
                </a:cubicBezTo>
                <a:cubicBezTo>
                  <a:pt x="40" y="55"/>
                  <a:pt x="42" y="51"/>
                  <a:pt x="44" y="47"/>
                </a:cubicBezTo>
                <a:cubicBezTo>
                  <a:pt x="45" y="42"/>
                  <a:pt x="46" y="38"/>
                  <a:pt x="46" y="35"/>
                </a:cubicBezTo>
                <a:cubicBezTo>
                  <a:pt x="46" y="30"/>
                  <a:pt x="45" y="26"/>
                  <a:pt x="42" y="23"/>
                </a:cubicBezTo>
                <a:cubicBezTo>
                  <a:pt x="39" y="20"/>
                  <a:pt x="35" y="19"/>
                  <a:pt x="30" y="19"/>
                </a:cubicBezTo>
                <a:cubicBezTo>
                  <a:pt x="26" y="19"/>
                  <a:pt x="22" y="20"/>
                  <a:pt x="19" y="21"/>
                </a:cubicBezTo>
                <a:cubicBezTo>
                  <a:pt x="15" y="23"/>
                  <a:pt x="12" y="25"/>
                  <a:pt x="9" y="27"/>
                </a:cubicBezTo>
                <a:cubicBezTo>
                  <a:pt x="1" y="12"/>
                  <a:pt x="1" y="12"/>
                  <a:pt x="1" y="12"/>
                </a:cubicBezTo>
                <a:cubicBezTo>
                  <a:pt x="5" y="8"/>
                  <a:pt x="10" y="5"/>
                  <a:pt x="15" y="3"/>
                </a:cubicBezTo>
                <a:cubicBezTo>
                  <a:pt x="21" y="1"/>
                  <a:pt x="27" y="0"/>
                  <a:pt x="35" y="0"/>
                </a:cubicBezTo>
                <a:cubicBezTo>
                  <a:pt x="40" y="0"/>
                  <a:pt x="44" y="0"/>
                  <a:pt x="48" y="2"/>
                </a:cubicBezTo>
                <a:cubicBezTo>
                  <a:pt x="52" y="3"/>
                  <a:pt x="55" y="5"/>
                  <a:pt x="58" y="8"/>
                </a:cubicBezTo>
                <a:cubicBezTo>
                  <a:pt x="61" y="10"/>
                  <a:pt x="63" y="13"/>
                  <a:pt x="65" y="17"/>
                </a:cubicBezTo>
                <a:cubicBezTo>
                  <a:pt x="67" y="21"/>
                  <a:pt x="68" y="26"/>
                  <a:pt x="68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3" name="Rectangle 2523">
            <a:extLst>
              <a:ext uri="{FF2B5EF4-FFF2-40B4-BE49-F238E27FC236}">
                <a16:creationId xmlns:a16="http://schemas.microsoft.com/office/drawing/2014/main" id="{A8FE7813-F0A7-42FB-887C-C35F18216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942" y="4631754"/>
            <a:ext cx="173808" cy="302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4" name="Rectangle 2524">
            <a:extLst>
              <a:ext uri="{FF2B5EF4-FFF2-40B4-BE49-F238E27FC236}">
                <a16:creationId xmlns:a16="http://schemas.microsoft.com/office/drawing/2014/main" id="{2BB9B958-093B-4BE2-A098-F412633C6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942" y="4703545"/>
            <a:ext cx="173808" cy="302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45FB7977-5C4B-4338-A61C-0FBF88F3716D}"/>
              </a:ext>
            </a:extLst>
          </p:cNvPr>
          <p:cNvGrpSpPr/>
          <p:nvPr/>
        </p:nvGrpSpPr>
        <p:grpSpPr>
          <a:xfrm>
            <a:off x="9564921" y="3387476"/>
            <a:ext cx="351395" cy="385399"/>
            <a:chOff x="9069624" y="3596619"/>
            <a:chExt cx="351395" cy="385399"/>
          </a:xfrm>
          <a:solidFill>
            <a:schemeClr val="bg1"/>
          </a:solidFill>
        </p:grpSpPr>
        <p:sp>
          <p:nvSpPr>
            <p:cNvPr id="236" name="Freeform 2525">
              <a:extLst>
                <a:ext uri="{FF2B5EF4-FFF2-40B4-BE49-F238E27FC236}">
                  <a16:creationId xmlns:a16="http://schemas.microsoft.com/office/drawing/2014/main" id="{687606F1-9A22-4B4C-9022-9873D9AAB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9624" y="3694858"/>
              <a:ext cx="351395" cy="287160"/>
            </a:xfrm>
            <a:custGeom>
              <a:avLst/>
              <a:gdLst>
                <a:gd name="T0" fmla="*/ 50 w 151"/>
                <a:gd name="T1" fmla="*/ 123 h 123"/>
                <a:gd name="T2" fmla="*/ 50 w 151"/>
                <a:gd name="T3" fmla="*/ 123 h 123"/>
                <a:gd name="T4" fmla="*/ 15 w 151"/>
                <a:gd name="T5" fmla="*/ 108 h 123"/>
                <a:gd name="T6" fmla="*/ 0 w 151"/>
                <a:gd name="T7" fmla="*/ 74 h 123"/>
                <a:gd name="T8" fmla="*/ 15 w 151"/>
                <a:gd name="T9" fmla="*/ 39 h 123"/>
                <a:gd name="T10" fmla="*/ 51 w 151"/>
                <a:gd name="T11" fmla="*/ 3 h 123"/>
                <a:gd name="T12" fmla="*/ 60 w 151"/>
                <a:gd name="T13" fmla="*/ 3 h 123"/>
                <a:gd name="T14" fmla="*/ 60 w 151"/>
                <a:gd name="T15" fmla="*/ 11 h 123"/>
                <a:gd name="T16" fmla="*/ 23 w 151"/>
                <a:gd name="T17" fmla="*/ 48 h 123"/>
                <a:gd name="T18" fmla="*/ 13 w 151"/>
                <a:gd name="T19" fmla="*/ 74 h 123"/>
                <a:gd name="T20" fmla="*/ 23 w 151"/>
                <a:gd name="T21" fmla="*/ 100 h 123"/>
                <a:gd name="T22" fmla="*/ 50 w 151"/>
                <a:gd name="T23" fmla="*/ 111 h 123"/>
                <a:gd name="T24" fmla="*/ 50 w 151"/>
                <a:gd name="T25" fmla="*/ 111 h 123"/>
                <a:gd name="T26" fmla="*/ 76 w 151"/>
                <a:gd name="T27" fmla="*/ 100 h 123"/>
                <a:gd name="T28" fmla="*/ 140 w 151"/>
                <a:gd name="T29" fmla="*/ 36 h 123"/>
                <a:gd name="T30" fmla="*/ 148 w 151"/>
                <a:gd name="T31" fmla="*/ 36 h 123"/>
                <a:gd name="T32" fmla="*/ 148 w 151"/>
                <a:gd name="T33" fmla="*/ 44 h 123"/>
                <a:gd name="T34" fmla="*/ 84 w 151"/>
                <a:gd name="T35" fmla="*/ 108 h 123"/>
                <a:gd name="T36" fmla="*/ 50 w 151"/>
                <a:gd name="T3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123">
                  <a:moveTo>
                    <a:pt x="50" y="123"/>
                  </a:moveTo>
                  <a:cubicBezTo>
                    <a:pt x="50" y="123"/>
                    <a:pt x="50" y="123"/>
                    <a:pt x="50" y="123"/>
                  </a:cubicBezTo>
                  <a:cubicBezTo>
                    <a:pt x="36" y="123"/>
                    <a:pt x="24" y="118"/>
                    <a:pt x="15" y="108"/>
                  </a:cubicBezTo>
                  <a:cubicBezTo>
                    <a:pt x="6" y="99"/>
                    <a:pt x="0" y="87"/>
                    <a:pt x="0" y="74"/>
                  </a:cubicBezTo>
                  <a:cubicBezTo>
                    <a:pt x="0" y="61"/>
                    <a:pt x="6" y="48"/>
                    <a:pt x="15" y="39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3" y="0"/>
                    <a:pt x="57" y="0"/>
                    <a:pt x="60" y="3"/>
                  </a:cubicBezTo>
                  <a:cubicBezTo>
                    <a:pt x="62" y="5"/>
                    <a:pt x="62" y="9"/>
                    <a:pt x="60" y="11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16" y="55"/>
                    <a:pt x="13" y="64"/>
                    <a:pt x="13" y="74"/>
                  </a:cubicBezTo>
                  <a:cubicBezTo>
                    <a:pt x="13" y="84"/>
                    <a:pt x="16" y="93"/>
                    <a:pt x="23" y="100"/>
                  </a:cubicBezTo>
                  <a:cubicBezTo>
                    <a:pt x="30" y="107"/>
                    <a:pt x="40" y="111"/>
                    <a:pt x="50" y="111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59" y="111"/>
                    <a:pt x="69" y="107"/>
                    <a:pt x="76" y="100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2" y="33"/>
                    <a:pt x="146" y="33"/>
                    <a:pt x="148" y="36"/>
                  </a:cubicBezTo>
                  <a:cubicBezTo>
                    <a:pt x="151" y="38"/>
                    <a:pt x="151" y="42"/>
                    <a:pt x="148" y="44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75" y="118"/>
                    <a:pt x="63" y="123"/>
                    <a:pt x="50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2526">
              <a:extLst>
                <a:ext uri="{FF2B5EF4-FFF2-40B4-BE49-F238E27FC236}">
                  <a16:creationId xmlns:a16="http://schemas.microsoft.com/office/drawing/2014/main" id="{90933122-34EA-4605-BE34-9DE0F296B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6754" y="3596619"/>
              <a:ext cx="226706" cy="222928"/>
            </a:xfrm>
            <a:custGeom>
              <a:avLst/>
              <a:gdLst>
                <a:gd name="T0" fmla="*/ 49 w 97"/>
                <a:gd name="T1" fmla="*/ 96 h 96"/>
                <a:gd name="T2" fmla="*/ 45 w 97"/>
                <a:gd name="T3" fmla="*/ 94 h 96"/>
                <a:gd name="T4" fmla="*/ 45 w 97"/>
                <a:gd name="T5" fmla="*/ 86 h 96"/>
                <a:gd name="T6" fmla="*/ 74 w 97"/>
                <a:gd name="T7" fmla="*/ 56 h 96"/>
                <a:gd name="T8" fmla="*/ 74 w 97"/>
                <a:gd name="T9" fmla="*/ 22 h 96"/>
                <a:gd name="T10" fmla="*/ 41 w 97"/>
                <a:gd name="T11" fmla="*/ 22 h 96"/>
                <a:gd name="T12" fmla="*/ 11 w 97"/>
                <a:gd name="T13" fmla="*/ 52 h 96"/>
                <a:gd name="T14" fmla="*/ 3 w 97"/>
                <a:gd name="T15" fmla="*/ 52 h 96"/>
                <a:gd name="T16" fmla="*/ 3 w 97"/>
                <a:gd name="T17" fmla="*/ 43 h 96"/>
                <a:gd name="T18" fmla="*/ 32 w 97"/>
                <a:gd name="T19" fmla="*/ 14 h 96"/>
                <a:gd name="T20" fmla="*/ 83 w 97"/>
                <a:gd name="T21" fmla="*/ 14 h 96"/>
                <a:gd name="T22" fmla="*/ 83 w 97"/>
                <a:gd name="T23" fmla="*/ 65 h 96"/>
                <a:gd name="T24" fmla="*/ 53 w 97"/>
                <a:gd name="T25" fmla="*/ 94 h 96"/>
                <a:gd name="T26" fmla="*/ 49 w 97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96">
                  <a:moveTo>
                    <a:pt x="49" y="96"/>
                  </a:moveTo>
                  <a:cubicBezTo>
                    <a:pt x="48" y="96"/>
                    <a:pt x="46" y="95"/>
                    <a:pt x="45" y="94"/>
                  </a:cubicBezTo>
                  <a:cubicBezTo>
                    <a:pt x="43" y="92"/>
                    <a:pt x="43" y="88"/>
                    <a:pt x="45" y="8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84" y="47"/>
                    <a:pt x="84" y="32"/>
                    <a:pt x="74" y="22"/>
                  </a:cubicBezTo>
                  <a:cubicBezTo>
                    <a:pt x="65" y="13"/>
                    <a:pt x="50" y="13"/>
                    <a:pt x="41" y="2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9" y="54"/>
                    <a:pt x="5" y="54"/>
                    <a:pt x="3" y="52"/>
                  </a:cubicBezTo>
                  <a:cubicBezTo>
                    <a:pt x="0" y="49"/>
                    <a:pt x="0" y="46"/>
                    <a:pt x="3" y="4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46" y="0"/>
                    <a:pt x="69" y="0"/>
                    <a:pt x="83" y="14"/>
                  </a:cubicBezTo>
                  <a:cubicBezTo>
                    <a:pt x="97" y="28"/>
                    <a:pt x="97" y="51"/>
                    <a:pt x="83" y="65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5"/>
                    <a:pt x="51" y="96"/>
                    <a:pt x="49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2527">
              <a:extLst>
                <a:ext uri="{FF2B5EF4-FFF2-40B4-BE49-F238E27FC236}">
                  <a16:creationId xmlns:a16="http://schemas.microsoft.com/office/drawing/2014/main" id="{743DE1CB-905B-43AA-BB0F-926BF61ED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0079" y="3698637"/>
              <a:ext cx="192701" cy="215372"/>
            </a:xfrm>
            <a:custGeom>
              <a:avLst/>
              <a:gdLst>
                <a:gd name="T0" fmla="*/ 26 w 82"/>
                <a:gd name="T1" fmla="*/ 93 h 93"/>
                <a:gd name="T2" fmla="*/ 26 w 82"/>
                <a:gd name="T3" fmla="*/ 93 h 93"/>
                <a:gd name="T4" fmla="*/ 9 w 82"/>
                <a:gd name="T5" fmla="*/ 85 h 93"/>
                <a:gd name="T6" fmla="*/ 9 w 82"/>
                <a:gd name="T7" fmla="*/ 51 h 93"/>
                <a:gd name="T8" fmla="*/ 58 w 82"/>
                <a:gd name="T9" fmla="*/ 2 h 93"/>
                <a:gd name="T10" fmla="*/ 67 w 82"/>
                <a:gd name="T11" fmla="*/ 2 h 93"/>
                <a:gd name="T12" fmla="*/ 67 w 82"/>
                <a:gd name="T13" fmla="*/ 11 h 93"/>
                <a:gd name="T14" fmla="*/ 18 w 82"/>
                <a:gd name="T15" fmla="*/ 60 h 93"/>
                <a:gd name="T16" fmla="*/ 14 w 82"/>
                <a:gd name="T17" fmla="*/ 68 h 93"/>
                <a:gd name="T18" fmla="*/ 18 w 82"/>
                <a:gd name="T19" fmla="*/ 77 h 93"/>
                <a:gd name="T20" fmla="*/ 26 w 82"/>
                <a:gd name="T21" fmla="*/ 80 h 93"/>
                <a:gd name="T22" fmla="*/ 35 w 82"/>
                <a:gd name="T23" fmla="*/ 77 h 93"/>
                <a:gd name="T24" fmla="*/ 71 w 82"/>
                <a:gd name="T25" fmla="*/ 40 h 93"/>
                <a:gd name="T26" fmla="*/ 80 w 82"/>
                <a:gd name="T27" fmla="*/ 40 h 93"/>
                <a:gd name="T28" fmla="*/ 80 w 82"/>
                <a:gd name="T29" fmla="*/ 49 h 93"/>
                <a:gd name="T30" fmla="*/ 43 w 82"/>
                <a:gd name="T31" fmla="*/ 85 h 93"/>
                <a:gd name="T32" fmla="*/ 26 w 82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93">
                  <a:moveTo>
                    <a:pt x="26" y="93"/>
                  </a:moveTo>
                  <a:cubicBezTo>
                    <a:pt x="26" y="93"/>
                    <a:pt x="26" y="93"/>
                    <a:pt x="26" y="93"/>
                  </a:cubicBezTo>
                  <a:cubicBezTo>
                    <a:pt x="20" y="93"/>
                    <a:pt x="14" y="90"/>
                    <a:pt x="9" y="85"/>
                  </a:cubicBezTo>
                  <a:cubicBezTo>
                    <a:pt x="0" y="76"/>
                    <a:pt x="0" y="61"/>
                    <a:pt x="9" y="5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5"/>
                    <a:pt x="69" y="9"/>
                    <a:pt x="67" y="11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5" y="62"/>
                    <a:pt x="14" y="65"/>
                    <a:pt x="14" y="68"/>
                  </a:cubicBezTo>
                  <a:cubicBezTo>
                    <a:pt x="14" y="72"/>
                    <a:pt x="15" y="75"/>
                    <a:pt x="18" y="77"/>
                  </a:cubicBezTo>
                  <a:cubicBezTo>
                    <a:pt x="20" y="79"/>
                    <a:pt x="23" y="80"/>
                    <a:pt x="26" y="80"/>
                  </a:cubicBezTo>
                  <a:cubicBezTo>
                    <a:pt x="29" y="80"/>
                    <a:pt x="32" y="79"/>
                    <a:pt x="35" y="77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4" y="38"/>
                    <a:pt x="78" y="38"/>
                    <a:pt x="80" y="40"/>
                  </a:cubicBezTo>
                  <a:cubicBezTo>
                    <a:pt x="82" y="42"/>
                    <a:pt x="82" y="46"/>
                    <a:pt x="80" y="49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39" y="90"/>
                    <a:pt x="33" y="93"/>
                    <a:pt x="26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9" name="Freeform 2528">
            <a:extLst>
              <a:ext uri="{FF2B5EF4-FFF2-40B4-BE49-F238E27FC236}">
                <a16:creationId xmlns:a16="http://schemas.microsoft.com/office/drawing/2014/main" id="{A60435E7-4457-4E99-B535-DCEC20F5F759}"/>
              </a:ext>
            </a:extLst>
          </p:cNvPr>
          <p:cNvSpPr>
            <a:spLocks/>
          </p:cNvSpPr>
          <p:nvPr/>
        </p:nvSpPr>
        <p:spPr bwMode="auto">
          <a:xfrm>
            <a:off x="7974205" y="4318145"/>
            <a:ext cx="419407" cy="185144"/>
          </a:xfrm>
          <a:custGeom>
            <a:avLst/>
            <a:gdLst>
              <a:gd name="T0" fmla="*/ 0 w 111"/>
              <a:gd name="T1" fmla="*/ 25 h 49"/>
              <a:gd name="T2" fmla="*/ 34 w 111"/>
              <a:gd name="T3" fmla="*/ 0 h 49"/>
              <a:gd name="T4" fmla="*/ 34 w 111"/>
              <a:gd name="T5" fmla="*/ 13 h 49"/>
              <a:gd name="T6" fmla="*/ 111 w 111"/>
              <a:gd name="T7" fmla="*/ 13 h 49"/>
              <a:gd name="T8" fmla="*/ 111 w 111"/>
              <a:gd name="T9" fmla="*/ 36 h 49"/>
              <a:gd name="T10" fmla="*/ 34 w 111"/>
              <a:gd name="T11" fmla="*/ 36 h 49"/>
              <a:gd name="T12" fmla="*/ 34 w 111"/>
              <a:gd name="T13" fmla="*/ 49 h 49"/>
              <a:gd name="T14" fmla="*/ 0 w 111"/>
              <a:gd name="T15" fmla="*/ 2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" h="49">
                <a:moveTo>
                  <a:pt x="0" y="25"/>
                </a:moveTo>
                <a:lnTo>
                  <a:pt x="34" y="0"/>
                </a:lnTo>
                <a:lnTo>
                  <a:pt x="34" y="13"/>
                </a:lnTo>
                <a:lnTo>
                  <a:pt x="111" y="13"/>
                </a:lnTo>
                <a:lnTo>
                  <a:pt x="111" y="36"/>
                </a:lnTo>
                <a:lnTo>
                  <a:pt x="34" y="36"/>
                </a:lnTo>
                <a:lnTo>
                  <a:pt x="34" y="49"/>
                </a:lnTo>
                <a:lnTo>
                  <a:pt x="0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40" name="Freeform 2529">
            <a:extLst>
              <a:ext uri="{FF2B5EF4-FFF2-40B4-BE49-F238E27FC236}">
                <a16:creationId xmlns:a16="http://schemas.microsoft.com/office/drawing/2014/main" id="{BB511345-1D12-4A90-A911-2FAB0E9B2B32}"/>
              </a:ext>
            </a:extLst>
          </p:cNvPr>
          <p:cNvSpPr>
            <a:spLocks/>
          </p:cNvSpPr>
          <p:nvPr/>
        </p:nvSpPr>
        <p:spPr bwMode="auto">
          <a:xfrm>
            <a:off x="7974205" y="4091440"/>
            <a:ext cx="419407" cy="188921"/>
          </a:xfrm>
          <a:custGeom>
            <a:avLst/>
            <a:gdLst>
              <a:gd name="T0" fmla="*/ 111 w 111"/>
              <a:gd name="T1" fmla="*/ 25 h 50"/>
              <a:gd name="T2" fmla="*/ 78 w 111"/>
              <a:gd name="T3" fmla="*/ 50 h 50"/>
              <a:gd name="T4" fmla="*/ 78 w 111"/>
              <a:gd name="T5" fmla="*/ 37 h 50"/>
              <a:gd name="T6" fmla="*/ 0 w 111"/>
              <a:gd name="T7" fmla="*/ 37 h 50"/>
              <a:gd name="T8" fmla="*/ 0 w 111"/>
              <a:gd name="T9" fmla="*/ 13 h 50"/>
              <a:gd name="T10" fmla="*/ 78 w 111"/>
              <a:gd name="T11" fmla="*/ 13 h 50"/>
              <a:gd name="T12" fmla="*/ 78 w 111"/>
              <a:gd name="T13" fmla="*/ 0 h 50"/>
              <a:gd name="T14" fmla="*/ 111 w 111"/>
              <a:gd name="T15" fmla="*/ 2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" h="50">
                <a:moveTo>
                  <a:pt x="111" y="25"/>
                </a:moveTo>
                <a:lnTo>
                  <a:pt x="78" y="50"/>
                </a:lnTo>
                <a:lnTo>
                  <a:pt x="78" y="37"/>
                </a:lnTo>
                <a:lnTo>
                  <a:pt x="0" y="37"/>
                </a:lnTo>
                <a:lnTo>
                  <a:pt x="0" y="13"/>
                </a:lnTo>
                <a:lnTo>
                  <a:pt x="78" y="13"/>
                </a:lnTo>
                <a:lnTo>
                  <a:pt x="78" y="0"/>
                </a:lnTo>
                <a:lnTo>
                  <a:pt x="111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511C9BB7-8369-460E-B627-73A6F8D62EBA}"/>
              </a:ext>
            </a:extLst>
          </p:cNvPr>
          <p:cNvGrpSpPr/>
          <p:nvPr/>
        </p:nvGrpSpPr>
        <p:grpSpPr>
          <a:xfrm>
            <a:off x="8111964" y="2329949"/>
            <a:ext cx="615885" cy="619662"/>
            <a:chOff x="7626265" y="2376188"/>
            <a:chExt cx="615885" cy="619662"/>
          </a:xfrm>
        </p:grpSpPr>
        <p:sp>
          <p:nvSpPr>
            <p:cNvPr id="259" name="Oval 2546">
              <a:extLst>
                <a:ext uri="{FF2B5EF4-FFF2-40B4-BE49-F238E27FC236}">
                  <a16:creationId xmlns:a16="http://schemas.microsoft.com/office/drawing/2014/main" id="{5CB147D7-0F2D-4675-B728-D15E510C3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6265" y="2391302"/>
              <a:ext cx="596992" cy="604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Oval 2547">
              <a:extLst>
                <a:ext uri="{FF2B5EF4-FFF2-40B4-BE49-F238E27FC236}">
                  <a16:creationId xmlns:a16="http://schemas.microsoft.com/office/drawing/2014/main" id="{6901A274-3DE2-47FB-9D3A-D7580C13B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1833" y="2470647"/>
              <a:ext cx="445855" cy="4458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Oval 2548">
              <a:extLst>
                <a:ext uri="{FF2B5EF4-FFF2-40B4-BE49-F238E27FC236}">
                  <a16:creationId xmlns:a16="http://schemas.microsoft.com/office/drawing/2014/main" id="{6DB9D083-2D8E-4733-BDFA-7D91457FF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1179" y="2546216"/>
              <a:ext cx="287161" cy="290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Oval 2549">
              <a:extLst>
                <a:ext uri="{FF2B5EF4-FFF2-40B4-BE49-F238E27FC236}">
                  <a16:creationId xmlns:a16="http://schemas.microsoft.com/office/drawing/2014/main" id="{6B0DA1D2-56D0-48F3-AA8F-FA114271D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0527" y="2625564"/>
              <a:ext cx="128467" cy="13224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2551">
              <a:extLst>
                <a:ext uri="{FF2B5EF4-FFF2-40B4-BE49-F238E27FC236}">
                  <a16:creationId xmlns:a16="http://schemas.microsoft.com/office/drawing/2014/main" id="{734389BE-4A66-4614-ABB3-19616F50D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4759" y="2625564"/>
              <a:ext cx="64234" cy="132246"/>
            </a:xfrm>
            <a:custGeom>
              <a:avLst/>
              <a:gdLst>
                <a:gd name="T0" fmla="*/ 0 w 28"/>
                <a:gd name="T1" fmla="*/ 0 h 56"/>
                <a:gd name="T2" fmla="*/ 28 w 28"/>
                <a:gd name="T3" fmla="*/ 28 h 56"/>
                <a:gd name="T4" fmla="*/ 0 w 28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56">
                  <a:moveTo>
                    <a:pt x="0" y="0"/>
                  </a:moveTo>
                  <a:cubicBezTo>
                    <a:pt x="16" y="0"/>
                    <a:pt x="28" y="13"/>
                    <a:pt x="28" y="28"/>
                  </a:cubicBezTo>
                  <a:cubicBezTo>
                    <a:pt x="28" y="44"/>
                    <a:pt x="16" y="56"/>
                    <a:pt x="0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2555">
              <a:extLst>
                <a:ext uri="{FF2B5EF4-FFF2-40B4-BE49-F238E27FC236}">
                  <a16:creationId xmlns:a16="http://schemas.microsoft.com/office/drawing/2014/main" id="{A8C5A20E-5488-4B2A-B17D-9AC174415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8539" y="2376188"/>
              <a:ext cx="313611" cy="317388"/>
            </a:xfrm>
            <a:custGeom>
              <a:avLst/>
              <a:gdLst>
                <a:gd name="T0" fmla="*/ 71 w 83"/>
                <a:gd name="T1" fmla="*/ 31 h 84"/>
                <a:gd name="T2" fmla="*/ 83 w 83"/>
                <a:gd name="T3" fmla="*/ 18 h 84"/>
                <a:gd name="T4" fmla="*/ 69 w 83"/>
                <a:gd name="T5" fmla="*/ 15 h 84"/>
                <a:gd name="T6" fmla="*/ 65 w 83"/>
                <a:gd name="T7" fmla="*/ 0 h 84"/>
                <a:gd name="T8" fmla="*/ 53 w 83"/>
                <a:gd name="T9" fmla="*/ 13 h 84"/>
                <a:gd name="T10" fmla="*/ 56 w 83"/>
                <a:gd name="T11" fmla="*/ 24 h 84"/>
                <a:gd name="T12" fmla="*/ 14 w 83"/>
                <a:gd name="T13" fmla="*/ 67 h 84"/>
                <a:gd name="T14" fmla="*/ 8 w 83"/>
                <a:gd name="T15" fmla="*/ 55 h 84"/>
                <a:gd name="T16" fmla="*/ 3 w 83"/>
                <a:gd name="T17" fmla="*/ 69 h 84"/>
                <a:gd name="T18" fmla="*/ 0 w 83"/>
                <a:gd name="T19" fmla="*/ 84 h 84"/>
                <a:gd name="T20" fmla="*/ 14 w 83"/>
                <a:gd name="T21" fmla="*/ 81 h 84"/>
                <a:gd name="T22" fmla="*/ 29 w 83"/>
                <a:gd name="T23" fmla="*/ 76 h 84"/>
                <a:gd name="T24" fmla="*/ 17 w 83"/>
                <a:gd name="T25" fmla="*/ 70 h 84"/>
                <a:gd name="T26" fmla="*/ 59 w 83"/>
                <a:gd name="T27" fmla="*/ 28 h 84"/>
                <a:gd name="T28" fmla="*/ 71 w 83"/>
                <a:gd name="T29" fmla="*/ 3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84">
                  <a:moveTo>
                    <a:pt x="71" y="31"/>
                  </a:moveTo>
                  <a:lnTo>
                    <a:pt x="83" y="18"/>
                  </a:lnTo>
                  <a:lnTo>
                    <a:pt x="69" y="15"/>
                  </a:lnTo>
                  <a:lnTo>
                    <a:pt x="65" y="0"/>
                  </a:lnTo>
                  <a:lnTo>
                    <a:pt x="53" y="13"/>
                  </a:lnTo>
                  <a:lnTo>
                    <a:pt x="56" y="24"/>
                  </a:lnTo>
                  <a:lnTo>
                    <a:pt x="14" y="67"/>
                  </a:lnTo>
                  <a:lnTo>
                    <a:pt x="8" y="55"/>
                  </a:lnTo>
                  <a:lnTo>
                    <a:pt x="3" y="69"/>
                  </a:lnTo>
                  <a:lnTo>
                    <a:pt x="0" y="84"/>
                  </a:lnTo>
                  <a:lnTo>
                    <a:pt x="14" y="81"/>
                  </a:lnTo>
                  <a:lnTo>
                    <a:pt x="29" y="76"/>
                  </a:lnTo>
                  <a:lnTo>
                    <a:pt x="17" y="70"/>
                  </a:lnTo>
                  <a:lnTo>
                    <a:pt x="59" y="28"/>
                  </a:lnTo>
                  <a:lnTo>
                    <a:pt x="71" y="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70" name="자유형: 도형 269">
            <a:extLst>
              <a:ext uri="{FF2B5EF4-FFF2-40B4-BE49-F238E27FC236}">
                <a16:creationId xmlns:a16="http://schemas.microsoft.com/office/drawing/2014/main" id="{2C6AAE88-CFE5-4086-94E4-DFAC318AA1C0}"/>
              </a:ext>
            </a:extLst>
          </p:cNvPr>
          <p:cNvSpPr>
            <a:spLocks/>
          </p:cNvSpPr>
          <p:nvPr/>
        </p:nvSpPr>
        <p:spPr bwMode="auto">
          <a:xfrm>
            <a:off x="8885215" y="4983149"/>
            <a:ext cx="248557" cy="139803"/>
          </a:xfrm>
          <a:custGeom>
            <a:avLst/>
            <a:gdLst>
              <a:gd name="connsiteX0" fmla="*/ 125988 w 248557"/>
              <a:gd name="connsiteY0" fmla="*/ 0 h 139803"/>
              <a:gd name="connsiteX1" fmla="*/ 243580 w 248557"/>
              <a:gd name="connsiteY1" fmla="*/ 21125 h 139803"/>
              <a:gd name="connsiteX2" fmla="*/ 248557 w 248557"/>
              <a:gd name="connsiteY2" fmla="*/ 23723 h 139803"/>
              <a:gd name="connsiteX3" fmla="*/ 240729 w 248557"/>
              <a:gd name="connsiteY3" fmla="*/ 62495 h 139803"/>
              <a:gd name="connsiteX4" fmla="*/ 124098 w 248557"/>
              <a:gd name="connsiteY4" fmla="*/ 139803 h 139803"/>
              <a:gd name="connsiteX5" fmla="*/ 7467 w 248557"/>
              <a:gd name="connsiteY5" fmla="*/ 62495 h 139803"/>
              <a:gd name="connsiteX6" fmla="*/ 0 w 248557"/>
              <a:gd name="connsiteY6" fmla="*/ 25508 h 139803"/>
              <a:gd name="connsiteX7" fmla="*/ 8395 w 248557"/>
              <a:gd name="connsiteY7" fmla="*/ 21125 h 139803"/>
              <a:gd name="connsiteX8" fmla="*/ 125988 w 248557"/>
              <a:gd name="connsiteY8" fmla="*/ 0 h 13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557" h="139803">
                <a:moveTo>
                  <a:pt x="125988" y="0"/>
                </a:moveTo>
                <a:cubicBezTo>
                  <a:pt x="169066" y="0"/>
                  <a:pt x="209233" y="7629"/>
                  <a:pt x="243580" y="21125"/>
                </a:cubicBezTo>
                <a:lnTo>
                  <a:pt x="248557" y="23723"/>
                </a:lnTo>
                <a:lnTo>
                  <a:pt x="240729" y="62495"/>
                </a:lnTo>
                <a:cubicBezTo>
                  <a:pt x="221513" y="107926"/>
                  <a:pt x="176528" y="139803"/>
                  <a:pt x="124098" y="139803"/>
                </a:cubicBezTo>
                <a:cubicBezTo>
                  <a:pt x="71668" y="139803"/>
                  <a:pt x="26683" y="107926"/>
                  <a:pt x="7467" y="62495"/>
                </a:cubicBezTo>
                <a:lnTo>
                  <a:pt x="0" y="25508"/>
                </a:lnTo>
                <a:lnTo>
                  <a:pt x="8395" y="21125"/>
                </a:lnTo>
                <a:cubicBezTo>
                  <a:pt x="42742" y="7629"/>
                  <a:pt x="82910" y="0"/>
                  <a:pt x="1259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1" name="자유형: 도형 270">
            <a:extLst>
              <a:ext uri="{FF2B5EF4-FFF2-40B4-BE49-F238E27FC236}">
                <a16:creationId xmlns:a16="http://schemas.microsoft.com/office/drawing/2014/main" id="{3F55BF29-4722-4173-9E04-80578F065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304" y="4983149"/>
            <a:ext cx="147360" cy="90683"/>
          </a:xfrm>
          <a:custGeom>
            <a:avLst/>
            <a:gdLst>
              <a:gd name="connsiteX0" fmla="*/ 73498 w 147360"/>
              <a:gd name="connsiteY0" fmla="*/ 0 h 90683"/>
              <a:gd name="connsiteX1" fmla="*/ 135568 w 147360"/>
              <a:gd name="connsiteY1" fmla="*/ 5502 h 90683"/>
              <a:gd name="connsiteX2" fmla="*/ 146048 w 147360"/>
              <a:gd name="connsiteY2" fmla="*/ 8451 h 90683"/>
              <a:gd name="connsiteX3" fmla="*/ 147360 w 147360"/>
              <a:gd name="connsiteY3" fmla="*/ 15114 h 90683"/>
              <a:gd name="connsiteX4" fmla="*/ 73680 w 147360"/>
              <a:gd name="connsiteY4" fmla="*/ 90683 h 90683"/>
              <a:gd name="connsiteX5" fmla="*/ 0 w 147360"/>
              <a:gd name="connsiteY5" fmla="*/ 15114 h 90683"/>
              <a:gd name="connsiteX6" fmla="*/ 1333 w 147360"/>
              <a:gd name="connsiteY6" fmla="*/ 8342 h 90683"/>
              <a:gd name="connsiteX7" fmla="*/ 11427 w 147360"/>
              <a:gd name="connsiteY7" fmla="*/ 5502 h 90683"/>
              <a:gd name="connsiteX8" fmla="*/ 73498 w 147360"/>
              <a:gd name="connsiteY8" fmla="*/ 0 h 9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360" h="90683">
                <a:moveTo>
                  <a:pt x="73498" y="0"/>
                </a:moveTo>
                <a:cubicBezTo>
                  <a:pt x="95037" y="0"/>
                  <a:pt x="115848" y="1908"/>
                  <a:pt x="135568" y="5502"/>
                </a:cubicBezTo>
                <a:lnTo>
                  <a:pt x="146048" y="8451"/>
                </a:lnTo>
                <a:lnTo>
                  <a:pt x="147360" y="15114"/>
                </a:lnTo>
                <a:cubicBezTo>
                  <a:pt x="147360" y="56850"/>
                  <a:pt x="114372" y="90683"/>
                  <a:pt x="73680" y="90683"/>
                </a:cubicBezTo>
                <a:cubicBezTo>
                  <a:pt x="32988" y="90683"/>
                  <a:pt x="0" y="56850"/>
                  <a:pt x="0" y="15114"/>
                </a:cubicBezTo>
                <a:lnTo>
                  <a:pt x="1333" y="8342"/>
                </a:lnTo>
                <a:lnTo>
                  <a:pt x="11427" y="5502"/>
                </a:lnTo>
                <a:cubicBezTo>
                  <a:pt x="31148" y="1908"/>
                  <a:pt x="51959" y="0"/>
                  <a:pt x="7349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72" name="Freeform 2444">
            <a:extLst>
              <a:ext uri="{FF2B5EF4-FFF2-40B4-BE49-F238E27FC236}">
                <a16:creationId xmlns:a16="http://schemas.microsoft.com/office/drawing/2014/main" id="{01B8D5B9-B52E-49F0-ADDC-BAA47CA3A353}"/>
              </a:ext>
            </a:extLst>
          </p:cNvPr>
          <p:cNvSpPr>
            <a:spLocks/>
          </p:cNvSpPr>
          <p:nvPr/>
        </p:nvSpPr>
        <p:spPr bwMode="auto">
          <a:xfrm>
            <a:off x="9051058" y="4998262"/>
            <a:ext cx="64234" cy="60455"/>
          </a:xfrm>
          <a:custGeom>
            <a:avLst/>
            <a:gdLst>
              <a:gd name="T0" fmla="*/ 23 w 28"/>
              <a:gd name="T1" fmla="*/ 21 h 27"/>
              <a:gd name="T2" fmla="*/ 6 w 28"/>
              <a:gd name="T3" fmla="*/ 23 h 27"/>
              <a:gd name="T4" fmla="*/ 4 w 28"/>
              <a:gd name="T5" fmla="*/ 6 h 27"/>
              <a:gd name="T6" fmla="*/ 21 w 28"/>
              <a:gd name="T7" fmla="*/ 4 h 27"/>
              <a:gd name="T8" fmla="*/ 23 w 28"/>
              <a:gd name="T9" fmla="*/ 2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7">
                <a:moveTo>
                  <a:pt x="23" y="21"/>
                </a:moveTo>
                <a:cubicBezTo>
                  <a:pt x="19" y="26"/>
                  <a:pt x="12" y="27"/>
                  <a:pt x="6" y="23"/>
                </a:cubicBezTo>
                <a:cubicBezTo>
                  <a:pt x="1" y="19"/>
                  <a:pt x="0" y="11"/>
                  <a:pt x="4" y="6"/>
                </a:cubicBezTo>
                <a:cubicBezTo>
                  <a:pt x="8" y="1"/>
                  <a:pt x="16" y="0"/>
                  <a:pt x="21" y="4"/>
                </a:cubicBezTo>
                <a:cubicBezTo>
                  <a:pt x="27" y="8"/>
                  <a:pt x="28" y="15"/>
                  <a:pt x="23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3" name="Freeform 2445">
            <a:extLst>
              <a:ext uri="{FF2B5EF4-FFF2-40B4-BE49-F238E27FC236}">
                <a16:creationId xmlns:a16="http://schemas.microsoft.com/office/drawing/2014/main" id="{5682E753-ADA1-4236-B30A-F108C99DA123}"/>
              </a:ext>
            </a:extLst>
          </p:cNvPr>
          <p:cNvSpPr>
            <a:spLocks/>
          </p:cNvSpPr>
          <p:nvPr/>
        </p:nvSpPr>
        <p:spPr bwMode="auto">
          <a:xfrm>
            <a:off x="9054835" y="5070051"/>
            <a:ext cx="26450" cy="26450"/>
          </a:xfrm>
          <a:custGeom>
            <a:avLst/>
            <a:gdLst>
              <a:gd name="T0" fmla="*/ 10 w 12"/>
              <a:gd name="T1" fmla="*/ 9 h 12"/>
              <a:gd name="T2" fmla="*/ 3 w 12"/>
              <a:gd name="T3" fmla="*/ 10 h 12"/>
              <a:gd name="T4" fmla="*/ 2 w 12"/>
              <a:gd name="T5" fmla="*/ 3 h 12"/>
              <a:gd name="T6" fmla="*/ 9 w 12"/>
              <a:gd name="T7" fmla="*/ 1 h 12"/>
              <a:gd name="T8" fmla="*/ 10 w 12"/>
              <a:gd name="T9" fmla="*/ 9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2">
                <a:moveTo>
                  <a:pt x="10" y="9"/>
                </a:moveTo>
                <a:cubicBezTo>
                  <a:pt x="8" y="12"/>
                  <a:pt x="5" y="12"/>
                  <a:pt x="3" y="10"/>
                </a:cubicBezTo>
                <a:cubicBezTo>
                  <a:pt x="0" y="8"/>
                  <a:pt x="0" y="5"/>
                  <a:pt x="2" y="3"/>
                </a:cubicBezTo>
                <a:cubicBezTo>
                  <a:pt x="3" y="0"/>
                  <a:pt x="7" y="0"/>
                  <a:pt x="9" y="1"/>
                </a:cubicBezTo>
                <a:cubicBezTo>
                  <a:pt x="12" y="3"/>
                  <a:pt x="12" y="7"/>
                  <a:pt x="1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4" name="Freeform 2440">
            <a:extLst>
              <a:ext uri="{FF2B5EF4-FFF2-40B4-BE49-F238E27FC236}">
                <a16:creationId xmlns:a16="http://schemas.microsoft.com/office/drawing/2014/main" id="{2CCDA420-1157-4AB4-AC9C-3F6357A0B9E0}"/>
              </a:ext>
            </a:extLst>
          </p:cNvPr>
          <p:cNvSpPr>
            <a:spLocks/>
          </p:cNvSpPr>
          <p:nvPr/>
        </p:nvSpPr>
        <p:spPr bwMode="auto">
          <a:xfrm>
            <a:off x="8296376" y="4918914"/>
            <a:ext cx="400513" cy="279604"/>
          </a:xfrm>
          <a:custGeom>
            <a:avLst/>
            <a:gdLst>
              <a:gd name="T0" fmla="*/ 86 w 172"/>
              <a:gd name="T1" fmla="*/ 0 h 121"/>
              <a:gd name="T2" fmla="*/ 0 w 172"/>
              <a:gd name="T3" fmla="*/ 61 h 121"/>
              <a:gd name="T4" fmla="*/ 86 w 172"/>
              <a:gd name="T5" fmla="*/ 121 h 121"/>
              <a:gd name="T6" fmla="*/ 172 w 172"/>
              <a:gd name="T7" fmla="*/ 61 h 121"/>
              <a:gd name="T8" fmla="*/ 86 w 172"/>
              <a:gd name="T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" h="121">
                <a:moveTo>
                  <a:pt x="86" y="0"/>
                </a:moveTo>
                <a:cubicBezTo>
                  <a:pt x="49" y="0"/>
                  <a:pt x="17" y="25"/>
                  <a:pt x="0" y="61"/>
                </a:cubicBezTo>
                <a:cubicBezTo>
                  <a:pt x="17" y="97"/>
                  <a:pt x="49" y="121"/>
                  <a:pt x="86" y="121"/>
                </a:cubicBezTo>
                <a:cubicBezTo>
                  <a:pt x="123" y="121"/>
                  <a:pt x="155" y="97"/>
                  <a:pt x="172" y="61"/>
                </a:cubicBezTo>
                <a:cubicBezTo>
                  <a:pt x="155" y="25"/>
                  <a:pt x="123" y="0"/>
                  <a:pt x="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5" name="Freeform 2441">
            <a:extLst>
              <a:ext uri="{FF2B5EF4-FFF2-40B4-BE49-F238E27FC236}">
                <a16:creationId xmlns:a16="http://schemas.microsoft.com/office/drawing/2014/main" id="{992FB336-2EA2-4458-A896-9ABCBEF3D9F6}"/>
              </a:ext>
            </a:extLst>
          </p:cNvPr>
          <p:cNvSpPr>
            <a:spLocks/>
          </p:cNvSpPr>
          <p:nvPr/>
        </p:nvSpPr>
        <p:spPr bwMode="auto">
          <a:xfrm>
            <a:off x="8296376" y="4983149"/>
            <a:ext cx="400513" cy="154917"/>
          </a:xfrm>
          <a:custGeom>
            <a:avLst/>
            <a:gdLst>
              <a:gd name="T0" fmla="*/ 86 w 172"/>
              <a:gd name="T1" fmla="*/ 0 h 66"/>
              <a:gd name="T2" fmla="*/ 0 w 172"/>
              <a:gd name="T3" fmla="*/ 33 h 66"/>
              <a:gd name="T4" fmla="*/ 86 w 172"/>
              <a:gd name="T5" fmla="*/ 66 h 66"/>
              <a:gd name="T6" fmla="*/ 172 w 172"/>
              <a:gd name="T7" fmla="*/ 33 h 66"/>
              <a:gd name="T8" fmla="*/ 86 w 172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" h="66">
                <a:moveTo>
                  <a:pt x="86" y="0"/>
                </a:moveTo>
                <a:cubicBezTo>
                  <a:pt x="49" y="0"/>
                  <a:pt x="17" y="13"/>
                  <a:pt x="0" y="33"/>
                </a:cubicBezTo>
                <a:cubicBezTo>
                  <a:pt x="17" y="53"/>
                  <a:pt x="49" y="66"/>
                  <a:pt x="86" y="66"/>
                </a:cubicBezTo>
                <a:cubicBezTo>
                  <a:pt x="123" y="66"/>
                  <a:pt x="155" y="53"/>
                  <a:pt x="172" y="33"/>
                </a:cubicBezTo>
                <a:cubicBezTo>
                  <a:pt x="155" y="13"/>
                  <a:pt x="123" y="0"/>
                  <a:pt x="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" name="자유형: 도형 275">
            <a:extLst>
              <a:ext uri="{FF2B5EF4-FFF2-40B4-BE49-F238E27FC236}">
                <a16:creationId xmlns:a16="http://schemas.microsoft.com/office/drawing/2014/main" id="{3B6B3D36-8EC0-4E8B-9158-98F15D502B7C}"/>
              </a:ext>
            </a:extLst>
          </p:cNvPr>
          <p:cNvSpPr>
            <a:spLocks/>
          </p:cNvSpPr>
          <p:nvPr/>
        </p:nvSpPr>
        <p:spPr bwMode="auto">
          <a:xfrm>
            <a:off x="8372353" y="4983149"/>
            <a:ext cx="248557" cy="139803"/>
          </a:xfrm>
          <a:custGeom>
            <a:avLst/>
            <a:gdLst>
              <a:gd name="connsiteX0" fmla="*/ 125988 w 248557"/>
              <a:gd name="connsiteY0" fmla="*/ 0 h 139803"/>
              <a:gd name="connsiteX1" fmla="*/ 243580 w 248557"/>
              <a:gd name="connsiteY1" fmla="*/ 21125 h 139803"/>
              <a:gd name="connsiteX2" fmla="*/ 248557 w 248557"/>
              <a:gd name="connsiteY2" fmla="*/ 23723 h 139803"/>
              <a:gd name="connsiteX3" fmla="*/ 240729 w 248557"/>
              <a:gd name="connsiteY3" fmla="*/ 62495 h 139803"/>
              <a:gd name="connsiteX4" fmla="*/ 124098 w 248557"/>
              <a:gd name="connsiteY4" fmla="*/ 139803 h 139803"/>
              <a:gd name="connsiteX5" fmla="*/ 7467 w 248557"/>
              <a:gd name="connsiteY5" fmla="*/ 62495 h 139803"/>
              <a:gd name="connsiteX6" fmla="*/ 0 w 248557"/>
              <a:gd name="connsiteY6" fmla="*/ 25508 h 139803"/>
              <a:gd name="connsiteX7" fmla="*/ 8395 w 248557"/>
              <a:gd name="connsiteY7" fmla="*/ 21125 h 139803"/>
              <a:gd name="connsiteX8" fmla="*/ 125988 w 248557"/>
              <a:gd name="connsiteY8" fmla="*/ 0 h 13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557" h="139803">
                <a:moveTo>
                  <a:pt x="125988" y="0"/>
                </a:moveTo>
                <a:cubicBezTo>
                  <a:pt x="169066" y="0"/>
                  <a:pt x="209233" y="7629"/>
                  <a:pt x="243580" y="21125"/>
                </a:cubicBezTo>
                <a:lnTo>
                  <a:pt x="248557" y="23723"/>
                </a:lnTo>
                <a:lnTo>
                  <a:pt x="240729" y="62495"/>
                </a:lnTo>
                <a:cubicBezTo>
                  <a:pt x="221513" y="107926"/>
                  <a:pt x="176528" y="139803"/>
                  <a:pt x="124098" y="139803"/>
                </a:cubicBezTo>
                <a:cubicBezTo>
                  <a:pt x="71668" y="139803"/>
                  <a:pt x="26683" y="107926"/>
                  <a:pt x="7467" y="62495"/>
                </a:cubicBezTo>
                <a:lnTo>
                  <a:pt x="0" y="25508"/>
                </a:lnTo>
                <a:lnTo>
                  <a:pt x="8395" y="21125"/>
                </a:lnTo>
                <a:cubicBezTo>
                  <a:pt x="42742" y="7629"/>
                  <a:pt x="82910" y="0"/>
                  <a:pt x="1259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7" name="자유형: 도형 276">
            <a:extLst>
              <a:ext uri="{FF2B5EF4-FFF2-40B4-BE49-F238E27FC236}">
                <a16:creationId xmlns:a16="http://schemas.microsoft.com/office/drawing/2014/main" id="{5D14885B-1123-4979-A028-D12DED859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42" y="4983149"/>
            <a:ext cx="147360" cy="90683"/>
          </a:xfrm>
          <a:custGeom>
            <a:avLst/>
            <a:gdLst>
              <a:gd name="connsiteX0" fmla="*/ 73498 w 147360"/>
              <a:gd name="connsiteY0" fmla="*/ 0 h 90683"/>
              <a:gd name="connsiteX1" fmla="*/ 135568 w 147360"/>
              <a:gd name="connsiteY1" fmla="*/ 5502 h 90683"/>
              <a:gd name="connsiteX2" fmla="*/ 146048 w 147360"/>
              <a:gd name="connsiteY2" fmla="*/ 8451 h 90683"/>
              <a:gd name="connsiteX3" fmla="*/ 147360 w 147360"/>
              <a:gd name="connsiteY3" fmla="*/ 15114 h 90683"/>
              <a:gd name="connsiteX4" fmla="*/ 73680 w 147360"/>
              <a:gd name="connsiteY4" fmla="*/ 90683 h 90683"/>
              <a:gd name="connsiteX5" fmla="*/ 0 w 147360"/>
              <a:gd name="connsiteY5" fmla="*/ 15114 h 90683"/>
              <a:gd name="connsiteX6" fmla="*/ 1333 w 147360"/>
              <a:gd name="connsiteY6" fmla="*/ 8342 h 90683"/>
              <a:gd name="connsiteX7" fmla="*/ 11427 w 147360"/>
              <a:gd name="connsiteY7" fmla="*/ 5502 h 90683"/>
              <a:gd name="connsiteX8" fmla="*/ 73498 w 147360"/>
              <a:gd name="connsiteY8" fmla="*/ 0 h 9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360" h="90683">
                <a:moveTo>
                  <a:pt x="73498" y="0"/>
                </a:moveTo>
                <a:cubicBezTo>
                  <a:pt x="95037" y="0"/>
                  <a:pt x="115848" y="1908"/>
                  <a:pt x="135568" y="5502"/>
                </a:cubicBezTo>
                <a:lnTo>
                  <a:pt x="146048" y="8451"/>
                </a:lnTo>
                <a:lnTo>
                  <a:pt x="147360" y="15114"/>
                </a:lnTo>
                <a:cubicBezTo>
                  <a:pt x="147360" y="56850"/>
                  <a:pt x="114372" y="90683"/>
                  <a:pt x="73680" y="90683"/>
                </a:cubicBezTo>
                <a:cubicBezTo>
                  <a:pt x="32988" y="90683"/>
                  <a:pt x="0" y="56850"/>
                  <a:pt x="0" y="15114"/>
                </a:cubicBezTo>
                <a:lnTo>
                  <a:pt x="1333" y="8342"/>
                </a:lnTo>
                <a:lnTo>
                  <a:pt x="11427" y="5502"/>
                </a:lnTo>
                <a:cubicBezTo>
                  <a:pt x="31148" y="1908"/>
                  <a:pt x="51959" y="0"/>
                  <a:pt x="7349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78" name="Freeform 2444">
            <a:extLst>
              <a:ext uri="{FF2B5EF4-FFF2-40B4-BE49-F238E27FC236}">
                <a16:creationId xmlns:a16="http://schemas.microsoft.com/office/drawing/2014/main" id="{DD5B312C-4E38-48DE-97DE-C5215E756FDC}"/>
              </a:ext>
            </a:extLst>
          </p:cNvPr>
          <p:cNvSpPr>
            <a:spLocks/>
          </p:cNvSpPr>
          <p:nvPr/>
        </p:nvSpPr>
        <p:spPr bwMode="auto">
          <a:xfrm>
            <a:off x="8538196" y="4998262"/>
            <a:ext cx="64234" cy="60455"/>
          </a:xfrm>
          <a:custGeom>
            <a:avLst/>
            <a:gdLst>
              <a:gd name="T0" fmla="*/ 23 w 28"/>
              <a:gd name="T1" fmla="*/ 21 h 27"/>
              <a:gd name="T2" fmla="*/ 6 w 28"/>
              <a:gd name="T3" fmla="*/ 23 h 27"/>
              <a:gd name="T4" fmla="*/ 4 w 28"/>
              <a:gd name="T5" fmla="*/ 6 h 27"/>
              <a:gd name="T6" fmla="*/ 21 w 28"/>
              <a:gd name="T7" fmla="*/ 4 h 27"/>
              <a:gd name="T8" fmla="*/ 23 w 28"/>
              <a:gd name="T9" fmla="*/ 2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7">
                <a:moveTo>
                  <a:pt x="23" y="21"/>
                </a:moveTo>
                <a:cubicBezTo>
                  <a:pt x="19" y="26"/>
                  <a:pt x="12" y="27"/>
                  <a:pt x="6" y="23"/>
                </a:cubicBezTo>
                <a:cubicBezTo>
                  <a:pt x="1" y="19"/>
                  <a:pt x="0" y="11"/>
                  <a:pt x="4" y="6"/>
                </a:cubicBezTo>
                <a:cubicBezTo>
                  <a:pt x="8" y="1"/>
                  <a:pt x="16" y="0"/>
                  <a:pt x="21" y="4"/>
                </a:cubicBezTo>
                <a:cubicBezTo>
                  <a:pt x="27" y="8"/>
                  <a:pt x="28" y="15"/>
                  <a:pt x="23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9" name="Freeform 2445">
            <a:extLst>
              <a:ext uri="{FF2B5EF4-FFF2-40B4-BE49-F238E27FC236}">
                <a16:creationId xmlns:a16="http://schemas.microsoft.com/office/drawing/2014/main" id="{AC081782-6497-4378-B631-9EE816531043}"/>
              </a:ext>
            </a:extLst>
          </p:cNvPr>
          <p:cNvSpPr>
            <a:spLocks/>
          </p:cNvSpPr>
          <p:nvPr/>
        </p:nvSpPr>
        <p:spPr bwMode="auto">
          <a:xfrm>
            <a:off x="8541973" y="5070051"/>
            <a:ext cx="26450" cy="26450"/>
          </a:xfrm>
          <a:custGeom>
            <a:avLst/>
            <a:gdLst>
              <a:gd name="T0" fmla="*/ 10 w 12"/>
              <a:gd name="T1" fmla="*/ 9 h 12"/>
              <a:gd name="T2" fmla="*/ 3 w 12"/>
              <a:gd name="T3" fmla="*/ 10 h 12"/>
              <a:gd name="T4" fmla="*/ 2 w 12"/>
              <a:gd name="T5" fmla="*/ 3 h 12"/>
              <a:gd name="T6" fmla="*/ 9 w 12"/>
              <a:gd name="T7" fmla="*/ 1 h 12"/>
              <a:gd name="T8" fmla="*/ 10 w 12"/>
              <a:gd name="T9" fmla="*/ 9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2">
                <a:moveTo>
                  <a:pt x="10" y="9"/>
                </a:moveTo>
                <a:cubicBezTo>
                  <a:pt x="8" y="12"/>
                  <a:pt x="5" y="12"/>
                  <a:pt x="3" y="10"/>
                </a:cubicBezTo>
                <a:cubicBezTo>
                  <a:pt x="0" y="8"/>
                  <a:pt x="0" y="5"/>
                  <a:pt x="2" y="3"/>
                </a:cubicBezTo>
                <a:cubicBezTo>
                  <a:pt x="3" y="0"/>
                  <a:pt x="7" y="0"/>
                  <a:pt x="9" y="1"/>
                </a:cubicBezTo>
                <a:cubicBezTo>
                  <a:pt x="12" y="3"/>
                  <a:pt x="12" y="7"/>
                  <a:pt x="1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0" name="자유형: 도형 279">
            <a:extLst>
              <a:ext uri="{FF2B5EF4-FFF2-40B4-BE49-F238E27FC236}">
                <a16:creationId xmlns:a16="http://schemas.microsoft.com/office/drawing/2014/main" id="{E0814FA8-EFE4-40E2-8F4B-A8D6B18F7A03}"/>
              </a:ext>
            </a:extLst>
          </p:cNvPr>
          <p:cNvSpPr>
            <a:spLocks/>
          </p:cNvSpPr>
          <p:nvPr/>
        </p:nvSpPr>
        <p:spPr bwMode="auto">
          <a:xfrm>
            <a:off x="7361297" y="2997183"/>
            <a:ext cx="1058610" cy="1054987"/>
          </a:xfrm>
          <a:custGeom>
            <a:avLst/>
            <a:gdLst>
              <a:gd name="connsiteX0" fmla="*/ 509668 w 1058610"/>
              <a:gd name="connsiteY0" fmla="*/ 136867 h 1054987"/>
              <a:gd name="connsiteX1" fmla="*/ 236925 w 1058610"/>
              <a:gd name="connsiteY1" fmla="*/ 262658 h 1054987"/>
              <a:gd name="connsiteX2" fmla="*/ 134355 w 1058610"/>
              <a:gd name="connsiteY2" fmla="*/ 546855 h 1054987"/>
              <a:gd name="connsiteX3" fmla="*/ 451389 w 1058610"/>
              <a:gd name="connsiteY3" fmla="*/ 914912 h 1054987"/>
              <a:gd name="connsiteX4" fmla="*/ 544635 w 1058610"/>
              <a:gd name="connsiteY4" fmla="*/ 921901 h 1054987"/>
              <a:gd name="connsiteX5" fmla="*/ 817378 w 1058610"/>
              <a:gd name="connsiteY5" fmla="*/ 793779 h 1054987"/>
              <a:gd name="connsiteX6" fmla="*/ 922279 w 1058610"/>
              <a:gd name="connsiteY6" fmla="*/ 511913 h 1054987"/>
              <a:gd name="connsiteX7" fmla="*/ 605244 w 1058610"/>
              <a:gd name="connsiteY7" fmla="*/ 143855 h 1054987"/>
              <a:gd name="connsiteX8" fmla="*/ 509668 w 1058610"/>
              <a:gd name="connsiteY8" fmla="*/ 136867 h 1054987"/>
              <a:gd name="connsiteX9" fmla="*/ 506186 w 1058610"/>
              <a:gd name="connsiteY9" fmla="*/ 839 h 1054987"/>
              <a:gd name="connsiteX10" fmla="*/ 631985 w 1058610"/>
              <a:gd name="connsiteY10" fmla="*/ 10140 h 1054987"/>
              <a:gd name="connsiteX11" fmla="*/ 1058306 w 1058610"/>
              <a:gd name="connsiteY11" fmla="*/ 503080 h 1054987"/>
              <a:gd name="connsiteX12" fmla="*/ 918529 w 1058610"/>
              <a:gd name="connsiteY12" fmla="*/ 884410 h 1054987"/>
              <a:gd name="connsiteX13" fmla="*/ 552778 w 1058610"/>
              <a:gd name="connsiteY13" fmla="*/ 1054149 h 1054987"/>
              <a:gd name="connsiteX14" fmla="*/ 426979 w 1058610"/>
              <a:gd name="connsiteY14" fmla="*/ 1044848 h 1054987"/>
              <a:gd name="connsiteX15" fmla="*/ 658 w 1058610"/>
              <a:gd name="connsiteY15" fmla="*/ 549583 h 1054987"/>
              <a:gd name="connsiteX16" fmla="*/ 138106 w 1058610"/>
              <a:gd name="connsiteY16" fmla="*/ 170578 h 1054987"/>
              <a:gd name="connsiteX17" fmla="*/ 506186 w 1058610"/>
              <a:gd name="connsiteY17" fmla="*/ 839 h 105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58610" h="1054987">
                <a:moveTo>
                  <a:pt x="509668" y="136867"/>
                </a:moveTo>
                <a:cubicBezTo>
                  <a:pt x="404766" y="141526"/>
                  <a:pt x="309190" y="185786"/>
                  <a:pt x="236925" y="262658"/>
                </a:cubicBezTo>
                <a:cubicBezTo>
                  <a:pt x="166990" y="341861"/>
                  <a:pt x="129692" y="442028"/>
                  <a:pt x="134355" y="546855"/>
                </a:cubicBezTo>
                <a:cubicBezTo>
                  <a:pt x="143679" y="728554"/>
                  <a:pt x="271892" y="879970"/>
                  <a:pt x="451389" y="914912"/>
                </a:cubicBezTo>
                <a:cubicBezTo>
                  <a:pt x="481694" y="921901"/>
                  <a:pt x="514330" y="924230"/>
                  <a:pt x="544635" y="921901"/>
                </a:cubicBezTo>
                <a:cubicBezTo>
                  <a:pt x="649536" y="917242"/>
                  <a:pt x="747444" y="872982"/>
                  <a:pt x="817378" y="793779"/>
                </a:cubicBezTo>
                <a:cubicBezTo>
                  <a:pt x="889643" y="716907"/>
                  <a:pt x="926941" y="616739"/>
                  <a:pt x="922279" y="511913"/>
                </a:cubicBezTo>
                <a:cubicBezTo>
                  <a:pt x="912954" y="330213"/>
                  <a:pt x="782411" y="178797"/>
                  <a:pt x="605244" y="143855"/>
                </a:cubicBezTo>
                <a:cubicBezTo>
                  <a:pt x="574939" y="136867"/>
                  <a:pt x="542304" y="134537"/>
                  <a:pt x="509668" y="136867"/>
                </a:cubicBezTo>
                <a:close/>
                <a:moveTo>
                  <a:pt x="506186" y="839"/>
                </a:moveTo>
                <a:cubicBezTo>
                  <a:pt x="548119" y="-1486"/>
                  <a:pt x="590052" y="839"/>
                  <a:pt x="631985" y="10140"/>
                </a:cubicBezTo>
                <a:cubicBezTo>
                  <a:pt x="871936" y="56644"/>
                  <a:pt x="1046658" y="258935"/>
                  <a:pt x="1058306" y="503080"/>
                </a:cubicBezTo>
                <a:cubicBezTo>
                  <a:pt x="1062965" y="644916"/>
                  <a:pt x="1014043" y="779777"/>
                  <a:pt x="918529" y="884410"/>
                </a:cubicBezTo>
                <a:cubicBezTo>
                  <a:pt x="823014" y="986719"/>
                  <a:pt x="692555" y="1047173"/>
                  <a:pt x="552778" y="1054149"/>
                </a:cubicBezTo>
                <a:cubicBezTo>
                  <a:pt x="510845" y="1056474"/>
                  <a:pt x="466582" y="1054149"/>
                  <a:pt x="426979" y="1044848"/>
                </a:cubicBezTo>
                <a:cubicBezTo>
                  <a:pt x="187028" y="998344"/>
                  <a:pt x="12306" y="793728"/>
                  <a:pt x="658" y="549583"/>
                </a:cubicBezTo>
                <a:cubicBezTo>
                  <a:pt x="-6331" y="410072"/>
                  <a:pt x="42591" y="275211"/>
                  <a:pt x="138106" y="170578"/>
                </a:cubicBezTo>
                <a:cubicBezTo>
                  <a:pt x="233620" y="65945"/>
                  <a:pt x="364079" y="5490"/>
                  <a:pt x="506186" y="8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81" name="Freeform 2389">
            <a:extLst>
              <a:ext uri="{FF2B5EF4-FFF2-40B4-BE49-F238E27FC236}">
                <a16:creationId xmlns:a16="http://schemas.microsoft.com/office/drawing/2014/main" id="{7DE43259-9AAF-4461-996D-6E78E3C2A0BF}"/>
              </a:ext>
            </a:extLst>
          </p:cNvPr>
          <p:cNvSpPr>
            <a:spLocks/>
          </p:cNvSpPr>
          <p:nvPr/>
        </p:nvSpPr>
        <p:spPr bwMode="auto">
          <a:xfrm>
            <a:off x="7003150" y="4121667"/>
            <a:ext cx="151137" cy="166251"/>
          </a:xfrm>
          <a:custGeom>
            <a:avLst/>
            <a:gdLst>
              <a:gd name="T0" fmla="*/ 50 w 65"/>
              <a:gd name="T1" fmla="*/ 8 h 71"/>
              <a:gd name="T2" fmla="*/ 15 w 65"/>
              <a:gd name="T3" fmla="*/ 17 h 71"/>
              <a:gd name="T4" fmla="*/ 8 w 65"/>
              <a:gd name="T5" fmla="*/ 28 h 71"/>
              <a:gd name="T6" fmla="*/ 14 w 65"/>
              <a:gd name="T7" fmla="*/ 64 h 71"/>
              <a:gd name="T8" fmla="*/ 50 w 65"/>
              <a:gd name="T9" fmla="*/ 55 h 71"/>
              <a:gd name="T10" fmla="*/ 57 w 65"/>
              <a:gd name="T11" fmla="*/ 44 h 71"/>
              <a:gd name="T12" fmla="*/ 50 w 65"/>
              <a:gd name="T13" fmla="*/ 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" h="71">
                <a:moveTo>
                  <a:pt x="50" y="8"/>
                </a:moveTo>
                <a:cubicBezTo>
                  <a:pt x="39" y="0"/>
                  <a:pt x="23" y="5"/>
                  <a:pt x="15" y="17"/>
                </a:cubicBezTo>
                <a:cubicBezTo>
                  <a:pt x="8" y="28"/>
                  <a:pt x="8" y="28"/>
                  <a:pt x="8" y="28"/>
                </a:cubicBezTo>
                <a:cubicBezTo>
                  <a:pt x="0" y="41"/>
                  <a:pt x="3" y="57"/>
                  <a:pt x="14" y="64"/>
                </a:cubicBezTo>
                <a:cubicBezTo>
                  <a:pt x="26" y="71"/>
                  <a:pt x="42" y="67"/>
                  <a:pt x="50" y="55"/>
                </a:cubicBezTo>
                <a:cubicBezTo>
                  <a:pt x="57" y="44"/>
                  <a:pt x="57" y="44"/>
                  <a:pt x="57" y="44"/>
                </a:cubicBezTo>
                <a:cubicBezTo>
                  <a:pt x="65" y="31"/>
                  <a:pt x="62" y="15"/>
                  <a:pt x="50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2" name="Freeform 2390">
            <a:extLst>
              <a:ext uri="{FF2B5EF4-FFF2-40B4-BE49-F238E27FC236}">
                <a16:creationId xmlns:a16="http://schemas.microsoft.com/office/drawing/2014/main" id="{BC203F64-AAD2-4EEF-BE15-FEB029F67104}"/>
              </a:ext>
            </a:extLst>
          </p:cNvPr>
          <p:cNvSpPr>
            <a:spLocks/>
          </p:cNvSpPr>
          <p:nvPr/>
        </p:nvSpPr>
        <p:spPr bwMode="auto">
          <a:xfrm>
            <a:off x="6889797" y="4212349"/>
            <a:ext cx="143580" cy="170030"/>
          </a:xfrm>
          <a:custGeom>
            <a:avLst/>
            <a:gdLst>
              <a:gd name="T0" fmla="*/ 44 w 62"/>
              <a:gd name="T1" fmla="*/ 6 h 73"/>
              <a:gd name="T2" fmla="*/ 11 w 62"/>
              <a:gd name="T3" fmla="*/ 21 h 73"/>
              <a:gd name="T4" fmla="*/ 6 w 62"/>
              <a:gd name="T5" fmla="*/ 33 h 73"/>
              <a:gd name="T6" fmla="*/ 18 w 62"/>
              <a:gd name="T7" fmla="*/ 68 h 73"/>
              <a:gd name="T8" fmla="*/ 51 w 62"/>
              <a:gd name="T9" fmla="*/ 52 h 73"/>
              <a:gd name="T10" fmla="*/ 56 w 62"/>
              <a:gd name="T11" fmla="*/ 40 h 73"/>
              <a:gd name="T12" fmla="*/ 44 w 62"/>
              <a:gd name="T13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73">
                <a:moveTo>
                  <a:pt x="44" y="6"/>
                </a:moveTo>
                <a:cubicBezTo>
                  <a:pt x="31" y="0"/>
                  <a:pt x="16" y="7"/>
                  <a:pt x="11" y="21"/>
                </a:cubicBezTo>
                <a:cubicBezTo>
                  <a:pt x="6" y="33"/>
                  <a:pt x="6" y="33"/>
                  <a:pt x="6" y="33"/>
                </a:cubicBezTo>
                <a:cubicBezTo>
                  <a:pt x="0" y="47"/>
                  <a:pt x="6" y="62"/>
                  <a:pt x="18" y="68"/>
                </a:cubicBezTo>
                <a:cubicBezTo>
                  <a:pt x="31" y="73"/>
                  <a:pt x="45" y="66"/>
                  <a:pt x="51" y="52"/>
                </a:cubicBezTo>
                <a:cubicBezTo>
                  <a:pt x="56" y="40"/>
                  <a:pt x="56" y="40"/>
                  <a:pt x="56" y="40"/>
                </a:cubicBezTo>
                <a:cubicBezTo>
                  <a:pt x="62" y="26"/>
                  <a:pt x="56" y="11"/>
                  <a:pt x="4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3" name="Freeform 2391">
            <a:extLst>
              <a:ext uri="{FF2B5EF4-FFF2-40B4-BE49-F238E27FC236}">
                <a16:creationId xmlns:a16="http://schemas.microsoft.com/office/drawing/2014/main" id="{4AD7CCCD-AD72-4000-93E0-A5B24E204A0A}"/>
              </a:ext>
            </a:extLst>
          </p:cNvPr>
          <p:cNvSpPr>
            <a:spLocks/>
          </p:cNvSpPr>
          <p:nvPr/>
        </p:nvSpPr>
        <p:spPr bwMode="auto">
          <a:xfrm>
            <a:off x="6802894" y="4329480"/>
            <a:ext cx="143580" cy="170030"/>
          </a:xfrm>
          <a:custGeom>
            <a:avLst/>
            <a:gdLst>
              <a:gd name="T0" fmla="*/ 44 w 62"/>
              <a:gd name="T1" fmla="*/ 6 h 73"/>
              <a:gd name="T2" fmla="*/ 11 w 62"/>
              <a:gd name="T3" fmla="*/ 21 h 73"/>
              <a:gd name="T4" fmla="*/ 6 w 62"/>
              <a:gd name="T5" fmla="*/ 33 h 73"/>
              <a:gd name="T6" fmla="*/ 18 w 62"/>
              <a:gd name="T7" fmla="*/ 68 h 73"/>
              <a:gd name="T8" fmla="*/ 51 w 62"/>
              <a:gd name="T9" fmla="*/ 52 h 73"/>
              <a:gd name="T10" fmla="*/ 56 w 62"/>
              <a:gd name="T11" fmla="*/ 40 h 73"/>
              <a:gd name="T12" fmla="*/ 44 w 62"/>
              <a:gd name="T13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73">
                <a:moveTo>
                  <a:pt x="44" y="6"/>
                </a:moveTo>
                <a:cubicBezTo>
                  <a:pt x="31" y="0"/>
                  <a:pt x="17" y="7"/>
                  <a:pt x="11" y="21"/>
                </a:cubicBezTo>
                <a:cubicBezTo>
                  <a:pt x="6" y="33"/>
                  <a:pt x="6" y="33"/>
                  <a:pt x="6" y="33"/>
                </a:cubicBezTo>
                <a:cubicBezTo>
                  <a:pt x="0" y="47"/>
                  <a:pt x="6" y="62"/>
                  <a:pt x="18" y="68"/>
                </a:cubicBezTo>
                <a:cubicBezTo>
                  <a:pt x="31" y="73"/>
                  <a:pt x="46" y="66"/>
                  <a:pt x="51" y="52"/>
                </a:cubicBezTo>
                <a:cubicBezTo>
                  <a:pt x="56" y="40"/>
                  <a:pt x="56" y="40"/>
                  <a:pt x="56" y="40"/>
                </a:cubicBezTo>
                <a:cubicBezTo>
                  <a:pt x="62" y="26"/>
                  <a:pt x="56" y="11"/>
                  <a:pt x="4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4" name="Freeform 2394">
            <a:extLst>
              <a:ext uri="{FF2B5EF4-FFF2-40B4-BE49-F238E27FC236}">
                <a16:creationId xmlns:a16="http://schemas.microsoft.com/office/drawing/2014/main" id="{CFB6847F-285E-493E-8120-ADF47745A423}"/>
              </a:ext>
            </a:extLst>
          </p:cNvPr>
          <p:cNvSpPr>
            <a:spLocks/>
          </p:cNvSpPr>
          <p:nvPr/>
        </p:nvSpPr>
        <p:spPr bwMode="auto">
          <a:xfrm>
            <a:off x="7029600" y="4121667"/>
            <a:ext cx="268270" cy="336281"/>
          </a:xfrm>
          <a:custGeom>
            <a:avLst/>
            <a:gdLst>
              <a:gd name="T0" fmla="*/ 14 w 115"/>
              <a:gd name="T1" fmla="*/ 8 h 144"/>
              <a:gd name="T2" fmla="*/ 8 w 115"/>
              <a:gd name="T3" fmla="*/ 42 h 144"/>
              <a:gd name="T4" fmla="*/ 67 w 115"/>
              <a:gd name="T5" fmla="*/ 129 h 144"/>
              <a:gd name="T6" fmla="*/ 101 w 115"/>
              <a:gd name="T7" fmla="*/ 136 h 144"/>
              <a:gd name="T8" fmla="*/ 108 w 115"/>
              <a:gd name="T9" fmla="*/ 102 h 144"/>
              <a:gd name="T10" fmla="*/ 49 w 115"/>
              <a:gd name="T11" fmla="*/ 14 h 144"/>
              <a:gd name="T12" fmla="*/ 14 w 115"/>
              <a:gd name="T13" fmla="*/ 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44">
                <a:moveTo>
                  <a:pt x="14" y="8"/>
                </a:moveTo>
                <a:cubicBezTo>
                  <a:pt x="3" y="15"/>
                  <a:pt x="0" y="30"/>
                  <a:pt x="8" y="42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75" y="141"/>
                  <a:pt x="90" y="144"/>
                  <a:pt x="101" y="136"/>
                </a:cubicBezTo>
                <a:cubicBezTo>
                  <a:pt x="112" y="128"/>
                  <a:pt x="115" y="113"/>
                  <a:pt x="108" y="102"/>
                </a:cubicBezTo>
                <a:cubicBezTo>
                  <a:pt x="49" y="14"/>
                  <a:pt x="49" y="14"/>
                  <a:pt x="49" y="14"/>
                </a:cubicBezTo>
                <a:cubicBezTo>
                  <a:pt x="41" y="3"/>
                  <a:pt x="26" y="0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5" name="Freeform 2401">
            <a:extLst>
              <a:ext uri="{FF2B5EF4-FFF2-40B4-BE49-F238E27FC236}">
                <a16:creationId xmlns:a16="http://schemas.microsoft.com/office/drawing/2014/main" id="{65D02A52-143A-4556-960F-0DB55A803280}"/>
              </a:ext>
            </a:extLst>
          </p:cNvPr>
          <p:cNvSpPr>
            <a:spLocks/>
          </p:cNvSpPr>
          <p:nvPr/>
        </p:nvSpPr>
        <p:spPr bwMode="auto">
          <a:xfrm>
            <a:off x="7490568" y="3131719"/>
            <a:ext cx="797249" cy="789693"/>
          </a:xfrm>
          <a:custGeom>
            <a:avLst/>
            <a:gdLst>
              <a:gd name="T0" fmla="*/ 295 w 342"/>
              <a:gd name="T1" fmla="*/ 283 h 339"/>
              <a:gd name="T2" fmla="*/ 178 w 342"/>
              <a:gd name="T3" fmla="*/ 338 h 339"/>
              <a:gd name="T4" fmla="*/ 138 w 342"/>
              <a:gd name="T5" fmla="*/ 335 h 339"/>
              <a:gd name="T6" fmla="*/ 2 w 342"/>
              <a:gd name="T7" fmla="*/ 177 h 339"/>
              <a:gd name="T8" fmla="*/ 46 w 342"/>
              <a:gd name="T9" fmla="*/ 55 h 339"/>
              <a:gd name="T10" fmla="*/ 163 w 342"/>
              <a:gd name="T11" fmla="*/ 1 h 339"/>
              <a:gd name="T12" fmla="*/ 204 w 342"/>
              <a:gd name="T13" fmla="*/ 4 h 339"/>
              <a:gd name="T14" fmla="*/ 340 w 342"/>
              <a:gd name="T15" fmla="*/ 162 h 339"/>
              <a:gd name="T16" fmla="*/ 295 w 342"/>
              <a:gd name="T17" fmla="*/ 283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2" h="339">
                <a:moveTo>
                  <a:pt x="295" y="283"/>
                </a:moveTo>
                <a:cubicBezTo>
                  <a:pt x="265" y="317"/>
                  <a:pt x="223" y="336"/>
                  <a:pt x="178" y="338"/>
                </a:cubicBezTo>
                <a:cubicBezTo>
                  <a:pt x="165" y="339"/>
                  <a:pt x="151" y="338"/>
                  <a:pt x="138" y="335"/>
                </a:cubicBezTo>
                <a:cubicBezTo>
                  <a:pt x="61" y="320"/>
                  <a:pt x="6" y="255"/>
                  <a:pt x="2" y="177"/>
                </a:cubicBezTo>
                <a:cubicBezTo>
                  <a:pt x="0" y="132"/>
                  <a:pt x="16" y="89"/>
                  <a:pt x="46" y="55"/>
                </a:cubicBezTo>
                <a:cubicBezTo>
                  <a:pt x="77" y="22"/>
                  <a:pt x="118" y="3"/>
                  <a:pt x="163" y="1"/>
                </a:cubicBezTo>
                <a:cubicBezTo>
                  <a:pt x="177" y="0"/>
                  <a:pt x="191" y="1"/>
                  <a:pt x="204" y="4"/>
                </a:cubicBezTo>
                <a:cubicBezTo>
                  <a:pt x="280" y="19"/>
                  <a:pt x="336" y="84"/>
                  <a:pt x="340" y="162"/>
                </a:cubicBezTo>
                <a:cubicBezTo>
                  <a:pt x="342" y="207"/>
                  <a:pt x="326" y="250"/>
                  <a:pt x="295" y="283"/>
                </a:cubicBezTo>
              </a:path>
            </a:pathLst>
          </a:custGeom>
          <a:gradFill>
            <a:gsLst>
              <a:gs pos="100000">
                <a:schemeClr val="bg2">
                  <a:alpha val="95000"/>
                </a:schemeClr>
              </a:gs>
              <a:gs pos="13000">
                <a:schemeClr val="accent3">
                  <a:alpha val="5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86" name="Freeform 2402">
            <a:extLst>
              <a:ext uri="{FF2B5EF4-FFF2-40B4-BE49-F238E27FC236}">
                <a16:creationId xmlns:a16="http://schemas.microsoft.com/office/drawing/2014/main" id="{3BFD6BB8-C6BC-49B3-A2D3-2B50409E9554}"/>
              </a:ext>
            </a:extLst>
          </p:cNvPr>
          <p:cNvSpPr>
            <a:spLocks/>
          </p:cNvSpPr>
          <p:nvPr/>
        </p:nvSpPr>
        <p:spPr bwMode="auto">
          <a:xfrm>
            <a:off x="6784001" y="3792943"/>
            <a:ext cx="869038" cy="933273"/>
          </a:xfrm>
          <a:custGeom>
            <a:avLst/>
            <a:gdLst>
              <a:gd name="T0" fmla="*/ 27 w 374"/>
              <a:gd name="T1" fmla="*/ 399 h 401"/>
              <a:gd name="T2" fmla="*/ 13 w 374"/>
              <a:gd name="T3" fmla="*/ 392 h 401"/>
              <a:gd name="T4" fmla="*/ 11 w 374"/>
              <a:gd name="T5" fmla="*/ 351 h 401"/>
              <a:gd name="T6" fmla="*/ 320 w 374"/>
              <a:gd name="T7" fmla="*/ 13 h 401"/>
              <a:gd name="T8" fmla="*/ 361 w 374"/>
              <a:gd name="T9" fmla="*/ 11 h 401"/>
              <a:gd name="T10" fmla="*/ 363 w 374"/>
              <a:gd name="T11" fmla="*/ 52 h 401"/>
              <a:gd name="T12" fmla="*/ 54 w 374"/>
              <a:gd name="T13" fmla="*/ 390 h 401"/>
              <a:gd name="T14" fmla="*/ 27 w 374"/>
              <a:gd name="T15" fmla="*/ 399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4" h="401">
                <a:moveTo>
                  <a:pt x="27" y="399"/>
                </a:moveTo>
                <a:cubicBezTo>
                  <a:pt x="21" y="398"/>
                  <a:pt x="17" y="395"/>
                  <a:pt x="13" y="392"/>
                </a:cubicBezTo>
                <a:cubicBezTo>
                  <a:pt x="1" y="381"/>
                  <a:pt x="0" y="362"/>
                  <a:pt x="11" y="351"/>
                </a:cubicBezTo>
                <a:cubicBezTo>
                  <a:pt x="320" y="13"/>
                  <a:pt x="320" y="13"/>
                  <a:pt x="320" y="13"/>
                </a:cubicBezTo>
                <a:cubicBezTo>
                  <a:pt x="331" y="1"/>
                  <a:pt x="349" y="0"/>
                  <a:pt x="361" y="11"/>
                </a:cubicBezTo>
                <a:cubicBezTo>
                  <a:pt x="373" y="22"/>
                  <a:pt x="374" y="40"/>
                  <a:pt x="363" y="52"/>
                </a:cubicBezTo>
                <a:cubicBezTo>
                  <a:pt x="54" y="390"/>
                  <a:pt x="54" y="390"/>
                  <a:pt x="54" y="390"/>
                </a:cubicBezTo>
                <a:cubicBezTo>
                  <a:pt x="47" y="398"/>
                  <a:pt x="36" y="401"/>
                  <a:pt x="27" y="39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7" name="Freeform 2403">
            <a:extLst>
              <a:ext uri="{FF2B5EF4-FFF2-40B4-BE49-F238E27FC236}">
                <a16:creationId xmlns:a16="http://schemas.microsoft.com/office/drawing/2014/main" id="{634D0777-622C-423D-BBFD-35305DA93F95}"/>
              </a:ext>
            </a:extLst>
          </p:cNvPr>
          <p:cNvSpPr>
            <a:spLocks/>
          </p:cNvSpPr>
          <p:nvPr/>
        </p:nvSpPr>
        <p:spPr bwMode="auto">
          <a:xfrm>
            <a:off x="6708432" y="3925189"/>
            <a:ext cx="827477" cy="869038"/>
          </a:xfrm>
          <a:custGeom>
            <a:avLst/>
            <a:gdLst>
              <a:gd name="T0" fmla="*/ 53 w 356"/>
              <a:gd name="T1" fmla="*/ 370 h 374"/>
              <a:gd name="T2" fmla="*/ 25 w 356"/>
              <a:gd name="T3" fmla="*/ 356 h 374"/>
              <a:gd name="T4" fmla="*/ 21 w 356"/>
              <a:gd name="T5" fmla="*/ 274 h 374"/>
              <a:gd name="T6" fmla="*/ 249 w 356"/>
              <a:gd name="T7" fmla="*/ 26 h 374"/>
              <a:gd name="T8" fmla="*/ 331 w 356"/>
              <a:gd name="T9" fmla="*/ 22 h 374"/>
              <a:gd name="T10" fmla="*/ 334 w 356"/>
              <a:gd name="T11" fmla="*/ 104 h 374"/>
              <a:gd name="T12" fmla="*/ 107 w 356"/>
              <a:gd name="T13" fmla="*/ 352 h 374"/>
              <a:gd name="T14" fmla="*/ 53 w 356"/>
              <a:gd name="T15" fmla="*/ 37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6" h="374">
                <a:moveTo>
                  <a:pt x="53" y="370"/>
                </a:moveTo>
                <a:cubicBezTo>
                  <a:pt x="43" y="368"/>
                  <a:pt x="33" y="363"/>
                  <a:pt x="25" y="356"/>
                </a:cubicBezTo>
                <a:cubicBezTo>
                  <a:pt x="1" y="334"/>
                  <a:pt x="0" y="298"/>
                  <a:pt x="21" y="274"/>
                </a:cubicBezTo>
                <a:cubicBezTo>
                  <a:pt x="249" y="26"/>
                  <a:pt x="249" y="26"/>
                  <a:pt x="249" y="26"/>
                </a:cubicBezTo>
                <a:cubicBezTo>
                  <a:pt x="270" y="2"/>
                  <a:pt x="307" y="0"/>
                  <a:pt x="331" y="22"/>
                </a:cubicBezTo>
                <a:cubicBezTo>
                  <a:pt x="354" y="44"/>
                  <a:pt x="356" y="80"/>
                  <a:pt x="334" y="104"/>
                </a:cubicBezTo>
                <a:cubicBezTo>
                  <a:pt x="107" y="352"/>
                  <a:pt x="107" y="352"/>
                  <a:pt x="107" y="352"/>
                </a:cubicBezTo>
                <a:cubicBezTo>
                  <a:pt x="93" y="368"/>
                  <a:pt x="72" y="374"/>
                  <a:pt x="53" y="3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8" name="Freeform 2404">
            <a:extLst>
              <a:ext uri="{FF2B5EF4-FFF2-40B4-BE49-F238E27FC236}">
                <a16:creationId xmlns:a16="http://schemas.microsoft.com/office/drawing/2014/main" id="{EC41CFA8-D6A8-483E-B90B-69A9437E24B2}"/>
              </a:ext>
            </a:extLst>
          </p:cNvPr>
          <p:cNvSpPr>
            <a:spLocks/>
          </p:cNvSpPr>
          <p:nvPr/>
        </p:nvSpPr>
        <p:spPr bwMode="auto">
          <a:xfrm>
            <a:off x="6772667" y="3139276"/>
            <a:ext cx="1651174" cy="1654951"/>
          </a:xfrm>
          <a:custGeom>
            <a:avLst/>
            <a:gdLst>
              <a:gd name="T0" fmla="*/ 708 w 710"/>
              <a:gd name="T1" fmla="*/ 155 h 711"/>
              <a:gd name="T2" fmla="*/ 636 w 710"/>
              <a:gd name="T3" fmla="*/ 0 h 711"/>
              <a:gd name="T4" fmla="*/ 625 w 710"/>
              <a:gd name="T5" fmla="*/ 11 h 711"/>
              <a:gd name="T6" fmla="*/ 597 w 710"/>
              <a:gd name="T7" fmla="*/ 42 h 711"/>
              <a:gd name="T8" fmla="*/ 650 w 710"/>
              <a:gd name="T9" fmla="*/ 158 h 711"/>
              <a:gd name="T10" fmla="*/ 605 w 710"/>
              <a:gd name="T11" fmla="*/ 279 h 711"/>
              <a:gd name="T12" fmla="*/ 488 w 710"/>
              <a:gd name="T13" fmla="*/ 334 h 711"/>
              <a:gd name="T14" fmla="*/ 448 w 710"/>
              <a:gd name="T15" fmla="*/ 331 h 711"/>
              <a:gd name="T16" fmla="*/ 368 w 710"/>
              <a:gd name="T17" fmla="*/ 292 h 711"/>
              <a:gd name="T18" fmla="*/ 0 w 710"/>
              <a:gd name="T19" fmla="*/ 694 h 711"/>
              <a:gd name="T20" fmla="*/ 26 w 710"/>
              <a:gd name="T21" fmla="*/ 707 h 711"/>
              <a:gd name="T22" fmla="*/ 80 w 710"/>
              <a:gd name="T23" fmla="*/ 689 h 711"/>
              <a:gd name="T24" fmla="*/ 307 w 710"/>
              <a:gd name="T25" fmla="*/ 441 h 711"/>
              <a:gd name="T26" fmla="*/ 320 w 710"/>
              <a:gd name="T27" fmla="*/ 384 h 711"/>
              <a:gd name="T28" fmla="*/ 350 w 710"/>
              <a:gd name="T29" fmla="*/ 351 h 711"/>
              <a:gd name="T30" fmla="*/ 437 w 710"/>
              <a:gd name="T31" fmla="*/ 388 h 711"/>
              <a:gd name="T32" fmla="*/ 491 w 710"/>
              <a:gd name="T33" fmla="*/ 392 h 711"/>
              <a:gd name="T34" fmla="*/ 648 w 710"/>
              <a:gd name="T35" fmla="*/ 319 h 711"/>
              <a:gd name="T36" fmla="*/ 708 w 710"/>
              <a:gd name="T37" fmla="*/ 155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10" h="711">
                <a:moveTo>
                  <a:pt x="708" y="155"/>
                </a:moveTo>
                <a:cubicBezTo>
                  <a:pt x="705" y="94"/>
                  <a:pt x="678" y="39"/>
                  <a:pt x="636" y="0"/>
                </a:cubicBezTo>
                <a:cubicBezTo>
                  <a:pt x="633" y="3"/>
                  <a:pt x="629" y="7"/>
                  <a:pt x="625" y="11"/>
                </a:cubicBezTo>
                <a:cubicBezTo>
                  <a:pt x="597" y="42"/>
                  <a:pt x="597" y="42"/>
                  <a:pt x="597" y="42"/>
                </a:cubicBezTo>
                <a:cubicBezTo>
                  <a:pt x="628" y="72"/>
                  <a:pt x="648" y="112"/>
                  <a:pt x="650" y="158"/>
                </a:cubicBezTo>
                <a:cubicBezTo>
                  <a:pt x="652" y="203"/>
                  <a:pt x="636" y="246"/>
                  <a:pt x="605" y="279"/>
                </a:cubicBezTo>
                <a:cubicBezTo>
                  <a:pt x="575" y="313"/>
                  <a:pt x="533" y="332"/>
                  <a:pt x="488" y="334"/>
                </a:cubicBezTo>
                <a:cubicBezTo>
                  <a:pt x="475" y="335"/>
                  <a:pt x="461" y="334"/>
                  <a:pt x="448" y="331"/>
                </a:cubicBezTo>
                <a:cubicBezTo>
                  <a:pt x="418" y="325"/>
                  <a:pt x="390" y="311"/>
                  <a:pt x="368" y="292"/>
                </a:cubicBezTo>
                <a:cubicBezTo>
                  <a:pt x="0" y="694"/>
                  <a:pt x="0" y="694"/>
                  <a:pt x="0" y="694"/>
                </a:cubicBezTo>
                <a:cubicBezTo>
                  <a:pt x="8" y="701"/>
                  <a:pt x="16" y="705"/>
                  <a:pt x="26" y="707"/>
                </a:cubicBezTo>
                <a:cubicBezTo>
                  <a:pt x="45" y="711"/>
                  <a:pt x="66" y="705"/>
                  <a:pt x="80" y="689"/>
                </a:cubicBezTo>
                <a:cubicBezTo>
                  <a:pt x="307" y="441"/>
                  <a:pt x="307" y="441"/>
                  <a:pt x="307" y="441"/>
                </a:cubicBezTo>
                <a:cubicBezTo>
                  <a:pt x="322" y="425"/>
                  <a:pt x="326" y="403"/>
                  <a:pt x="320" y="384"/>
                </a:cubicBezTo>
                <a:cubicBezTo>
                  <a:pt x="350" y="351"/>
                  <a:pt x="350" y="351"/>
                  <a:pt x="350" y="351"/>
                </a:cubicBezTo>
                <a:cubicBezTo>
                  <a:pt x="375" y="369"/>
                  <a:pt x="405" y="382"/>
                  <a:pt x="437" y="388"/>
                </a:cubicBezTo>
                <a:cubicBezTo>
                  <a:pt x="454" y="392"/>
                  <a:pt x="473" y="393"/>
                  <a:pt x="491" y="392"/>
                </a:cubicBezTo>
                <a:cubicBezTo>
                  <a:pt x="551" y="389"/>
                  <a:pt x="607" y="363"/>
                  <a:pt x="648" y="319"/>
                </a:cubicBezTo>
                <a:cubicBezTo>
                  <a:pt x="689" y="274"/>
                  <a:pt x="710" y="216"/>
                  <a:pt x="708" y="155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9" name="Freeform 2406">
            <a:extLst>
              <a:ext uri="{FF2B5EF4-FFF2-40B4-BE49-F238E27FC236}">
                <a16:creationId xmlns:a16="http://schemas.microsoft.com/office/drawing/2014/main" id="{7A5E621B-BCAF-4653-A77A-6E80F2D7CB94}"/>
              </a:ext>
            </a:extLst>
          </p:cNvPr>
          <p:cNvSpPr>
            <a:spLocks/>
          </p:cNvSpPr>
          <p:nvPr/>
        </p:nvSpPr>
        <p:spPr bwMode="auto">
          <a:xfrm>
            <a:off x="7511690" y="3145064"/>
            <a:ext cx="671880" cy="660984"/>
          </a:xfrm>
          <a:custGeom>
            <a:avLst/>
            <a:gdLst>
              <a:gd name="T0" fmla="*/ 169 w 301"/>
              <a:gd name="T1" fmla="*/ 0 h 295"/>
              <a:gd name="T2" fmla="*/ 169 w 301"/>
              <a:gd name="T3" fmla="*/ 0 h 295"/>
              <a:gd name="T4" fmla="*/ 163 w 301"/>
              <a:gd name="T5" fmla="*/ 0 h 295"/>
              <a:gd name="T6" fmla="*/ 161 w 301"/>
              <a:gd name="T7" fmla="*/ 1 h 295"/>
              <a:gd name="T8" fmla="*/ 161 w 301"/>
              <a:gd name="T9" fmla="*/ 1 h 295"/>
              <a:gd name="T10" fmla="*/ 44 w 301"/>
              <a:gd name="T11" fmla="*/ 55 h 295"/>
              <a:gd name="T12" fmla="*/ 0 w 301"/>
              <a:gd name="T13" fmla="*/ 169 h 295"/>
              <a:gd name="T14" fmla="*/ 0 w 301"/>
              <a:gd name="T15" fmla="*/ 177 h 295"/>
              <a:gd name="T16" fmla="*/ 0 w 301"/>
              <a:gd name="T17" fmla="*/ 178 h 295"/>
              <a:gd name="T18" fmla="*/ 0 w 301"/>
              <a:gd name="T19" fmla="*/ 178 h 295"/>
              <a:gd name="T20" fmla="*/ 56 w 301"/>
              <a:gd name="T21" fmla="*/ 295 h 295"/>
              <a:gd name="T22" fmla="*/ 19 w 301"/>
              <a:gd name="T23" fmla="*/ 197 h 295"/>
              <a:gd name="T24" fmla="*/ 63 w 301"/>
              <a:gd name="T25" fmla="*/ 76 h 295"/>
              <a:gd name="T26" fmla="*/ 180 w 301"/>
              <a:gd name="T27" fmla="*/ 21 h 295"/>
              <a:gd name="T28" fmla="*/ 188 w 301"/>
              <a:gd name="T29" fmla="*/ 21 h 295"/>
              <a:gd name="T30" fmla="*/ 221 w 301"/>
              <a:gd name="T31" fmla="*/ 24 h 295"/>
              <a:gd name="T32" fmla="*/ 301 w 301"/>
              <a:gd name="T33" fmla="*/ 64 h 295"/>
              <a:gd name="T34" fmla="*/ 211 w 301"/>
              <a:gd name="T35" fmla="*/ 6 h 295"/>
              <a:gd name="T36" fmla="*/ 211 w 301"/>
              <a:gd name="T37" fmla="*/ 6 h 295"/>
              <a:gd name="T38" fmla="*/ 210 w 301"/>
              <a:gd name="T39" fmla="*/ 6 h 295"/>
              <a:gd name="T40" fmla="*/ 210 w 301"/>
              <a:gd name="T41" fmla="*/ 5 h 295"/>
              <a:gd name="T42" fmla="*/ 210 w 301"/>
              <a:gd name="T43" fmla="*/ 5 h 295"/>
              <a:gd name="T44" fmla="*/ 209 w 301"/>
              <a:gd name="T45" fmla="*/ 5 h 295"/>
              <a:gd name="T46" fmla="*/ 209 w 301"/>
              <a:gd name="T47" fmla="*/ 5 h 295"/>
              <a:gd name="T48" fmla="*/ 208 w 301"/>
              <a:gd name="T49" fmla="*/ 5 h 295"/>
              <a:gd name="T50" fmla="*/ 208 w 301"/>
              <a:gd name="T51" fmla="*/ 5 h 295"/>
              <a:gd name="T52" fmla="*/ 207 w 301"/>
              <a:gd name="T53" fmla="*/ 5 h 295"/>
              <a:gd name="T54" fmla="*/ 207 w 301"/>
              <a:gd name="T55" fmla="*/ 5 h 295"/>
              <a:gd name="T56" fmla="*/ 206 w 301"/>
              <a:gd name="T57" fmla="*/ 5 h 295"/>
              <a:gd name="T58" fmla="*/ 206 w 301"/>
              <a:gd name="T59" fmla="*/ 5 h 295"/>
              <a:gd name="T60" fmla="*/ 205 w 301"/>
              <a:gd name="T61" fmla="*/ 4 h 295"/>
              <a:gd name="T62" fmla="*/ 205 w 301"/>
              <a:gd name="T63" fmla="*/ 4 h 295"/>
              <a:gd name="T64" fmla="*/ 202 w 301"/>
              <a:gd name="T65" fmla="*/ 4 h 295"/>
              <a:gd name="T66" fmla="*/ 202 w 301"/>
              <a:gd name="T67" fmla="*/ 4 h 295"/>
              <a:gd name="T68" fmla="*/ 199 w 301"/>
              <a:gd name="T69" fmla="*/ 3 h 295"/>
              <a:gd name="T70" fmla="*/ 197 w 301"/>
              <a:gd name="T71" fmla="*/ 3 h 295"/>
              <a:gd name="T72" fmla="*/ 169 w 301"/>
              <a:gd name="T73" fmla="*/ 0 h 295"/>
              <a:gd name="T74" fmla="*/ 169 w 301"/>
              <a:gd name="T7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1" h="295">
                <a:moveTo>
                  <a:pt x="169" y="0"/>
                </a:moveTo>
                <a:cubicBezTo>
                  <a:pt x="169" y="0"/>
                  <a:pt x="169" y="0"/>
                  <a:pt x="169" y="0"/>
                </a:cubicBezTo>
                <a:cubicBezTo>
                  <a:pt x="167" y="0"/>
                  <a:pt x="165" y="0"/>
                  <a:pt x="163" y="0"/>
                </a:cubicBezTo>
                <a:cubicBezTo>
                  <a:pt x="162" y="1"/>
                  <a:pt x="162" y="1"/>
                  <a:pt x="161" y="1"/>
                </a:cubicBezTo>
                <a:cubicBezTo>
                  <a:pt x="161" y="1"/>
                  <a:pt x="161" y="1"/>
                  <a:pt x="161" y="1"/>
                </a:cubicBezTo>
                <a:cubicBezTo>
                  <a:pt x="116" y="3"/>
                  <a:pt x="75" y="22"/>
                  <a:pt x="44" y="55"/>
                </a:cubicBezTo>
                <a:cubicBezTo>
                  <a:pt x="15" y="87"/>
                  <a:pt x="0" y="127"/>
                  <a:pt x="0" y="169"/>
                </a:cubicBezTo>
                <a:cubicBezTo>
                  <a:pt x="0" y="172"/>
                  <a:pt x="0" y="174"/>
                  <a:pt x="0" y="177"/>
                </a:cubicBezTo>
                <a:cubicBezTo>
                  <a:pt x="0" y="177"/>
                  <a:pt x="0" y="178"/>
                  <a:pt x="0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2" y="224"/>
                  <a:pt x="23" y="266"/>
                  <a:pt x="56" y="295"/>
                </a:cubicBezTo>
                <a:cubicBezTo>
                  <a:pt x="34" y="268"/>
                  <a:pt x="21" y="234"/>
                  <a:pt x="19" y="197"/>
                </a:cubicBezTo>
                <a:cubicBezTo>
                  <a:pt x="17" y="152"/>
                  <a:pt x="33" y="109"/>
                  <a:pt x="63" y="76"/>
                </a:cubicBezTo>
                <a:cubicBezTo>
                  <a:pt x="94" y="42"/>
                  <a:pt x="135" y="23"/>
                  <a:pt x="180" y="21"/>
                </a:cubicBezTo>
                <a:cubicBezTo>
                  <a:pt x="183" y="21"/>
                  <a:pt x="185" y="21"/>
                  <a:pt x="188" y="21"/>
                </a:cubicBezTo>
                <a:cubicBezTo>
                  <a:pt x="199" y="21"/>
                  <a:pt x="210" y="22"/>
                  <a:pt x="221" y="24"/>
                </a:cubicBezTo>
                <a:cubicBezTo>
                  <a:pt x="252" y="30"/>
                  <a:pt x="279" y="44"/>
                  <a:pt x="301" y="64"/>
                </a:cubicBezTo>
                <a:cubicBezTo>
                  <a:pt x="279" y="36"/>
                  <a:pt x="248" y="15"/>
                  <a:pt x="211" y="6"/>
                </a:cubicBezTo>
                <a:cubicBezTo>
                  <a:pt x="211" y="6"/>
                  <a:pt x="211" y="6"/>
                  <a:pt x="211" y="6"/>
                </a:cubicBezTo>
                <a:cubicBezTo>
                  <a:pt x="211" y="6"/>
                  <a:pt x="211" y="6"/>
                  <a:pt x="210" y="6"/>
                </a:cubicBezTo>
                <a:cubicBezTo>
                  <a:pt x="210" y="5"/>
                  <a:pt x="210" y="5"/>
                  <a:pt x="210" y="5"/>
                </a:cubicBezTo>
                <a:cubicBezTo>
                  <a:pt x="210" y="5"/>
                  <a:pt x="210" y="5"/>
                  <a:pt x="210" y="5"/>
                </a:cubicBezTo>
                <a:cubicBezTo>
                  <a:pt x="209" y="5"/>
                  <a:pt x="209" y="5"/>
                  <a:pt x="209" y="5"/>
                </a:cubicBezTo>
                <a:cubicBezTo>
                  <a:pt x="209" y="5"/>
                  <a:pt x="209" y="5"/>
                  <a:pt x="209" y="5"/>
                </a:cubicBezTo>
                <a:cubicBezTo>
                  <a:pt x="208" y="5"/>
                  <a:pt x="208" y="5"/>
                  <a:pt x="208" y="5"/>
                </a:cubicBezTo>
                <a:cubicBezTo>
                  <a:pt x="208" y="5"/>
                  <a:pt x="208" y="5"/>
                  <a:pt x="208" y="5"/>
                </a:cubicBezTo>
                <a:cubicBezTo>
                  <a:pt x="208" y="5"/>
                  <a:pt x="207" y="5"/>
                  <a:pt x="207" y="5"/>
                </a:cubicBezTo>
                <a:cubicBezTo>
                  <a:pt x="207" y="5"/>
                  <a:pt x="207" y="5"/>
                  <a:pt x="207" y="5"/>
                </a:cubicBezTo>
                <a:cubicBezTo>
                  <a:pt x="207" y="5"/>
                  <a:pt x="206" y="5"/>
                  <a:pt x="206" y="5"/>
                </a:cubicBezTo>
                <a:cubicBezTo>
                  <a:pt x="206" y="5"/>
                  <a:pt x="206" y="5"/>
                  <a:pt x="206" y="5"/>
                </a:cubicBezTo>
                <a:cubicBezTo>
                  <a:pt x="206" y="4"/>
                  <a:pt x="206" y="4"/>
                  <a:pt x="205" y="4"/>
                </a:cubicBezTo>
                <a:cubicBezTo>
                  <a:pt x="205" y="4"/>
                  <a:pt x="205" y="4"/>
                  <a:pt x="205" y="4"/>
                </a:cubicBezTo>
                <a:cubicBezTo>
                  <a:pt x="204" y="4"/>
                  <a:pt x="203" y="4"/>
                  <a:pt x="202" y="4"/>
                </a:cubicBezTo>
                <a:cubicBezTo>
                  <a:pt x="202" y="4"/>
                  <a:pt x="202" y="4"/>
                  <a:pt x="202" y="4"/>
                </a:cubicBezTo>
                <a:cubicBezTo>
                  <a:pt x="201" y="3"/>
                  <a:pt x="200" y="3"/>
                  <a:pt x="199" y="3"/>
                </a:cubicBezTo>
                <a:cubicBezTo>
                  <a:pt x="199" y="3"/>
                  <a:pt x="198" y="3"/>
                  <a:pt x="197" y="3"/>
                </a:cubicBezTo>
                <a:cubicBezTo>
                  <a:pt x="188" y="1"/>
                  <a:pt x="179" y="0"/>
                  <a:pt x="169" y="0"/>
                </a:cubicBezTo>
                <a:cubicBezTo>
                  <a:pt x="169" y="0"/>
                  <a:pt x="169" y="0"/>
                  <a:pt x="169" y="0"/>
                </a:cubicBezTo>
              </a:path>
            </a:pathLst>
          </a:custGeom>
          <a:solidFill>
            <a:schemeClr val="bg2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90" name="Freeform 2407">
            <a:extLst>
              <a:ext uri="{FF2B5EF4-FFF2-40B4-BE49-F238E27FC236}">
                <a16:creationId xmlns:a16="http://schemas.microsoft.com/office/drawing/2014/main" id="{0A7C32A9-3245-491E-BE75-BAE1BD388090}"/>
              </a:ext>
            </a:extLst>
          </p:cNvPr>
          <p:cNvSpPr>
            <a:spLocks/>
          </p:cNvSpPr>
          <p:nvPr/>
        </p:nvSpPr>
        <p:spPr bwMode="auto">
          <a:xfrm>
            <a:off x="6912468" y="4204793"/>
            <a:ext cx="196478" cy="226706"/>
          </a:xfrm>
          <a:custGeom>
            <a:avLst/>
            <a:gdLst>
              <a:gd name="T0" fmla="*/ 14 w 84"/>
              <a:gd name="T1" fmla="*/ 7 h 97"/>
              <a:gd name="T2" fmla="*/ 8 w 84"/>
              <a:gd name="T3" fmla="*/ 41 h 97"/>
              <a:gd name="T4" fmla="*/ 35 w 84"/>
              <a:gd name="T5" fmla="*/ 83 h 97"/>
              <a:gd name="T6" fmla="*/ 70 w 84"/>
              <a:gd name="T7" fmla="*/ 89 h 97"/>
              <a:gd name="T8" fmla="*/ 76 w 84"/>
              <a:gd name="T9" fmla="*/ 55 h 97"/>
              <a:gd name="T10" fmla="*/ 48 w 84"/>
              <a:gd name="T11" fmla="*/ 14 h 97"/>
              <a:gd name="T12" fmla="*/ 14 w 84"/>
              <a:gd name="T13" fmla="*/ 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" h="97">
                <a:moveTo>
                  <a:pt x="14" y="7"/>
                </a:moveTo>
                <a:cubicBezTo>
                  <a:pt x="3" y="15"/>
                  <a:pt x="0" y="30"/>
                  <a:pt x="8" y="41"/>
                </a:cubicBezTo>
                <a:cubicBezTo>
                  <a:pt x="35" y="83"/>
                  <a:pt x="35" y="83"/>
                  <a:pt x="35" y="83"/>
                </a:cubicBezTo>
                <a:cubicBezTo>
                  <a:pt x="43" y="94"/>
                  <a:pt x="58" y="97"/>
                  <a:pt x="70" y="89"/>
                </a:cubicBezTo>
                <a:cubicBezTo>
                  <a:pt x="81" y="82"/>
                  <a:pt x="84" y="66"/>
                  <a:pt x="76" y="55"/>
                </a:cubicBezTo>
                <a:cubicBezTo>
                  <a:pt x="48" y="14"/>
                  <a:pt x="48" y="14"/>
                  <a:pt x="48" y="14"/>
                </a:cubicBezTo>
                <a:cubicBezTo>
                  <a:pt x="41" y="3"/>
                  <a:pt x="26" y="0"/>
                  <a:pt x="1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1" name="Freeform 2408">
            <a:extLst>
              <a:ext uri="{FF2B5EF4-FFF2-40B4-BE49-F238E27FC236}">
                <a16:creationId xmlns:a16="http://schemas.microsoft.com/office/drawing/2014/main" id="{4D63E3AC-B752-4D0F-B163-AF93847626D0}"/>
              </a:ext>
            </a:extLst>
          </p:cNvPr>
          <p:cNvSpPr>
            <a:spLocks/>
          </p:cNvSpPr>
          <p:nvPr/>
        </p:nvSpPr>
        <p:spPr bwMode="auto">
          <a:xfrm>
            <a:off x="6916247" y="4219906"/>
            <a:ext cx="196478" cy="222928"/>
          </a:xfrm>
          <a:custGeom>
            <a:avLst/>
            <a:gdLst>
              <a:gd name="T0" fmla="*/ 14 w 84"/>
              <a:gd name="T1" fmla="*/ 8 h 97"/>
              <a:gd name="T2" fmla="*/ 8 w 84"/>
              <a:gd name="T3" fmla="*/ 42 h 97"/>
              <a:gd name="T4" fmla="*/ 35 w 84"/>
              <a:gd name="T5" fmla="*/ 83 h 97"/>
              <a:gd name="T6" fmla="*/ 69 w 84"/>
              <a:gd name="T7" fmla="*/ 90 h 97"/>
              <a:gd name="T8" fmla="*/ 76 w 84"/>
              <a:gd name="T9" fmla="*/ 56 h 97"/>
              <a:gd name="T10" fmla="*/ 48 w 84"/>
              <a:gd name="T11" fmla="*/ 15 h 97"/>
              <a:gd name="T12" fmla="*/ 14 w 84"/>
              <a:gd name="T13" fmla="*/ 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" h="97">
                <a:moveTo>
                  <a:pt x="14" y="8"/>
                </a:moveTo>
                <a:cubicBezTo>
                  <a:pt x="3" y="16"/>
                  <a:pt x="0" y="31"/>
                  <a:pt x="8" y="42"/>
                </a:cubicBezTo>
                <a:cubicBezTo>
                  <a:pt x="35" y="83"/>
                  <a:pt x="35" y="83"/>
                  <a:pt x="35" y="83"/>
                </a:cubicBezTo>
                <a:cubicBezTo>
                  <a:pt x="43" y="95"/>
                  <a:pt x="58" y="97"/>
                  <a:pt x="69" y="90"/>
                </a:cubicBezTo>
                <a:cubicBezTo>
                  <a:pt x="81" y="82"/>
                  <a:pt x="84" y="67"/>
                  <a:pt x="76" y="56"/>
                </a:cubicBezTo>
                <a:cubicBezTo>
                  <a:pt x="48" y="15"/>
                  <a:pt x="48" y="15"/>
                  <a:pt x="48" y="15"/>
                </a:cubicBezTo>
                <a:cubicBezTo>
                  <a:pt x="41" y="3"/>
                  <a:pt x="25" y="0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2" name="Freeform 2409">
            <a:extLst>
              <a:ext uri="{FF2B5EF4-FFF2-40B4-BE49-F238E27FC236}">
                <a16:creationId xmlns:a16="http://schemas.microsoft.com/office/drawing/2014/main" id="{738A5FB2-7327-447D-916D-044265BD8C5E}"/>
              </a:ext>
            </a:extLst>
          </p:cNvPr>
          <p:cNvSpPr>
            <a:spLocks/>
          </p:cNvSpPr>
          <p:nvPr/>
        </p:nvSpPr>
        <p:spPr bwMode="auto">
          <a:xfrm>
            <a:off x="6761330" y="4446612"/>
            <a:ext cx="136023" cy="151137"/>
          </a:xfrm>
          <a:custGeom>
            <a:avLst/>
            <a:gdLst>
              <a:gd name="T0" fmla="*/ 14 w 59"/>
              <a:gd name="T1" fmla="*/ 6 h 65"/>
              <a:gd name="T2" fmla="*/ 7 w 59"/>
              <a:gd name="T3" fmla="*/ 39 h 65"/>
              <a:gd name="T4" fmla="*/ 13 w 59"/>
              <a:gd name="T5" fmla="*/ 49 h 65"/>
              <a:gd name="T6" fmla="*/ 45 w 59"/>
              <a:gd name="T7" fmla="*/ 59 h 65"/>
              <a:gd name="T8" fmla="*/ 52 w 59"/>
              <a:gd name="T9" fmla="*/ 26 h 65"/>
              <a:gd name="T10" fmla="*/ 46 w 59"/>
              <a:gd name="T11" fmla="*/ 16 h 65"/>
              <a:gd name="T12" fmla="*/ 14 w 59"/>
              <a:gd name="T13" fmla="*/ 6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65">
                <a:moveTo>
                  <a:pt x="14" y="6"/>
                </a:moveTo>
                <a:cubicBezTo>
                  <a:pt x="3" y="12"/>
                  <a:pt x="0" y="27"/>
                  <a:pt x="7" y="39"/>
                </a:cubicBezTo>
                <a:cubicBezTo>
                  <a:pt x="13" y="49"/>
                  <a:pt x="13" y="49"/>
                  <a:pt x="13" y="49"/>
                </a:cubicBezTo>
                <a:cubicBezTo>
                  <a:pt x="19" y="61"/>
                  <a:pt x="34" y="65"/>
                  <a:pt x="45" y="59"/>
                </a:cubicBezTo>
                <a:cubicBezTo>
                  <a:pt x="55" y="53"/>
                  <a:pt x="59" y="38"/>
                  <a:pt x="52" y="26"/>
                </a:cubicBezTo>
                <a:cubicBezTo>
                  <a:pt x="46" y="16"/>
                  <a:pt x="46" y="16"/>
                  <a:pt x="46" y="16"/>
                </a:cubicBezTo>
                <a:cubicBezTo>
                  <a:pt x="39" y="4"/>
                  <a:pt x="25" y="0"/>
                  <a:pt x="1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3" name="Freeform 2410">
            <a:extLst>
              <a:ext uri="{FF2B5EF4-FFF2-40B4-BE49-F238E27FC236}">
                <a16:creationId xmlns:a16="http://schemas.microsoft.com/office/drawing/2014/main" id="{2E3B170A-20B7-4955-9DD0-8FEE56BDE12D}"/>
              </a:ext>
            </a:extLst>
          </p:cNvPr>
          <p:cNvSpPr>
            <a:spLocks/>
          </p:cNvSpPr>
          <p:nvPr/>
        </p:nvSpPr>
        <p:spPr bwMode="auto">
          <a:xfrm>
            <a:off x="6878463" y="4405048"/>
            <a:ext cx="136023" cy="158694"/>
          </a:xfrm>
          <a:custGeom>
            <a:avLst/>
            <a:gdLst>
              <a:gd name="T0" fmla="*/ 20 w 58"/>
              <a:gd name="T1" fmla="*/ 4 h 67"/>
              <a:gd name="T2" fmla="*/ 4 w 58"/>
              <a:gd name="T3" fmla="*/ 35 h 67"/>
              <a:gd name="T4" fmla="*/ 7 w 58"/>
              <a:gd name="T5" fmla="*/ 46 h 67"/>
              <a:gd name="T6" fmla="*/ 38 w 58"/>
              <a:gd name="T7" fmla="*/ 63 h 67"/>
              <a:gd name="T8" fmla="*/ 54 w 58"/>
              <a:gd name="T9" fmla="*/ 32 h 67"/>
              <a:gd name="T10" fmla="*/ 51 w 58"/>
              <a:gd name="T11" fmla="*/ 21 h 67"/>
              <a:gd name="T12" fmla="*/ 20 w 58"/>
              <a:gd name="T13" fmla="*/ 4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67">
                <a:moveTo>
                  <a:pt x="20" y="4"/>
                </a:moveTo>
                <a:cubicBezTo>
                  <a:pt x="7" y="8"/>
                  <a:pt x="0" y="22"/>
                  <a:pt x="4" y="35"/>
                </a:cubicBezTo>
                <a:cubicBezTo>
                  <a:pt x="7" y="46"/>
                  <a:pt x="7" y="46"/>
                  <a:pt x="7" y="46"/>
                </a:cubicBezTo>
                <a:cubicBezTo>
                  <a:pt x="11" y="59"/>
                  <a:pt x="25" y="67"/>
                  <a:pt x="38" y="63"/>
                </a:cubicBezTo>
                <a:cubicBezTo>
                  <a:pt x="51" y="59"/>
                  <a:pt x="58" y="45"/>
                  <a:pt x="54" y="32"/>
                </a:cubicBezTo>
                <a:cubicBezTo>
                  <a:pt x="51" y="21"/>
                  <a:pt x="51" y="21"/>
                  <a:pt x="51" y="21"/>
                </a:cubicBezTo>
                <a:cubicBezTo>
                  <a:pt x="47" y="8"/>
                  <a:pt x="33" y="0"/>
                  <a:pt x="20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4" name="Freeform 2412">
            <a:extLst>
              <a:ext uri="{FF2B5EF4-FFF2-40B4-BE49-F238E27FC236}">
                <a16:creationId xmlns:a16="http://schemas.microsoft.com/office/drawing/2014/main" id="{93C0EAB6-23E7-401B-B4E4-403780DF314B}"/>
              </a:ext>
            </a:extLst>
          </p:cNvPr>
          <p:cNvSpPr>
            <a:spLocks/>
          </p:cNvSpPr>
          <p:nvPr/>
        </p:nvSpPr>
        <p:spPr bwMode="auto">
          <a:xfrm>
            <a:off x="6825565" y="4325702"/>
            <a:ext cx="173808" cy="196478"/>
          </a:xfrm>
          <a:custGeom>
            <a:avLst/>
            <a:gdLst>
              <a:gd name="T0" fmla="*/ 14 w 75"/>
              <a:gd name="T1" fmla="*/ 8 h 84"/>
              <a:gd name="T2" fmla="*/ 8 w 75"/>
              <a:gd name="T3" fmla="*/ 42 h 84"/>
              <a:gd name="T4" fmla="*/ 27 w 75"/>
              <a:gd name="T5" fmla="*/ 70 h 84"/>
              <a:gd name="T6" fmla="*/ 61 w 75"/>
              <a:gd name="T7" fmla="*/ 77 h 84"/>
              <a:gd name="T8" fmla="*/ 67 w 75"/>
              <a:gd name="T9" fmla="*/ 43 h 84"/>
              <a:gd name="T10" fmla="*/ 48 w 75"/>
              <a:gd name="T11" fmla="*/ 15 h 84"/>
              <a:gd name="T12" fmla="*/ 14 w 75"/>
              <a:gd name="T13" fmla="*/ 8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84">
                <a:moveTo>
                  <a:pt x="14" y="8"/>
                </a:moveTo>
                <a:cubicBezTo>
                  <a:pt x="3" y="16"/>
                  <a:pt x="0" y="31"/>
                  <a:pt x="8" y="42"/>
                </a:cubicBezTo>
                <a:cubicBezTo>
                  <a:pt x="27" y="70"/>
                  <a:pt x="27" y="70"/>
                  <a:pt x="27" y="70"/>
                </a:cubicBezTo>
                <a:cubicBezTo>
                  <a:pt x="34" y="81"/>
                  <a:pt x="50" y="84"/>
                  <a:pt x="61" y="77"/>
                </a:cubicBezTo>
                <a:cubicBezTo>
                  <a:pt x="72" y="69"/>
                  <a:pt x="75" y="54"/>
                  <a:pt x="67" y="43"/>
                </a:cubicBezTo>
                <a:cubicBezTo>
                  <a:pt x="48" y="15"/>
                  <a:pt x="48" y="15"/>
                  <a:pt x="48" y="15"/>
                </a:cubicBezTo>
                <a:cubicBezTo>
                  <a:pt x="41" y="3"/>
                  <a:pt x="26" y="0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5" name="Freeform 2413">
            <a:extLst>
              <a:ext uri="{FF2B5EF4-FFF2-40B4-BE49-F238E27FC236}">
                <a16:creationId xmlns:a16="http://schemas.microsoft.com/office/drawing/2014/main" id="{7944D64B-A654-43FD-8927-10C7DDB9C6F3}"/>
              </a:ext>
            </a:extLst>
          </p:cNvPr>
          <p:cNvSpPr>
            <a:spLocks/>
          </p:cNvSpPr>
          <p:nvPr/>
        </p:nvSpPr>
        <p:spPr bwMode="auto">
          <a:xfrm>
            <a:off x="7029600" y="4121667"/>
            <a:ext cx="185144" cy="211592"/>
          </a:xfrm>
          <a:custGeom>
            <a:avLst/>
            <a:gdLst>
              <a:gd name="T0" fmla="*/ 14 w 80"/>
              <a:gd name="T1" fmla="*/ 8 h 91"/>
              <a:gd name="T2" fmla="*/ 8 w 80"/>
              <a:gd name="T3" fmla="*/ 42 h 91"/>
              <a:gd name="T4" fmla="*/ 31 w 80"/>
              <a:gd name="T5" fmla="*/ 77 h 91"/>
              <a:gd name="T6" fmla="*/ 66 w 80"/>
              <a:gd name="T7" fmla="*/ 83 h 91"/>
              <a:gd name="T8" fmla="*/ 72 w 80"/>
              <a:gd name="T9" fmla="*/ 49 h 91"/>
              <a:gd name="T10" fmla="*/ 49 w 80"/>
              <a:gd name="T11" fmla="*/ 14 h 91"/>
              <a:gd name="T12" fmla="*/ 14 w 80"/>
              <a:gd name="T13" fmla="*/ 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91">
                <a:moveTo>
                  <a:pt x="14" y="8"/>
                </a:moveTo>
                <a:cubicBezTo>
                  <a:pt x="3" y="15"/>
                  <a:pt x="0" y="30"/>
                  <a:pt x="8" y="42"/>
                </a:cubicBezTo>
                <a:cubicBezTo>
                  <a:pt x="31" y="77"/>
                  <a:pt x="31" y="77"/>
                  <a:pt x="31" y="77"/>
                </a:cubicBezTo>
                <a:cubicBezTo>
                  <a:pt x="39" y="88"/>
                  <a:pt x="54" y="91"/>
                  <a:pt x="66" y="83"/>
                </a:cubicBezTo>
                <a:cubicBezTo>
                  <a:pt x="77" y="76"/>
                  <a:pt x="80" y="60"/>
                  <a:pt x="72" y="49"/>
                </a:cubicBezTo>
                <a:cubicBezTo>
                  <a:pt x="49" y="14"/>
                  <a:pt x="49" y="14"/>
                  <a:pt x="49" y="14"/>
                </a:cubicBezTo>
                <a:cubicBezTo>
                  <a:pt x="41" y="3"/>
                  <a:pt x="26" y="0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" name="Freeform 2414">
            <a:extLst>
              <a:ext uri="{FF2B5EF4-FFF2-40B4-BE49-F238E27FC236}">
                <a16:creationId xmlns:a16="http://schemas.microsoft.com/office/drawing/2014/main" id="{A29DF2F9-507D-4CB2-94E7-03390C43CBB0}"/>
              </a:ext>
            </a:extLst>
          </p:cNvPr>
          <p:cNvSpPr>
            <a:spLocks/>
          </p:cNvSpPr>
          <p:nvPr/>
        </p:nvSpPr>
        <p:spPr bwMode="auto">
          <a:xfrm>
            <a:off x="7022043" y="4133001"/>
            <a:ext cx="185144" cy="211592"/>
          </a:xfrm>
          <a:custGeom>
            <a:avLst/>
            <a:gdLst>
              <a:gd name="T0" fmla="*/ 14 w 80"/>
              <a:gd name="T1" fmla="*/ 8 h 91"/>
              <a:gd name="T2" fmla="*/ 8 w 80"/>
              <a:gd name="T3" fmla="*/ 42 h 91"/>
              <a:gd name="T4" fmla="*/ 31 w 80"/>
              <a:gd name="T5" fmla="*/ 77 h 91"/>
              <a:gd name="T6" fmla="*/ 65 w 80"/>
              <a:gd name="T7" fmla="*/ 84 h 91"/>
              <a:gd name="T8" fmla="*/ 72 w 80"/>
              <a:gd name="T9" fmla="*/ 50 h 91"/>
              <a:gd name="T10" fmla="*/ 48 w 80"/>
              <a:gd name="T11" fmla="*/ 15 h 91"/>
              <a:gd name="T12" fmla="*/ 14 w 80"/>
              <a:gd name="T13" fmla="*/ 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91">
                <a:moveTo>
                  <a:pt x="14" y="8"/>
                </a:moveTo>
                <a:cubicBezTo>
                  <a:pt x="3" y="16"/>
                  <a:pt x="0" y="31"/>
                  <a:pt x="8" y="42"/>
                </a:cubicBezTo>
                <a:cubicBezTo>
                  <a:pt x="31" y="77"/>
                  <a:pt x="31" y="77"/>
                  <a:pt x="31" y="77"/>
                </a:cubicBezTo>
                <a:cubicBezTo>
                  <a:pt x="39" y="88"/>
                  <a:pt x="54" y="91"/>
                  <a:pt x="65" y="84"/>
                </a:cubicBezTo>
                <a:cubicBezTo>
                  <a:pt x="77" y="76"/>
                  <a:pt x="80" y="61"/>
                  <a:pt x="72" y="50"/>
                </a:cubicBezTo>
                <a:cubicBezTo>
                  <a:pt x="48" y="15"/>
                  <a:pt x="48" y="15"/>
                  <a:pt x="48" y="15"/>
                </a:cubicBezTo>
                <a:cubicBezTo>
                  <a:pt x="41" y="3"/>
                  <a:pt x="26" y="0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7" name="Freeform 2415">
            <a:extLst>
              <a:ext uri="{FF2B5EF4-FFF2-40B4-BE49-F238E27FC236}">
                <a16:creationId xmlns:a16="http://schemas.microsoft.com/office/drawing/2014/main" id="{ED8EB8C5-8588-442A-BA94-1472D1455D2F}"/>
              </a:ext>
            </a:extLst>
          </p:cNvPr>
          <p:cNvSpPr>
            <a:spLocks/>
          </p:cNvSpPr>
          <p:nvPr/>
        </p:nvSpPr>
        <p:spPr bwMode="auto">
          <a:xfrm>
            <a:off x="7082498" y="4201013"/>
            <a:ext cx="154917" cy="207815"/>
          </a:xfrm>
          <a:custGeom>
            <a:avLst/>
            <a:gdLst>
              <a:gd name="T0" fmla="*/ 20 w 66"/>
              <a:gd name="T1" fmla="*/ 4 h 90"/>
              <a:gd name="T2" fmla="*/ 3 w 66"/>
              <a:gd name="T3" fmla="*/ 33 h 90"/>
              <a:gd name="T4" fmla="*/ 15 w 66"/>
              <a:gd name="T5" fmla="*/ 71 h 90"/>
              <a:gd name="T6" fmla="*/ 45 w 66"/>
              <a:gd name="T7" fmla="*/ 86 h 90"/>
              <a:gd name="T8" fmla="*/ 62 w 66"/>
              <a:gd name="T9" fmla="*/ 57 h 90"/>
              <a:gd name="T10" fmla="*/ 50 w 66"/>
              <a:gd name="T11" fmla="*/ 19 h 90"/>
              <a:gd name="T12" fmla="*/ 20 w 66"/>
              <a:gd name="T13" fmla="*/ 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" h="90">
                <a:moveTo>
                  <a:pt x="20" y="4"/>
                </a:moveTo>
                <a:cubicBezTo>
                  <a:pt x="7" y="8"/>
                  <a:pt x="0" y="21"/>
                  <a:pt x="3" y="33"/>
                </a:cubicBezTo>
                <a:cubicBezTo>
                  <a:pt x="15" y="71"/>
                  <a:pt x="15" y="71"/>
                  <a:pt x="15" y="71"/>
                </a:cubicBezTo>
                <a:cubicBezTo>
                  <a:pt x="19" y="83"/>
                  <a:pt x="32" y="90"/>
                  <a:pt x="45" y="86"/>
                </a:cubicBezTo>
                <a:cubicBezTo>
                  <a:pt x="58" y="82"/>
                  <a:pt x="66" y="69"/>
                  <a:pt x="62" y="57"/>
                </a:cubicBezTo>
                <a:cubicBezTo>
                  <a:pt x="50" y="19"/>
                  <a:pt x="50" y="19"/>
                  <a:pt x="50" y="19"/>
                </a:cubicBezTo>
                <a:cubicBezTo>
                  <a:pt x="47" y="7"/>
                  <a:pt x="33" y="0"/>
                  <a:pt x="20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8" name="Freeform 2417">
            <a:extLst>
              <a:ext uri="{FF2B5EF4-FFF2-40B4-BE49-F238E27FC236}">
                <a16:creationId xmlns:a16="http://schemas.microsoft.com/office/drawing/2014/main" id="{EC0F7C66-B903-4FEE-BAF8-5F3CCA6B6869}"/>
              </a:ext>
            </a:extLst>
          </p:cNvPr>
          <p:cNvSpPr>
            <a:spLocks/>
          </p:cNvSpPr>
          <p:nvPr/>
        </p:nvSpPr>
        <p:spPr bwMode="auto">
          <a:xfrm>
            <a:off x="6976700" y="4303032"/>
            <a:ext cx="158694" cy="219149"/>
          </a:xfrm>
          <a:custGeom>
            <a:avLst/>
            <a:gdLst>
              <a:gd name="T0" fmla="*/ 21 w 68"/>
              <a:gd name="T1" fmla="*/ 4 h 95"/>
              <a:gd name="T2" fmla="*/ 4 w 68"/>
              <a:gd name="T3" fmla="*/ 34 h 95"/>
              <a:gd name="T4" fmla="*/ 17 w 68"/>
              <a:gd name="T5" fmla="*/ 75 h 95"/>
              <a:gd name="T6" fmla="*/ 47 w 68"/>
              <a:gd name="T7" fmla="*/ 91 h 95"/>
              <a:gd name="T8" fmla="*/ 64 w 68"/>
              <a:gd name="T9" fmla="*/ 60 h 95"/>
              <a:gd name="T10" fmla="*/ 51 w 68"/>
              <a:gd name="T11" fmla="*/ 20 h 95"/>
              <a:gd name="T12" fmla="*/ 21 w 68"/>
              <a:gd name="T13" fmla="*/ 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95">
                <a:moveTo>
                  <a:pt x="21" y="4"/>
                </a:moveTo>
                <a:cubicBezTo>
                  <a:pt x="8" y="8"/>
                  <a:pt x="0" y="21"/>
                  <a:pt x="4" y="34"/>
                </a:cubicBezTo>
                <a:cubicBezTo>
                  <a:pt x="17" y="75"/>
                  <a:pt x="17" y="75"/>
                  <a:pt x="17" y="75"/>
                </a:cubicBezTo>
                <a:cubicBezTo>
                  <a:pt x="21" y="88"/>
                  <a:pt x="34" y="95"/>
                  <a:pt x="47" y="91"/>
                </a:cubicBezTo>
                <a:cubicBezTo>
                  <a:pt x="60" y="87"/>
                  <a:pt x="68" y="73"/>
                  <a:pt x="64" y="60"/>
                </a:cubicBezTo>
                <a:cubicBezTo>
                  <a:pt x="51" y="20"/>
                  <a:pt x="51" y="20"/>
                  <a:pt x="51" y="20"/>
                </a:cubicBezTo>
                <a:cubicBezTo>
                  <a:pt x="48" y="7"/>
                  <a:pt x="34" y="0"/>
                  <a:pt x="2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9" name="Freeform 2418">
            <a:extLst>
              <a:ext uri="{FF2B5EF4-FFF2-40B4-BE49-F238E27FC236}">
                <a16:creationId xmlns:a16="http://schemas.microsoft.com/office/drawing/2014/main" id="{E03D9A61-E16F-403C-9E82-FEFD500442C3}"/>
              </a:ext>
            </a:extLst>
          </p:cNvPr>
          <p:cNvSpPr>
            <a:spLocks/>
          </p:cNvSpPr>
          <p:nvPr/>
        </p:nvSpPr>
        <p:spPr bwMode="auto">
          <a:xfrm>
            <a:off x="7199628" y="4095217"/>
            <a:ext cx="177587" cy="317388"/>
          </a:xfrm>
          <a:custGeom>
            <a:avLst/>
            <a:gdLst>
              <a:gd name="T0" fmla="*/ 64 w 77"/>
              <a:gd name="T1" fmla="*/ 135 h 135"/>
              <a:gd name="T2" fmla="*/ 11 w 77"/>
              <a:gd name="T3" fmla="*/ 58 h 135"/>
              <a:gd name="T4" fmla="*/ 21 w 77"/>
              <a:gd name="T5" fmla="*/ 7 h 135"/>
              <a:gd name="T6" fmla="*/ 31 w 77"/>
              <a:gd name="T7" fmla="*/ 1 h 135"/>
              <a:gd name="T8" fmla="*/ 32 w 77"/>
              <a:gd name="T9" fmla="*/ 0 h 135"/>
              <a:gd name="T10" fmla="*/ 77 w 77"/>
              <a:gd name="T11" fmla="*/ 66 h 135"/>
              <a:gd name="T12" fmla="*/ 64 w 77"/>
              <a:gd name="T13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" h="135">
                <a:moveTo>
                  <a:pt x="64" y="135"/>
                </a:moveTo>
                <a:cubicBezTo>
                  <a:pt x="11" y="58"/>
                  <a:pt x="11" y="58"/>
                  <a:pt x="11" y="58"/>
                </a:cubicBezTo>
                <a:cubicBezTo>
                  <a:pt x="0" y="41"/>
                  <a:pt x="4" y="19"/>
                  <a:pt x="21" y="7"/>
                </a:cubicBezTo>
                <a:cubicBezTo>
                  <a:pt x="31" y="1"/>
                  <a:pt x="31" y="1"/>
                  <a:pt x="31" y="1"/>
                </a:cubicBezTo>
                <a:cubicBezTo>
                  <a:pt x="32" y="0"/>
                  <a:pt x="32" y="0"/>
                  <a:pt x="32" y="0"/>
                </a:cubicBezTo>
                <a:cubicBezTo>
                  <a:pt x="77" y="66"/>
                  <a:pt x="77" y="66"/>
                  <a:pt x="77" y="66"/>
                </a:cubicBezTo>
                <a:lnTo>
                  <a:pt x="64" y="1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0" name="Freeform 2419">
            <a:extLst>
              <a:ext uri="{FF2B5EF4-FFF2-40B4-BE49-F238E27FC236}">
                <a16:creationId xmlns:a16="http://schemas.microsoft.com/office/drawing/2014/main" id="{023F573B-1DFB-4281-948C-F52350B66E5D}"/>
              </a:ext>
            </a:extLst>
          </p:cNvPr>
          <p:cNvSpPr>
            <a:spLocks/>
          </p:cNvSpPr>
          <p:nvPr/>
        </p:nvSpPr>
        <p:spPr bwMode="auto">
          <a:xfrm>
            <a:off x="7267640" y="4182122"/>
            <a:ext cx="147360" cy="381622"/>
          </a:xfrm>
          <a:custGeom>
            <a:avLst/>
            <a:gdLst>
              <a:gd name="T0" fmla="*/ 0 w 62"/>
              <a:gd name="T1" fmla="*/ 105 h 163"/>
              <a:gd name="T2" fmla="*/ 17 w 62"/>
              <a:gd name="T3" fmla="*/ 20 h 163"/>
              <a:gd name="T4" fmla="*/ 28 w 62"/>
              <a:gd name="T5" fmla="*/ 0 h 163"/>
              <a:gd name="T6" fmla="*/ 62 w 62"/>
              <a:gd name="T7" fmla="*/ 50 h 163"/>
              <a:gd name="T8" fmla="*/ 40 w 62"/>
              <a:gd name="T9" fmla="*/ 163 h 163"/>
              <a:gd name="T10" fmla="*/ 0 w 62"/>
              <a:gd name="T11" fmla="*/ 10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163">
                <a:moveTo>
                  <a:pt x="0" y="105"/>
                </a:moveTo>
                <a:cubicBezTo>
                  <a:pt x="17" y="20"/>
                  <a:pt x="17" y="20"/>
                  <a:pt x="17" y="20"/>
                </a:cubicBezTo>
                <a:cubicBezTo>
                  <a:pt x="18" y="12"/>
                  <a:pt x="22" y="5"/>
                  <a:pt x="28" y="0"/>
                </a:cubicBezTo>
                <a:cubicBezTo>
                  <a:pt x="62" y="50"/>
                  <a:pt x="62" y="50"/>
                  <a:pt x="62" y="50"/>
                </a:cubicBezTo>
                <a:cubicBezTo>
                  <a:pt x="40" y="163"/>
                  <a:pt x="40" y="163"/>
                  <a:pt x="40" y="163"/>
                </a:cubicBez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E860143-A1DA-4974-964F-5C4C5E3AFC74}"/>
              </a:ext>
            </a:extLst>
          </p:cNvPr>
          <p:cNvSpPr txBox="1"/>
          <p:nvPr/>
        </p:nvSpPr>
        <p:spPr>
          <a:xfrm>
            <a:off x="1708917" y="1714837"/>
            <a:ext cx="3933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>
                <a:solidFill>
                  <a:schemeClr val="bg1"/>
                </a:solidFill>
                <a:latin typeface="+mj-lt"/>
              </a:rPr>
              <a:t>Section4</a:t>
            </a:r>
          </a:p>
          <a:p>
            <a:r>
              <a:rPr lang="en-US" altLang="ko-KR" sz="4000" b="1" spc="-150" dirty="0">
                <a:solidFill>
                  <a:schemeClr val="bg1"/>
                </a:solidFill>
                <a:latin typeface="+mj-lt"/>
              </a:rPr>
              <a:t>Deep learning</a:t>
            </a:r>
          </a:p>
          <a:p>
            <a:r>
              <a:rPr lang="en-US" altLang="ko-KR" sz="4000" b="1" spc="-150" dirty="0">
                <a:solidFill>
                  <a:schemeClr val="bg1"/>
                </a:solidFill>
                <a:latin typeface="+mj-lt"/>
              </a:rPr>
              <a:t>Project</a:t>
            </a:r>
            <a:endParaRPr lang="ko-KR" altLang="en-US" sz="40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E90C5490-B494-4F68-B798-62DF212E4A2C}"/>
              </a:ext>
            </a:extLst>
          </p:cNvPr>
          <p:cNvSpPr txBox="1"/>
          <p:nvPr/>
        </p:nvSpPr>
        <p:spPr>
          <a:xfrm>
            <a:off x="1711692" y="5551581"/>
            <a:ext cx="3229939" cy="584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발표자 </a:t>
            </a:r>
            <a:r>
              <a:rPr lang="en-US" altLang="ko-KR" sz="2400" b="1" dirty="0">
                <a:solidFill>
                  <a:schemeClr val="bg1"/>
                </a:solidFill>
              </a:rPr>
              <a:t>: </a:t>
            </a:r>
            <a:r>
              <a:rPr lang="ko-KR" altLang="en-US" sz="2400" b="1" dirty="0" err="1">
                <a:solidFill>
                  <a:schemeClr val="bg1"/>
                </a:solidFill>
              </a:rPr>
              <a:t>강다솔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CDD63161-F8A2-41DF-9D54-37A8BC9F2072}"/>
              </a:ext>
            </a:extLst>
          </p:cNvPr>
          <p:cNvGrpSpPr/>
          <p:nvPr/>
        </p:nvGrpSpPr>
        <p:grpSpPr>
          <a:xfrm>
            <a:off x="10398613" y="1012846"/>
            <a:ext cx="229393" cy="233642"/>
            <a:chOff x="10600371" y="841047"/>
            <a:chExt cx="229393" cy="233642"/>
          </a:xfrm>
          <a:solidFill>
            <a:schemeClr val="bg1"/>
          </a:solidFill>
        </p:grpSpPr>
        <p:sp>
          <p:nvSpPr>
            <p:cNvPr id="305" name="Rectangle 20">
              <a:extLst>
                <a:ext uri="{FF2B5EF4-FFF2-40B4-BE49-F238E27FC236}">
                  <a16:creationId xmlns:a16="http://schemas.microsoft.com/office/drawing/2014/main" id="{3F717D8F-10CF-4C17-A89E-0FF3A5362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0371" y="943000"/>
              <a:ext cx="229393" cy="297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21">
              <a:extLst>
                <a:ext uri="{FF2B5EF4-FFF2-40B4-BE49-F238E27FC236}">
                  <a16:creationId xmlns:a16="http://schemas.microsoft.com/office/drawing/2014/main" id="{D90BE735-CB61-409E-930D-0D8FB2DB6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2324" y="841047"/>
              <a:ext cx="29737" cy="23364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223EEA02-4382-4B1D-B9EB-FDD64BA84B63}"/>
              </a:ext>
            </a:extLst>
          </p:cNvPr>
          <p:cNvGrpSpPr/>
          <p:nvPr/>
        </p:nvGrpSpPr>
        <p:grpSpPr>
          <a:xfrm>
            <a:off x="9699793" y="1231620"/>
            <a:ext cx="271875" cy="29737"/>
            <a:chOff x="9699793" y="1248856"/>
            <a:chExt cx="271875" cy="29737"/>
          </a:xfrm>
          <a:solidFill>
            <a:schemeClr val="bg1"/>
          </a:solidFill>
        </p:grpSpPr>
        <p:sp>
          <p:nvSpPr>
            <p:cNvPr id="308" name="Rectangle 116">
              <a:extLst>
                <a:ext uri="{FF2B5EF4-FFF2-40B4-BE49-F238E27FC236}">
                  <a16:creationId xmlns:a16="http://schemas.microsoft.com/office/drawing/2014/main" id="{718896D5-E9AE-44C4-A788-D6A0AB22D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1931" y="1248856"/>
              <a:ext cx="29737" cy="297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17">
              <a:extLst>
                <a:ext uri="{FF2B5EF4-FFF2-40B4-BE49-F238E27FC236}">
                  <a16:creationId xmlns:a16="http://schemas.microsoft.com/office/drawing/2014/main" id="{587B59D1-A725-4750-B900-6E5354F6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8210" y="1248856"/>
              <a:ext cx="29737" cy="297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18">
              <a:extLst>
                <a:ext uri="{FF2B5EF4-FFF2-40B4-BE49-F238E27FC236}">
                  <a16:creationId xmlns:a16="http://schemas.microsoft.com/office/drawing/2014/main" id="{88E9C7B4-9D6D-439E-AD1D-97DABD39A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4491" y="1248856"/>
              <a:ext cx="29737" cy="297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19">
              <a:extLst>
                <a:ext uri="{FF2B5EF4-FFF2-40B4-BE49-F238E27FC236}">
                  <a16:creationId xmlns:a16="http://schemas.microsoft.com/office/drawing/2014/main" id="{89812D1E-0794-40D9-B61D-BEFD0FC02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0769" y="1248856"/>
              <a:ext cx="33984" cy="297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20">
              <a:extLst>
                <a:ext uri="{FF2B5EF4-FFF2-40B4-BE49-F238E27FC236}">
                  <a16:creationId xmlns:a16="http://schemas.microsoft.com/office/drawing/2014/main" id="{9F751BDD-895F-4CF2-BC60-3B10D8CAF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9793" y="1248856"/>
              <a:ext cx="21241" cy="297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FD3707E0-C083-4997-9AB0-D7841093040E}"/>
              </a:ext>
            </a:extLst>
          </p:cNvPr>
          <p:cNvGrpSpPr/>
          <p:nvPr/>
        </p:nvGrpSpPr>
        <p:grpSpPr>
          <a:xfrm>
            <a:off x="10693827" y="1520485"/>
            <a:ext cx="271873" cy="33984"/>
            <a:chOff x="10693827" y="1537721"/>
            <a:chExt cx="271873" cy="33984"/>
          </a:xfrm>
          <a:solidFill>
            <a:schemeClr val="bg1"/>
          </a:solidFill>
        </p:grpSpPr>
        <p:sp>
          <p:nvSpPr>
            <p:cNvPr id="314" name="Rectangle 121">
              <a:extLst>
                <a:ext uri="{FF2B5EF4-FFF2-40B4-BE49-F238E27FC236}">
                  <a16:creationId xmlns:a16="http://schemas.microsoft.com/office/drawing/2014/main" id="{337186D6-11E9-4630-9072-180E01BA8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1716" y="1537721"/>
              <a:ext cx="33984" cy="33984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Rectangle 122">
              <a:extLst>
                <a:ext uri="{FF2B5EF4-FFF2-40B4-BE49-F238E27FC236}">
                  <a16:creationId xmlns:a16="http://schemas.microsoft.com/office/drawing/2014/main" id="{B66E017B-38C4-46F8-84A1-2741C59C1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2244" y="1537721"/>
              <a:ext cx="29737" cy="33984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Rectangle 123">
              <a:extLst>
                <a:ext uri="{FF2B5EF4-FFF2-40B4-BE49-F238E27FC236}">
                  <a16:creationId xmlns:a16="http://schemas.microsoft.com/office/drawing/2014/main" id="{F1630B1F-9841-433A-A3E0-9C353AED8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8525" y="1537721"/>
              <a:ext cx="29737" cy="33984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24">
              <a:extLst>
                <a:ext uri="{FF2B5EF4-FFF2-40B4-BE49-F238E27FC236}">
                  <a16:creationId xmlns:a16="http://schemas.microsoft.com/office/drawing/2014/main" id="{2A8A2C51-D9AE-4096-BD00-A162D4B02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804" y="1537721"/>
              <a:ext cx="29737" cy="33984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25">
              <a:extLst>
                <a:ext uri="{FF2B5EF4-FFF2-40B4-BE49-F238E27FC236}">
                  <a16:creationId xmlns:a16="http://schemas.microsoft.com/office/drawing/2014/main" id="{763A6A04-2093-4A82-8C96-DF09E443D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3827" y="1537721"/>
              <a:ext cx="21241" cy="33984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D27B058E-0619-4D73-9CBA-619A66F01973}"/>
              </a:ext>
            </a:extLst>
          </p:cNvPr>
          <p:cNvGrpSpPr/>
          <p:nvPr/>
        </p:nvGrpSpPr>
        <p:grpSpPr>
          <a:xfrm>
            <a:off x="6084007" y="3719826"/>
            <a:ext cx="399313" cy="399316"/>
            <a:chOff x="5362576" y="5590323"/>
            <a:chExt cx="399313" cy="399316"/>
          </a:xfrm>
          <a:solidFill>
            <a:schemeClr val="bg1"/>
          </a:solidFill>
        </p:grpSpPr>
        <p:sp>
          <p:nvSpPr>
            <p:cNvPr id="320" name="Rectangle 142">
              <a:extLst>
                <a:ext uri="{FF2B5EF4-FFF2-40B4-BE49-F238E27FC236}">
                  <a16:creationId xmlns:a16="http://schemas.microsoft.com/office/drawing/2014/main" id="{B06DF96A-E5AD-4B4E-B665-12989A1C2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5239" y="5590323"/>
              <a:ext cx="33984" cy="80714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143">
              <a:extLst>
                <a:ext uri="{FF2B5EF4-FFF2-40B4-BE49-F238E27FC236}">
                  <a16:creationId xmlns:a16="http://schemas.microsoft.com/office/drawing/2014/main" id="{92B8F720-AF20-4E69-BF78-3955921CD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9303" y="5637053"/>
              <a:ext cx="80714" cy="80714"/>
            </a:xfrm>
            <a:custGeom>
              <a:avLst/>
              <a:gdLst>
                <a:gd name="T0" fmla="*/ 14 w 19"/>
                <a:gd name="T1" fmla="*/ 19 h 19"/>
                <a:gd name="T2" fmla="*/ 0 w 19"/>
                <a:gd name="T3" fmla="*/ 6 h 19"/>
                <a:gd name="T4" fmla="*/ 5 w 19"/>
                <a:gd name="T5" fmla="*/ 0 h 19"/>
                <a:gd name="T6" fmla="*/ 19 w 19"/>
                <a:gd name="T7" fmla="*/ 14 h 19"/>
                <a:gd name="T8" fmla="*/ 14 w 1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4" y="19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19" y="14"/>
                  </a:lnTo>
                  <a:lnTo>
                    <a:pt x="1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44">
              <a:extLst>
                <a:ext uri="{FF2B5EF4-FFF2-40B4-BE49-F238E27FC236}">
                  <a16:creationId xmlns:a16="http://schemas.microsoft.com/office/drawing/2014/main" id="{1CA3C4B7-3740-42A0-830E-195C58457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2576" y="5772989"/>
              <a:ext cx="80714" cy="33984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145">
              <a:extLst>
                <a:ext uri="{FF2B5EF4-FFF2-40B4-BE49-F238E27FC236}">
                  <a16:creationId xmlns:a16="http://schemas.microsoft.com/office/drawing/2014/main" id="{E75FCB59-38FB-4E4F-A78D-C143588BC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9303" y="5862196"/>
              <a:ext cx="80714" cy="80714"/>
            </a:xfrm>
            <a:custGeom>
              <a:avLst/>
              <a:gdLst>
                <a:gd name="T0" fmla="*/ 5 w 19"/>
                <a:gd name="T1" fmla="*/ 19 h 19"/>
                <a:gd name="T2" fmla="*/ 0 w 19"/>
                <a:gd name="T3" fmla="*/ 14 h 19"/>
                <a:gd name="T4" fmla="*/ 14 w 19"/>
                <a:gd name="T5" fmla="*/ 0 h 19"/>
                <a:gd name="T6" fmla="*/ 19 w 19"/>
                <a:gd name="T7" fmla="*/ 5 h 19"/>
                <a:gd name="T8" fmla="*/ 5 w 1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5" y="1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9" y="5"/>
                  </a:lnTo>
                  <a:lnTo>
                    <a:pt x="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46">
              <a:extLst>
                <a:ext uri="{FF2B5EF4-FFF2-40B4-BE49-F238E27FC236}">
                  <a16:creationId xmlns:a16="http://schemas.microsoft.com/office/drawing/2014/main" id="{3F057FD2-92D4-4976-924C-291AA564D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5239" y="5908925"/>
              <a:ext cx="33984" cy="80714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47">
              <a:extLst>
                <a:ext uri="{FF2B5EF4-FFF2-40B4-BE49-F238E27FC236}">
                  <a16:creationId xmlns:a16="http://schemas.microsoft.com/office/drawing/2014/main" id="{1D6AA07C-EA81-4019-A01B-4C591E72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49" y="5862196"/>
              <a:ext cx="80714" cy="80714"/>
            </a:xfrm>
            <a:custGeom>
              <a:avLst/>
              <a:gdLst>
                <a:gd name="T0" fmla="*/ 13 w 19"/>
                <a:gd name="T1" fmla="*/ 19 h 19"/>
                <a:gd name="T2" fmla="*/ 0 w 19"/>
                <a:gd name="T3" fmla="*/ 5 h 19"/>
                <a:gd name="T4" fmla="*/ 5 w 19"/>
                <a:gd name="T5" fmla="*/ 0 h 19"/>
                <a:gd name="T6" fmla="*/ 19 w 19"/>
                <a:gd name="T7" fmla="*/ 14 h 19"/>
                <a:gd name="T8" fmla="*/ 13 w 1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3" y="19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" y="14"/>
                  </a:lnTo>
                  <a:lnTo>
                    <a:pt x="13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Rectangle 148">
              <a:extLst>
                <a:ext uri="{FF2B5EF4-FFF2-40B4-BE49-F238E27FC236}">
                  <a16:creationId xmlns:a16="http://schemas.microsoft.com/office/drawing/2014/main" id="{37BDDD12-B87A-4741-9818-9BDAA980F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175" y="5772989"/>
              <a:ext cx="80714" cy="33984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49">
              <a:extLst>
                <a:ext uri="{FF2B5EF4-FFF2-40B4-BE49-F238E27FC236}">
                  <a16:creationId xmlns:a16="http://schemas.microsoft.com/office/drawing/2014/main" id="{EEAAD9DE-4ECE-4927-8432-240666D73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49" y="5637053"/>
              <a:ext cx="80714" cy="80714"/>
            </a:xfrm>
            <a:custGeom>
              <a:avLst/>
              <a:gdLst>
                <a:gd name="T0" fmla="*/ 5 w 19"/>
                <a:gd name="T1" fmla="*/ 19 h 19"/>
                <a:gd name="T2" fmla="*/ 0 w 19"/>
                <a:gd name="T3" fmla="*/ 14 h 19"/>
                <a:gd name="T4" fmla="*/ 13 w 19"/>
                <a:gd name="T5" fmla="*/ 0 h 19"/>
                <a:gd name="T6" fmla="*/ 19 w 19"/>
                <a:gd name="T7" fmla="*/ 6 h 19"/>
                <a:gd name="T8" fmla="*/ 5 w 1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5" y="19"/>
                  </a:moveTo>
                  <a:lnTo>
                    <a:pt x="0" y="14"/>
                  </a:lnTo>
                  <a:lnTo>
                    <a:pt x="13" y="0"/>
                  </a:lnTo>
                  <a:lnTo>
                    <a:pt x="19" y="6"/>
                  </a:lnTo>
                  <a:lnTo>
                    <a:pt x="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14E7F7B9-AB16-48D4-AF86-81FAB0AAA023}"/>
              </a:ext>
            </a:extLst>
          </p:cNvPr>
          <p:cNvGrpSpPr/>
          <p:nvPr/>
        </p:nvGrpSpPr>
        <p:grpSpPr>
          <a:xfrm>
            <a:off x="10796691" y="2409783"/>
            <a:ext cx="446042" cy="497019"/>
            <a:chOff x="10736308" y="2047482"/>
            <a:chExt cx="446042" cy="497019"/>
          </a:xfrm>
          <a:solidFill>
            <a:schemeClr val="bg1"/>
          </a:solidFill>
        </p:grpSpPr>
        <p:sp>
          <p:nvSpPr>
            <p:cNvPr id="329" name="Rectangle 150">
              <a:extLst>
                <a:ext uri="{FF2B5EF4-FFF2-40B4-BE49-F238E27FC236}">
                  <a16:creationId xmlns:a16="http://schemas.microsoft.com/office/drawing/2014/main" id="{EC07FC5E-378E-43E0-B176-EEECB2B46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4461" y="2047482"/>
              <a:ext cx="29737" cy="6796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Rectangle 151">
              <a:extLst>
                <a:ext uri="{FF2B5EF4-FFF2-40B4-BE49-F238E27FC236}">
                  <a16:creationId xmlns:a16="http://schemas.microsoft.com/office/drawing/2014/main" id="{BC200ACE-2874-4769-9304-65B778CF3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4461" y="2047482"/>
              <a:ext cx="29737" cy="6796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152">
              <a:extLst>
                <a:ext uri="{FF2B5EF4-FFF2-40B4-BE49-F238E27FC236}">
                  <a16:creationId xmlns:a16="http://schemas.microsoft.com/office/drawing/2014/main" id="{302250CB-2AB8-4579-9835-022E09826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308" y="2157931"/>
              <a:ext cx="72218" cy="59472"/>
            </a:xfrm>
            <a:custGeom>
              <a:avLst/>
              <a:gdLst>
                <a:gd name="T0" fmla="*/ 14 w 17"/>
                <a:gd name="T1" fmla="*/ 14 h 14"/>
                <a:gd name="T2" fmla="*/ 0 w 17"/>
                <a:gd name="T3" fmla="*/ 6 h 14"/>
                <a:gd name="T4" fmla="*/ 4 w 17"/>
                <a:gd name="T5" fmla="*/ 0 h 14"/>
                <a:gd name="T6" fmla="*/ 17 w 17"/>
                <a:gd name="T7" fmla="*/ 8 h 14"/>
                <a:gd name="T8" fmla="*/ 14 w 17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4" y="14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17" y="8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53">
              <a:extLst>
                <a:ext uri="{FF2B5EF4-FFF2-40B4-BE49-F238E27FC236}">
                  <a16:creationId xmlns:a16="http://schemas.microsoft.com/office/drawing/2014/main" id="{CBF8EBDE-265F-4B7F-B0E7-25138CA1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308" y="2370331"/>
              <a:ext cx="72218" cy="59472"/>
            </a:xfrm>
            <a:custGeom>
              <a:avLst/>
              <a:gdLst>
                <a:gd name="T0" fmla="*/ 4 w 17"/>
                <a:gd name="T1" fmla="*/ 14 h 14"/>
                <a:gd name="T2" fmla="*/ 0 w 17"/>
                <a:gd name="T3" fmla="*/ 8 h 14"/>
                <a:gd name="T4" fmla="*/ 14 w 17"/>
                <a:gd name="T5" fmla="*/ 0 h 14"/>
                <a:gd name="T6" fmla="*/ 17 w 17"/>
                <a:gd name="T7" fmla="*/ 6 h 14"/>
                <a:gd name="T8" fmla="*/ 4 w 17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4" y="14"/>
                  </a:moveTo>
                  <a:lnTo>
                    <a:pt x="0" y="8"/>
                  </a:lnTo>
                  <a:lnTo>
                    <a:pt x="14" y="0"/>
                  </a:lnTo>
                  <a:lnTo>
                    <a:pt x="17" y="6"/>
                  </a:lnTo>
                  <a:lnTo>
                    <a:pt x="4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Rectangle 154">
              <a:extLst>
                <a:ext uri="{FF2B5EF4-FFF2-40B4-BE49-F238E27FC236}">
                  <a16:creationId xmlns:a16="http://schemas.microsoft.com/office/drawing/2014/main" id="{05EC9290-457B-4B53-BA4D-4604CA6FF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4461" y="2476533"/>
              <a:ext cx="29737" cy="6796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155">
              <a:extLst>
                <a:ext uri="{FF2B5EF4-FFF2-40B4-BE49-F238E27FC236}">
                  <a16:creationId xmlns:a16="http://schemas.microsoft.com/office/drawing/2014/main" id="{6964CCBA-1214-44DC-9B9C-3B8F1A2D1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2" y="2370331"/>
              <a:ext cx="72218" cy="59472"/>
            </a:xfrm>
            <a:custGeom>
              <a:avLst/>
              <a:gdLst>
                <a:gd name="T0" fmla="*/ 13 w 17"/>
                <a:gd name="T1" fmla="*/ 14 h 14"/>
                <a:gd name="T2" fmla="*/ 0 w 17"/>
                <a:gd name="T3" fmla="*/ 6 h 14"/>
                <a:gd name="T4" fmla="*/ 3 w 17"/>
                <a:gd name="T5" fmla="*/ 0 h 14"/>
                <a:gd name="T6" fmla="*/ 17 w 17"/>
                <a:gd name="T7" fmla="*/ 8 h 14"/>
                <a:gd name="T8" fmla="*/ 13 w 17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3" y="14"/>
                  </a:moveTo>
                  <a:lnTo>
                    <a:pt x="0" y="6"/>
                  </a:lnTo>
                  <a:lnTo>
                    <a:pt x="3" y="0"/>
                  </a:lnTo>
                  <a:lnTo>
                    <a:pt x="17" y="8"/>
                  </a:lnTo>
                  <a:lnTo>
                    <a:pt x="13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156">
              <a:extLst>
                <a:ext uri="{FF2B5EF4-FFF2-40B4-BE49-F238E27FC236}">
                  <a16:creationId xmlns:a16="http://schemas.microsoft.com/office/drawing/2014/main" id="{0618E50B-4FE0-465E-904B-662404DBC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2" y="2157931"/>
              <a:ext cx="72218" cy="59472"/>
            </a:xfrm>
            <a:custGeom>
              <a:avLst/>
              <a:gdLst>
                <a:gd name="T0" fmla="*/ 3 w 17"/>
                <a:gd name="T1" fmla="*/ 14 h 14"/>
                <a:gd name="T2" fmla="*/ 0 w 17"/>
                <a:gd name="T3" fmla="*/ 8 h 14"/>
                <a:gd name="T4" fmla="*/ 13 w 17"/>
                <a:gd name="T5" fmla="*/ 0 h 14"/>
                <a:gd name="T6" fmla="*/ 17 w 17"/>
                <a:gd name="T7" fmla="*/ 6 h 14"/>
                <a:gd name="T8" fmla="*/ 3 w 17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3" y="14"/>
                  </a:moveTo>
                  <a:lnTo>
                    <a:pt x="0" y="8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3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0527698A-1F65-471E-855C-D318E3760A4D}"/>
              </a:ext>
            </a:extLst>
          </p:cNvPr>
          <p:cNvGrpSpPr/>
          <p:nvPr/>
        </p:nvGrpSpPr>
        <p:grpSpPr>
          <a:xfrm>
            <a:off x="6326984" y="5327475"/>
            <a:ext cx="271875" cy="29737"/>
            <a:chOff x="9699793" y="1248856"/>
            <a:chExt cx="271875" cy="29737"/>
          </a:xfrm>
          <a:solidFill>
            <a:schemeClr val="bg1"/>
          </a:solidFill>
        </p:grpSpPr>
        <p:sp>
          <p:nvSpPr>
            <p:cNvPr id="337" name="Rectangle 116">
              <a:extLst>
                <a:ext uri="{FF2B5EF4-FFF2-40B4-BE49-F238E27FC236}">
                  <a16:creationId xmlns:a16="http://schemas.microsoft.com/office/drawing/2014/main" id="{0B75ADCB-F8B1-49CE-BE5F-B351021C1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1931" y="1248856"/>
              <a:ext cx="29737" cy="297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17">
              <a:extLst>
                <a:ext uri="{FF2B5EF4-FFF2-40B4-BE49-F238E27FC236}">
                  <a16:creationId xmlns:a16="http://schemas.microsoft.com/office/drawing/2014/main" id="{C8BE8562-69DB-43CA-86EF-80BA6A727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8210" y="1248856"/>
              <a:ext cx="29737" cy="297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18">
              <a:extLst>
                <a:ext uri="{FF2B5EF4-FFF2-40B4-BE49-F238E27FC236}">
                  <a16:creationId xmlns:a16="http://schemas.microsoft.com/office/drawing/2014/main" id="{C0865BF3-B505-4841-AEFA-A99DFA813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4491" y="1248856"/>
              <a:ext cx="29737" cy="297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Rectangle 119">
              <a:extLst>
                <a:ext uri="{FF2B5EF4-FFF2-40B4-BE49-F238E27FC236}">
                  <a16:creationId xmlns:a16="http://schemas.microsoft.com/office/drawing/2014/main" id="{41506BA9-CC32-45BE-8B4B-B6CA34D0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0769" y="1248856"/>
              <a:ext cx="33984" cy="297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Rectangle 120">
              <a:extLst>
                <a:ext uri="{FF2B5EF4-FFF2-40B4-BE49-F238E27FC236}">
                  <a16:creationId xmlns:a16="http://schemas.microsoft.com/office/drawing/2014/main" id="{82EF5312-756D-47E4-B9EA-16F32462A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9793" y="1248856"/>
              <a:ext cx="21241" cy="297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F8FA1FAE-0BB6-42F1-AB13-CDEA81814FB5}"/>
              </a:ext>
            </a:extLst>
          </p:cNvPr>
          <p:cNvGrpSpPr/>
          <p:nvPr/>
        </p:nvGrpSpPr>
        <p:grpSpPr>
          <a:xfrm>
            <a:off x="5967861" y="5576851"/>
            <a:ext cx="271875" cy="29737"/>
            <a:chOff x="9699793" y="1248856"/>
            <a:chExt cx="271875" cy="29737"/>
          </a:xfrm>
          <a:solidFill>
            <a:schemeClr val="bg1"/>
          </a:solidFill>
        </p:grpSpPr>
        <p:sp>
          <p:nvSpPr>
            <p:cNvPr id="343" name="Rectangle 116">
              <a:extLst>
                <a:ext uri="{FF2B5EF4-FFF2-40B4-BE49-F238E27FC236}">
                  <a16:creationId xmlns:a16="http://schemas.microsoft.com/office/drawing/2014/main" id="{379CC343-2479-4153-B693-5541A97CF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1931" y="1248856"/>
              <a:ext cx="29737" cy="297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Rectangle 117">
              <a:extLst>
                <a:ext uri="{FF2B5EF4-FFF2-40B4-BE49-F238E27FC236}">
                  <a16:creationId xmlns:a16="http://schemas.microsoft.com/office/drawing/2014/main" id="{376141E7-6583-4932-A2B6-DA4761BD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8210" y="1248856"/>
              <a:ext cx="29737" cy="297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18">
              <a:extLst>
                <a:ext uri="{FF2B5EF4-FFF2-40B4-BE49-F238E27FC236}">
                  <a16:creationId xmlns:a16="http://schemas.microsoft.com/office/drawing/2014/main" id="{51129690-F2F9-4D3A-800E-790C3D6CE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4491" y="1248856"/>
              <a:ext cx="29737" cy="297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Rectangle 119">
              <a:extLst>
                <a:ext uri="{FF2B5EF4-FFF2-40B4-BE49-F238E27FC236}">
                  <a16:creationId xmlns:a16="http://schemas.microsoft.com/office/drawing/2014/main" id="{EE495C33-4300-46B7-9CFA-1D3B7C6B0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0769" y="1248856"/>
              <a:ext cx="33984" cy="297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20">
              <a:extLst>
                <a:ext uri="{FF2B5EF4-FFF2-40B4-BE49-F238E27FC236}">
                  <a16:creationId xmlns:a16="http://schemas.microsoft.com/office/drawing/2014/main" id="{FE596086-ACA8-482C-A80C-EF543A5F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9793" y="1248856"/>
              <a:ext cx="21241" cy="297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50168FA9-BD08-426A-9033-A593F6D3BC62}"/>
              </a:ext>
            </a:extLst>
          </p:cNvPr>
          <p:cNvGrpSpPr/>
          <p:nvPr/>
        </p:nvGrpSpPr>
        <p:grpSpPr>
          <a:xfrm>
            <a:off x="5784892" y="3353492"/>
            <a:ext cx="254881" cy="242136"/>
            <a:chOff x="10235042" y="4710986"/>
            <a:chExt cx="254881" cy="242136"/>
          </a:xfrm>
          <a:solidFill>
            <a:schemeClr val="bg1"/>
          </a:solidFill>
        </p:grpSpPr>
        <p:sp>
          <p:nvSpPr>
            <p:cNvPr id="349" name="Rectangle 136">
              <a:extLst>
                <a:ext uri="{FF2B5EF4-FFF2-40B4-BE49-F238E27FC236}">
                  <a16:creationId xmlns:a16="http://schemas.microsoft.com/office/drawing/2014/main" id="{27964E2C-6B64-4056-BB8C-8FD1CA9D4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0451" y="4812939"/>
              <a:ext cx="59472" cy="297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Freeform 137">
              <a:extLst>
                <a:ext uri="{FF2B5EF4-FFF2-40B4-BE49-F238E27FC236}">
                  <a16:creationId xmlns:a16="http://schemas.microsoft.com/office/drawing/2014/main" id="{25082D41-2842-4DB8-926E-81FCDBC0E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3724" y="4710986"/>
              <a:ext cx="55225" cy="67968"/>
            </a:xfrm>
            <a:custGeom>
              <a:avLst/>
              <a:gdLst>
                <a:gd name="T0" fmla="*/ 6 w 13"/>
                <a:gd name="T1" fmla="*/ 16 h 16"/>
                <a:gd name="T2" fmla="*/ 0 w 13"/>
                <a:gd name="T3" fmla="*/ 13 h 16"/>
                <a:gd name="T4" fmla="*/ 6 w 13"/>
                <a:gd name="T5" fmla="*/ 0 h 16"/>
                <a:gd name="T6" fmla="*/ 13 w 13"/>
                <a:gd name="T7" fmla="*/ 4 h 16"/>
                <a:gd name="T8" fmla="*/ 6 w 1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6" y="16"/>
                  </a:moveTo>
                  <a:lnTo>
                    <a:pt x="0" y="13"/>
                  </a:lnTo>
                  <a:lnTo>
                    <a:pt x="6" y="0"/>
                  </a:lnTo>
                  <a:lnTo>
                    <a:pt x="13" y="4"/>
                  </a:lnTo>
                  <a:lnTo>
                    <a:pt x="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Freeform 138">
              <a:extLst>
                <a:ext uri="{FF2B5EF4-FFF2-40B4-BE49-F238E27FC236}">
                  <a16:creationId xmlns:a16="http://schemas.microsoft.com/office/drawing/2014/main" id="{BE0840C2-7661-470D-B63C-F20393AE5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1772" y="4715233"/>
              <a:ext cx="59472" cy="67968"/>
            </a:xfrm>
            <a:custGeom>
              <a:avLst/>
              <a:gdLst>
                <a:gd name="T0" fmla="*/ 8 w 14"/>
                <a:gd name="T1" fmla="*/ 16 h 16"/>
                <a:gd name="T2" fmla="*/ 0 w 14"/>
                <a:gd name="T3" fmla="*/ 4 h 16"/>
                <a:gd name="T4" fmla="*/ 7 w 14"/>
                <a:gd name="T5" fmla="*/ 0 h 16"/>
                <a:gd name="T6" fmla="*/ 14 w 14"/>
                <a:gd name="T7" fmla="*/ 12 h 16"/>
                <a:gd name="T8" fmla="*/ 8 w 14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8" y="16"/>
                  </a:moveTo>
                  <a:lnTo>
                    <a:pt x="0" y="4"/>
                  </a:lnTo>
                  <a:lnTo>
                    <a:pt x="7" y="0"/>
                  </a:lnTo>
                  <a:lnTo>
                    <a:pt x="14" y="12"/>
                  </a:ln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39">
              <a:extLst>
                <a:ext uri="{FF2B5EF4-FFF2-40B4-BE49-F238E27FC236}">
                  <a16:creationId xmlns:a16="http://schemas.microsoft.com/office/drawing/2014/main" id="{7BD2EC7F-E16D-464B-AE80-FF770DDDA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5042" y="4821435"/>
              <a:ext cx="59472" cy="297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Freeform 140">
              <a:extLst>
                <a:ext uri="{FF2B5EF4-FFF2-40B4-BE49-F238E27FC236}">
                  <a16:creationId xmlns:a16="http://schemas.microsoft.com/office/drawing/2014/main" id="{C476937E-4D8D-42CF-B8BA-72BF86243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0268" y="4885154"/>
              <a:ext cx="59472" cy="67968"/>
            </a:xfrm>
            <a:custGeom>
              <a:avLst/>
              <a:gdLst>
                <a:gd name="T0" fmla="*/ 6 w 14"/>
                <a:gd name="T1" fmla="*/ 16 h 16"/>
                <a:gd name="T2" fmla="*/ 0 w 14"/>
                <a:gd name="T3" fmla="*/ 12 h 16"/>
                <a:gd name="T4" fmla="*/ 7 w 14"/>
                <a:gd name="T5" fmla="*/ 0 h 16"/>
                <a:gd name="T6" fmla="*/ 14 w 14"/>
                <a:gd name="T7" fmla="*/ 4 h 16"/>
                <a:gd name="T8" fmla="*/ 6 w 14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6" y="16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14" y="4"/>
                  </a:lnTo>
                  <a:lnTo>
                    <a:pt x="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Freeform 141">
              <a:extLst>
                <a:ext uri="{FF2B5EF4-FFF2-40B4-BE49-F238E27FC236}">
                  <a16:creationId xmlns:a16="http://schemas.microsoft.com/office/drawing/2014/main" id="{FB1024DC-88EE-4973-B4B3-4138ABF96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71" y="4880907"/>
              <a:ext cx="55225" cy="67968"/>
            </a:xfrm>
            <a:custGeom>
              <a:avLst/>
              <a:gdLst>
                <a:gd name="T0" fmla="*/ 7 w 13"/>
                <a:gd name="T1" fmla="*/ 16 h 16"/>
                <a:gd name="T2" fmla="*/ 0 w 13"/>
                <a:gd name="T3" fmla="*/ 3 h 16"/>
                <a:gd name="T4" fmla="*/ 6 w 13"/>
                <a:gd name="T5" fmla="*/ 0 h 16"/>
                <a:gd name="T6" fmla="*/ 13 w 13"/>
                <a:gd name="T7" fmla="*/ 12 h 16"/>
                <a:gd name="T8" fmla="*/ 7 w 1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7" y="16"/>
                  </a:moveTo>
                  <a:lnTo>
                    <a:pt x="0" y="3"/>
                  </a:lnTo>
                  <a:lnTo>
                    <a:pt x="6" y="0"/>
                  </a:lnTo>
                  <a:lnTo>
                    <a:pt x="13" y="12"/>
                  </a:lnTo>
                  <a:lnTo>
                    <a:pt x="7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67" name="그룹 366">
            <a:extLst>
              <a:ext uri="{FF2B5EF4-FFF2-40B4-BE49-F238E27FC236}">
                <a16:creationId xmlns:a16="http://schemas.microsoft.com/office/drawing/2014/main" id="{DAA7CE46-9765-42D8-8D7E-FFD32E4ED42C}"/>
              </a:ext>
            </a:extLst>
          </p:cNvPr>
          <p:cNvGrpSpPr/>
          <p:nvPr/>
        </p:nvGrpSpPr>
        <p:grpSpPr>
          <a:xfrm>
            <a:off x="7901403" y="1643449"/>
            <a:ext cx="359000" cy="556819"/>
            <a:chOff x="6222667" y="4485721"/>
            <a:chExt cx="605606" cy="939311"/>
          </a:xfrm>
        </p:grpSpPr>
        <p:sp>
          <p:nvSpPr>
            <p:cNvPr id="368" name="Freeform 1249">
              <a:extLst>
                <a:ext uri="{FF2B5EF4-FFF2-40B4-BE49-F238E27FC236}">
                  <a16:creationId xmlns:a16="http://schemas.microsoft.com/office/drawing/2014/main" id="{F6ACFFA6-C34C-472E-BFCB-7244C3B04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667" y="4485721"/>
              <a:ext cx="605606" cy="698303"/>
            </a:xfrm>
            <a:custGeom>
              <a:avLst/>
              <a:gdLst>
                <a:gd name="T0" fmla="*/ 193 w 790"/>
                <a:gd name="T1" fmla="*/ 903 h 903"/>
                <a:gd name="T2" fmla="*/ 597 w 790"/>
                <a:gd name="T3" fmla="*/ 903 h 903"/>
                <a:gd name="T4" fmla="*/ 632 w 790"/>
                <a:gd name="T5" fmla="*/ 783 h 903"/>
                <a:gd name="T6" fmla="*/ 790 w 790"/>
                <a:gd name="T7" fmla="*/ 396 h 903"/>
                <a:gd name="T8" fmla="*/ 395 w 790"/>
                <a:gd name="T9" fmla="*/ 0 h 903"/>
                <a:gd name="T10" fmla="*/ 0 w 790"/>
                <a:gd name="T11" fmla="*/ 396 h 903"/>
                <a:gd name="T12" fmla="*/ 158 w 790"/>
                <a:gd name="T13" fmla="*/ 783 h 903"/>
                <a:gd name="T14" fmla="*/ 193 w 790"/>
                <a:gd name="T15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0" h="903">
                  <a:moveTo>
                    <a:pt x="193" y="903"/>
                  </a:moveTo>
                  <a:lnTo>
                    <a:pt x="597" y="903"/>
                  </a:lnTo>
                  <a:cubicBezTo>
                    <a:pt x="599" y="864"/>
                    <a:pt x="608" y="815"/>
                    <a:pt x="632" y="783"/>
                  </a:cubicBezTo>
                  <a:cubicBezTo>
                    <a:pt x="781" y="591"/>
                    <a:pt x="790" y="408"/>
                    <a:pt x="790" y="396"/>
                  </a:cubicBezTo>
                  <a:cubicBezTo>
                    <a:pt x="790" y="177"/>
                    <a:pt x="613" y="0"/>
                    <a:pt x="395" y="0"/>
                  </a:cubicBezTo>
                  <a:cubicBezTo>
                    <a:pt x="177" y="0"/>
                    <a:pt x="0" y="177"/>
                    <a:pt x="0" y="396"/>
                  </a:cubicBezTo>
                  <a:cubicBezTo>
                    <a:pt x="0" y="408"/>
                    <a:pt x="9" y="591"/>
                    <a:pt x="158" y="783"/>
                  </a:cubicBezTo>
                  <a:cubicBezTo>
                    <a:pt x="182" y="815"/>
                    <a:pt x="191" y="864"/>
                    <a:pt x="193" y="9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Freeform 1250">
              <a:extLst>
                <a:ext uri="{FF2B5EF4-FFF2-40B4-BE49-F238E27FC236}">
                  <a16:creationId xmlns:a16="http://schemas.microsoft.com/office/drawing/2014/main" id="{208D118A-6142-4D2E-B22C-E2F468C78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978" y="4844142"/>
              <a:ext cx="86515" cy="339883"/>
            </a:xfrm>
            <a:custGeom>
              <a:avLst/>
              <a:gdLst>
                <a:gd name="T0" fmla="*/ 108 w 108"/>
                <a:gd name="T1" fmla="*/ 435 h 440"/>
                <a:gd name="T2" fmla="*/ 30 w 108"/>
                <a:gd name="T3" fmla="*/ 0 h 440"/>
                <a:gd name="T4" fmla="*/ 0 w 108"/>
                <a:gd name="T5" fmla="*/ 6 h 440"/>
                <a:gd name="T6" fmla="*/ 78 w 108"/>
                <a:gd name="T7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440">
                  <a:moveTo>
                    <a:pt x="108" y="435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78" y="44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Freeform 1251">
              <a:extLst>
                <a:ext uri="{FF2B5EF4-FFF2-40B4-BE49-F238E27FC236}">
                  <a16:creationId xmlns:a16="http://schemas.microsoft.com/office/drawing/2014/main" id="{278B0445-CF29-4184-819A-FCBAD40F1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3446" y="4844142"/>
              <a:ext cx="86515" cy="339883"/>
            </a:xfrm>
            <a:custGeom>
              <a:avLst/>
              <a:gdLst>
                <a:gd name="T0" fmla="*/ 31 w 109"/>
                <a:gd name="T1" fmla="*/ 440 h 440"/>
                <a:gd name="T2" fmla="*/ 109 w 109"/>
                <a:gd name="T3" fmla="*/ 6 h 440"/>
                <a:gd name="T4" fmla="*/ 78 w 109"/>
                <a:gd name="T5" fmla="*/ 0 h 440"/>
                <a:gd name="T6" fmla="*/ 0 w 109"/>
                <a:gd name="T7" fmla="*/ 435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440">
                  <a:moveTo>
                    <a:pt x="31" y="440"/>
                  </a:moveTo>
                  <a:lnTo>
                    <a:pt x="109" y="6"/>
                  </a:lnTo>
                  <a:lnTo>
                    <a:pt x="78" y="0"/>
                  </a:lnTo>
                  <a:lnTo>
                    <a:pt x="0" y="43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Freeform 1252">
              <a:extLst>
                <a:ext uri="{FF2B5EF4-FFF2-40B4-BE49-F238E27FC236}">
                  <a16:creationId xmlns:a16="http://schemas.microsoft.com/office/drawing/2014/main" id="{66F0FC13-F82D-4AB9-8AF0-2C710E25F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338" y="4862687"/>
              <a:ext cx="284264" cy="37078"/>
            </a:xfrm>
            <a:custGeom>
              <a:avLst/>
              <a:gdLst>
                <a:gd name="T0" fmla="*/ 0 w 46"/>
                <a:gd name="T1" fmla="*/ 3 h 6"/>
                <a:gd name="T2" fmla="*/ 7 w 46"/>
                <a:gd name="T3" fmla="*/ 6 h 6"/>
                <a:gd name="T4" fmla="*/ 9 w 46"/>
                <a:gd name="T5" fmla="*/ 6 h 6"/>
                <a:gd name="T6" fmla="*/ 16 w 46"/>
                <a:gd name="T7" fmla="*/ 3 h 6"/>
                <a:gd name="T8" fmla="*/ 22 w 46"/>
                <a:gd name="T9" fmla="*/ 6 h 6"/>
                <a:gd name="T10" fmla="*/ 24 w 46"/>
                <a:gd name="T11" fmla="*/ 6 h 6"/>
                <a:gd name="T12" fmla="*/ 30 w 46"/>
                <a:gd name="T13" fmla="*/ 3 h 6"/>
                <a:gd name="T14" fmla="*/ 37 w 46"/>
                <a:gd name="T15" fmla="*/ 6 h 6"/>
                <a:gd name="T16" fmla="*/ 39 w 46"/>
                <a:gd name="T17" fmla="*/ 6 h 6"/>
                <a:gd name="T18" fmla="*/ 46 w 46"/>
                <a:gd name="T19" fmla="*/ 3 h 6"/>
                <a:gd name="T20" fmla="*/ 45 w 46"/>
                <a:gd name="T21" fmla="*/ 0 h 6"/>
                <a:gd name="T22" fmla="*/ 38 w 46"/>
                <a:gd name="T23" fmla="*/ 2 h 6"/>
                <a:gd name="T24" fmla="*/ 31 w 46"/>
                <a:gd name="T25" fmla="*/ 0 h 6"/>
                <a:gd name="T26" fmla="*/ 30 w 46"/>
                <a:gd name="T27" fmla="*/ 0 h 6"/>
                <a:gd name="T28" fmla="*/ 23 w 46"/>
                <a:gd name="T29" fmla="*/ 2 h 6"/>
                <a:gd name="T30" fmla="*/ 16 w 46"/>
                <a:gd name="T31" fmla="*/ 0 h 6"/>
                <a:gd name="T32" fmla="*/ 15 w 46"/>
                <a:gd name="T33" fmla="*/ 0 h 6"/>
                <a:gd name="T34" fmla="*/ 8 w 46"/>
                <a:gd name="T35" fmla="*/ 2 h 6"/>
                <a:gd name="T36" fmla="*/ 1 w 46"/>
                <a:gd name="T37" fmla="*/ 0 h 6"/>
                <a:gd name="T38" fmla="*/ 0 w 46"/>
                <a:gd name="T3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6">
                  <a:moveTo>
                    <a:pt x="0" y="3"/>
                  </a:moveTo>
                  <a:lnTo>
                    <a:pt x="7" y="6"/>
                  </a:lnTo>
                  <a:lnTo>
                    <a:pt x="9" y="6"/>
                  </a:lnTo>
                  <a:lnTo>
                    <a:pt x="16" y="3"/>
                  </a:lnTo>
                  <a:lnTo>
                    <a:pt x="22" y="6"/>
                  </a:lnTo>
                  <a:lnTo>
                    <a:pt x="24" y="6"/>
                  </a:lnTo>
                  <a:lnTo>
                    <a:pt x="30" y="3"/>
                  </a:lnTo>
                  <a:lnTo>
                    <a:pt x="37" y="6"/>
                  </a:lnTo>
                  <a:lnTo>
                    <a:pt x="39" y="6"/>
                  </a:lnTo>
                  <a:lnTo>
                    <a:pt x="46" y="3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8" y="2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253">
              <a:extLst>
                <a:ext uri="{FF2B5EF4-FFF2-40B4-BE49-F238E27FC236}">
                  <a16:creationId xmlns:a16="http://schemas.microsoft.com/office/drawing/2014/main" id="{EEA99264-CE9D-4002-8FF7-8E72B41FB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719" y="5171669"/>
              <a:ext cx="395498" cy="24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254">
              <a:extLst>
                <a:ext uri="{FF2B5EF4-FFF2-40B4-BE49-F238E27FC236}">
                  <a16:creationId xmlns:a16="http://schemas.microsoft.com/office/drawing/2014/main" id="{F08D0CC8-7F80-4DAD-95BF-AD5AFF474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719" y="5245826"/>
              <a:ext cx="395498" cy="24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255">
              <a:extLst>
                <a:ext uri="{FF2B5EF4-FFF2-40B4-BE49-F238E27FC236}">
                  <a16:creationId xmlns:a16="http://schemas.microsoft.com/office/drawing/2014/main" id="{B483FEB6-2F83-424C-9E2B-96D5E26C0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719" y="5326157"/>
              <a:ext cx="395498" cy="24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256">
              <a:extLst>
                <a:ext uri="{FF2B5EF4-FFF2-40B4-BE49-F238E27FC236}">
                  <a16:creationId xmlns:a16="http://schemas.microsoft.com/office/drawing/2014/main" id="{BE320979-6E3B-4A26-BACE-F345CA34B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338" y="5400313"/>
              <a:ext cx="284264" cy="24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257">
              <a:extLst>
                <a:ext uri="{FF2B5EF4-FFF2-40B4-BE49-F238E27FC236}">
                  <a16:creationId xmlns:a16="http://schemas.microsoft.com/office/drawing/2014/main" id="{B6729C3F-9A0A-4F65-9410-E514E0A5F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4797" y="5190207"/>
              <a:ext cx="18541" cy="142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0" name="그룹 409">
            <a:extLst>
              <a:ext uri="{FF2B5EF4-FFF2-40B4-BE49-F238E27FC236}">
                <a16:creationId xmlns:a16="http://schemas.microsoft.com/office/drawing/2014/main" id="{6A1E5EDF-6F54-46BD-ACD2-59FE00C9C333}"/>
              </a:ext>
            </a:extLst>
          </p:cNvPr>
          <p:cNvGrpSpPr/>
          <p:nvPr/>
        </p:nvGrpSpPr>
        <p:grpSpPr>
          <a:xfrm>
            <a:off x="8673253" y="1659482"/>
            <a:ext cx="414039" cy="383135"/>
            <a:chOff x="8625685" y="1563224"/>
            <a:chExt cx="414039" cy="383135"/>
          </a:xfrm>
        </p:grpSpPr>
        <p:sp>
          <p:nvSpPr>
            <p:cNvPr id="378" name="Rectangle 1297">
              <a:extLst>
                <a:ext uri="{FF2B5EF4-FFF2-40B4-BE49-F238E27FC236}">
                  <a16:creationId xmlns:a16="http://schemas.microsoft.com/office/drawing/2014/main" id="{5D687C7C-DA07-4F82-8DC3-EC1F281CC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5685" y="1594121"/>
              <a:ext cx="414039" cy="865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1298">
              <a:extLst>
                <a:ext uri="{FF2B5EF4-FFF2-40B4-BE49-F238E27FC236}">
                  <a16:creationId xmlns:a16="http://schemas.microsoft.com/office/drawing/2014/main" id="{49E8547F-A93B-4D77-B2E1-6BFD2DEC7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5685" y="1680633"/>
              <a:ext cx="414039" cy="265726"/>
            </a:xfrm>
            <a:custGeom>
              <a:avLst/>
              <a:gdLst>
                <a:gd name="T0" fmla="*/ 0 w 67"/>
                <a:gd name="T1" fmla="*/ 0 h 43"/>
                <a:gd name="T2" fmla="*/ 0 w 67"/>
                <a:gd name="T3" fmla="*/ 43 h 43"/>
                <a:gd name="T4" fmla="*/ 67 w 67"/>
                <a:gd name="T5" fmla="*/ 43 h 43"/>
                <a:gd name="T6" fmla="*/ 67 w 67"/>
                <a:gd name="T7" fmla="*/ 0 h 43"/>
                <a:gd name="T8" fmla="*/ 63 w 67"/>
                <a:gd name="T9" fmla="*/ 0 h 43"/>
                <a:gd name="T10" fmla="*/ 63 w 67"/>
                <a:gd name="T11" fmla="*/ 39 h 43"/>
                <a:gd name="T12" fmla="*/ 4 w 67"/>
                <a:gd name="T13" fmla="*/ 39 h 43"/>
                <a:gd name="T14" fmla="*/ 4 w 67"/>
                <a:gd name="T15" fmla="*/ 0 h 43"/>
                <a:gd name="T16" fmla="*/ 0 w 67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43">
                  <a:moveTo>
                    <a:pt x="0" y="0"/>
                  </a:moveTo>
                  <a:lnTo>
                    <a:pt x="0" y="43"/>
                  </a:lnTo>
                  <a:lnTo>
                    <a:pt x="67" y="43"/>
                  </a:lnTo>
                  <a:lnTo>
                    <a:pt x="67" y="0"/>
                  </a:lnTo>
                  <a:lnTo>
                    <a:pt x="63" y="0"/>
                  </a:lnTo>
                  <a:lnTo>
                    <a:pt x="63" y="39"/>
                  </a:lnTo>
                  <a:lnTo>
                    <a:pt x="4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Rectangle 1299">
              <a:extLst>
                <a:ext uri="{FF2B5EF4-FFF2-40B4-BE49-F238E27FC236}">
                  <a16:creationId xmlns:a16="http://schemas.microsoft.com/office/drawing/2014/main" id="{1AB58E98-B1CD-4000-AD0B-22CD64B77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3663" y="1563224"/>
              <a:ext cx="24719" cy="74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Rectangle 1300">
              <a:extLst>
                <a:ext uri="{FF2B5EF4-FFF2-40B4-BE49-F238E27FC236}">
                  <a16:creationId xmlns:a16="http://schemas.microsoft.com/office/drawing/2014/main" id="{5102CCC1-4DAA-468D-82DA-E0B474E89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7027" y="1563224"/>
              <a:ext cx="24719" cy="74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Rectangle 1301">
              <a:extLst>
                <a:ext uri="{FF2B5EF4-FFF2-40B4-BE49-F238E27FC236}">
                  <a16:creationId xmlns:a16="http://schemas.microsoft.com/office/drawing/2014/main" id="{7C4EFEEB-5B05-4F2B-9AD7-0E1272FF3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9841" y="1723893"/>
              <a:ext cx="18541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Rectangle 1302">
              <a:extLst>
                <a:ext uri="{FF2B5EF4-FFF2-40B4-BE49-F238E27FC236}">
                  <a16:creationId xmlns:a16="http://schemas.microsoft.com/office/drawing/2014/main" id="{6E6EE904-3139-4ACF-9308-981BF9CBB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19" y="1723893"/>
              <a:ext cx="24719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Rectangle 1303">
              <a:extLst>
                <a:ext uri="{FF2B5EF4-FFF2-40B4-BE49-F238E27FC236}">
                  <a16:creationId xmlns:a16="http://schemas.microsoft.com/office/drawing/2014/main" id="{39FDCEB8-31EF-41A9-8D99-F6ABDEC8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0179" y="1723893"/>
              <a:ext cx="24719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304">
              <a:extLst>
                <a:ext uri="{FF2B5EF4-FFF2-40B4-BE49-F238E27FC236}">
                  <a16:creationId xmlns:a16="http://schemas.microsoft.com/office/drawing/2014/main" id="{CCF38ACF-916A-45DD-AA8B-3BF66E1E5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3434" y="1723893"/>
              <a:ext cx="18541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Rectangle 1305">
              <a:extLst>
                <a:ext uri="{FF2B5EF4-FFF2-40B4-BE49-F238E27FC236}">
                  <a16:creationId xmlns:a16="http://schemas.microsoft.com/office/drawing/2014/main" id="{5C8638EB-AAD2-4E3E-9533-5646B7D14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0512" y="1723893"/>
              <a:ext cx="24719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Rectangle 1306">
              <a:extLst>
                <a:ext uri="{FF2B5EF4-FFF2-40B4-BE49-F238E27FC236}">
                  <a16:creationId xmlns:a16="http://schemas.microsoft.com/office/drawing/2014/main" id="{DD3FCAEE-6258-4E6C-AD8F-BEEF9807B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3772" y="1723893"/>
              <a:ext cx="24719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Rectangle 1307">
              <a:extLst>
                <a:ext uri="{FF2B5EF4-FFF2-40B4-BE49-F238E27FC236}">
                  <a16:creationId xmlns:a16="http://schemas.microsoft.com/office/drawing/2014/main" id="{D2D6D7D6-8B94-4163-896C-933F5BB0B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7027" y="1723893"/>
              <a:ext cx="18541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1308">
              <a:extLst>
                <a:ext uri="{FF2B5EF4-FFF2-40B4-BE49-F238E27FC236}">
                  <a16:creationId xmlns:a16="http://schemas.microsoft.com/office/drawing/2014/main" id="{AA964225-4751-4705-9EF5-0EB620154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9841" y="1767150"/>
              <a:ext cx="18541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309">
              <a:extLst>
                <a:ext uri="{FF2B5EF4-FFF2-40B4-BE49-F238E27FC236}">
                  <a16:creationId xmlns:a16="http://schemas.microsoft.com/office/drawing/2014/main" id="{1A0EE8C4-7EE4-4B47-BE1E-BA380A040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19" y="1767150"/>
              <a:ext cx="24719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310">
              <a:extLst>
                <a:ext uri="{FF2B5EF4-FFF2-40B4-BE49-F238E27FC236}">
                  <a16:creationId xmlns:a16="http://schemas.microsoft.com/office/drawing/2014/main" id="{D65676BC-CF78-4386-AF63-199F87C3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0179" y="1767150"/>
              <a:ext cx="24719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311">
              <a:extLst>
                <a:ext uri="{FF2B5EF4-FFF2-40B4-BE49-F238E27FC236}">
                  <a16:creationId xmlns:a16="http://schemas.microsoft.com/office/drawing/2014/main" id="{FFF41BFA-196B-4494-A656-DA8C46A87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3434" y="1767150"/>
              <a:ext cx="18541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312">
              <a:extLst>
                <a:ext uri="{FF2B5EF4-FFF2-40B4-BE49-F238E27FC236}">
                  <a16:creationId xmlns:a16="http://schemas.microsoft.com/office/drawing/2014/main" id="{4E268A18-619C-4B7D-9065-AEB916497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0512" y="1767150"/>
              <a:ext cx="24719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313">
              <a:extLst>
                <a:ext uri="{FF2B5EF4-FFF2-40B4-BE49-F238E27FC236}">
                  <a16:creationId xmlns:a16="http://schemas.microsoft.com/office/drawing/2014/main" id="{65640FAB-9F7A-4302-A637-DCAB31EA5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3772" y="1767150"/>
              <a:ext cx="24719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" name="Rectangle 1314">
              <a:extLst>
                <a:ext uri="{FF2B5EF4-FFF2-40B4-BE49-F238E27FC236}">
                  <a16:creationId xmlns:a16="http://schemas.microsoft.com/office/drawing/2014/main" id="{F6BB208B-66D5-47B7-B28E-50A806FCF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7027" y="1767150"/>
              <a:ext cx="18541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" name="Rectangle 1315">
              <a:extLst>
                <a:ext uri="{FF2B5EF4-FFF2-40B4-BE49-F238E27FC236}">
                  <a16:creationId xmlns:a16="http://schemas.microsoft.com/office/drawing/2014/main" id="{965D57A6-084F-480D-A581-92DAC4962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9841" y="1810410"/>
              <a:ext cx="18541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" name="Rectangle 1316">
              <a:extLst>
                <a:ext uri="{FF2B5EF4-FFF2-40B4-BE49-F238E27FC236}">
                  <a16:creationId xmlns:a16="http://schemas.microsoft.com/office/drawing/2014/main" id="{75E0271F-0C88-4CC0-AD69-6C2987FF4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19" y="1810410"/>
              <a:ext cx="24719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Rectangle 1317">
              <a:extLst>
                <a:ext uri="{FF2B5EF4-FFF2-40B4-BE49-F238E27FC236}">
                  <a16:creationId xmlns:a16="http://schemas.microsoft.com/office/drawing/2014/main" id="{3D7AB662-38CA-4646-B9BE-3FC09B841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0179" y="1810410"/>
              <a:ext cx="24719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Rectangle 1318">
              <a:extLst>
                <a:ext uri="{FF2B5EF4-FFF2-40B4-BE49-F238E27FC236}">
                  <a16:creationId xmlns:a16="http://schemas.microsoft.com/office/drawing/2014/main" id="{782CEC4A-C0B8-4D84-8ABE-41ABEA321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3434" y="1810410"/>
              <a:ext cx="18541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Rectangle 1319">
              <a:extLst>
                <a:ext uri="{FF2B5EF4-FFF2-40B4-BE49-F238E27FC236}">
                  <a16:creationId xmlns:a16="http://schemas.microsoft.com/office/drawing/2014/main" id="{C6493133-CF4E-4555-B303-2B1D75D80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0512" y="1810410"/>
              <a:ext cx="24719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" name="Rectangle 1320">
              <a:extLst>
                <a:ext uri="{FF2B5EF4-FFF2-40B4-BE49-F238E27FC236}">
                  <a16:creationId xmlns:a16="http://schemas.microsoft.com/office/drawing/2014/main" id="{2773E3DA-CB52-4A4E-BB3F-E5E710F41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3772" y="1810410"/>
              <a:ext cx="24719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" name="Rectangle 1321">
              <a:extLst>
                <a:ext uri="{FF2B5EF4-FFF2-40B4-BE49-F238E27FC236}">
                  <a16:creationId xmlns:a16="http://schemas.microsoft.com/office/drawing/2014/main" id="{0A69C07D-D112-46B4-84F7-9CBA42F26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7027" y="1810410"/>
              <a:ext cx="18541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Rectangle 1322">
              <a:extLst>
                <a:ext uri="{FF2B5EF4-FFF2-40B4-BE49-F238E27FC236}">
                  <a16:creationId xmlns:a16="http://schemas.microsoft.com/office/drawing/2014/main" id="{687F2177-5B81-4150-909C-D43219267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9841" y="1853666"/>
              <a:ext cx="18541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Rectangle 1323">
              <a:extLst>
                <a:ext uri="{FF2B5EF4-FFF2-40B4-BE49-F238E27FC236}">
                  <a16:creationId xmlns:a16="http://schemas.microsoft.com/office/drawing/2014/main" id="{3ED3E3C1-BAA4-4B11-8788-1F4D6DB7F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19" y="1853666"/>
              <a:ext cx="24719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Rectangle 1324">
              <a:extLst>
                <a:ext uri="{FF2B5EF4-FFF2-40B4-BE49-F238E27FC236}">
                  <a16:creationId xmlns:a16="http://schemas.microsoft.com/office/drawing/2014/main" id="{DCFAA683-1F61-4D85-AC98-597FAD22E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0179" y="1853666"/>
              <a:ext cx="24719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Rectangle 1325">
              <a:extLst>
                <a:ext uri="{FF2B5EF4-FFF2-40B4-BE49-F238E27FC236}">
                  <a16:creationId xmlns:a16="http://schemas.microsoft.com/office/drawing/2014/main" id="{59730D35-E254-4C6D-AD4C-2643A9544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3434" y="1853666"/>
              <a:ext cx="18541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7" name="Rectangle 1326">
              <a:extLst>
                <a:ext uri="{FF2B5EF4-FFF2-40B4-BE49-F238E27FC236}">
                  <a16:creationId xmlns:a16="http://schemas.microsoft.com/office/drawing/2014/main" id="{72FB17FB-CB66-41CF-9D8A-33989E45F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0512" y="1853666"/>
              <a:ext cx="24719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8" name="Rectangle 1327">
              <a:extLst>
                <a:ext uri="{FF2B5EF4-FFF2-40B4-BE49-F238E27FC236}">
                  <a16:creationId xmlns:a16="http://schemas.microsoft.com/office/drawing/2014/main" id="{F7E7C2D3-C90E-466F-A077-4449C6378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3772" y="1853666"/>
              <a:ext cx="24719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Rectangle 1328">
              <a:extLst>
                <a:ext uri="{FF2B5EF4-FFF2-40B4-BE49-F238E27FC236}">
                  <a16:creationId xmlns:a16="http://schemas.microsoft.com/office/drawing/2014/main" id="{84FD608D-355B-4699-A2D7-A1341F3D4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7027" y="1853666"/>
              <a:ext cx="18541" cy="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0785B196-9F29-474C-84CC-8D828A337FAC}"/>
              </a:ext>
            </a:extLst>
          </p:cNvPr>
          <p:cNvGrpSpPr/>
          <p:nvPr/>
        </p:nvGrpSpPr>
        <p:grpSpPr>
          <a:xfrm>
            <a:off x="9367385" y="1988714"/>
            <a:ext cx="327067" cy="209300"/>
            <a:chOff x="7184529" y="3073612"/>
            <a:chExt cx="1438935" cy="920824"/>
          </a:xfrm>
          <a:solidFill>
            <a:schemeClr val="bg1"/>
          </a:solidFill>
        </p:grpSpPr>
        <p:sp>
          <p:nvSpPr>
            <p:cNvPr id="414" name="Freeform 1288">
              <a:extLst>
                <a:ext uri="{FF2B5EF4-FFF2-40B4-BE49-F238E27FC236}">
                  <a16:creationId xmlns:a16="http://schemas.microsoft.com/office/drawing/2014/main" id="{DCA70F51-91BE-4730-89E6-3DED1801C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316" y="3074941"/>
              <a:ext cx="1324674" cy="699145"/>
            </a:xfrm>
            <a:custGeom>
              <a:avLst/>
              <a:gdLst>
                <a:gd name="T0" fmla="*/ 0 w 36"/>
                <a:gd name="T1" fmla="*/ 3 h 19"/>
                <a:gd name="T2" fmla="*/ 18 w 36"/>
                <a:gd name="T3" fmla="*/ 19 h 19"/>
                <a:gd name="T4" fmla="*/ 36 w 36"/>
                <a:gd name="T5" fmla="*/ 3 h 19"/>
                <a:gd name="T6" fmla="*/ 34 w 36"/>
                <a:gd name="T7" fmla="*/ 0 h 19"/>
                <a:gd name="T8" fmla="*/ 18 w 36"/>
                <a:gd name="T9" fmla="*/ 14 h 19"/>
                <a:gd name="T10" fmla="*/ 3 w 36"/>
                <a:gd name="T11" fmla="*/ 0 h 19"/>
                <a:gd name="T12" fmla="*/ 0 w 36"/>
                <a:gd name="T1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9">
                  <a:moveTo>
                    <a:pt x="0" y="3"/>
                  </a:moveTo>
                  <a:lnTo>
                    <a:pt x="18" y="19"/>
                  </a:lnTo>
                  <a:lnTo>
                    <a:pt x="36" y="3"/>
                  </a:lnTo>
                  <a:lnTo>
                    <a:pt x="34" y="0"/>
                  </a:lnTo>
                  <a:lnTo>
                    <a:pt x="18" y="14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5" name="Freeform 1289">
              <a:extLst>
                <a:ext uri="{FF2B5EF4-FFF2-40B4-BE49-F238E27FC236}">
                  <a16:creationId xmlns:a16="http://schemas.microsoft.com/office/drawing/2014/main" id="{B952DA4B-BEBF-4A80-8A0D-06C82B101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316" y="3479690"/>
              <a:ext cx="551959" cy="478363"/>
            </a:xfrm>
            <a:custGeom>
              <a:avLst/>
              <a:gdLst>
                <a:gd name="T0" fmla="*/ 97 w 118"/>
                <a:gd name="T1" fmla="*/ 0 h 107"/>
                <a:gd name="T2" fmla="*/ 0 w 118"/>
                <a:gd name="T3" fmla="*/ 84 h 107"/>
                <a:gd name="T4" fmla="*/ 20 w 118"/>
                <a:gd name="T5" fmla="*/ 107 h 107"/>
                <a:gd name="T6" fmla="*/ 118 w 118"/>
                <a:gd name="T7" fmla="*/ 2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07">
                  <a:moveTo>
                    <a:pt x="97" y="0"/>
                  </a:moveTo>
                  <a:lnTo>
                    <a:pt x="0" y="84"/>
                  </a:lnTo>
                  <a:lnTo>
                    <a:pt x="20" y="107"/>
                  </a:lnTo>
                  <a:lnTo>
                    <a:pt x="118" y="2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Freeform 1290">
              <a:extLst>
                <a:ext uri="{FF2B5EF4-FFF2-40B4-BE49-F238E27FC236}">
                  <a16:creationId xmlns:a16="http://schemas.microsoft.com/office/drawing/2014/main" id="{B779F8A6-0EB2-4F07-9413-B132017A4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4043" y="3469752"/>
              <a:ext cx="551959" cy="478363"/>
            </a:xfrm>
            <a:custGeom>
              <a:avLst/>
              <a:gdLst>
                <a:gd name="T0" fmla="*/ 119 w 119"/>
                <a:gd name="T1" fmla="*/ 84 h 107"/>
                <a:gd name="T2" fmla="*/ 21 w 119"/>
                <a:gd name="T3" fmla="*/ 0 h 107"/>
                <a:gd name="T4" fmla="*/ 0 w 119"/>
                <a:gd name="T5" fmla="*/ 23 h 107"/>
                <a:gd name="T6" fmla="*/ 99 w 119"/>
                <a:gd name="T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07">
                  <a:moveTo>
                    <a:pt x="119" y="84"/>
                  </a:moveTo>
                  <a:lnTo>
                    <a:pt x="21" y="0"/>
                  </a:lnTo>
                  <a:lnTo>
                    <a:pt x="0" y="23"/>
                  </a:lnTo>
                  <a:lnTo>
                    <a:pt x="99" y="10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FDB1EE24-45F8-4B59-94EE-B30FFC686374}"/>
                </a:ext>
              </a:extLst>
            </p:cNvPr>
            <p:cNvSpPr/>
            <p:nvPr/>
          </p:nvSpPr>
          <p:spPr>
            <a:xfrm>
              <a:off x="7184529" y="3073612"/>
              <a:ext cx="1438935" cy="920824"/>
            </a:xfrm>
            <a:custGeom>
              <a:avLst/>
              <a:gdLst>
                <a:gd name="connsiteX0" fmla="*/ 140855 w 1438935"/>
                <a:gd name="connsiteY0" fmla="*/ 114088 h 920824"/>
                <a:gd name="connsiteX1" fmla="*/ 140855 w 1438935"/>
                <a:gd name="connsiteY1" fmla="*/ 806738 h 920824"/>
                <a:gd name="connsiteX2" fmla="*/ 1298081 w 1438935"/>
                <a:gd name="connsiteY2" fmla="*/ 806738 h 920824"/>
                <a:gd name="connsiteX3" fmla="*/ 1298081 w 1438935"/>
                <a:gd name="connsiteY3" fmla="*/ 114088 h 920824"/>
                <a:gd name="connsiteX4" fmla="*/ 0 w 1438935"/>
                <a:gd name="connsiteY4" fmla="*/ 0 h 920824"/>
                <a:gd name="connsiteX5" fmla="*/ 1438935 w 1438935"/>
                <a:gd name="connsiteY5" fmla="*/ 0 h 920824"/>
                <a:gd name="connsiteX6" fmla="*/ 1438935 w 1438935"/>
                <a:gd name="connsiteY6" fmla="*/ 920824 h 920824"/>
                <a:gd name="connsiteX7" fmla="*/ 0 w 1438935"/>
                <a:gd name="connsiteY7" fmla="*/ 920824 h 92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8935" h="920824">
                  <a:moveTo>
                    <a:pt x="140855" y="114088"/>
                  </a:moveTo>
                  <a:lnTo>
                    <a:pt x="140855" y="806738"/>
                  </a:lnTo>
                  <a:lnTo>
                    <a:pt x="1298081" y="806738"/>
                  </a:lnTo>
                  <a:lnTo>
                    <a:pt x="1298081" y="114088"/>
                  </a:lnTo>
                  <a:close/>
                  <a:moveTo>
                    <a:pt x="0" y="0"/>
                  </a:moveTo>
                  <a:lnTo>
                    <a:pt x="1438935" y="0"/>
                  </a:lnTo>
                  <a:lnTo>
                    <a:pt x="1438935" y="920824"/>
                  </a:lnTo>
                  <a:lnTo>
                    <a:pt x="0" y="920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09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6DD8156C-D92A-4273-9C05-1C89EF970C5B}"/>
              </a:ext>
            </a:extLst>
          </p:cNvPr>
          <p:cNvSpPr/>
          <p:nvPr/>
        </p:nvSpPr>
        <p:spPr>
          <a:xfrm>
            <a:off x="4114800" y="2234823"/>
            <a:ext cx="3962400" cy="3962400"/>
          </a:xfrm>
          <a:prstGeom prst="ellipse">
            <a:avLst/>
          </a:prstGeom>
          <a:gradFill>
            <a:gsLst>
              <a:gs pos="100000">
                <a:schemeClr val="accent3">
                  <a:alpha val="0"/>
                </a:schemeClr>
              </a:gs>
              <a:gs pos="0">
                <a:schemeClr val="accent3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4E7E88-461C-45E4-932A-9526B62A869F}"/>
              </a:ext>
            </a:extLst>
          </p:cNvPr>
          <p:cNvGrpSpPr/>
          <p:nvPr/>
        </p:nvGrpSpPr>
        <p:grpSpPr>
          <a:xfrm rot="17803790">
            <a:off x="4355343" y="2443033"/>
            <a:ext cx="3454632" cy="3444319"/>
            <a:chOff x="4368684" y="2434814"/>
            <a:chExt cx="3454632" cy="344431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BDA4694-A90B-4A6E-BDAA-A7BE4ADD100A}"/>
                </a:ext>
              </a:extLst>
            </p:cNvPr>
            <p:cNvSpPr/>
            <p:nvPr/>
          </p:nvSpPr>
          <p:spPr>
            <a:xfrm>
              <a:off x="4694343" y="2787588"/>
              <a:ext cx="2803314" cy="28033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F63B2008-30FD-467F-858F-7CF803CEC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684" y="2635495"/>
              <a:ext cx="1711408" cy="1733178"/>
            </a:xfrm>
            <a:custGeom>
              <a:avLst/>
              <a:gdLst>
                <a:gd name="T0" fmla="*/ 3420 w 3910"/>
                <a:gd name="T1" fmla="*/ 204 h 3960"/>
                <a:gd name="T2" fmla="*/ 3198 w 3910"/>
                <a:gd name="T3" fmla="*/ 0 h 3960"/>
                <a:gd name="T4" fmla="*/ 3231 w 3910"/>
                <a:gd name="T5" fmla="*/ 239 h 3960"/>
                <a:gd name="T6" fmla="*/ 2526 w 3910"/>
                <a:gd name="T7" fmla="*/ 475 h 3960"/>
                <a:gd name="T8" fmla="*/ 2526 w 3910"/>
                <a:gd name="T9" fmla="*/ 475 h 3960"/>
                <a:gd name="T10" fmla="*/ 2526 w 3910"/>
                <a:gd name="T11" fmla="*/ 475 h 3960"/>
                <a:gd name="T12" fmla="*/ 1458 w 3910"/>
                <a:gd name="T13" fmla="*/ 1251 h 3960"/>
                <a:gd name="T14" fmla="*/ 1053 w 3910"/>
                <a:gd name="T15" fmla="*/ 871 h 3960"/>
                <a:gd name="T16" fmla="*/ 0 w 3910"/>
                <a:gd name="T17" fmla="*/ 3553 h 3960"/>
                <a:gd name="T18" fmla="*/ 21 w 3910"/>
                <a:gd name="T19" fmla="*/ 3960 h 3960"/>
                <a:gd name="T20" fmla="*/ 574 w 3910"/>
                <a:gd name="T21" fmla="*/ 3904 h 3960"/>
                <a:gd name="T22" fmla="*/ 1612 w 3910"/>
                <a:gd name="T23" fmla="*/ 3797 h 3960"/>
                <a:gd name="T24" fmla="*/ 2104 w 3910"/>
                <a:gd name="T25" fmla="*/ 3747 h 3960"/>
                <a:gd name="T26" fmla="*/ 2094 w 3910"/>
                <a:gd name="T27" fmla="*/ 3553 h 3960"/>
                <a:gd name="T28" fmla="*/ 2579 w 3910"/>
                <a:gd name="T29" fmla="*/ 2304 h 3960"/>
                <a:gd name="T30" fmla="*/ 2219 w 3910"/>
                <a:gd name="T31" fmla="*/ 1966 h 3960"/>
                <a:gd name="T32" fmla="*/ 2219 w 3910"/>
                <a:gd name="T33" fmla="*/ 1966 h 3960"/>
                <a:gd name="T34" fmla="*/ 2962 w 3910"/>
                <a:gd name="T35" fmla="*/ 1423 h 3960"/>
                <a:gd name="T36" fmla="*/ 2962 w 3910"/>
                <a:gd name="T37" fmla="*/ 1423 h 3960"/>
                <a:gd name="T38" fmla="*/ 3375 w 3910"/>
                <a:gd name="T39" fmla="*/ 1278 h 3960"/>
                <a:gd name="T40" fmla="*/ 3411 w 3910"/>
                <a:gd name="T41" fmla="*/ 1538 h 3960"/>
                <a:gd name="T42" fmla="*/ 3582 w 3910"/>
                <a:gd name="T43" fmla="*/ 1236 h 3960"/>
                <a:gd name="T44" fmla="*/ 3910 w 3910"/>
                <a:gd name="T45" fmla="*/ 655 h 3960"/>
                <a:gd name="T46" fmla="*/ 3420 w 3910"/>
                <a:gd name="T47" fmla="*/ 204 h 3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10" h="3960">
                  <a:moveTo>
                    <a:pt x="3420" y="204"/>
                  </a:moveTo>
                  <a:lnTo>
                    <a:pt x="3198" y="0"/>
                  </a:lnTo>
                  <a:lnTo>
                    <a:pt x="3231" y="239"/>
                  </a:lnTo>
                  <a:cubicBezTo>
                    <a:pt x="2985" y="292"/>
                    <a:pt x="2749" y="371"/>
                    <a:pt x="2526" y="475"/>
                  </a:cubicBezTo>
                  <a:lnTo>
                    <a:pt x="2526" y="475"/>
                  </a:lnTo>
                  <a:lnTo>
                    <a:pt x="2526" y="475"/>
                  </a:lnTo>
                  <a:cubicBezTo>
                    <a:pt x="2120" y="662"/>
                    <a:pt x="1758" y="927"/>
                    <a:pt x="1458" y="1251"/>
                  </a:cubicBezTo>
                  <a:lnTo>
                    <a:pt x="1053" y="871"/>
                  </a:lnTo>
                  <a:cubicBezTo>
                    <a:pt x="400" y="1575"/>
                    <a:pt x="0" y="2517"/>
                    <a:pt x="0" y="3553"/>
                  </a:cubicBezTo>
                  <a:cubicBezTo>
                    <a:pt x="0" y="3691"/>
                    <a:pt x="7" y="3827"/>
                    <a:pt x="21" y="3960"/>
                  </a:cubicBezTo>
                  <a:lnTo>
                    <a:pt x="574" y="3904"/>
                  </a:lnTo>
                  <a:lnTo>
                    <a:pt x="1612" y="3797"/>
                  </a:lnTo>
                  <a:lnTo>
                    <a:pt x="2104" y="3747"/>
                  </a:lnTo>
                  <a:cubicBezTo>
                    <a:pt x="2097" y="3683"/>
                    <a:pt x="2094" y="3619"/>
                    <a:pt x="2094" y="3553"/>
                  </a:cubicBezTo>
                  <a:cubicBezTo>
                    <a:pt x="2094" y="3072"/>
                    <a:pt x="2278" y="2633"/>
                    <a:pt x="2579" y="2304"/>
                  </a:cubicBezTo>
                  <a:lnTo>
                    <a:pt x="2219" y="1966"/>
                  </a:lnTo>
                  <a:lnTo>
                    <a:pt x="2219" y="1966"/>
                  </a:lnTo>
                  <a:cubicBezTo>
                    <a:pt x="2427" y="1739"/>
                    <a:pt x="2679" y="1554"/>
                    <a:pt x="2962" y="1423"/>
                  </a:cubicBezTo>
                  <a:lnTo>
                    <a:pt x="2962" y="1423"/>
                  </a:lnTo>
                  <a:cubicBezTo>
                    <a:pt x="3094" y="1363"/>
                    <a:pt x="3232" y="1314"/>
                    <a:pt x="3375" y="1278"/>
                  </a:cubicBezTo>
                  <a:lnTo>
                    <a:pt x="3411" y="1538"/>
                  </a:lnTo>
                  <a:lnTo>
                    <a:pt x="3582" y="1236"/>
                  </a:lnTo>
                  <a:lnTo>
                    <a:pt x="3910" y="655"/>
                  </a:lnTo>
                  <a:lnTo>
                    <a:pt x="3420" y="20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B76D758F-205A-47C0-BE47-1A154CE8A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4371" y="3856255"/>
              <a:ext cx="1403287" cy="2021204"/>
            </a:xfrm>
            <a:custGeom>
              <a:avLst/>
              <a:gdLst>
                <a:gd name="T0" fmla="*/ 1993 w 3206"/>
                <a:gd name="T1" fmla="*/ 1662 h 4616"/>
                <a:gd name="T2" fmla="*/ 1558 w 3206"/>
                <a:gd name="T3" fmla="*/ 1897 h 4616"/>
                <a:gd name="T4" fmla="*/ 1344 w 3206"/>
                <a:gd name="T5" fmla="*/ 1360 h 4616"/>
                <a:gd name="T6" fmla="*/ 1280 w 3206"/>
                <a:gd name="T7" fmla="*/ 1009 h 4616"/>
                <a:gd name="T8" fmla="*/ 1268 w 3206"/>
                <a:gd name="T9" fmla="*/ 765 h 4616"/>
                <a:gd name="T10" fmla="*/ 1269 w 3206"/>
                <a:gd name="T11" fmla="*/ 712 h 4616"/>
                <a:gd name="T12" fmla="*/ 1522 w 3206"/>
                <a:gd name="T13" fmla="*/ 763 h 4616"/>
                <a:gd name="T14" fmla="*/ 1284 w 3206"/>
                <a:gd name="T15" fmla="*/ 491 h 4616"/>
                <a:gd name="T16" fmla="*/ 854 w 3206"/>
                <a:gd name="T17" fmla="*/ 0 h 4616"/>
                <a:gd name="T18" fmla="*/ 253 w 3206"/>
                <a:gd name="T19" fmla="*/ 320 h 4616"/>
                <a:gd name="T20" fmla="*/ 0 w 3206"/>
                <a:gd name="T21" fmla="*/ 455 h 4616"/>
                <a:gd name="T22" fmla="*/ 234 w 3206"/>
                <a:gd name="T23" fmla="*/ 502 h 4616"/>
                <a:gd name="T24" fmla="*/ 224 w 3206"/>
                <a:gd name="T25" fmla="*/ 765 h 4616"/>
                <a:gd name="T26" fmla="*/ 242 w 3206"/>
                <a:gd name="T27" fmla="*/ 1116 h 4616"/>
                <a:gd name="T28" fmla="*/ 640 w 3206"/>
                <a:gd name="T29" fmla="*/ 2394 h 4616"/>
                <a:gd name="T30" fmla="*/ 640 w 3206"/>
                <a:gd name="T31" fmla="*/ 2394 h 4616"/>
                <a:gd name="T32" fmla="*/ 151 w 3206"/>
                <a:gd name="T33" fmla="*/ 2658 h 4616"/>
                <a:gd name="T34" fmla="*/ 2752 w 3206"/>
                <a:gd name="T35" fmla="*/ 4616 h 4616"/>
                <a:gd name="T36" fmla="*/ 2872 w 3206"/>
                <a:gd name="T37" fmla="*/ 4074 h 4616"/>
                <a:gd name="T38" fmla="*/ 3099 w 3206"/>
                <a:gd name="T39" fmla="*/ 3054 h 4616"/>
                <a:gd name="T40" fmla="*/ 3206 w 3206"/>
                <a:gd name="T41" fmla="*/ 2572 h 4616"/>
                <a:gd name="T42" fmla="*/ 1993 w 3206"/>
                <a:gd name="T43" fmla="*/ 1662 h 4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06" h="4616">
                  <a:moveTo>
                    <a:pt x="1993" y="1662"/>
                  </a:moveTo>
                  <a:lnTo>
                    <a:pt x="1558" y="1897"/>
                  </a:lnTo>
                  <a:cubicBezTo>
                    <a:pt x="1466" y="1729"/>
                    <a:pt x="1393" y="1549"/>
                    <a:pt x="1344" y="1360"/>
                  </a:cubicBezTo>
                  <a:cubicBezTo>
                    <a:pt x="1314" y="1246"/>
                    <a:pt x="1293" y="1129"/>
                    <a:pt x="1280" y="1009"/>
                  </a:cubicBezTo>
                  <a:cubicBezTo>
                    <a:pt x="1272" y="929"/>
                    <a:pt x="1268" y="848"/>
                    <a:pt x="1268" y="765"/>
                  </a:cubicBezTo>
                  <a:cubicBezTo>
                    <a:pt x="1268" y="747"/>
                    <a:pt x="1268" y="729"/>
                    <a:pt x="1269" y="712"/>
                  </a:cubicBezTo>
                  <a:lnTo>
                    <a:pt x="1522" y="763"/>
                  </a:lnTo>
                  <a:lnTo>
                    <a:pt x="1284" y="491"/>
                  </a:lnTo>
                  <a:lnTo>
                    <a:pt x="854" y="0"/>
                  </a:lnTo>
                  <a:lnTo>
                    <a:pt x="253" y="320"/>
                  </a:lnTo>
                  <a:lnTo>
                    <a:pt x="0" y="455"/>
                  </a:lnTo>
                  <a:lnTo>
                    <a:pt x="234" y="502"/>
                  </a:lnTo>
                  <a:cubicBezTo>
                    <a:pt x="227" y="589"/>
                    <a:pt x="224" y="677"/>
                    <a:pt x="224" y="765"/>
                  </a:cubicBezTo>
                  <a:cubicBezTo>
                    <a:pt x="224" y="884"/>
                    <a:pt x="230" y="1001"/>
                    <a:pt x="242" y="1116"/>
                  </a:cubicBezTo>
                  <a:cubicBezTo>
                    <a:pt x="289" y="1575"/>
                    <a:pt x="428" y="2007"/>
                    <a:pt x="640" y="2394"/>
                  </a:cubicBezTo>
                  <a:lnTo>
                    <a:pt x="640" y="2394"/>
                  </a:lnTo>
                  <a:lnTo>
                    <a:pt x="151" y="2658"/>
                  </a:lnTo>
                  <a:cubicBezTo>
                    <a:pt x="688" y="3639"/>
                    <a:pt x="1630" y="4366"/>
                    <a:pt x="2752" y="4616"/>
                  </a:cubicBezTo>
                  <a:lnTo>
                    <a:pt x="2872" y="4074"/>
                  </a:lnTo>
                  <a:lnTo>
                    <a:pt x="3099" y="3054"/>
                  </a:lnTo>
                  <a:lnTo>
                    <a:pt x="3206" y="2572"/>
                  </a:lnTo>
                  <a:cubicBezTo>
                    <a:pt x="2684" y="2455"/>
                    <a:pt x="2245" y="2117"/>
                    <a:pt x="1993" y="16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6977D66C-E414-4488-A7A4-D8D8F74CE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1702" y="4586367"/>
              <a:ext cx="2247269" cy="1292766"/>
            </a:xfrm>
            <a:custGeom>
              <a:avLst/>
              <a:gdLst>
                <a:gd name="T0" fmla="*/ 4646 w 5135"/>
                <a:gd name="T1" fmla="*/ 732 h 2951"/>
                <a:gd name="T2" fmla="*/ 3727 w 5135"/>
                <a:gd name="T3" fmla="*/ 235 h 2951"/>
                <a:gd name="T4" fmla="*/ 3293 w 5135"/>
                <a:gd name="T5" fmla="*/ 0 h 2951"/>
                <a:gd name="T6" fmla="*/ 2067 w 5135"/>
                <a:gd name="T7" fmla="*/ 907 h 2951"/>
                <a:gd name="T8" fmla="*/ 2174 w 5135"/>
                <a:gd name="T9" fmla="*/ 1389 h 2951"/>
                <a:gd name="T10" fmla="*/ 2174 w 5135"/>
                <a:gd name="T11" fmla="*/ 1389 h 2951"/>
                <a:gd name="T12" fmla="*/ 1677 w 5135"/>
                <a:gd name="T13" fmla="*/ 1442 h 2951"/>
                <a:gd name="T14" fmla="*/ 1162 w 5135"/>
                <a:gd name="T15" fmla="*/ 1385 h 2951"/>
                <a:gd name="T16" fmla="*/ 1162 w 5135"/>
                <a:gd name="T17" fmla="*/ 1385 h 2951"/>
                <a:gd name="T18" fmla="*/ 1162 w 5135"/>
                <a:gd name="T19" fmla="*/ 1385 h 2951"/>
                <a:gd name="T20" fmla="*/ 795 w 5135"/>
                <a:gd name="T21" fmla="*/ 1270 h 2951"/>
                <a:gd name="T22" fmla="*/ 908 w 5135"/>
                <a:gd name="T23" fmla="*/ 1039 h 2951"/>
                <a:gd name="T24" fmla="*/ 612 w 5135"/>
                <a:gd name="T25" fmla="*/ 1187 h 2951"/>
                <a:gd name="T26" fmla="*/ 0 w 5135"/>
                <a:gd name="T27" fmla="*/ 1491 h 2951"/>
                <a:gd name="T28" fmla="*/ 149 w 5135"/>
                <a:gd name="T29" fmla="*/ 2123 h 2951"/>
                <a:gd name="T30" fmla="*/ 222 w 5135"/>
                <a:gd name="T31" fmla="*/ 2433 h 2951"/>
                <a:gd name="T32" fmla="*/ 332 w 5135"/>
                <a:gd name="T33" fmla="*/ 2209 h 2951"/>
                <a:gd name="T34" fmla="*/ 935 w 5135"/>
                <a:gd name="T35" fmla="*/ 2405 h 2951"/>
                <a:gd name="T36" fmla="*/ 1677 w 5135"/>
                <a:gd name="T37" fmla="*/ 2486 h 2951"/>
                <a:gd name="T38" fmla="*/ 1677 w 5135"/>
                <a:gd name="T39" fmla="*/ 2486 h 2951"/>
                <a:gd name="T40" fmla="*/ 1677 w 5135"/>
                <a:gd name="T41" fmla="*/ 2486 h 2951"/>
                <a:gd name="T42" fmla="*/ 2400 w 5135"/>
                <a:gd name="T43" fmla="*/ 2409 h 2951"/>
                <a:gd name="T44" fmla="*/ 2521 w 5135"/>
                <a:gd name="T45" fmla="*/ 2951 h 2951"/>
                <a:gd name="T46" fmla="*/ 5135 w 5135"/>
                <a:gd name="T47" fmla="*/ 997 h 2951"/>
                <a:gd name="T48" fmla="*/ 4646 w 5135"/>
                <a:gd name="T49" fmla="*/ 732 h 2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35" h="2951">
                  <a:moveTo>
                    <a:pt x="4646" y="732"/>
                  </a:moveTo>
                  <a:lnTo>
                    <a:pt x="3727" y="235"/>
                  </a:lnTo>
                  <a:lnTo>
                    <a:pt x="3293" y="0"/>
                  </a:lnTo>
                  <a:cubicBezTo>
                    <a:pt x="3037" y="457"/>
                    <a:pt x="2593" y="794"/>
                    <a:pt x="2067" y="907"/>
                  </a:cubicBezTo>
                  <a:lnTo>
                    <a:pt x="2174" y="1389"/>
                  </a:lnTo>
                  <a:lnTo>
                    <a:pt x="2174" y="1389"/>
                  </a:lnTo>
                  <a:cubicBezTo>
                    <a:pt x="2013" y="1424"/>
                    <a:pt x="1847" y="1442"/>
                    <a:pt x="1677" y="1442"/>
                  </a:cubicBezTo>
                  <a:cubicBezTo>
                    <a:pt x="1500" y="1442"/>
                    <a:pt x="1328" y="1422"/>
                    <a:pt x="1162" y="1385"/>
                  </a:cubicBezTo>
                  <a:lnTo>
                    <a:pt x="1162" y="1385"/>
                  </a:lnTo>
                  <a:lnTo>
                    <a:pt x="1162" y="1385"/>
                  </a:lnTo>
                  <a:cubicBezTo>
                    <a:pt x="1035" y="1357"/>
                    <a:pt x="913" y="1318"/>
                    <a:pt x="795" y="1270"/>
                  </a:cubicBezTo>
                  <a:lnTo>
                    <a:pt x="908" y="1039"/>
                  </a:lnTo>
                  <a:lnTo>
                    <a:pt x="612" y="1187"/>
                  </a:lnTo>
                  <a:lnTo>
                    <a:pt x="0" y="1491"/>
                  </a:lnTo>
                  <a:lnTo>
                    <a:pt x="149" y="2123"/>
                  </a:lnTo>
                  <a:lnTo>
                    <a:pt x="222" y="2433"/>
                  </a:lnTo>
                  <a:lnTo>
                    <a:pt x="332" y="2209"/>
                  </a:lnTo>
                  <a:cubicBezTo>
                    <a:pt x="525" y="2292"/>
                    <a:pt x="726" y="2358"/>
                    <a:pt x="935" y="2405"/>
                  </a:cubicBezTo>
                  <a:cubicBezTo>
                    <a:pt x="1174" y="2458"/>
                    <a:pt x="1422" y="2486"/>
                    <a:pt x="1677" y="2486"/>
                  </a:cubicBezTo>
                  <a:lnTo>
                    <a:pt x="1677" y="2486"/>
                  </a:lnTo>
                  <a:lnTo>
                    <a:pt x="1677" y="2486"/>
                  </a:lnTo>
                  <a:cubicBezTo>
                    <a:pt x="1925" y="2486"/>
                    <a:pt x="2167" y="2459"/>
                    <a:pt x="2400" y="2409"/>
                  </a:cubicBezTo>
                  <a:lnTo>
                    <a:pt x="2521" y="2951"/>
                  </a:lnTo>
                  <a:cubicBezTo>
                    <a:pt x="3647" y="2705"/>
                    <a:pt x="4594" y="1979"/>
                    <a:pt x="5135" y="997"/>
                  </a:cubicBezTo>
                  <a:lnTo>
                    <a:pt x="4646" y="7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D86DEDF4-84A8-4B6D-9D36-706E5E1C7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959" y="3010598"/>
              <a:ext cx="1135357" cy="2243920"/>
            </a:xfrm>
            <a:custGeom>
              <a:avLst/>
              <a:gdLst>
                <a:gd name="T0" fmla="*/ 1526 w 2594"/>
                <a:gd name="T1" fmla="*/ 0 h 5127"/>
                <a:gd name="T2" fmla="*/ 1121 w 2594"/>
                <a:gd name="T3" fmla="*/ 381 h 5127"/>
                <a:gd name="T4" fmla="*/ 360 w 2594"/>
                <a:gd name="T5" fmla="*/ 1096 h 5127"/>
                <a:gd name="T6" fmla="*/ 0 w 2594"/>
                <a:gd name="T7" fmla="*/ 1434 h 5127"/>
                <a:gd name="T8" fmla="*/ 500 w 2594"/>
                <a:gd name="T9" fmla="*/ 2699 h 5127"/>
                <a:gd name="T10" fmla="*/ 490 w 2594"/>
                <a:gd name="T11" fmla="*/ 2896 h 5127"/>
                <a:gd name="T12" fmla="*/ 981 w 2594"/>
                <a:gd name="T13" fmla="*/ 2946 h 5127"/>
                <a:gd name="T14" fmla="*/ 981 w 2594"/>
                <a:gd name="T15" fmla="*/ 2946 h 5127"/>
                <a:gd name="T16" fmla="*/ 699 w 2594"/>
                <a:gd name="T17" fmla="*/ 3838 h 5127"/>
                <a:gd name="T18" fmla="*/ 445 w 2594"/>
                <a:gd name="T19" fmla="*/ 4207 h 5127"/>
                <a:gd name="T20" fmla="*/ 255 w 2594"/>
                <a:gd name="T21" fmla="*/ 4009 h 5127"/>
                <a:gd name="T22" fmla="*/ 297 w 2594"/>
                <a:gd name="T23" fmla="*/ 4368 h 5127"/>
                <a:gd name="T24" fmla="*/ 372 w 2594"/>
                <a:gd name="T25" fmla="*/ 5017 h 5127"/>
                <a:gd name="T26" fmla="*/ 1047 w 2594"/>
                <a:gd name="T27" fmla="*/ 5094 h 5127"/>
                <a:gd name="T28" fmla="*/ 1334 w 2594"/>
                <a:gd name="T29" fmla="*/ 5127 h 5127"/>
                <a:gd name="T30" fmla="*/ 1173 w 2594"/>
                <a:gd name="T31" fmla="*/ 4961 h 5127"/>
                <a:gd name="T32" fmla="*/ 1618 w 2594"/>
                <a:gd name="T33" fmla="*/ 4335 h 5127"/>
                <a:gd name="T34" fmla="*/ 1618 w 2594"/>
                <a:gd name="T35" fmla="*/ 4335 h 5127"/>
                <a:gd name="T36" fmla="*/ 1618 w 2594"/>
                <a:gd name="T37" fmla="*/ 4335 h 5127"/>
                <a:gd name="T38" fmla="*/ 2020 w 2594"/>
                <a:gd name="T39" fmla="*/ 3053 h 5127"/>
                <a:gd name="T40" fmla="*/ 2573 w 2594"/>
                <a:gd name="T41" fmla="*/ 3110 h 5127"/>
                <a:gd name="T42" fmla="*/ 2594 w 2594"/>
                <a:gd name="T43" fmla="*/ 2699 h 5127"/>
                <a:gd name="T44" fmla="*/ 1526 w 2594"/>
                <a:gd name="T45" fmla="*/ 0 h 5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94" h="5127">
                  <a:moveTo>
                    <a:pt x="1526" y="0"/>
                  </a:moveTo>
                  <a:lnTo>
                    <a:pt x="1121" y="381"/>
                  </a:lnTo>
                  <a:lnTo>
                    <a:pt x="360" y="1096"/>
                  </a:lnTo>
                  <a:lnTo>
                    <a:pt x="0" y="1434"/>
                  </a:lnTo>
                  <a:cubicBezTo>
                    <a:pt x="310" y="1765"/>
                    <a:pt x="500" y="2210"/>
                    <a:pt x="500" y="2699"/>
                  </a:cubicBezTo>
                  <a:cubicBezTo>
                    <a:pt x="500" y="2766"/>
                    <a:pt x="497" y="2831"/>
                    <a:pt x="490" y="2896"/>
                  </a:cubicBezTo>
                  <a:lnTo>
                    <a:pt x="981" y="2946"/>
                  </a:lnTo>
                  <a:lnTo>
                    <a:pt x="981" y="2946"/>
                  </a:lnTo>
                  <a:cubicBezTo>
                    <a:pt x="948" y="3267"/>
                    <a:pt x="849" y="3569"/>
                    <a:pt x="699" y="3838"/>
                  </a:cubicBezTo>
                  <a:cubicBezTo>
                    <a:pt x="627" y="3969"/>
                    <a:pt x="541" y="4093"/>
                    <a:pt x="445" y="4207"/>
                  </a:cubicBezTo>
                  <a:lnTo>
                    <a:pt x="255" y="4009"/>
                  </a:lnTo>
                  <a:lnTo>
                    <a:pt x="297" y="4368"/>
                  </a:lnTo>
                  <a:lnTo>
                    <a:pt x="372" y="5017"/>
                  </a:lnTo>
                  <a:lnTo>
                    <a:pt x="1047" y="5094"/>
                  </a:lnTo>
                  <a:lnTo>
                    <a:pt x="1334" y="5127"/>
                  </a:lnTo>
                  <a:lnTo>
                    <a:pt x="1173" y="4961"/>
                  </a:lnTo>
                  <a:cubicBezTo>
                    <a:pt x="1344" y="4770"/>
                    <a:pt x="1494" y="4561"/>
                    <a:pt x="1618" y="4335"/>
                  </a:cubicBezTo>
                  <a:lnTo>
                    <a:pt x="1618" y="4335"/>
                  </a:lnTo>
                  <a:lnTo>
                    <a:pt x="1618" y="4335"/>
                  </a:lnTo>
                  <a:cubicBezTo>
                    <a:pt x="1832" y="3948"/>
                    <a:pt x="1972" y="3514"/>
                    <a:pt x="2020" y="3053"/>
                  </a:cubicBezTo>
                  <a:lnTo>
                    <a:pt x="2573" y="3110"/>
                  </a:lnTo>
                  <a:cubicBezTo>
                    <a:pt x="2587" y="2975"/>
                    <a:pt x="2594" y="2838"/>
                    <a:pt x="2594" y="2699"/>
                  </a:cubicBezTo>
                  <a:cubicBezTo>
                    <a:pt x="2594" y="1655"/>
                    <a:pt x="2188" y="706"/>
                    <a:pt x="152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6E08B2A2-FD54-42CA-A7C5-A24E7E61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5" y="2464689"/>
              <a:ext cx="2101583" cy="1314536"/>
            </a:xfrm>
            <a:custGeom>
              <a:avLst/>
              <a:gdLst>
                <a:gd name="T0" fmla="*/ 4578 w 4803"/>
                <a:gd name="T1" fmla="*/ 2232 h 3003"/>
                <a:gd name="T2" fmla="*/ 4125 w 4803"/>
                <a:gd name="T3" fmla="*/ 1627 h 3003"/>
                <a:gd name="T4" fmla="*/ 3043 w 4803"/>
                <a:gd name="T5" fmla="*/ 853 h 3003"/>
                <a:gd name="T6" fmla="*/ 3272 w 4803"/>
                <a:gd name="T7" fmla="*/ 347 h 3003"/>
                <a:gd name="T8" fmla="*/ 1653 w 4803"/>
                <a:gd name="T9" fmla="*/ 0 h 3003"/>
                <a:gd name="T10" fmla="*/ 0 w 4803"/>
                <a:gd name="T11" fmla="*/ 362 h 3003"/>
                <a:gd name="T12" fmla="*/ 233 w 4803"/>
                <a:gd name="T13" fmla="*/ 867 h 3003"/>
                <a:gd name="T14" fmla="*/ 233 w 4803"/>
                <a:gd name="T15" fmla="*/ 867 h 3003"/>
                <a:gd name="T16" fmla="*/ 233 w 4803"/>
                <a:gd name="T17" fmla="*/ 867 h 3003"/>
                <a:gd name="T18" fmla="*/ 938 w 4803"/>
                <a:gd name="T19" fmla="*/ 631 h 3003"/>
                <a:gd name="T20" fmla="*/ 905 w 4803"/>
                <a:gd name="T21" fmla="*/ 392 h 3003"/>
                <a:gd name="T22" fmla="*/ 1127 w 4803"/>
                <a:gd name="T23" fmla="*/ 596 h 3003"/>
                <a:gd name="T24" fmla="*/ 1127 w 4803"/>
                <a:gd name="T25" fmla="*/ 596 h 3003"/>
                <a:gd name="T26" fmla="*/ 1617 w 4803"/>
                <a:gd name="T27" fmla="*/ 1047 h 3003"/>
                <a:gd name="T28" fmla="*/ 1289 w 4803"/>
                <a:gd name="T29" fmla="*/ 1628 h 3003"/>
                <a:gd name="T30" fmla="*/ 1289 w 4803"/>
                <a:gd name="T31" fmla="*/ 1628 h 3003"/>
                <a:gd name="T32" fmla="*/ 1289 w 4803"/>
                <a:gd name="T33" fmla="*/ 1628 h 3003"/>
                <a:gd name="T34" fmla="*/ 1118 w 4803"/>
                <a:gd name="T35" fmla="*/ 1930 h 3003"/>
                <a:gd name="T36" fmla="*/ 1082 w 4803"/>
                <a:gd name="T37" fmla="*/ 1670 h 3003"/>
                <a:gd name="T38" fmla="*/ 669 w 4803"/>
                <a:gd name="T39" fmla="*/ 1815 h 3003"/>
                <a:gd name="T40" fmla="*/ 669 w 4803"/>
                <a:gd name="T41" fmla="*/ 1815 h 3003"/>
                <a:gd name="T42" fmla="*/ 876 w 4803"/>
                <a:gd name="T43" fmla="*/ 2264 h 3003"/>
                <a:gd name="T44" fmla="*/ 1653 w 4803"/>
                <a:gd name="T45" fmla="*/ 2094 h 3003"/>
                <a:gd name="T46" fmla="*/ 2408 w 4803"/>
                <a:gd name="T47" fmla="*/ 2255 h 3003"/>
                <a:gd name="T48" fmla="*/ 2612 w 4803"/>
                <a:gd name="T49" fmla="*/ 1804 h 3003"/>
                <a:gd name="T50" fmla="*/ 3364 w 4803"/>
                <a:gd name="T51" fmla="*/ 2342 h 3003"/>
                <a:gd name="T52" fmla="*/ 3634 w 4803"/>
                <a:gd name="T53" fmla="*/ 2690 h 3003"/>
                <a:gd name="T54" fmla="*/ 3405 w 4803"/>
                <a:gd name="T55" fmla="*/ 2801 h 3003"/>
                <a:gd name="T56" fmla="*/ 3737 w 4803"/>
                <a:gd name="T57" fmla="*/ 2868 h 3003"/>
                <a:gd name="T58" fmla="*/ 4399 w 4803"/>
                <a:gd name="T59" fmla="*/ 3003 h 3003"/>
                <a:gd name="T60" fmla="*/ 4673 w 4803"/>
                <a:gd name="T61" fmla="*/ 2406 h 3003"/>
                <a:gd name="T62" fmla="*/ 4803 w 4803"/>
                <a:gd name="T63" fmla="*/ 2123 h 3003"/>
                <a:gd name="T64" fmla="*/ 4578 w 4803"/>
                <a:gd name="T65" fmla="*/ 2232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03" h="3003">
                  <a:moveTo>
                    <a:pt x="4578" y="2232"/>
                  </a:moveTo>
                  <a:cubicBezTo>
                    <a:pt x="4450" y="2014"/>
                    <a:pt x="4297" y="1810"/>
                    <a:pt x="4125" y="1627"/>
                  </a:cubicBezTo>
                  <a:cubicBezTo>
                    <a:pt x="3821" y="1302"/>
                    <a:pt x="3454" y="1038"/>
                    <a:pt x="3043" y="853"/>
                  </a:cubicBezTo>
                  <a:lnTo>
                    <a:pt x="3272" y="347"/>
                  </a:lnTo>
                  <a:cubicBezTo>
                    <a:pt x="2778" y="124"/>
                    <a:pt x="2230" y="0"/>
                    <a:pt x="1653" y="0"/>
                  </a:cubicBezTo>
                  <a:cubicBezTo>
                    <a:pt x="1063" y="0"/>
                    <a:pt x="503" y="130"/>
                    <a:pt x="0" y="362"/>
                  </a:cubicBezTo>
                  <a:lnTo>
                    <a:pt x="233" y="867"/>
                  </a:lnTo>
                  <a:lnTo>
                    <a:pt x="233" y="867"/>
                  </a:lnTo>
                  <a:lnTo>
                    <a:pt x="233" y="867"/>
                  </a:lnTo>
                  <a:cubicBezTo>
                    <a:pt x="456" y="763"/>
                    <a:pt x="692" y="684"/>
                    <a:pt x="938" y="631"/>
                  </a:cubicBezTo>
                  <a:lnTo>
                    <a:pt x="905" y="392"/>
                  </a:lnTo>
                  <a:lnTo>
                    <a:pt x="1127" y="596"/>
                  </a:lnTo>
                  <a:lnTo>
                    <a:pt x="1127" y="596"/>
                  </a:lnTo>
                  <a:lnTo>
                    <a:pt x="1617" y="1047"/>
                  </a:lnTo>
                  <a:lnTo>
                    <a:pt x="1289" y="1628"/>
                  </a:lnTo>
                  <a:lnTo>
                    <a:pt x="1289" y="1628"/>
                  </a:lnTo>
                  <a:lnTo>
                    <a:pt x="1289" y="1628"/>
                  </a:lnTo>
                  <a:lnTo>
                    <a:pt x="1118" y="1930"/>
                  </a:lnTo>
                  <a:lnTo>
                    <a:pt x="1082" y="1670"/>
                  </a:lnTo>
                  <a:cubicBezTo>
                    <a:pt x="939" y="1706"/>
                    <a:pt x="801" y="1755"/>
                    <a:pt x="669" y="1815"/>
                  </a:cubicBezTo>
                  <a:lnTo>
                    <a:pt x="669" y="1815"/>
                  </a:lnTo>
                  <a:lnTo>
                    <a:pt x="876" y="2264"/>
                  </a:lnTo>
                  <a:cubicBezTo>
                    <a:pt x="1112" y="2155"/>
                    <a:pt x="1375" y="2094"/>
                    <a:pt x="1653" y="2094"/>
                  </a:cubicBezTo>
                  <a:cubicBezTo>
                    <a:pt x="1922" y="2094"/>
                    <a:pt x="2177" y="2151"/>
                    <a:pt x="2408" y="2255"/>
                  </a:cubicBezTo>
                  <a:lnTo>
                    <a:pt x="2612" y="1804"/>
                  </a:lnTo>
                  <a:cubicBezTo>
                    <a:pt x="2898" y="1933"/>
                    <a:pt x="3153" y="2116"/>
                    <a:pt x="3364" y="2342"/>
                  </a:cubicBezTo>
                  <a:cubicBezTo>
                    <a:pt x="3464" y="2449"/>
                    <a:pt x="3555" y="2565"/>
                    <a:pt x="3634" y="2690"/>
                  </a:cubicBezTo>
                  <a:lnTo>
                    <a:pt x="3405" y="2801"/>
                  </a:lnTo>
                  <a:lnTo>
                    <a:pt x="3737" y="2868"/>
                  </a:lnTo>
                  <a:lnTo>
                    <a:pt x="4399" y="3003"/>
                  </a:lnTo>
                  <a:lnTo>
                    <a:pt x="4673" y="2406"/>
                  </a:lnTo>
                  <a:lnTo>
                    <a:pt x="4803" y="2123"/>
                  </a:lnTo>
                  <a:lnTo>
                    <a:pt x="4578" y="223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2598B1-49EC-4B07-8ECF-6B0A27B46884}"/>
                </a:ext>
              </a:extLst>
            </p:cNvPr>
            <p:cNvSpPr/>
            <p:nvPr/>
          </p:nvSpPr>
          <p:spPr>
            <a:xfrm rot="3796210">
              <a:off x="5900995" y="2673414"/>
              <a:ext cx="8773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spcAft>
                  <a:spcPts val="200"/>
                </a:spcAft>
              </a:pPr>
              <a:r>
                <a:rPr lang="en-US" altLang="ko-KR" sz="20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CBD1E9E-C7D3-4A34-8C8F-F2889D3CE7CC}"/>
                </a:ext>
              </a:extLst>
            </p:cNvPr>
            <p:cNvSpPr/>
            <p:nvPr/>
          </p:nvSpPr>
          <p:spPr>
            <a:xfrm rot="3796210">
              <a:off x="6930025" y="3815913"/>
              <a:ext cx="8773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spcAft>
                  <a:spcPts val="200"/>
                </a:spcAft>
              </a:pPr>
              <a:r>
                <a:rPr lang="en-US" altLang="ko-KR" sz="20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FBB0FD8-4DC6-4C51-B11F-AB2B3B35E2AC}"/>
                </a:ext>
              </a:extLst>
            </p:cNvPr>
            <p:cNvSpPr/>
            <p:nvPr/>
          </p:nvSpPr>
          <p:spPr>
            <a:xfrm rot="3796210">
              <a:off x="6153254" y="5130480"/>
              <a:ext cx="8773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spcAft>
                  <a:spcPts val="200"/>
                </a:spcAft>
              </a:pPr>
              <a:r>
                <a:rPr lang="en-US" altLang="ko-KR" sz="20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3F12BF-C8CE-46BD-81EE-5164B9F9BB5A}"/>
                </a:ext>
              </a:extLst>
            </p:cNvPr>
            <p:cNvSpPr/>
            <p:nvPr/>
          </p:nvSpPr>
          <p:spPr>
            <a:xfrm rot="3796210">
              <a:off x="4668343" y="4835872"/>
              <a:ext cx="8773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spcAft>
                  <a:spcPts val="200"/>
                </a:spcAft>
              </a:pPr>
              <a:r>
                <a:rPr lang="en-US" altLang="ko-KR" sz="20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AE4427-5EC7-4727-9CE4-2EFDFE24A580}"/>
                </a:ext>
              </a:extLst>
            </p:cNvPr>
            <p:cNvSpPr/>
            <p:nvPr/>
          </p:nvSpPr>
          <p:spPr>
            <a:xfrm rot="3796210">
              <a:off x="4521626" y="3318678"/>
              <a:ext cx="8773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spcAft>
                  <a:spcPts val="200"/>
                </a:spcAft>
              </a:pPr>
              <a:r>
                <a:rPr lang="en-US" altLang="ko-KR" sz="20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8BC54910-0CFE-4BD8-A4B9-1ED2FEF09B45}"/>
                </a:ext>
              </a:extLst>
            </p:cNvPr>
            <p:cNvSpPr/>
            <p:nvPr/>
          </p:nvSpPr>
          <p:spPr>
            <a:xfrm>
              <a:off x="5510030" y="3592693"/>
              <a:ext cx="1148798" cy="1148798"/>
            </a:xfrm>
            <a:prstGeom prst="arc">
              <a:avLst>
                <a:gd name="adj1" fmla="val 15944154"/>
                <a:gd name="adj2" fmla="val 13458483"/>
              </a:avLst>
            </a:prstGeom>
            <a:ln w="3492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722AE8-C84C-49BB-9523-F25044BF4919}"/>
              </a:ext>
            </a:extLst>
          </p:cNvPr>
          <p:cNvSpPr txBox="1"/>
          <p:nvPr/>
        </p:nvSpPr>
        <p:spPr>
          <a:xfrm>
            <a:off x="785286" y="2965092"/>
            <a:ext cx="3050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>
                <a:solidFill>
                  <a:schemeClr val="accent1"/>
                </a:solidFill>
              </a:rPr>
              <a:t>Reason for data selection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74AC63-59F8-4A4A-A9A6-652AD60B9F27}"/>
              </a:ext>
            </a:extLst>
          </p:cNvPr>
          <p:cNvSpPr txBox="1"/>
          <p:nvPr/>
        </p:nvSpPr>
        <p:spPr>
          <a:xfrm>
            <a:off x="1445259" y="4739563"/>
            <a:ext cx="232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1"/>
                </a:solidFill>
              </a:rPr>
              <a:t>5. Q&amp;A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3A90A4-E276-40D9-85CD-F1D2D2B5827E}"/>
              </a:ext>
            </a:extLst>
          </p:cNvPr>
          <p:cNvSpPr txBox="1"/>
          <p:nvPr/>
        </p:nvSpPr>
        <p:spPr>
          <a:xfrm>
            <a:off x="8327771" y="3853197"/>
            <a:ext cx="232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3. Solution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E5E309-DC91-45D3-B9B7-F384AB165934}"/>
              </a:ext>
            </a:extLst>
          </p:cNvPr>
          <p:cNvSpPr txBox="1"/>
          <p:nvPr/>
        </p:nvSpPr>
        <p:spPr>
          <a:xfrm>
            <a:off x="8327771" y="5599554"/>
            <a:ext cx="232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4. Future Plan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FEBF89-E7F8-4FA5-986E-862FC08F0D6B}"/>
              </a:ext>
            </a:extLst>
          </p:cNvPr>
          <p:cNvSpPr txBox="1"/>
          <p:nvPr/>
        </p:nvSpPr>
        <p:spPr>
          <a:xfrm>
            <a:off x="8327771" y="2106840"/>
            <a:ext cx="232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2. Issue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C5128C-0EDB-447B-BF08-9BCF616BCA96}"/>
              </a:ext>
            </a:extLst>
          </p:cNvPr>
          <p:cNvSpPr txBox="1"/>
          <p:nvPr/>
        </p:nvSpPr>
        <p:spPr>
          <a:xfrm>
            <a:off x="1076142" y="945764"/>
            <a:ext cx="4686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>
                <a:solidFill>
                  <a:schemeClr val="accent3"/>
                </a:solidFill>
                <a:latin typeface="+mj-lt"/>
              </a:rPr>
              <a:t>Summary</a:t>
            </a:r>
            <a:endParaRPr lang="ko-KR" altLang="en-US" sz="4000" b="1" spc="-150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830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>
            <a:extLst>
              <a:ext uri="{FF2B5EF4-FFF2-40B4-BE49-F238E27FC236}">
                <a16:creationId xmlns:a16="http://schemas.microsoft.com/office/drawing/2014/main" id="{751FF54A-C6D5-405C-B0B4-E9CA0EFE1F7B}"/>
              </a:ext>
            </a:extLst>
          </p:cNvPr>
          <p:cNvSpPr/>
          <p:nvPr/>
        </p:nvSpPr>
        <p:spPr>
          <a:xfrm>
            <a:off x="719138" y="4329616"/>
            <a:ext cx="10753725" cy="1963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F37FEF-4670-45F7-A32D-EF7C5F88EC28}"/>
              </a:ext>
            </a:extLst>
          </p:cNvPr>
          <p:cNvGrpSpPr/>
          <p:nvPr/>
        </p:nvGrpSpPr>
        <p:grpSpPr>
          <a:xfrm>
            <a:off x="6232826" y="2899791"/>
            <a:ext cx="256155" cy="265305"/>
            <a:chOff x="2530416" y="2321372"/>
            <a:chExt cx="305875" cy="316801"/>
          </a:xfrm>
          <a:solidFill>
            <a:schemeClr val="accent1"/>
          </a:solidFill>
        </p:grpSpPr>
        <p:sp>
          <p:nvSpPr>
            <p:cNvPr id="29" name="Rectangle 1591">
              <a:extLst>
                <a:ext uri="{FF2B5EF4-FFF2-40B4-BE49-F238E27FC236}">
                  <a16:creationId xmlns:a16="http://schemas.microsoft.com/office/drawing/2014/main" id="{7230F9BA-4574-472A-8F4B-AAF5062D2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222" y="2321372"/>
              <a:ext cx="61904" cy="837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592">
              <a:extLst>
                <a:ext uri="{FF2B5EF4-FFF2-40B4-BE49-F238E27FC236}">
                  <a16:creationId xmlns:a16="http://schemas.microsoft.com/office/drawing/2014/main" id="{2A588C75-E23F-47C1-A88B-FC64A22D0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0416" y="2372351"/>
              <a:ext cx="105601" cy="98318"/>
            </a:xfrm>
            <a:custGeom>
              <a:avLst/>
              <a:gdLst>
                <a:gd name="T0" fmla="*/ 21 w 29"/>
                <a:gd name="T1" fmla="*/ 27 h 27"/>
                <a:gd name="T2" fmla="*/ 0 w 29"/>
                <a:gd name="T3" fmla="*/ 15 h 27"/>
                <a:gd name="T4" fmla="*/ 9 w 29"/>
                <a:gd name="T5" fmla="*/ 0 h 27"/>
                <a:gd name="T6" fmla="*/ 29 w 29"/>
                <a:gd name="T7" fmla="*/ 12 h 27"/>
                <a:gd name="T8" fmla="*/ 21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21" y="27"/>
                  </a:moveTo>
                  <a:lnTo>
                    <a:pt x="0" y="15"/>
                  </a:lnTo>
                  <a:lnTo>
                    <a:pt x="9" y="0"/>
                  </a:lnTo>
                  <a:lnTo>
                    <a:pt x="29" y="12"/>
                  </a:lnTo>
                  <a:lnTo>
                    <a:pt x="2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593">
              <a:extLst>
                <a:ext uri="{FF2B5EF4-FFF2-40B4-BE49-F238E27FC236}">
                  <a16:creationId xmlns:a16="http://schemas.microsoft.com/office/drawing/2014/main" id="{A954C6DF-E7B5-4FD4-BB57-5AF72D38B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0416" y="2488875"/>
              <a:ext cx="105601" cy="98318"/>
            </a:xfrm>
            <a:custGeom>
              <a:avLst/>
              <a:gdLst>
                <a:gd name="T0" fmla="*/ 9 w 29"/>
                <a:gd name="T1" fmla="*/ 27 h 27"/>
                <a:gd name="T2" fmla="*/ 0 w 29"/>
                <a:gd name="T3" fmla="*/ 12 h 27"/>
                <a:gd name="T4" fmla="*/ 21 w 29"/>
                <a:gd name="T5" fmla="*/ 0 h 27"/>
                <a:gd name="T6" fmla="*/ 29 w 29"/>
                <a:gd name="T7" fmla="*/ 15 h 27"/>
                <a:gd name="T8" fmla="*/ 9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9" y="27"/>
                  </a:moveTo>
                  <a:lnTo>
                    <a:pt x="0" y="12"/>
                  </a:lnTo>
                  <a:lnTo>
                    <a:pt x="21" y="0"/>
                  </a:lnTo>
                  <a:lnTo>
                    <a:pt x="29" y="15"/>
                  </a:lnTo>
                  <a:lnTo>
                    <a:pt x="9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1594">
              <a:extLst>
                <a:ext uri="{FF2B5EF4-FFF2-40B4-BE49-F238E27FC236}">
                  <a16:creationId xmlns:a16="http://schemas.microsoft.com/office/drawing/2014/main" id="{3B361E20-C4D9-479C-BBE8-B96125F5E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222" y="2554420"/>
              <a:ext cx="61904" cy="837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595">
              <a:extLst>
                <a:ext uri="{FF2B5EF4-FFF2-40B4-BE49-F238E27FC236}">
                  <a16:creationId xmlns:a16="http://schemas.microsoft.com/office/drawing/2014/main" id="{D718EBFF-AF12-4181-BE88-4EB49A02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333" y="2488875"/>
              <a:ext cx="101958" cy="98318"/>
            </a:xfrm>
            <a:custGeom>
              <a:avLst/>
              <a:gdLst>
                <a:gd name="T0" fmla="*/ 19 w 28"/>
                <a:gd name="T1" fmla="*/ 27 h 27"/>
                <a:gd name="T2" fmla="*/ 0 w 28"/>
                <a:gd name="T3" fmla="*/ 15 h 27"/>
                <a:gd name="T4" fmla="*/ 8 w 28"/>
                <a:gd name="T5" fmla="*/ 0 h 27"/>
                <a:gd name="T6" fmla="*/ 28 w 28"/>
                <a:gd name="T7" fmla="*/ 12 h 27"/>
                <a:gd name="T8" fmla="*/ 19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9" y="27"/>
                  </a:moveTo>
                  <a:lnTo>
                    <a:pt x="0" y="15"/>
                  </a:lnTo>
                  <a:lnTo>
                    <a:pt x="8" y="0"/>
                  </a:lnTo>
                  <a:lnTo>
                    <a:pt x="28" y="12"/>
                  </a:lnTo>
                  <a:lnTo>
                    <a:pt x="19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596">
              <a:extLst>
                <a:ext uri="{FF2B5EF4-FFF2-40B4-BE49-F238E27FC236}">
                  <a16:creationId xmlns:a16="http://schemas.microsoft.com/office/drawing/2014/main" id="{052CCF86-C806-43BC-BB8B-D33653AA0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333" y="2372351"/>
              <a:ext cx="101958" cy="98318"/>
            </a:xfrm>
            <a:custGeom>
              <a:avLst/>
              <a:gdLst>
                <a:gd name="T0" fmla="*/ 8 w 28"/>
                <a:gd name="T1" fmla="*/ 27 h 27"/>
                <a:gd name="T2" fmla="*/ 0 w 28"/>
                <a:gd name="T3" fmla="*/ 12 h 27"/>
                <a:gd name="T4" fmla="*/ 19 w 28"/>
                <a:gd name="T5" fmla="*/ 0 h 27"/>
                <a:gd name="T6" fmla="*/ 28 w 28"/>
                <a:gd name="T7" fmla="*/ 15 h 27"/>
                <a:gd name="T8" fmla="*/ 8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8" y="27"/>
                  </a:moveTo>
                  <a:lnTo>
                    <a:pt x="0" y="12"/>
                  </a:lnTo>
                  <a:lnTo>
                    <a:pt x="19" y="0"/>
                  </a:lnTo>
                  <a:lnTo>
                    <a:pt x="28" y="15"/>
                  </a:lnTo>
                  <a:lnTo>
                    <a:pt x="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6B9A62F-E643-4BF2-9F27-72AD3FFD5F3B}"/>
              </a:ext>
            </a:extLst>
          </p:cNvPr>
          <p:cNvGrpSpPr/>
          <p:nvPr/>
        </p:nvGrpSpPr>
        <p:grpSpPr>
          <a:xfrm>
            <a:off x="1338632" y="2818527"/>
            <a:ext cx="94535" cy="94535"/>
            <a:chOff x="5236373" y="3149413"/>
            <a:chExt cx="94535" cy="94535"/>
          </a:xfrm>
        </p:grpSpPr>
        <p:sp>
          <p:nvSpPr>
            <p:cNvPr id="35" name="Freeform 1597">
              <a:extLst>
                <a:ext uri="{FF2B5EF4-FFF2-40B4-BE49-F238E27FC236}">
                  <a16:creationId xmlns:a16="http://schemas.microsoft.com/office/drawing/2014/main" id="{A0DA69E6-BE97-41FC-90DF-31E193C6D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373" y="3149413"/>
              <a:ext cx="94535" cy="94535"/>
            </a:xfrm>
            <a:custGeom>
              <a:avLst/>
              <a:gdLst>
                <a:gd name="T0" fmla="*/ 7 w 31"/>
                <a:gd name="T1" fmla="*/ 31 h 31"/>
                <a:gd name="T2" fmla="*/ 0 w 31"/>
                <a:gd name="T3" fmla="*/ 24 h 31"/>
                <a:gd name="T4" fmla="*/ 24 w 31"/>
                <a:gd name="T5" fmla="*/ 0 h 31"/>
                <a:gd name="T6" fmla="*/ 31 w 31"/>
                <a:gd name="T7" fmla="*/ 7 h 31"/>
                <a:gd name="T8" fmla="*/ 7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7" y="31"/>
                  </a:moveTo>
                  <a:lnTo>
                    <a:pt x="0" y="24"/>
                  </a:lnTo>
                  <a:lnTo>
                    <a:pt x="24" y="0"/>
                  </a:lnTo>
                  <a:lnTo>
                    <a:pt x="31" y="7"/>
                  </a:lnTo>
                  <a:lnTo>
                    <a:pt x="7" y="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598">
              <a:extLst>
                <a:ext uri="{FF2B5EF4-FFF2-40B4-BE49-F238E27FC236}">
                  <a16:creationId xmlns:a16="http://schemas.microsoft.com/office/drawing/2014/main" id="{1E8A3B24-E586-474B-A764-1F407E28D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373" y="3149413"/>
              <a:ext cx="94535" cy="94535"/>
            </a:xfrm>
            <a:custGeom>
              <a:avLst/>
              <a:gdLst>
                <a:gd name="T0" fmla="*/ 24 w 31"/>
                <a:gd name="T1" fmla="*/ 31 h 31"/>
                <a:gd name="T2" fmla="*/ 0 w 31"/>
                <a:gd name="T3" fmla="*/ 7 h 31"/>
                <a:gd name="T4" fmla="*/ 7 w 31"/>
                <a:gd name="T5" fmla="*/ 0 h 31"/>
                <a:gd name="T6" fmla="*/ 31 w 31"/>
                <a:gd name="T7" fmla="*/ 24 h 31"/>
                <a:gd name="T8" fmla="*/ 24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24" y="3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31" y="24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8" name="Freeform 1600">
            <a:extLst>
              <a:ext uri="{FF2B5EF4-FFF2-40B4-BE49-F238E27FC236}">
                <a16:creationId xmlns:a16="http://schemas.microsoft.com/office/drawing/2014/main" id="{301C6E57-A7F2-4B50-BD19-A7BDB53C9AF5}"/>
              </a:ext>
            </a:extLst>
          </p:cNvPr>
          <p:cNvSpPr>
            <a:spLocks/>
          </p:cNvSpPr>
          <p:nvPr/>
        </p:nvSpPr>
        <p:spPr bwMode="auto">
          <a:xfrm>
            <a:off x="9902678" y="3358176"/>
            <a:ext cx="54890" cy="57941"/>
          </a:xfrm>
          <a:custGeom>
            <a:avLst/>
            <a:gdLst>
              <a:gd name="T0" fmla="*/ 7 w 18"/>
              <a:gd name="T1" fmla="*/ 19 h 19"/>
              <a:gd name="T2" fmla="*/ 0 w 18"/>
              <a:gd name="T3" fmla="*/ 11 h 19"/>
              <a:gd name="T4" fmla="*/ 12 w 18"/>
              <a:gd name="T5" fmla="*/ 0 h 19"/>
              <a:gd name="T6" fmla="*/ 18 w 18"/>
              <a:gd name="T7" fmla="*/ 8 h 19"/>
              <a:gd name="T8" fmla="*/ 7 w 18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9">
                <a:moveTo>
                  <a:pt x="7" y="19"/>
                </a:moveTo>
                <a:lnTo>
                  <a:pt x="0" y="11"/>
                </a:lnTo>
                <a:lnTo>
                  <a:pt x="12" y="0"/>
                </a:lnTo>
                <a:lnTo>
                  <a:pt x="18" y="8"/>
                </a:lnTo>
                <a:lnTo>
                  <a:pt x="7" y="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9" name="Freeform 1601">
            <a:extLst>
              <a:ext uri="{FF2B5EF4-FFF2-40B4-BE49-F238E27FC236}">
                <a16:creationId xmlns:a16="http://schemas.microsoft.com/office/drawing/2014/main" id="{0BD16F0B-E108-4D28-8C9F-165B6CE6EBBE}"/>
              </a:ext>
            </a:extLst>
          </p:cNvPr>
          <p:cNvSpPr>
            <a:spLocks/>
          </p:cNvSpPr>
          <p:nvPr/>
        </p:nvSpPr>
        <p:spPr bwMode="auto">
          <a:xfrm>
            <a:off x="9829490" y="3303285"/>
            <a:ext cx="45744" cy="57941"/>
          </a:xfrm>
          <a:custGeom>
            <a:avLst/>
            <a:gdLst>
              <a:gd name="T0" fmla="*/ 8 w 15"/>
              <a:gd name="T1" fmla="*/ 19 h 19"/>
              <a:gd name="T2" fmla="*/ 0 w 15"/>
              <a:gd name="T3" fmla="*/ 14 h 19"/>
              <a:gd name="T4" fmla="*/ 6 w 15"/>
              <a:gd name="T5" fmla="*/ 0 h 19"/>
              <a:gd name="T6" fmla="*/ 15 w 15"/>
              <a:gd name="T7" fmla="*/ 5 h 19"/>
              <a:gd name="T8" fmla="*/ 8 w 15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9">
                <a:moveTo>
                  <a:pt x="8" y="19"/>
                </a:moveTo>
                <a:lnTo>
                  <a:pt x="0" y="14"/>
                </a:lnTo>
                <a:lnTo>
                  <a:pt x="6" y="0"/>
                </a:lnTo>
                <a:lnTo>
                  <a:pt x="15" y="5"/>
                </a:lnTo>
                <a:lnTo>
                  <a:pt x="8" y="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0" name="Freeform 1602">
            <a:extLst>
              <a:ext uri="{FF2B5EF4-FFF2-40B4-BE49-F238E27FC236}">
                <a16:creationId xmlns:a16="http://schemas.microsoft.com/office/drawing/2014/main" id="{DCC97F43-B61E-4914-92EC-AF8CE9E1E76A}"/>
              </a:ext>
            </a:extLst>
          </p:cNvPr>
          <p:cNvSpPr>
            <a:spLocks/>
          </p:cNvSpPr>
          <p:nvPr/>
        </p:nvSpPr>
        <p:spPr bwMode="auto">
          <a:xfrm>
            <a:off x="9957568" y="3440510"/>
            <a:ext cx="57941" cy="48791"/>
          </a:xfrm>
          <a:custGeom>
            <a:avLst/>
            <a:gdLst>
              <a:gd name="T0" fmla="*/ 5 w 19"/>
              <a:gd name="T1" fmla="*/ 16 h 16"/>
              <a:gd name="T2" fmla="*/ 0 w 19"/>
              <a:gd name="T3" fmla="*/ 7 h 16"/>
              <a:gd name="T4" fmla="*/ 14 w 19"/>
              <a:gd name="T5" fmla="*/ 0 h 16"/>
              <a:gd name="T6" fmla="*/ 19 w 19"/>
              <a:gd name="T7" fmla="*/ 10 h 16"/>
              <a:gd name="T8" fmla="*/ 5 w 19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6">
                <a:moveTo>
                  <a:pt x="5" y="16"/>
                </a:moveTo>
                <a:lnTo>
                  <a:pt x="0" y="7"/>
                </a:lnTo>
                <a:lnTo>
                  <a:pt x="14" y="0"/>
                </a:lnTo>
                <a:lnTo>
                  <a:pt x="19" y="10"/>
                </a:lnTo>
                <a:lnTo>
                  <a:pt x="5" y="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1" name="Freeform 1603">
            <a:extLst>
              <a:ext uri="{FF2B5EF4-FFF2-40B4-BE49-F238E27FC236}">
                <a16:creationId xmlns:a16="http://schemas.microsoft.com/office/drawing/2014/main" id="{A4163D6B-31F7-49D5-81FE-77F6BA914D88}"/>
              </a:ext>
            </a:extLst>
          </p:cNvPr>
          <p:cNvSpPr>
            <a:spLocks/>
          </p:cNvSpPr>
          <p:nvPr/>
        </p:nvSpPr>
        <p:spPr bwMode="auto">
          <a:xfrm>
            <a:off x="9902678" y="3358176"/>
            <a:ext cx="54890" cy="57941"/>
          </a:xfrm>
          <a:custGeom>
            <a:avLst/>
            <a:gdLst>
              <a:gd name="T0" fmla="*/ 7 w 18"/>
              <a:gd name="T1" fmla="*/ 19 h 19"/>
              <a:gd name="T2" fmla="*/ 0 w 18"/>
              <a:gd name="T3" fmla="*/ 11 h 19"/>
              <a:gd name="T4" fmla="*/ 12 w 18"/>
              <a:gd name="T5" fmla="*/ 0 h 19"/>
              <a:gd name="T6" fmla="*/ 18 w 18"/>
              <a:gd name="T7" fmla="*/ 8 h 19"/>
              <a:gd name="T8" fmla="*/ 7 w 18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9">
                <a:moveTo>
                  <a:pt x="7" y="19"/>
                </a:moveTo>
                <a:lnTo>
                  <a:pt x="0" y="11"/>
                </a:lnTo>
                <a:lnTo>
                  <a:pt x="12" y="0"/>
                </a:lnTo>
                <a:lnTo>
                  <a:pt x="18" y="8"/>
                </a:lnTo>
                <a:lnTo>
                  <a:pt x="7" y="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3" name="Freeform 1606">
            <a:extLst>
              <a:ext uri="{FF2B5EF4-FFF2-40B4-BE49-F238E27FC236}">
                <a16:creationId xmlns:a16="http://schemas.microsoft.com/office/drawing/2014/main" id="{969E088B-B82C-4A62-9F65-6D505339741D}"/>
              </a:ext>
            </a:extLst>
          </p:cNvPr>
          <p:cNvSpPr>
            <a:spLocks/>
          </p:cNvSpPr>
          <p:nvPr/>
        </p:nvSpPr>
        <p:spPr bwMode="auto">
          <a:xfrm>
            <a:off x="9611277" y="3411541"/>
            <a:ext cx="280551" cy="503164"/>
          </a:xfrm>
          <a:custGeom>
            <a:avLst/>
            <a:gdLst>
              <a:gd name="T0" fmla="*/ 149 w 149"/>
              <a:gd name="T1" fmla="*/ 75 h 267"/>
              <a:gd name="T2" fmla="*/ 74 w 149"/>
              <a:gd name="T3" fmla="*/ 0 h 267"/>
              <a:gd name="T4" fmla="*/ 0 w 149"/>
              <a:gd name="T5" fmla="*/ 75 h 267"/>
              <a:gd name="T6" fmla="*/ 36 w 149"/>
              <a:gd name="T7" fmla="*/ 139 h 267"/>
              <a:gd name="T8" fmla="*/ 8 w 149"/>
              <a:gd name="T9" fmla="*/ 267 h 267"/>
              <a:gd name="T10" fmla="*/ 63 w 149"/>
              <a:gd name="T11" fmla="*/ 267 h 267"/>
              <a:gd name="T12" fmla="*/ 141 w 149"/>
              <a:gd name="T13" fmla="*/ 267 h 267"/>
              <a:gd name="T14" fmla="*/ 113 w 149"/>
              <a:gd name="T15" fmla="*/ 139 h 267"/>
              <a:gd name="T16" fmla="*/ 149 w 149"/>
              <a:gd name="T17" fmla="*/ 75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267">
                <a:moveTo>
                  <a:pt x="149" y="75"/>
                </a:moveTo>
                <a:cubicBezTo>
                  <a:pt x="149" y="33"/>
                  <a:pt x="116" y="0"/>
                  <a:pt x="74" y="0"/>
                </a:cubicBezTo>
                <a:cubicBezTo>
                  <a:pt x="33" y="0"/>
                  <a:pt x="0" y="33"/>
                  <a:pt x="0" y="75"/>
                </a:cubicBezTo>
                <a:cubicBezTo>
                  <a:pt x="0" y="102"/>
                  <a:pt x="14" y="126"/>
                  <a:pt x="36" y="139"/>
                </a:cubicBezTo>
                <a:cubicBezTo>
                  <a:pt x="8" y="267"/>
                  <a:pt x="8" y="267"/>
                  <a:pt x="8" y="267"/>
                </a:cubicBezTo>
                <a:cubicBezTo>
                  <a:pt x="63" y="267"/>
                  <a:pt x="63" y="267"/>
                  <a:pt x="63" y="267"/>
                </a:cubicBezTo>
                <a:cubicBezTo>
                  <a:pt x="141" y="267"/>
                  <a:pt x="141" y="267"/>
                  <a:pt x="141" y="267"/>
                </a:cubicBezTo>
                <a:cubicBezTo>
                  <a:pt x="113" y="139"/>
                  <a:pt x="113" y="139"/>
                  <a:pt x="113" y="139"/>
                </a:cubicBezTo>
                <a:cubicBezTo>
                  <a:pt x="134" y="126"/>
                  <a:pt x="149" y="102"/>
                  <a:pt x="149" y="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1618">
            <a:extLst>
              <a:ext uri="{FF2B5EF4-FFF2-40B4-BE49-F238E27FC236}">
                <a16:creationId xmlns:a16="http://schemas.microsoft.com/office/drawing/2014/main" id="{77718BEC-422D-47CA-8F7A-B6F5160F357F}"/>
              </a:ext>
            </a:extLst>
          </p:cNvPr>
          <p:cNvSpPr>
            <a:spLocks/>
          </p:cNvSpPr>
          <p:nvPr/>
        </p:nvSpPr>
        <p:spPr bwMode="auto">
          <a:xfrm>
            <a:off x="9666168" y="3478628"/>
            <a:ext cx="179920" cy="146375"/>
          </a:xfrm>
          <a:custGeom>
            <a:avLst/>
            <a:gdLst>
              <a:gd name="T0" fmla="*/ 18 w 59"/>
              <a:gd name="T1" fmla="*/ 48 h 48"/>
              <a:gd name="T2" fmla="*/ 0 w 59"/>
              <a:gd name="T3" fmla="*/ 31 h 48"/>
              <a:gd name="T4" fmla="*/ 7 w 59"/>
              <a:gd name="T5" fmla="*/ 23 h 48"/>
              <a:gd name="T6" fmla="*/ 18 w 59"/>
              <a:gd name="T7" fmla="*/ 34 h 48"/>
              <a:gd name="T8" fmla="*/ 52 w 59"/>
              <a:gd name="T9" fmla="*/ 0 h 48"/>
              <a:gd name="T10" fmla="*/ 59 w 59"/>
              <a:gd name="T11" fmla="*/ 7 h 48"/>
              <a:gd name="T12" fmla="*/ 18 w 59"/>
              <a:gd name="T1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48">
                <a:moveTo>
                  <a:pt x="18" y="48"/>
                </a:moveTo>
                <a:lnTo>
                  <a:pt x="0" y="31"/>
                </a:lnTo>
                <a:lnTo>
                  <a:pt x="7" y="23"/>
                </a:lnTo>
                <a:lnTo>
                  <a:pt x="18" y="34"/>
                </a:lnTo>
                <a:lnTo>
                  <a:pt x="52" y="0"/>
                </a:lnTo>
                <a:lnTo>
                  <a:pt x="59" y="7"/>
                </a:lnTo>
                <a:lnTo>
                  <a:pt x="1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" name="Freeform 1564">
            <a:extLst>
              <a:ext uri="{FF2B5EF4-FFF2-40B4-BE49-F238E27FC236}">
                <a16:creationId xmlns:a16="http://schemas.microsoft.com/office/drawing/2014/main" id="{811AC865-01BC-4F14-9DDC-885AAE27FF1A}"/>
              </a:ext>
            </a:extLst>
          </p:cNvPr>
          <p:cNvSpPr>
            <a:spLocks/>
          </p:cNvSpPr>
          <p:nvPr/>
        </p:nvSpPr>
        <p:spPr bwMode="auto">
          <a:xfrm>
            <a:off x="1342370" y="2819472"/>
            <a:ext cx="1055213" cy="1253841"/>
          </a:xfrm>
          <a:custGeom>
            <a:avLst/>
            <a:gdLst>
              <a:gd name="T0" fmla="*/ 724 w 828"/>
              <a:gd name="T1" fmla="*/ 984 h 984"/>
              <a:gd name="T2" fmla="*/ 724 w 828"/>
              <a:gd name="T3" fmla="*/ 608 h 984"/>
              <a:gd name="T4" fmla="*/ 828 w 828"/>
              <a:gd name="T5" fmla="*/ 356 h 984"/>
              <a:gd name="T6" fmla="*/ 472 w 828"/>
              <a:gd name="T7" fmla="*/ 0 h 984"/>
              <a:gd name="T8" fmla="*/ 115 w 828"/>
              <a:gd name="T9" fmla="*/ 356 h 984"/>
              <a:gd name="T10" fmla="*/ 116 w 828"/>
              <a:gd name="T11" fmla="*/ 373 h 984"/>
              <a:gd name="T12" fmla="*/ 66 w 828"/>
              <a:gd name="T13" fmla="*/ 459 h 984"/>
              <a:gd name="T14" fmla="*/ 0 w 828"/>
              <a:gd name="T15" fmla="*/ 572 h 984"/>
              <a:gd name="T16" fmla="*/ 83 w 828"/>
              <a:gd name="T17" fmla="*/ 572 h 984"/>
              <a:gd name="T18" fmla="*/ 83 w 828"/>
              <a:gd name="T19" fmla="*/ 713 h 984"/>
              <a:gd name="T20" fmla="*/ 179 w 828"/>
              <a:gd name="T21" fmla="*/ 809 h 984"/>
              <a:gd name="T22" fmla="*/ 331 w 828"/>
              <a:gd name="T23" fmla="*/ 809 h 984"/>
              <a:gd name="T24" fmla="*/ 331 w 828"/>
              <a:gd name="T25" fmla="*/ 984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8" h="984">
                <a:moveTo>
                  <a:pt x="724" y="984"/>
                </a:moveTo>
                <a:cubicBezTo>
                  <a:pt x="724" y="608"/>
                  <a:pt x="724" y="608"/>
                  <a:pt x="724" y="608"/>
                </a:cubicBezTo>
                <a:cubicBezTo>
                  <a:pt x="788" y="544"/>
                  <a:pt x="828" y="455"/>
                  <a:pt x="828" y="356"/>
                </a:cubicBezTo>
                <a:cubicBezTo>
                  <a:pt x="828" y="160"/>
                  <a:pt x="668" y="0"/>
                  <a:pt x="472" y="0"/>
                </a:cubicBezTo>
                <a:cubicBezTo>
                  <a:pt x="275" y="0"/>
                  <a:pt x="115" y="160"/>
                  <a:pt x="115" y="356"/>
                </a:cubicBezTo>
                <a:cubicBezTo>
                  <a:pt x="115" y="362"/>
                  <a:pt x="115" y="367"/>
                  <a:pt x="116" y="373"/>
                </a:cubicBezTo>
                <a:cubicBezTo>
                  <a:pt x="66" y="459"/>
                  <a:pt x="66" y="459"/>
                  <a:pt x="66" y="459"/>
                </a:cubicBezTo>
                <a:cubicBezTo>
                  <a:pt x="0" y="572"/>
                  <a:pt x="0" y="572"/>
                  <a:pt x="0" y="572"/>
                </a:cubicBezTo>
                <a:cubicBezTo>
                  <a:pt x="83" y="572"/>
                  <a:pt x="83" y="572"/>
                  <a:pt x="83" y="572"/>
                </a:cubicBezTo>
                <a:cubicBezTo>
                  <a:pt x="83" y="713"/>
                  <a:pt x="83" y="713"/>
                  <a:pt x="83" y="713"/>
                </a:cubicBezTo>
                <a:cubicBezTo>
                  <a:pt x="83" y="766"/>
                  <a:pt x="126" y="809"/>
                  <a:pt x="179" y="809"/>
                </a:cubicBezTo>
                <a:cubicBezTo>
                  <a:pt x="331" y="809"/>
                  <a:pt x="331" y="809"/>
                  <a:pt x="331" y="809"/>
                </a:cubicBezTo>
                <a:cubicBezTo>
                  <a:pt x="331" y="984"/>
                  <a:pt x="331" y="984"/>
                  <a:pt x="331" y="984"/>
                </a:cubicBezTo>
              </a:path>
            </a:pathLst>
          </a:custGeom>
          <a:gradFill>
            <a:gsLst>
              <a:gs pos="100000">
                <a:schemeClr val="bg2">
                  <a:alpha val="95000"/>
                </a:schemeClr>
              </a:gs>
              <a:gs pos="13000">
                <a:schemeClr val="accent3">
                  <a:alpha val="5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CE743B-4BB4-4F4A-9D78-2DC2EC2C512E}"/>
              </a:ext>
            </a:extLst>
          </p:cNvPr>
          <p:cNvSpPr txBox="1"/>
          <p:nvPr/>
        </p:nvSpPr>
        <p:spPr>
          <a:xfrm>
            <a:off x="1202380" y="5029130"/>
            <a:ext cx="2551479" cy="57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1"/>
                </a:solidFill>
              </a:rPr>
              <a:t>-. </a:t>
            </a:r>
            <a:r>
              <a:rPr lang="ko-KR" altLang="en-US" sz="1100" dirty="0" err="1">
                <a:solidFill>
                  <a:schemeClr val="accent1"/>
                </a:solidFill>
              </a:rPr>
              <a:t>소믈리에의</a:t>
            </a:r>
            <a:r>
              <a:rPr lang="ko-KR" altLang="en-US" sz="1100" dirty="0">
                <a:solidFill>
                  <a:schemeClr val="accent1"/>
                </a:solidFill>
              </a:rPr>
              <a:t> 주관적인 와인평가 </a:t>
            </a:r>
            <a:endParaRPr lang="en-US" altLang="ko-KR" sz="11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1"/>
                </a:solidFill>
              </a:rPr>
              <a:t>-. </a:t>
            </a:r>
            <a:r>
              <a:rPr lang="ko-KR" altLang="en-US" sz="1100" dirty="0">
                <a:solidFill>
                  <a:schemeClr val="accent1"/>
                </a:solidFill>
              </a:rPr>
              <a:t>실생활에 적용 </a:t>
            </a:r>
            <a:r>
              <a:rPr lang="en-US" altLang="ko-KR" sz="1100" dirty="0">
                <a:solidFill>
                  <a:schemeClr val="accent1"/>
                </a:solidFill>
              </a:rPr>
              <a:t>X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73A055-8802-4C79-A293-8CEFCC9991AA}"/>
              </a:ext>
            </a:extLst>
          </p:cNvPr>
          <p:cNvSpPr txBox="1"/>
          <p:nvPr/>
        </p:nvSpPr>
        <p:spPr>
          <a:xfrm>
            <a:off x="1202380" y="4685645"/>
            <a:ext cx="232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The Problem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70" name="Freeform 1564">
            <a:extLst>
              <a:ext uri="{FF2B5EF4-FFF2-40B4-BE49-F238E27FC236}">
                <a16:creationId xmlns:a16="http://schemas.microsoft.com/office/drawing/2014/main" id="{5F575F1E-DFF6-41ED-93B7-2C59190A108F}"/>
              </a:ext>
            </a:extLst>
          </p:cNvPr>
          <p:cNvSpPr>
            <a:spLocks/>
          </p:cNvSpPr>
          <p:nvPr/>
        </p:nvSpPr>
        <p:spPr bwMode="auto">
          <a:xfrm>
            <a:off x="1474335" y="2913511"/>
            <a:ext cx="851098" cy="1011302"/>
          </a:xfrm>
          <a:custGeom>
            <a:avLst/>
            <a:gdLst>
              <a:gd name="T0" fmla="*/ 724 w 828"/>
              <a:gd name="T1" fmla="*/ 984 h 984"/>
              <a:gd name="T2" fmla="*/ 724 w 828"/>
              <a:gd name="T3" fmla="*/ 608 h 984"/>
              <a:gd name="T4" fmla="*/ 828 w 828"/>
              <a:gd name="T5" fmla="*/ 356 h 984"/>
              <a:gd name="T6" fmla="*/ 472 w 828"/>
              <a:gd name="T7" fmla="*/ 0 h 984"/>
              <a:gd name="T8" fmla="*/ 115 w 828"/>
              <a:gd name="T9" fmla="*/ 356 h 984"/>
              <a:gd name="T10" fmla="*/ 116 w 828"/>
              <a:gd name="T11" fmla="*/ 373 h 984"/>
              <a:gd name="T12" fmla="*/ 66 w 828"/>
              <a:gd name="T13" fmla="*/ 459 h 984"/>
              <a:gd name="T14" fmla="*/ 0 w 828"/>
              <a:gd name="T15" fmla="*/ 572 h 984"/>
              <a:gd name="T16" fmla="*/ 83 w 828"/>
              <a:gd name="T17" fmla="*/ 572 h 984"/>
              <a:gd name="T18" fmla="*/ 83 w 828"/>
              <a:gd name="T19" fmla="*/ 713 h 984"/>
              <a:gd name="T20" fmla="*/ 179 w 828"/>
              <a:gd name="T21" fmla="*/ 809 h 984"/>
              <a:gd name="T22" fmla="*/ 331 w 828"/>
              <a:gd name="T23" fmla="*/ 809 h 984"/>
              <a:gd name="T24" fmla="*/ 331 w 828"/>
              <a:gd name="T25" fmla="*/ 984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8" h="984">
                <a:moveTo>
                  <a:pt x="724" y="984"/>
                </a:moveTo>
                <a:cubicBezTo>
                  <a:pt x="724" y="608"/>
                  <a:pt x="724" y="608"/>
                  <a:pt x="724" y="608"/>
                </a:cubicBezTo>
                <a:cubicBezTo>
                  <a:pt x="788" y="544"/>
                  <a:pt x="828" y="455"/>
                  <a:pt x="828" y="356"/>
                </a:cubicBezTo>
                <a:cubicBezTo>
                  <a:pt x="828" y="160"/>
                  <a:pt x="668" y="0"/>
                  <a:pt x="472" y="0"/>
                </a:cubicBezTo>
                <a:cubicBezTo>
                  <a:pt x="275" y="0"/>
                  <a:pt x="115" y="160"/>
                  <a:pt x="115" y="356"/>
                </a:cubicBezTo>
                <a:cubicBezTo>
                  <a:pt x="115" y="362"/>
                  <a:pt x="115" y="367"/>
                  <a:pt x="116" y="373"/>
                </a:cubicBezTo>
                <a:cubicBezTo>
                  <a:pt x="66" y="459"/>
                  <a:pt x="66" y="459"/>
                  <a:pt x="66" y="459"/>
                </a:cubicBezTo>
                <a:cubicBezTo>
                  <a:pt x="0" y="572"/>
                  <a:pt x="0" y="572"/>
                  <a:pt x="0" y="572"/>
                </a:cubicBezTo>
                <a:cubicBezTo>
                  <a:pt x="83" y="572"/>
                  <a:pt x="83" y="572"/>
                  <a:pt x="83" y="572"/>
                </a:cubicBezTo>
                <a:cubicBezTo>
                  <a:pt x="83" y="713"/>
                  <a:pt x="83" y="713"/>
                  <a:pt x="83" y="713"/>
                </a:cubicBezTo>
                <a:cubicBezTo>
                  <a:pt x="83" y="766"/>
                  <a:pt x="126" y="809"/>
                  <a:pt x="179" y="809"/>
                </a:cubicBezTo>
                <a:cubicBezTo>
                  <a:pt x="331" y="809"/>
                  <a:pt x="331" y="809"/>
                  <a:pt x="331" y="809"/>
                </a:cubicBezTo>
                <a:cubicBezTo>
                  <a:pt x="331" y="984"/>
                  <a:pt x="331" y="984"/>
                  <a:pt x="331" y="984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8DC3826-6C43-41C4-B5B2-53057D626D3C}"/>
              </a:ext>
            </a:extLst>
          </p:cNvPr>
          <p:cNvGrpSpPr/>
          <p:nvPr/>
        </p:nvGrpSpPr>
        <p:grpSpPr>
          <a:xfrm rot="19249312">
            <a:off x="1969735" y="3103681"/>
            <a:ext cx="432387" cy="762960"/>
            <a:chOff x="3606134" y="3954665"/>
            <a:chExt cx="432387" cy="762960"/>
          </a:xfrm>
          <a:solidFill>
            <a:schemeClr val="accent1"/>
          </a:solidFill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4531600C-F871-438E-A9AE-CEF5CC487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134" y="3954665"/>
              <a:ext cx="432387" cy="435977"/>
            </a:xfrm>
            <a:custGeom>
              <a:avLst/>
              <a:gdLst>
                <a:gd name="connsiteX0" fmla="*/ 216919 w 432387"/>
                <a:gd name="connsiteY0" fmla="*/ 28683 h 435977"/>
                <a:gd name="connsiteX1" fmla="*/ 84759 w 432387"/>
                <a:gd name="connsiteY1" fmla="*/ 85325 h 435977"/>
                <a:gd name="connsiteX2" fmla="*/ 84759 w 432387"/>
                <a:gd name="connsiteY2" fmla="*/ 352605 h 435977"/>
                <a:gd name="connsiteX3" fmla="*/ 216919 w 432387"/>
                <a:gd name="connsiteY3" fmla="*/ 407477 h 435977"/>
                <a:gd name="connsiteX4" fmla="*/ 349078 w 432387"/>
                <a:gd name="connsiteY4" fmla="*/ 352605 h 435977"/>
                <a:gd name="connsiteX5" fmla="*/ 403704 w 432387"/>
                <a:gd name="connsiteY5" fmla="*/ 218080 h 435977"/>
                <a:gd name="connsiteX6" fmla="*/ 349078 w 432387"/>
                <a:gd name="connsiteY6" fmla="*/ 85325 h 435977"/>
                <a:gd name="connsiteX7" fmla="*/ 216919 w 432387"/>
                <a:gd name="connsiteY7" fmla="*/ 28683 h 435977"/>
                <a:gd name="connsiteX8" fmla="*/ 216415 w 432387"/>
                <a:gd name="connsiteY8" fmla="*/ 0 h 435977"/>
                <a:gd name="connsiteX9" fmla="*/ 368658 w 432387"/>
                <a:gd name="connsiteY9" fmla="*/ 63802 h 435977"/>
                <a:gd name="connsiteX10" fmla="*/ 432387 w 432387"/>
                <a:gd name="connsiteY10" fmla="*/ 217989 h 435977"/>
                <a:gd name="connsiteX11" fmla="*/ 368658 w 432387"/>
                <a:gd name="connsiteY11" fmla="*/ 372176 h 435977"/>
                <a:gd name="connsiteX12" fmla="*/ 216415 w 432387"/>
                <a:gd name="connsiteY12" fmla="*/ 435977 h 435977"/>
                <a:gd name="connsiteX13" fmla="*/ 62402 w 432387"/>
                <a:gd name="connsiteY13" fmla="*/ 372176 h 435977"/>
                <a:gd name="connsiteX14" fmla="*/ 62402 w 432387"/>
                <a:gd name="connsiteY14" fmla="*/ 63802 h 435977"/>
                <a:gd name="connsiteX15" fmla="*/ 216415 w 432387"/>
                <a:gd name="connsiteY15" fmla="*/ 0 h 43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2387" h="435977">
                  <a:moveTo>
                    <a:pt x="216919" y="28683"/>
                  </a:moveTo>
                  <a:cubicBezTo>
                    <a:pt x="165817" y="28683"/>
                    <a:pt x="120002" y="49924"/>
                    <a:pt x="84759" y="85325"/>
                  </a:cubicBezTo>
                  <a:cubicBezTo>
                    <a:pt x="10750" y="157898"/>
                    <a:pt x="10750" y="278262"/>
                    <a:pt x="84759" y="352605"/>
                  </a:cubicBezTo>
                  <a:cubicBezTo>
                    <a:pt x="120002" y="388006"/>
                    <a:pt x="165817" y="407477"/>
                    <a:pt x="216919" y="407477"/>
                  </a:cubicBezTo>
                  <a:cubicBezTo>
                    <a:pt x="266258" y="407477"/>
                    <a:pt x="313836" y="388006"/>
                    <a:pt x="349078" y="352605"/>
                  </a:cubicBezTo>
                  <a:cubicBezTo>
                    <a:pt x="384321" y="317204"/>
                    <a:pt x="403704" y="269412"/>
                    <a:pt x="403704" y="218080"/>
                  </a:cubicBezTo>
                  <a:cubicBezTo>
                    <a:pt x="403704" y="168518"/>
                    <a:pt x="384321" y="120726"/>
                    <a:pt x="349078" y="85325"/>
                  </a:cubicBezTo>
                  <a:cubicBezTo>
                    <a:pt x="313836" y="48154"/>
                    <a:pt x="266258" y="28683"/>
                    <a:pt x="216919" y="28683"/>
                  </a:cubicBezTo>
                  <a:close/>
                  <a:moveTo>
                    <a:pt x="216415" y="0"/>
                  </a:moveTo>
                  <a:cubicBezTo>
                    <a:pt x="273064" y="0"/>
                    <a:pt x="327942" y="23040"/>
                    <a:pt x="368658" y="63802"/>
                  </a:cubicBezTo>
                  <a:cubicBezTo>
                    <a:pt x="409374" y="106336"/>
                    <a:pt x="432387" y="159504"/>
                    <a:pt x="432387" y="217989"/>
                  </a:cubicBezTo>
                  <a:cubicBezTo>
                    <a:pt x="432387" y="276473"/>
                    <a:pt x="409374" y="331414"/>
                    <a:pt x="368658" y="372176"/>
                  </a:cubicBezTo>
                  <a:cubicBezTo>
                    <a:pt x="327942" y="414710"/>
                    <a:pt x="274834" y="435977"/>
                    <a:pt x="216415" y="435977"/>
                  </a:cubicBezTo>
                  <a:cubicBezTo>
                    <a:pt x="157997" y="435977"/>
                    <a:pt x="103118" y="414710"/>
                    <a:pt x="62402" y="372176"/>
                  </a:cubicBezTo>
                  <a:cubicBezTo>
                    <a:pt x="-20800" y="288879"/>
                    <a:pt x="-20800" y="148870"/>
                    <a:pt x="62402" y="63802"/>
                  </a:cubicBezTo>
                  <a:cubicBezTo>
                    <a:pt x="103118" y="23040"/>
                    <a:pt x="157997" y="0"/>
                    <a:pt x="2164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6D384C25-9F2E-4CB4-9ECB-0E6C72D7D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645" y="4014898"/>
              <a:ext cx="315510" cy="315510"/>
            </a:xfrm>
            <a:custGeom>
              <a:avLst/>
              <a:gdLst>
                <a:gd name="connsiteX0" fmla="*/ 157755 w 315510"/>
                <a:gd name="connsiteY0" fmla="*/ 28683 h 315510"/>
                <a:gd name="connsiteX1" fmla="*/ 65813 w 315510"/>
                <a:gd name="connsiteY1" fmla="*/ 65601 h 315510"/>
                <a:gd name="connsiteX2" fmla="*/ 28683 w 315510"/>
                <a:gd name="connsiteY2" fmla="*/ 157016 h 315510"/>
                <a:gd name="connsiteX3" fmla="*/ 65813 w 315510"/>
                <a:gd name="connsiteY3" fmla="*/ 250189 h 315510"/>
                <a:gd name="connsiteX4" fmla="*/ 157755 w 315510"/>
                <a:gd name="connsiteY4" fmla="*/ 287106 h 315510"/>
                <a:gd name="connsiteX5" fmla="*/ 249697 w 315510"/>
                <a:gd name="connsiteY5" fmla="*/ 250189 h 315510"/>
                <a:gd name="connsiteX6" fmla="*/ 286827 w 315510"/>
                <a:gd name="connsiteY6" fmla="*/ 157016 h 315510"/>
                <a:gd name="connsiteX7" fmla="*/ 247929 w 315510"/>
                <a:gd name="connsiteY7" fmla="*/ 65601 h 315510"/>
                <a:gd name="connsiteX8" fmla="*/ 157755 w 315510"/>
                <a:gd name="connsiteY8" fmla="*/ 28683 h 315510"/>
                <a:gd name="connsiteX9" fmla="*/ 157755 w 315510"/>
                <a:gd name="connsiteY9" fmla="*/ 0 h 315510"/>
                <a:gd name="connsiteX10" fmla="*/ 269424 w 315510"/>
                <a:gd name="connsiteY10" fmla="*/ 45828 h 315510"/>
                <a:gd name="connsiteX11" fmla="*/ 315510 w 315510"/>
                <a:gd name="connsiteY11" fmla="*/ 156874 h 315510"/>
                <a:gd name="connsiteX12" fmla="*/ 269424 w 315510"/>
                <a:gd name="connsiteY12" fmla="*/ 269682 h 315510"/>
                <a:gd name="connsiteX13" fmla="*/ 157755 w 315510"/>
                <a:gd name="connsiteY13" fmla="*/ 315510 h 315510"/>
                <a:gd name="connsiteX14" fmla="*/ 46086 w 315510"/>
                <a:gd name="connsiteY14" fmla="*/ 269682 h 315510"/>
                <a:gd name="connsiteX15" fmla="*/ 0 w 315510"/>
                <a:gd name="connsiteY15" fmla="*/ 156874 h 315510"/>
                <a:gd name="connsiteX16" fmla="*/ 46086 w 315510"/>
                <a:gd name="connsiteY16" fmla="*/ 45828 h 315510"/>
                <a:gd name="connsiteX17" fmla="*/ 157755 w 315510"/>
                <a:gd name="connsiteY17" fmla="*/ 0 h 31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5510" h="315510">
                  <a:moveTo>
                    <a:pt x="157755" y="28683"/>
                  </a:moveTo>
                  <a:cubicBezTo>
                    <a:pt x="122393" y="28683"/>
                    <a:pt x="90567" y="40989"/>
                    <a:pt x="65813" y="65601"/>
                  </a:cubicBezTo>
                  <a:cubicBezTo>
                    <a:pt x="41060" y="90212"/>
                    <a:pt x="28683" y="123614"/>
                    <a:pt x="28683" y="157016"/>
                  </a:cubicBezTo>
                  <a:cubicBezTo>
                    <a:pt x="28683" y="192175"/>
                    <a:pt x="41060" y="225577"/>
                    <a:pt x="65813" y="250189"/>
                  </a:cubicBezTo>
                  <a:cubicBezTo>
                    <a:pt x="90567" y="274801"/>
                    <a:pt x="122393" y="287106"/>
                    <a:pt x="157755" y="287106"/>
                  </a:cubicBezTo>
                  <a:cubicBezTo>
                    <a:pt x="191349" y="287106"/>
                    <a:pt x="224943" y="274801"/>
                    <a:pt x="249697" y="250189"/>
                  </a:cubicBezTo>
                  <a:cubicBezTo>
                    <a:pt x="272682" y="225577"/>
                    <a:pt x="286827" y="192175"/>
                    <a:pt x="286827" y="157016"/>
                  </a:cubicBezTo>
                  <a:cubicBezTo>
                    <a:pt x="286827" y="123614"/>
                    <a:pt x="272682" y="90212"/>
                    <a:pt x="247929" y="65601"/>
                  </a:cubicBezTo>
                  <a:cubicBezTo>
                    <a:pt x="224943" y="40989"/>
                    <a:pt x="191349" y="28683"/>
                    <a:pt x="157755" y="28683"/>
                  </a:cubicBezTo>
                  <a:close/>
                  <a:moveTo>
                    <a:pt x="157755" y="0"/>
                  </a:moveTo>
                  <a:cubicBezTo>
                    <a:pt x="200296" y="0"/>
                    <a:pt x="239291" y="15864"/>
                    <a:pt x="269424" y="45828"/>
                  </a:cubicBezTo>
                  <a:cubicBezTo>
                    <a:pt x="299557" y="75793"/>
                    <a:pt x="315510" y="114571"/>
                    <a:pt x="315510" y="156874"/>
                  </a:cubicBezTo>
                  <a:cubicBezTo>
                    <a:pt x="315510" y="199177"/>
                    <a:pt x="299557" y="239717"/>
                    <a:pt x="269424" y="269682"/>
                  </a:cubicBezTo>
                  <a:cubicBezTo>
                    <a:pt x="239291" y="299647"/>
                    <a:pt x="200296" y="315510"/>
                    <a:pt x="157755" y="315510"/>
                  </a:cubicBezTo>
                  <a:cubicBezTo>
                    <a:pt x="115214" y="315510"/>
                    <a:pt x="76219" y="299647"/>
                    <a:pt x="46086" y="269682"/>
                  </a:cubicBezTo>
                  <a:cubicBezTo>
                    <a:pt x="15953" y="239717"/>
                    <a:pt x="0" y="199177"/>
                    <a:pt x="0" y="156874"/>
                  </a:cubicBezTo>
                  <a:cubicBezTo>
                    <a:pt x="0" y="116333"/>
                    <a:pt x="15953" y="75793"/>
                    <a:pt x="46086" y="45828"/>
                  </a:cubicBezTo>
                  <a:cubicBezTo>
                    <a:pt x="74446" y="15864"/>
                    <a:pt x="115214" y="0"/>
                    <a:pt x="157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F172744-49AF-4754-990A-0C33D5694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0297" y="4436535"/>
              <a:ext cx="123337" cy="226594"/>
            </a:xfrm>
            <a:custGeom>
              <a:avLst/>
              <a:gdLst>
                <a:gd name="connsiteX0" fmla="*/ 28683 w 123337"/>
                <a:gd name="connsiteY0" fmla="*/ 28682 h 226594"/>
                <a:gd name="connsiteX1" fmla="*/ 28683 w 123337"/>
                <a:gd name="connsiteY1" fmla="*/ 197911 h 226594"/>
                <a:gd name="connsiteX2" fmla="*/ 97521 w 123337"/>
                <a:gd name="connsiteY2" fmla="*/ 197911 h 226594"/>
                <a:gd name="connsiteX3" fmla="*/ 97521 w 123337"/>
                <a:gd name="connsiteY3" fmla="*/ 28682 h 226594"/>
                <a:gd name="connsiteX4" fmla="*/ 0 w 123337"/>
                <a:gd name="connsiteY4" fmla="*/ 0 h 226594"/>
                <a:gd name="connsiteX5" fmla="*/ 123337 w 123337"/>
                <a:gd name="connsiteY5" fmla="*/ 0 h 226594"/>
                <a:gd name="connsiteX6" fmla="*/ 123337 w 123337"/>
                <a:gd name="connsiteY6" fmla="*/ 226594 h 226594"/>
                <a:gd name="connsiteX7" fmla="*/ 0 w 123337"/>
                <a:gd name="connsiteY7" fmla="*/ 226594 h 22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337" h="226594">
                  <a:moveTo>
                    <a:pt x="28683" y="28682"/>
                  </a:moveTo>
                  <a:lnTo>
                    <a:pt x="28683" y="197911"/>
                  </a:lnTo>
                  <a:lnTo>
                    <a:pt x="97521" y="197911"/>
                  </a:lnTo>
                  <a:lnTo>
                    <a:pt x="97521" y="28682"/>
                  </a:lnTo>
                  <a:close/>
                  <a:moveTo>
                    <a:pt x="0" y="0"/>
                  </a:moveTo>
                  <a:lnTo>
                    <a:pt x="123337" y="0"/>
                  </a:lnTo>
                  <a:lnTo>
                    <a:pt x="123337" y="226594"/>
                  </a:lnTo>
                  <a:lnTo>
                    <a:pt x="0" y="226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64" name="Freeform 1755">
              <a:extLst>
                <a:ext uri="{FF2B5EF4-FFF2-40B4-BE49-F238E27FC236}">
                  <a16:creationId xmlns:a16="http://schemas.microsoft.com/office/drawing/2014/main" id="{9C48D004-4A63-46F5-8790-888CEE984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034" y="4665996"/>
              <a:ext cx="111863" cy="51629"/>
            </a:xfrm>
            <a:custGeom>
              <a:avLst/>
              <a:gdLst>
                <a:gd name="T0" fmla="*/ 32 w 63"/>
                <a:gd name="T1" fmla="*/ 29 h 29"/>
                <a:gd name="T2" fmla="*/ 3 w 63"/>
                <a:gd name="T3" fmla="*/ 17 h 29"/>
                <a:gd name="T4" fmla="*/ 0 w 63"/>
                <a:gd name="T5" fmla="*/ 15 h 29"/>
                <a:gd name="T6" fmla="*/ 0 w 63"/>
                <a:gd name="T7" fmla="*/ 0 h 29"/>
                <a:gd name="T8" fmla="*/ 16 w 63"/>
                <a:gd name="T9" fmla="*/ 0 h 29"/>
                <a:gd name="T10" fmla="*/ 16 w 63"/>
                <a:gd name="T11" fmla="*/ 8 h 29"/>
                <a:gd name="T12" fmla="*/ 32 w 63"/>
                <a:gd name="T13" fmla="*/ 13 h 29"/>
                <a:gd name="T14" fmla="*/ 32 w 63"/>
                <a:gd name="T15" fmla="*/ 13 h 29"/>
                <a:gd name="T16" fmla="*/ 47 w 63"/>
                <a:gd name="T17" fmla="*/ 8 h 29"/>
                <a:gd name="T18" fmla="*/ 47 w 63"/>
                <a:gd name="T19" fmla="*/ 0 h 29"/>
                <a:gd name="T20" fmla="*/ 63 w 63"/>
                <a:gd name="T21" fmla="*/ 0 h 29"/>
                <a:gd name="T22" fmla="*/ 63 w 63"/>
                <a:gd name="T23" fmla="*/ 15 h 29"/>
                <a:gd name="T24" fmla="*/ 61 w 63"/>
                <a:gd name="T25" fmla="*/ 17 h 29"/>
                <a:gd name="T26" fmla="*/ 32 w 63"/>
                <a:gd name="T2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29">
                  <a:moveTo>
                    <a:pt x="32" y="29"/>
                  </a:moveTo>
                  <a:cubicBezTo>
                    <a:pt x="21" y="29"/>
                    <a:pt x="11" y="25"/>
                    <a:pt x="3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1" y="11"/>
                    <a:pt x="26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7" y="13"/>
                    <a:pt x="43" y="11"/>
                    <a:pt x="47" y="8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3" y="25"/>
                    <a:pt x="43" y="29"/>
                    <a:pt x="3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1756">
              <a:extLst>
                <a:ext uri="{FF2B5EF4-FFF2-40B4-BE49-F238E27FC236}">
                  <a16:creationId xmlns:a16="http://schemas.microsoft.com/office/drawing/2014/main" id="{97E5091A-A830-4D6E-8864-1C2F6C8A9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41" y="4376300"/>
              <a:ext cx="28683" cy="659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1757">
              <a:extLst>
                <a:ext uri="{FF2B5EF4-FFF2-40B4-BE49-F238E27FC236}">
                  <a16:creationId xmlns:a16="http://schemas.microsoft.com/office/drawing/2014/main" id="{3A75864E-58B6-40A3-B483-EC2B60203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507" y="4376300"/>
              <a:ext cx="28683" cy="659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3" name="Freeform 1564">
            <a:extLst>
              <a:ext uri="{FF2B5EF4-FFF2-40B4-BE49-F238E27FC236}">
                <a16:creationId xmlns:a16="http://schemas.microsoft.com/office/drawing/2014/main" id="{C1E6E52C-BB02-4635-B3A2-0248C57ECF4E}"/>
              </a:ext>
            </a:extLst>
          </p:cNvPr>
          <p:cNvSpPr>
            <a:spLocks/>
          </p:cNvSpPr>
          <p:nvPr/>
        </p:nvSpPr>
        <p:spPr bwMode="auto">
          <a:xfrm>
            <a:off x="4971980" y="2819472"/>
            <a:ext cx="1055213" cy="1253841"/>
          </a:xfrm>
          <a:custGeom>
            <a:avLst/>
            <a:gdLst>
              <a:gd name="T0" fmla="*/ 724 w 828"/>
              <a:gd name="T1" fmla="*/ 984 h 984"/>
              <a:gd name="T2" fmla="*/ 724 w 828"/>
              <a:gd name="T3" fmla="*/ 608 h 984"/>
              <a:gd name="T4" fmla="*/ 828 w 828"/>
              <a:gd name="T5" fmla="*/ 356 h 984"/>
              <a:gd name="T6" fmla="*/ 472 w 828"/>
              <a:gd name="T7" fmla="*/ 0 h 984"/>
              <a:gd name="T8" fmla="*/ 115 w 828"/>
              <a:gd name="T9" fmla="*/ 356 h 984"/>
              <a:gd name="T10" fmla="*/ 116 w 828"/>
              <a:gd name="T11" fmla="*/ 373 h 984"/>
              <a:gd name="T12" fmla="*/ 66 w 828"/>
              <a:gd name="T13" fmla="*/ 459 h 984"/>
              <a:gd name="T14" fmla="*/ 0 w 828"/>
              <a:gd name="T15" fmla="*/ 572 h 984"/>
              <a:gd name="T16" fmla="*/ 83 w 828"/>
              <a:gd name="T17" fmla="*/ 572 h 984"/>
              <a:gd name="T18" fmla="*/ 83 w 828"/>
              <a:gd name="T19" fmla="*/ 713 h 984"/>
              <a:gd name="T20" fmla="*/ 179 w 828"/>
              <a:gd name="T21" fmla="*/ 809 h 984"/>
              <a:gd name="T22" fmla="*/ 331 w 828"/>
              <a:gd name="T23" fmla="*/ 809 h 984"/>
              <a:gd name="T24" fmla="*/ 331 w 828"/>
              <a:gd name="T25" fmla="*/ 984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8" h="984">
                <a:moveTo>
                  <a:pt x="724" y="984"/>
                </a:moveTo>
                <a:cubicBezTo>
                  <a:pt x="724" y="608"/>
                  <a:pt x="724" y="608"/>
                  <a:pt x="724" y="608"/>
                </a:cubicBezTo>
                <a:cubicBezTo>
                  <a:pt x="788" y="544"/>
                  <a:pt x="828" y="455"/>
                  <a:pt x="828" y="356"/>
                </a:cubicBezTo>
                <a:cubicBezTo>
                  <a:pt x="828" y="160"/>
                  <a:pt x="668" y="0"/>
                  <a:pt x="472" y="0"/>
                </a:cubicBezTo>
                <a:cubicBezTo>
                  <a:pt x="275" y="0"/>
                  <a:pt x="115" y="160"/>
                  <a:pt x="115" y="356"/>
                </a:cubicBezTo>
                <a:cubicBezTo>
                  <a:pt x="115" y="362"/>
                  <a:pt x="115" y="367"/>
                  <a:pt x="116" y="373"/>
                </a:cubicBezTo>
                <a:cubicBezTo>
                  <a:pt x="66" y="459"/>
                  <a:pt x="66" y="459"/>
                  <a:pt x="66" y="459"/>
                </a:cubicBezTo>
                <a:cubicBezTo>
                  <a:pt x="0" y="572"/>
                  <a:pt x="0" y="572"/>
                  <a:pt x="0" y="572"/>
                </a:cubicBezTo>
                <a:cubicBezTo>
                  <a:pt x="83" y="572"/>
                  <a:pt x="83" y="572"/>
                  <a:pt x="83" y="572"/>
                </a:cubicBezTo>
                <a:cubicBezTo>
                  <a:pt x="83" y="713"/>
                  <a:pt x="83" y="713"/>
                  <a:pt x="83" y="713"/>
                </a:cubicBezTo>
                <a:cubicBezTo>
                  <a:pt x="83" y="766"/>
                  <a:pt x="126" y="809"/>
                  <a:pt x="179" y="809"/>
                </a:cubicBezTo>
                <a:cubicBezTo>
                  <a:pt x="331" y="809"/>
                  <a:pt x="331" y="809"/>
                  <a:pt x="331" y="809"/>
                </a:cubicBezTo>
                <a:cubicBezTo>
                  <a:pt x="331" y="984"/>
                  <a:pt x="331" y="984"/>
                  <a:pt x="331" y="984"/>
                </a:cubicBezTo>
              </a:path>
            </a:pathLst>
          </a:custGeom>
          <a:gradFill>
            <a:gsLst>
              <a:gs pos="100000">
                <a:schemeClr val="bg2">
                  <a:alpha val="95000"/>
                </a:schemeClr>
              </a:gs>
              <a:gs pos="13000">
                <a:schemeClr val="accent3">
                  <a:alpha val="5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04AC56D-3E9F-4DBA-9604-51C716B980FA}"/>
              </a:ext>
            </a:extLst>
          </p:cNvPr>
          <p:cNvSpPr txBox="1"/>
          <p:nvPr/>
        </p:nvSpPr>
        <p:spPr>
          <a:xfrm>
            <a:off x="4931409" y="5029130"/>
            <a:ext cx="2669541" cy="57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1"/>
                </a:solidFill>
              </a:rPr>
              <a:t>-. Description</a:t>
            </a:r>
            <a:r>
              <a:rPr lang="ko-KR" altLang="en-US" sz="1100" dirty="0">
                <a:solidFill>
                  <a:schemeClr val="accent1"/>
                </a:solidFill>
              </a:rPr>
              <a:t>을 감정분석 </a:t>
            </a:r>
            <a:r>
              <a:rPr lang="en-US" altLang="ko-KR" sz="1100" dirty="0">
                <a:solidFill>
                  <a:schemeClr val="accent1"/>
                </a:solidFill>
              </a:rPr>
              <a:t>&amp; </a:t>
            </a:r>
            <a:r>
              <a:rPr lang="ko-KR" altLang="en-US" sz="1100" dirty="0">
                <a:solidFill>
                  <a:schemeClr val="accent1"/>
                </a:solidFill>
              </a:rPr>
              <a:t>이진분류</a:t>
            </a:r>
            <a:endParaRPr lang="en-US" altLang="ko-KR" sz="11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1"/>
                </a:solidFill>
              </a:rPr>
              <a:t>-. </a:t>
            </a:r>
            <a:r>
              <a:rPr lang="en-US" altLang="ko-KR" sz="1100" dirty="0" err="1">
                <a:solidFill>
                  <a:schemeClr val="accent1"/>
                </a:solidFill>
              </a:rPr>
              <a:t>Knn</a:t>
            </a:r>
            <a:r>
              <a:rPr lang="ko-KR" altLang="en-US" sz="1100" dirty="0">
                <a:solidFill>
                  <a:schemeClr val="accent1"/>
                </a:solidFill>
              </a:rPr>
              <a:t>을 활용한 와인 추천 시스템 구현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0978CD-C280-4C8F-94EE-E7997A6E726F}"/>
              </a:ext>
            </a:extLst>
          </p:cNvPr>
          <p:cNvSpPr txBox="1"/>
          <p:nvPr/>
        </p:nvSpPr>
        <p:spPr>
          <a:xfrm>
            <a:off x="4931409" y="4685645"/>
            <a:ext cx="232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Solution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76" name="Freeform 1564">
            <a:extLst>
              <a:ext uri="{FF2B5EF4-FFF2-40B4-BE49-F238E27FC236}">
                <a16:creationId xmlns:a16="http://schemas.microsoft.com/office/drawing/2014/main" id="{8F11DF1E-2ACC-44E7-ABE9-754E194E682D}"/>
              </a:ext>
            </a:extLst>
          </p:cNvPr>
          <p:cNvSpPr>
            <a:spLocks/>
          </p:cNvSpPr>
          <p:nvPr/>
        </p:nvSpPr>
        <p:spPr bwMode="auto">
          <a:xfrm>
            <a:off x="5103945" y="2913511"/>
            <a:ext cx="851098" cy="1011302"/>
          </a:xfrm>
          <a:custGeom>
            <a:avLst/>
            <a:gdLst>
              <a:gd name="T0" fmla="*/ 724 w 828"/>
              <a:gd name="T1" fmla="*/ 984 h 984"/>
              <a:gd name="T2" fmla="*/ 724 w 828"/>
              <a:gd name="T3" fmla="*/ 608 h 984"/>
              <a:gd name="T4" fmla="*/ 828 w 828"/>
              <a:gd name="T5" fmla="*/ 356 h 984"/>
              <a:gd name="T6" fmla="*/ 472 w 828"/>
              <a:gd name="T7" fmla="*/ 0 h 984"/>
              <a:gd name="T8" fmla="*/ 115 w 828"/>
              <a:gd name="T9" fmla="*/ 356 h 984"/>
              <a:gd name="T10" fmla="*/ 116 w 828"/>
              <a:gd name="T11" fmla="*/ 373 h 984"/>
              <a:gd name="T12" fmla="*/ 66 w 828"/>
              <a:gd name="T13" fmla="*/ 459 h 984"/>
              <a:gd name="T14" fmla="*/ 0 w 828"/>
              <a:gd name="T15" fmla="*/ 572 h 984"/>
              <a:gd name="T16" fmla="*/ 83 w 828"/>
              <a:gd name="T17" fmla="*/ 572 h 984"/>
              <a:gd name="T18" fmla="*/ 83 w 828"/>
              <a:gd name="T19" fmla="*/ 713 h 984"/>
              <a:gd name="T20" fmla="*/ 179 w 828"/>
              <a:gd name="T21" fmla="*/ 809 h 984"/>
              <a:gd name="T22" fmla="*/ 331 w 828"/>
              <a:gd name="T23" fmla="*/ 809 h 984"/>
              <a:gd name="T24" fmla="*/ 331 w 828"/>
              <a:gd name="T25" fmla="*/ 984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8" h="984">
                <a:moveTo>
                  <a:pt x="724" y="984"/>
                </a:moveTo>
                <a:cubicBezTo>
                  <a:pt x="724" y="608"/>
                  <a:pt x="724" y="608"/>
                  <a:pt x="724" y="608"/>
                </a:cubicBezTo>
                <a:cubicBezTo>
                  <a:pt x="788" y="544"/>
                  <a:pt x="828" y="455"/>
                  <a:pt x="828" y="356"/>
                </a:cubicBezTo>
                <a:cubicBezTo>
                  <a:pt x="828" y="160"/>
                  <a:pt x="668" y="0"/>
                  <a:pt x="472" y="0"/>
                </a:cubicBezTo>
                <a:cubicBezTo>
                  <a:pt x="275" y="0"/>
                  <a:pt x="115" y="160"/>
                  <a:pt x="115" y="356"/>
                </a:cubicBezTo>
                <a:cubicBezTo>
                  <a:pt x="115" y="362"/>
                  <a:pt x="115" y="367"/>
                  <a:pt x="116" y="373"/>
                </a:cubicBezTo>
                <a:cubicBezTo>
                  <a:pt x="66" y="459"/>
                  <a:pt x="66" y="459"/>
                  <a:pt x="66" y="459"/>
                </a:cubicBezTo>
                <a:cubicBezTo>
                  <a:pt x="0" y="572"/>
                  <a:pt x="0" y="572"/>
                  <a:pt x="0" y="572"/>
                </a:cubicBezTo>
                <a:cubicBezTo>
                  <a:pt x="83" y="572"/>
                  <a:pt x="83" y="572"/>
                  <a:pt x="83" y="572"/>
                </a:cubicBezTo>
                <a:cubicBezTo>
                  <a:pt x="83" y="713"/>
                  <a:pt x="83" y="713"/>
                  <a:pt x="83" y="713"/>
                </a:cubicBezTo>
                <a:cubicBezTo>
                  <a:pt x="83" y="766"/>
                  <a:pt x="126" y="809"/>
                  <a:pt x="179" y="809"/>
                </a:cubicBezTo>
                <a:cubicBezTo>
                  <a:pt x="331" y="809"/>
                  <a:pt x="331" y="809"/>
                  <a:pt x="331" y="809"/>
                </a:cubicBezTo>
                <a:cubicBezTo>
                  <a:pt x="331" y="984"/>
                  <a:pt x="331" y="984"/>
                  <a:pt x="331" y="984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7" name="Freeform 1564">
            <a:extLst>
              <a:ext uri="{FF2B5EF4-FFF2-40B4-BE49-F238E27FC236}">
                <a16:creationId xmlns:a16="http://schemas.microsoft.com/office/drawing/2014/main" id="{2F0001F0-3475-4EDB-A9CD-0D5F93B858A7}"/>
              </a:ext>
            </a:extLst>
          </p:cNvPr>
          <p:cNvSpPr>
            <a:spLocks/>
          </p:cNvSpPr>
          <p:nvPr/>
        </p:nvSpPr>
        <p:spPr bwMode="auto">
          <a:xfrm>
            <a:off x="8525392" y="2819472"/>
            <a:ext cx="1055213" cy="1253841"/>
          </a:xfrm>
          <a:custGeom>
            <a:avLst/>
            <a:gdLst>
              <a:gd name="T0" fmla="*/ 724 w 828"/>
              <a:gd name="T1" fmla="*/ 984 h 984"/>
              <a:gd name="T2" fmla="*/ 724 w 828"/>
              <a:gd name="T3" fmla="*/ 608 h 984"/>
              <a:gd name="T4" fmla="*/ 828 w 828"/>
              <a:gd name="T5" fmla="*/ 356 h 984"/>
              <a:gd name="T6" fmla="*/ 472 w 828"/>
              <a:gd name="T7" fmla="*/ 0 h 984"/>
              <a:gd name="T8" fmla="*/ 115 w 828"/>
              <a:gd name="T9" fmla="*/ 356 h 984"/>
              <a:gd name="T10" fmla="*/ 116 w 828"/>
              <a:gd name="T11" fmla="*/ 373 h 984"/>
              <a:gd name="T12" fmla="*/ 66 w 828"/>
              <a:gd name="T13" fmla="*/ 459 h 984"/>
              <a:gd name="T14" fmla="*/ 0 w 828"/>
              <a:gd name="T15" fmla="*/ 572 h 984"/>
              <a:gd name="T16" fmla="*/ 83 w 828"/>
              <a:gd name="T17" fmla="*/ 572 h 984"/>
              <a:gd name="T18" fmla="*/ 83 w 828"/>
              <a:gd name="T19" fmla="*/ 713 h 984"/>
              <a:gd name="T20" fmla="*/ 179 w 828"/>
              <a:gd name="T21" fmla="*/ 809 h 984"/>
              <a:gd name="T22" fmla="*/ 331 w 828"/>
              <a:gd name="T23" fmla="*/ 809 h 984"/>
              <a:gd name="T24" fmla="*/ 331 w 828"/>
              <a:gd name="T25" fmla="*/ 984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8" h="984">
                <a:moveTo>
                  <a:pt x="724" y="984"/>
                </a:moveTo>
                <a:cubicBezTo>
                  <a:pt x="724" y="608"/>
                  <a:pt x="724" y="608"/>
                  <a:pt x="724" y="608"/>
                </a:cubicBezTo>
                <a:cubicBezTo>
                  <a:pt x="788" y="544"/>
                  <a:pt x="828" y="455"/>
                  <a:pt x="828" y="356"/>
                </a:cubicBezTo>
                <a:cubicBezTo>
                  <a:pt x="828" y="160"/>
                  <a:pt x="668" y="0"/>
                  <a:pt x="472" y="0"/>
                </a:cubicBezTo>
                <a:cubicBezTo>
                  <a:pt x="275" y="0"/>
                  <a:pt x="115" y="160"/>
                  <a:pt x="115" y="356"/>
                </a:cubicBezTo>
                <a:cubicBezTo>
                  <a:pt x="115" y="362"/>
                  <a:pt x="115" y="367"/>
                  <a:pt x="116" y="373"/>
                </a:cubicBezTo>
                <a:cubicBezTo>
                  <a:pt x="66" y="459"/>
                  <a:pt x="66" y="459"/>
                  <a:pt x="66" y="459"/>
                </a:cubicBezTo>
                <a:cubicBezTo>
                  <a:pt x="0" y="572"/>
                  <a:pt x="0" y="572"/>
                  <a:pt x="0" y="572"/>
                </a:cubicBezTo>
                <a:cubicBezTo>
                  <a:pt x="83" y="572"/>
                  <a:pt x="83" y="572"/>
                  <a:pt x="83" y="572"/>
                </a:cubicBezTo>
                <a:cubicBezTo>
                  <a:pt x="83" y="713"/>
                  <a:pt x="83" y="713"/>
                  <a:pt x="83" y="713"/>
                </a:cubicBezTo>
                <a:cubicBezTo>
                  <a:pt x="83" y="766"/>
                  <a:pt x="126" y="809"/>
                  <a:pt x="179" y="809"/>
                </a:cubicBezTo>
                <a:cubicBezTo>
                  <a:pt x="331" y="809"/>
                  <a:pt x="331" y="809"/>
                  <a:pt x="331" y="809"/>
                </a:cubicBezTo>
                <a:cubicBezTo>
                  <a:pt x="331" y="984"/>
                  <a:pt x="331" y="984"/>
                  <a:pt x="331" y="984"/>
                </a:cubicBezTo>
              </a:path>
            </a:pathLst>
          </a:custGeom>
          <a:gradFill>
            <a:gsLst>
              <a:gs pos="100000">
                <a:schemeClr val="bg2">
                  <a:alpha val="95000"/>
                </a:schemeClr>
              </a:gs>
              <a:gs pos="13000">
                <a:schemeClr val="accent3">
                  <a:alpha val="5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BCDCF61-B287-44B7-A1FA-1C043BC2CC5C}"/>
              </a:ext>
            </a:extLst>
          </p:cNvPr>
          <p:cNvSpPr txBox="1"/>
          <p:nvPr/>
        </p:nvSpPr>
        <p:spPr>
          <a:xfrm>
            <a:off x="8665038" y="5029130"/>
            <a:ext cx="2669541" cy="8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1"/>
                </a:solidFill>
              </a:rPr>
              <a:t>-. </a:t>
            </a:r>
            <a:r>
              <a:rPr lang="ko-KR" altLang="en-US" sz="1100" dirty="0">
                <a:solidFill>
                  <a:schemeClr val="accent1"/>
                </a:solidFill>
              </a:rPr>
              <a:t>정성적 평가 </a:t>
            </a:r>
            <a:r>
              <a:rPr lang="en-US" altLang="ko-KR" sz="1100" dirty="0">
                <a:solidFill>
                  <a:schemeClr val="accent1"/>
                </a:solidFill>
              </a:rPr>
              <a:t>-&gt;</a:t>
            </a:r>
            <a:r>
              <a:rPr lang="ko-KR" altLang="en-US" sz="1100" dirty="0">
                <a:solidFill>
                  <a:schemeClr val="accent1"/>
                </a:solidFill>
              </a:rPr>
              <a:t> 정량적 평가</a:t>
            </a:r>
            <a:endParaRPr lang="en-US" altLang="ko-KR" sz="11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1"/>
                </a:solidFill>
              </a:rPr>
              <a:t>-. </a:t>
            </a:r>
            <a:r>
              <a:rPr lang="ko-KR" altLang="en-US" sz="1100" dirty="0">
                <a:solidFill>
                  <a:schemeClr val="accent1"/>
                </a:solidFill>
              </a:rPr>
              <a:t>이를 기반으로 고객에게 </a:t>
            </a:r>
            <a:endParaRPr lang="en-US" altLang="ko-KR" sz="11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1"/>
                </a:solidFill>
              </a:rPr>
              <a:t>   </a:t>
            </a:r>
            <a:r>
              <a:rPr lang="ko-KR" altLang="en-US" sz="1100" dirty="0">
                <a:solidFill>
                  <a:schemeClr val="accent1"/>
                </a:solidFill>
              </a:rPr>
              <a:t>다양한 와인을 경험할 수 있도록 추천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F5338B4-373B-492C-998D-9188CC8757F9}"/>
              </a:ext>
            </a:extLst>
          </p:cNvPr>
          <p:cNvSpPr txBox="1"/>
          <p:nvPr/>
        </p:nvSpPr>
        <p:spPr>
          <a:xfrm>
            <a:off x="8665038" y="4685645"/>
            <a:ext cx="232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Result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80" name="Freeform 1564">
            <a:extLst>
              <a:ext uri="{FF2B5EF4-FFF2-40B4-BE49-F238E27FC236}">
                <a16:creationId xmlns:a16="http://schemas.microsoft.com/office/drawing/2014/main" id="{5CE402D6-CCBB-448C-B2EE-AB6B44194AED}"/>
              </a:ext>
            </a:extLst>
          </p:cNvPr>
          <p:cNvSpPr>
            <a:spLocks/>
          </p:cNvSpPr>
          <p:nvPr/>
        </p:nvSpPr>
        <p:spPr bwMode="auto">
          <a:xfrm>
            <a:off x="8657357" y="2913511"/>
            <a:ext cx="851098" cy="1011302"/>
          </a:xfrm>
          <a:custGeom>
            <a:avLst/>
            <a:gdLst>
              <a:gd name="T0" fmla="*/ 724 w 828"/>
              <a:gd name="T1" fmla="*/ 984 h 984"/>
              <a:gd name="T2" fmla="*/ 724 w 828"/>
              <a:gd name="T3" fmla="*/ 608 h 984"/>
              <a:gd name="T4" fmla="*/ 828 w 828"/>
              <a:gd name="T5" fmla="*/ 356 h 984"/>
              <a:gd name="T6" fmla="*/ 472 w 828"/>
              <a:gd name="T7" fmla="*/ 0 h 984"/>
              <a:gd name="T8" fmla="*/ 115 w 828"/>
              <a:gd name="T9" fmla="*/ 356 h 984"/>
              <a:gd name="T10" fmla="*/ 116 w 828"/>
              <a:gd name="T11" fmla="*/ 373 h 984"/>
              <a:gd name="T12" fmla="*/ 66 w 828"/>
              <a:gd name="T13" fmla="*/ 459 h 984"/>
              <a:gd name="T14" fmla="*/ 0 w 828"/>
              <a:gd name="T15" fmla="*/ 572 h 984"/>
              <a:gd name="T16" fmla="*/ 83 w 828"/>
              <a:gd name="T17" fmla="*/ 572 h 984"/>
              <a:gd name="T18" fmla="*/ 83 w 828"/>
              <a:gd name="T19" fmla="*/ 713 h 984"/>
              <a:gd name="T20" fmla="*/ 179 w 828"/>
              <a:gd name="T21" fmla="*/ 809 h 984"/>
              <a:gd name="T22" fmla="*/ 331 w 828"/>
              <a:gd name="T23" fmla="*/ 809 h 984"/>
              <a:gd name="T24" fmla="*/ 331 w 828"/>
              <a:gd name="T25" fmla="*/ 984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8" h="984">
                <a:moveTo>
                  <a:pt x="724" y="984"/>
                </a:moveTo>
                <a:cubicBezTo>
                  <a:pt x="724" y="608"/>
                  <a:pt x="724" y="608"/>
                  <a:pt x="724" y="608"/>
                </a:cubicBezTo>
                <a:cubicBezTo>
                  <a:pt x="788" y="544"/>
                  <a:pt x="828" y="455"/>
                  <a:pt x="828" y="356"/>
                </a:cubicBezTo>
                <a:cubicBezTo>
                  <a:pt x="828" y="160"/>
                  <a:pt x="668" y="0"/>
                  <a:pt x="472" y="0"/>
                </a:cubicBezTo>
                <a:cubicBezTo>
                  <a:pt x="275" y="0"/>
                  <a:pt x="115" y="160"/>
                  <a:pt x="115" y="356"/>
                </a:cubicBezTo>
                <a:cubicBezTo>
                  <a:pt x="115" y="362"/>
                  <a:pt x="115" y="367"/>
                  <a:pt x="116" y="373"/>
                </a:cubicBezTo>
                <a:cubicBezTo>
                  <a:pt x="66" y="459"/>
                  <a:pt x="66" y="459"/>
                  <a:pt x="66" y="459"/>
                </a:cubicBezTo>
                <a:cubicBezTo>
                  <a:pt x="0" y="572"/>
                  <a:pt x="0" y="572"/>
                  <a:pt x="0" y="572"/>
                </a:cubicBezTo>
                <a:cubicBezTo>
                  <a:pt x="83" y="572"/>
                  <a:pt x="83" y="572"/>
                  <a:pt x="83" y="572"/>
                </a:cubicBezTo>
                <a:cubicBezTo>
                  <a:pt x="83" y="713"/>
                  <a:pt x="83" y="713"/>
                  <a:pt x="83" y="713"/>
                </a:cubicBezTo>
                <a:cubicBezTo>
                  <a:pt x="83" y="766"/>
                  <a:pt x="126" y="809"/>
                  <a:pt x="179" y="809"/>
                </a:cubicBezTo>
                <a:cubicBezTo>
                  <a:pt x="331" y="809"/>
                  <a:pt x="331" y="809"/>
                  <a:pt x="331" y="809"/>
                </a:cubicBezTo>
                <a:cubicBezTo>
                  <a:pt x="331" y="984"/>
                  <a:pt x="331" y="984"/>
                  <a:pt x="331" y="984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93B28BC-8A4E-40BD-8436-576886892784}"/>
              </a:ext>
            </a:extLst>
          </p:cNvPr>
          <p:cNvGrpSpPr/>
          <p:nvPr/>
        </p:nvGrpSpPr>
        <p:grpSpPr>
          <a:xfrm>
            <a:off x="5354215" y="2649861"/>
            <a:ext cx="472702" cy="707886"/>
            <a:chOff x="5103945" y="1667111"/>
            <a:chExt cx="619044" cy="927038"/>
          </a:xfrm>
        </p:grpSpPr>
        <p:sp>
          <p:nvSpPr>
            <p:cNvPr id="10" name="Freeform 1573">
              <a:extLst>
                <a:ext uri="{FF2B5EF4-FFF2-40B4-BE49-F238E27FC236}">
                  <a16:creationId xmlns:a16="http://schemas.microsoft.com/office/drawing/2014/main" id="{C997E73A-5DF7-4A4B-8C10-6BCD3B1A4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945" y="1667111"/>
              <a:ext cx="619044" cy="710527"/>
            </a:xfrm>
            <a:custGeom>
              <a:avLst/>
              <a:gdLst>
                <a:gd name="T0" fmla="*/ 80 w 330"/>
                <a:gd name="T1" fmla="*/ 378 h 378"/>
                <a:gd name="T2" fmla="*/ 249 w 330"/>
                <a:gd name="T3" fmla="*/ 378 h 378"/>
                <a:gd name="T4" fmla="*/ 264 w 330"/>
                <a:gd name="T5" fmla="*/ 328 h 378"/>
                <a:gd name="T6" fmla="*/ 330 w 330"/>
                <a:gd name="T7" fmla="*/ 166 h 378"/>
                <a:gd name="T8" fmla="*/ 165 w 330"/>
                <a:gd name="T9" fmla="*/ 0 h 378"/>
                <a:gd name="T10" fmla="*/ 0 w 330"/>
                <a:gd name="T11" fmla="*/ 166 h 378"/>
                <a:gd name="T12" fmla="*/ 66 w 330"/>
                <a:gd name="T13" fmla="*/ 328 h 378"/>
                <a:gd name="T14" fmla="*/ 80 w 330"/>
                <a:gd name="T15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0" h="378">
                  <a:moveTo>
                    <a:pt x="80" y="378"/>
                  </a:moveTo>
                  <a:cubicBezTo>
                    <a:pt x="249" y="378"/>
                    <a:pt x="249" y="378"/>
                    <a:pt x="249" y="378"/>
                  </a:cubicBezTo>
                  <a:cubicBezTo>
                    <a:pt x="250" y="362"/>
                    <a:pt x="254" y="341"/>
                    <a:pt x="264" y="328"/>
                  </a:cubicBezTo>
                  <a:cubicBezTo>
                    <a:pt x="326" y="247"/>
                    <a:pt x="330" y="171"/>
                    <a:pt x="330" y="166"/>
                  </a:cubicBezTo>
                  <a:cubicBezTo>
                    <a:pt x="330" y="74"/>
                    <a:pt x="256" y="0"/>
                    <a:pt x="165" y="0"/>
                  </a:cubicBezTo>
                  <a:cubicBezTo>
                    <a:pt x="74" y="0"/>
                    <a:pt x="0" y="74"/>
                    <a:pt x="0" y="166"/>
                  </a:cubicBezTo>
                  <a:cubicBezTo>
                    <a:pt x="0" y="171"/>
                    <a:pt x="4" y="247"/>
                    <a:pt x="66" y="328"/>
                  </a:cubicBezTo>
                  <a:cubicBezTo>
                    <a:pt x="76" y="341"/>
                    <a:pt x="79" y="362"/>
                    <a:pt x="80" y="378"/>
                  </a:cubicBezTo>
                  <a:close/>
                </a:path>
              </a:pathLst>
            </a:custGeom>
            <a:solidFill>
              <a:srgbClr val="FFB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" name="Freeform 1574">
              <a:extLst>
                <a:ext uri="{FF2B5EF4-FFF2-40B4-BE49-F238E27FC236}">
                  <a16:creationId xmlns:a16="http://schemas.microsoft.com/office/drawing/2014/main" id="{9E37099C-99D9-481C-B9A8-298F6287B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4221" y="2029996"/>
              <a:ext cx="112831" cy="350690"/>
            </a:xfrm>
            <a:custGeom>
              <a:avLst/>
              <a:gdLst>
                <a:gd name="T0" fmla="*/ 20 w 37"/>
                <a:gd name="T1" fmla="*/ 115 h 115"/>
                <a:gd name="T2" fmla="*/ 0 w 37"/>
                <a:gd name="T3" fmla="*/ 3 h 115"/>
                <a:gd name="T4" fmla="*/ 17 w 37"/>
                <a:gd name="T5" fmla="*/ 0 h 115"/>
                <a:gd name="T6" fmla="*/ 37 w 37"/>
                <a:gd name="T7" fmla="*/ 112 h 115"/>
                <a:gd name="T8" fmla="*/ 20 w 37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15">
                  <a:moveTo>
                    <a:pt x="20" y="115"/>
                  </a:moveTo>
                  <a:lnTo>
                    <a:pt x="0" y="3"/>
                  </a:lnTo>
                  <a:lnTo>
                    <a:pt x="17" y="0"/>
                  </a:lnTo>
                  <a:lnTo>
                    <a:pt x="37" y="112"/>
                  </a:lnTo>
                  <a:lnTo>
                    <a:pt x="20" y="1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575">
              <a:extLst>
                <a:ext uri="{FF2B5EF4-FFF2-40B4-BE49-F238E27FC236}">
                  <a16:creationId xmlns:a16="http://schemas.microsoft.com/office/drawing/2014/main" id="{F4BD844A-5C00-44B4-B254-E6E1AA8C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882" y="2029996"/>
              <a:ext cx="115880" cy="350690"/>
            </a:xfrm>
            <a:custGeom>
              <a:avLst/>
              <a:gdLst>
                <a:gd name="T0" fmla="*/ 18 w 38"/>
                <a:gd name="T1" fmla="*/ 115 h 115"/>
                <a:gd name="T2" fmla="*/ 0 w 38"/>
                <a:gd name="T3" fmla="*/ 112 h 115"/>
                <a:gd name="T4" fmla="*/ 21 w 38"/>
                <a:gd name="T5" fmla="*/ 0 h 115"/>
                <a:gd name="T6" fmla="*/ 38 w 38"/>
                <a:gd name="T7" fmla="*/ 3 h 115"/>
                <a:gd name="T8" fmla="*/ 18 w 3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15">
                  <a:moveTo>
                    <a:pt x="18" y="115"/>
                  </a:moveTo>
                  <a:lnTo>
                    <a:pt x="0" y="112"/>
                  </a:lnTo>
                  <a:lnTo>
                    <a:pt x="21" y="0"/>
                  </a:lnTo>
                  <a:lnTo>
                    <a:pt x="38" y="3"/>
                  </a:lnTo>
                  <a:lnTo>
                    <a:pt x="18" y="1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576">
              <a:extLst>
                <a:ext uri="{FF2B5EF4-FFF2-40B4-BE49-F238E27FC236}">
                  <a16:creationId xmlns:a16="http://schemas.microsoft.com/office/drawing/2014/main" id="{AE2C19D5-7590-4794-B891-588B7E8A7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9469" y="2033047"/>
              <a:ext cx="311046" cy="73188"/>
            </a:xfrm>
            <a:custGeom>
              <a:avLst/>
              <a:gdLst>
                <a:gd name="T0" fmla="*/ 86 w 102"/>
                <a:gd name="T1" fmla="*/ 24 h 24"/>
                <a:gd name="T2" fmla="*/ 77 w 102"/>
                <a:gd name="T3" fmla="*/ 24 h 24"/>
                <a:gd name="T4" fmla="*/ 66 w 102"/>
                <a:gd name="T5" fmla="*/ 18 h 24"/>
                <a:gd name="T6" fmla="*/ 55 w 102"/>
                <a:gd name="T7" fmla="*/ 24 h 24"/>
                <a:gd name="T8" fmla="*/ 47 w 102"/>
                <a:gd name="T9" fmla="*/ 24 h 24"/>
                <a:gd name="T10" fmla="*/ 35 w 102"/>
                <a:gd name="T11" fmla="*/ 18 h 24"/>
                <a:gd name="T12" fmla="*/ 24 w 102"/>
                <a:gd name="T13" fmla="*/ 24 h 24"/>
                <a:gd name="T14" fmla="*/ 16 w 102"/>
                <a:gd name="T15" fmla="*/ 24 h 24"/>
                <a:gd name="T16" fmla="*/ 0 w 102"/>
                <a:gd name="T17" fmla="*/ 15 h 24"/>
                <a:gd name="T18" fmla="*/ 8 w 102"/>
                <a:gd name="T19" fmla="*/ 0 h 24"/>
                <a:gd name="T20" fmla="*/ 20 w 102"/>
                <a:gd name="T21" fmla="*/ 6 h 24"/>
                <a:gd name="T22" fmla="*/ 31 w 102"/>
                <a:gd name="T23" fmla="*/ 0 h 24"/>
                <a:gd name="T24" fmla="*/ 40 w 102"/>
                <a:gd name="T25" fmla="*/ 0 h 24"/>
                <a:gd name="T26" fmla="*/ 51 w 102"/>
                <a:gd name="T27" fmla="*/ 6 h 24"/>
                <a:gd name="T28" fmla="*/ 62 w 102"/>
                <a:gd name="T29" fmla="*/ 0 h 24"/>
                <a:gd name="T30" fmla="*/ 71 w 102"/>
                <a:gd name="T31" fmla="*/ 0 h 24"/>
                <a:gd name="T32" fmla="*/ 82 w 102"/>
                <a:gd name="T33" fmla="*/ 6 h 24"/>
                <a:gd name="T34" fmla="*/ 93 w 102"/>
                <a:gd name="T35" fmla="*/ 0 h 24"/>
                <a:gd name="T36" fmla="*/ 102 w 102"/>
                <a:gd name="T37" fmla="*/ 15 h 24"/>
                <a:gd name="T38" fmla="*/ 86 w 102"/>
                <a:gd name="T3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24">
                  <a:moveTo>
                    <a:pt x="86" y="24"/>
                  </a:moveTo>
                  <a:lnTo>
                    <a:pt x="77" y="24"/>
                  </a:lnTo>
                  <a:lnTo>
                    <a:pt x="66" y="18"/>
                  </a:lnTo>
                  <a:lnTo>
                    <a:pt x="55" y="24"/>
                  </a:lnTo>
                  <a:lnTo>
                    <a:pt x="47" y="24"/>
                  </a:lnTo>
                  <a:lnTo>
                    <a:pt x="35" y="18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0" y="15"/>
                  </a:lnTo>
                  <a:lnTo>
                    <a:pt x="8" y="0"/>
                  </a:lnTo>
                  <a:lnTo>
                    <a:pt x="20" y="6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1" y="6"/>
                  </a:lnTo>
                  <a:lnTo>
                    <a:pt x="62" y="0"/>
                  </a:lnTo>
                  <a:lnTo>
                    <a:pt x="71" y="0"/>
                  </a:lnTo>
                  <a:lnTo>
                    <a:pt x="82" y="6"/>
                  </a:lnTo>
                  <a:lnTo>
                    <a:pt x="93" y="0"/>
                  </a:lnTo>
                  <a:lnTo>
                    <a:pt x="102" y="15"/>
                  </a:lnTo>
                  <a:lnTo>
                    <a:pt x="86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1577">
              <a:extLst>
                <a:ext uri="{FF2B5EF4-FFF2-40B4-BE49-F238E27FC236}">
                  <a16:creationId xmlns:a16="http://schemas.microsoft.com/office/drawing/2014/main" id="{3E4A41A2-1C59-4774-A184-50E186B36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5073" y="2353240"/>
              <a:ext cx="356789" cy="54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1578">
              <a:extLst>
                <a:ext uri="{FF2B5EF4-FFF2-40B4-BE49-F238E27FC236}">
                  <a16:creationId xmlns:a16="http://schemas.microsoft.com/office/drawing/2014/main" id="{318D02AA-C9F5-40D8-A902-FCD53ADC3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5073" y="2447775"/>
              <a:ext cx="356789" cy="54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1579">
              <a:extLst>
                <a:ext uri="{FF2B5EF4-FFF2-40B4-BE49-F238E27FC236}">
                  <a16:creationId xmlns:a16="http://schemas.microsoft.com/office/drawing/2014/main" id="{5D906301-B144-444A-87EB-21C893DFF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112" y="2542307"/>
              <a:ext cx="231760" cy="518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Rectangle 1580">
              <a:extLst>
                <a:ext uri="{FF2B5EF4-FFF2-40B4-BE49-F238E27FC236}">
                  <a16:creationId xmlns:a16="http://schemas.microsoft.com/office/drawing/2014/main" id="{3CCE9632-F0FA-40F4-A528-14F9FDCDB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6063" y="2383735"/>
              <a:ext cx="54890" cy="8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786C01D-02B0-46BC-8275-5B5C99C768D9}"/>
              </a:ext>
            </a:extLst>
          </p:cNvPr>
          <p:cNvGrpSpPr/>
          <p:nvPr/>
        </p:nvGrpSpPr>
        <p:grpSpPr>
          <a:xfrm>
            <a:off x="8309541" y="2938896"/>
            <a:ext cx="747121" cy="335440"/>
            <a:chOff x="2730690" y="3734222"/>
            <a:chExt cx="892137" cy="400549"/>
          </a:xfrm>
        </p:grpSpPr>
        <p:sp>
          <p:nvSpPr>
            <p:cNvPr id="45" name="Rectangle 1607">
              <a:extLst>
                <a:ext uri="{FF2B5EF4-FFF2-40B4-BE49-F238E27FC236}">
                  <a16:creationId xmlns:a16="http://schemas.microsoft.com/office/drawing/2014/main" id="{D73777DE-E9C1-4D51-AB9F-12CBC5819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000" y="3905369"/>
              <a:ext cx="600827" cy="47339"/>
            </a:xfrm>
            <a:prstGeom prst="rect">
              <a:avLst/>
            </a:prstGeom>
            <a:solidFill>
              <a:srgbClr val="FFB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608">
              <a:extLst>
                <a:ext uri="{FF2B5EF4-FFF2-40B4-BE49-F238E27FC236}">
                  <a16:creationId xmlns:a16="http://schemas.microsoft.com/office/drawing/2014/main" id="{98D2E129-AB2B-4A7A-8E95-825EA5B3E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716" y="3927217"/>
              <a:ext cx="43696" cy="105601"/>
            </a:xfrm>
            <a:prstGeom prst="rect">
              <a:avLst/>
            </a:prstGeom>
            <a:solidFill>
              <a:srgbClr val="FFB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609">
              <a:extLst>
                <a:ext uri="{FF2B5EF4-FFF2-40B4-BE49-F238E27FC236}">
                  <a16:creationId xmlns:a16="http://schemas.microsoft.com/office/drawing/2014/main" id="{EB19A4CD-C886-4AE7-8CFD-594961EB6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062" y="3927217"/>
              <a:ext cx="47339" cy="105601"/>
            </a:xfrm>
            <a:prstGeom prst="rect">
              <a:avLst/>
            </a:prstGeom>
            <a:solidFill>
              <a:srgbClr val="FFB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610">
              <a:extLst>
                <a:ext uri="{FF2B5EF4-FFF2-40B4-BE49-F238E27FC236}">
                  <a16:creationId xmlns:a16="http://schemas.microsoft.com/office/drawing/2014/main" id="{BC8B8D97-68B1-4863-97FC-F94247C58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889" y="3927217"/>
              <a:ext cx="43696" cy="65545"/>
            </a:xfrm>
            <a:prstGeom prst="rect">
              <a:avLst/>
            </a:prstGeom>
            <a:solidFill>
              <a:srgbClr val="FFB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8C7D86CB-F80C-419C-8678-E0CEC9597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910" y="3734222"/>
              <a:ext cx="218482" cy="222126"/>
            </a:xfrm>
            <a:custGeom>
              <a:avLst/>
              <a:gdLst>
                <a:gd name="connsiteX0" fmla="*/ 109242 w 218482"/>
                <a:gd name="connsiteY0" fmla="*/ 47337 h 222126"/>
                <a:gd name="connsiteX1" fmla="*/ 43697 w 218482"/>
                <a:gd name="connsiteY1" fmla="*/ 112882 h 222126"/>
                <a:gd name="connsiteX2" fmla="*/ 109242 w 218482"/>
                <a:gd name="connsiteY2" fmla="*/ 178427 h 222126"/>
                <a:gd name="connsiteX3" fmla="*/ 174787 w 218482"/>
                <a:gd name="connsiteY3" fmla="*/ 112882 h 222126"/>
                <a:gd name="connsiteX4" fmla="*/ 109242 w 218482"/>
                <a:gd name="connsiteY4" fmla="*/ 47337 h 222126"/>
                <a:gd name="connsiteX5" fmla="*/ 109241 w 218482"/>
                <a:gd name="connsiteY5" fmla="*/ 0 h 222126"/>
                <a:gd name="connsiteX6" fmla="*/ 218482 w 218482"/>
                <a:gd name="connsiteY6" fmla="*/ 111063 h 222126"/>
                <a:gd name="connsiteX7" fmla="*/ 109241 w 218482"/>
                <a:gd name="connsiteY7" fmla="*/ 222126 h 222126"/>
                <a:gd name="connsiteX8" fmla="*/ 0 w 218482"/>
                <a:gd name="connsiteY8" fmla="*/ 111063 h 222126"/>
                <a:gd name="connsiteX9" fmla="*/ 109241 w 218482"/>
                <a:gd name="connsiteY9" fmla="*/ 0 h 22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482" h="222126">
                  <a:moveTo>
                    <a:pt x="109242" y="47337"/>
                  </a:moveTo>
                  <a:cubicBezTo>
                    <a:pt x="73042" y="47337"/>
                    <a:pt x="43697" y="76682"/>
                    <a:pt x="43697" y="112882"/>
                  </a:cubicBezTo>
                  <a:cubicBezTo>
                    <a:pt x="43697" y="149082"/>
                    <a:pt x="73042" y="178427"/>
                    <a:pt x="109242" y="178427"/>
                  </a:cubicBezTo>
                  <a:cubicBezTo>
                    <a:pt x="145442" y="178427"/>
                    <a:pt x="174787" y="149082"/>
                    <a:pt x="174787" y="112882"/>
                  </a:cubicBezTo>
                  <a:cubicBezTo>
                    <a:pt x="174787" y="76682"/>
                    <a:pt x="145442" y="47337"/>
                    <a:pt x="109242" y="47337"/>
                  </a:cubicBezTo>
                  <a:close/>
                  <a:moveTo>
                    <a:pt x="109241" y="0"/>
                  </a:moveTo>
                  <a:cubicBezTo>
                    <a:pt x="169573" y="0"/>
                    <a:pt x="218482" y="49725"/>
                    <a:pt x="218482" y="111063"/>
                  </a:cubicBezTo>
                  <a:cubicBezTo>
                    <a:pt x="218482" y="172401"/>
                    <a:pt x="169573" y="222126"/>
                    <a:pt x="109241" y="222126"/>
                  </a:cubicBezTo>
                  <a:cubicBezTo>
                    <a:pt x="48909" y="222126"/>
                    <a:pt x="0" y="172401"/>
                    <a:pt x="0" y="111063"/>
                  </a:cubicBezTo>
                  <a:cubicBezTo>
                    <a:pt x="0" y="49725"/>
                    <a:pt x="48909" y="0"/>
                    <a:pt x="109241" y="0"/>
                  </a:cubicBezTo>
                  <a:close/>
                </a:path>
              </a:pathLst>
            </a:custGeom>
            <a:solidFill>
              <a:srgbClr val="FFB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CA15960B-7447-4762-88E2-0F6CADA40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910" y="3916289"/>
              <a:ext cx="218482" cy="218482"/>
            </a:xfrm>
            <a:custGeom>
              <a:avLst/>
              <a:gdLst>
                <a:gd name="connsiteX0" fmla="*/ 109242 w 218482"/>
                <a:gd name="connsiteY0" fmla="*/ 43697 h 218482"/>
                <a:gd name="connsiteX1" fmla="*/ 43697 w 218482"/>
                <a:gd name="connsiteY1" fmla="*/ 109242 h 218482"/>
                <a:gd name="connsiteX2" fmla="*/ 109242 w 218482"/>
                <a:gd name="connsiteY2" fmla="*/ 174787 h 218482"/>
                <a:gd name="connsiteX3" fmla="*/ 174787 w 218482"/>
                <a:gd name="connsiteY3" fmla="*/ 109242 h 218482"/>
                <a:gd name="connsiteX4" fmla="*/ 109242 w 218482"/>
                <a:gd name="connsiteY4" fmla="*/ 43697 h 218482"/>
                <a:gd name="connsiteX5" fmla="*/ 109241 w 218482"/>
                <a:gd name="connsiteY5" fmla="*/ 0 h 218482"/>
                <a:gd name="connsiteX6" fmla="*/ 218482 w 218482"/>
                <a:gd name="connsiteY6" fmla="*/ 109241 h 218482"/>
                <a:gd name="connsiteX7" fmla="*/ 109241 w 218482"/>
                <a:gd name="connsiteY7" fmla="*/ 218482 h 218482"/>
                <a:gd name="connsiteX8" fmla="*/ 0 w 218482"/>
                <a:gd name="connsiteY8" fmla="*/ 109241 h 218482"/>
                <a:gd name="connsiteX9" fmla="*/ 109241 w 218482"/>
                <a:gd name="connsiteY9" fmla="*/ 0 h 2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482" h="218482">
                  <a:moveTo>
                    <a:pt x="109242" y="43697"/>
                  </a:moveTo>
                  <a:cubicBezTo>
                    <a:pt x="73042" y="43697"/>
                    <a:pt x="43697" y="73042"/>
                    <a:pt x="43697" y="109242"/>
                  </a:cubicBezTo>
                  <a:cubicBezTo>
                    <a:pt x="43697" y="145442"/>
                    <a:pt x="73042" y="174787"/>
                    <a:pt x="109242" y="174787"/>
                  </a:cubicBezTo>
                  <a:cubicBezTo>
                    <a:pt x="145442" y="174787"/>
                    <a:pt x="174787" y="145442"/>
                    <a:pt x="174787" y="109242"/>
                  </a:cubicBezTo>
                  <a:cubicBezTo>
                    <a:pt x="174787" y="73042"/>
                    <a:pt x="145442" y="43697"/>
                    <a:pt x="109242" y="43697"/>
                  </a:cubicBezTo>
                  <a:close/>
                  <a:moveTo>
                    <a:pt x="109241" y="0"/>
                  </a:moveTo>
                  <a:cubicBezTo>
                    <a:pt x="169573" y="0"/>
                    <a:pt x="218482" y="48909"/>
                    <a:pt x="218482" y="109241"/>
                  </a:cubicBezTo>
                  <a:cubicBezTo>
                    <a:pt x="218482" y="169573"/>
                    <a:pt x="169573" y="218482"/>
                    <a:pt x="109241" y="218482"/>
                  </a:cubicBezTo>
                  <a:cubicBezTo>
                    <a:pt x="48909" y="218482"/>
                    <a:pt x="0" y="169573"/>
                    <a:pt x="0" y="109241"/>
                  </a:cubicBezTo>
                  <a:cubicBezTo>
                    <a:pt x="0" y="48909"/>
                    <a:pt x="48909" y="0"/>
                    <a:pt x="109241" y="0"/>
                  </a:cubicBezTo>
                  <a:close/>
                </a:path>
              </a:pathLst>
            </a:custGeom>
            <a:solidFill>
              <a:srgbClr val="FFB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5376AD5-04C0-48EB-B487-6E2310C89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690" y="3825256"/>
              <a:ext cx="218482" cy="222125"/>
            </a:xfrm>
            <a:custGeom>
              <a:avLst/>
              <a:gdLst>
                <a:gd name="connsiteX0" fmla="*/ 109242 w 218482"/>
                <a:gd name="connsiteY0" fmla="*/ 43697 h 222125"/>
                <a:gd name="connsiteX1" fmla="*/ 43697 w 218482"/>
                <a:gd name="connsiteY1" fmla="*/ 109921 h 222125"/>
                <a:gd name="connsiteX2" fmla="*/ 109242 w 218482"/>
                <a:gd name="connsiteY2" fmla="*/ 178429 h 222125"/>
                <a:gd name="connsiteX3" fmla="*/ 174786 w 218482"/>
                <a:gd name="connsiteY3" fmla="*/ 109921 h 222125"/>
                <a:gd name="connsiteX4" fmla="*/ 154445 w 218482"/>
                <a:gd name="connsiteY4" fmla="*/ 64249 h 222125"/>
                <a:gd name="connsiteX5" fmla="*/ 109242 w 218482"/>
                <a:gd name="connsiteY5" fmla="*/ 43697 h 222125"/>
                <a:gd name="connsiteX6" fmla="*/ 109241 w 218482"/>
                <a:gd name="connsiteY6" fmla="*/ 0 h 222125"/>
                <a:gd name="connsiteX7" fmla="*/ 185041 w 218482"/>
                <a:gd name="connsiteY7" fmla="*/ 33655 h 222125"/>
                <a:gd name="connsiteX8" fmla="*/ 218482 w 218482"/>
                <a:gd name="connsiteY8" fmla="*/ 109941 h 222125"/>
                <a:gd name="connsiteX9" fmla="*/ 109241 w 218482"/>
                <a:gd name="connsiteY9" fmla="*/ 222125 h 222125"/>
                <a:gd name="connsiteX10" fmla="*/ 0 w 218482"/>
                <a:gd name="connsiteY10" fmla="*/ 109941 h 222125"/>
                <a:gd name="connsiteX11" fmla="*/ 109241 w 218482"/>
                <a:gd name="connsiteY11" fmla="*/ 0 h 2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482" h="222125">
                  <a:moveTo>
                    <a:pt x="109242" y="43697"/>
                  </a:moveTo>
                  <a:cubicBezTo>
                    <a:pt x="73079" y="43697"/>
                    <a:pt x="43697" y="73384"/>
                    <a:pt x="43697" y="109921"/>
                  </a:cubicBezTo>
                  <a:cubicBezTo>
                    <a:pt x="43697" y="148742"/>
                    <a:pt x="73079" y="178429"/>
                    <a:pt x="109242" y="178429"/>
                  </a:cubicBezTo>
                  <a:cubicBezTo>
                    <a:pt x="145404" y="178429"/>
                    <a:pt x="174786" y="148742"/>
                    <a:pt x="174786" y="109921"/>
                  </a:cubicBezTo>
                  <a:cubicBezTo>
                    <a:pt x="174786" y="93936"/>
                    <a:pt x="168006" y="75667"/>
                    <a:pt x="154445" y="64249"/>
                  </a:cubicBezTo>
                  <a:cubicBezTo>
                    <a:pt x="143144" y="50548"/>
                    <a:pt x="125063" y="43697"/>
                    <a:pt x="109242" y="43697"/>
                  </a:cubicBezTo>
                  <a:close/>
                  <a:moveTo>
                    <a:pt x="109241" y="0"/>
                  </a:moveTo>
                  <a:cubicBezTo>
                    <a:pt x="138223" y="0"/>
                    <a:pt x="164976" y="13462"/>
                    <a:pt x="185041" y="33655"/>
                  </a:cubicBezTo>
                  <a:cubicBezTo>
                    <a:pt x="207335" y="53849"/>
                    <a:pt x="218482" y="80773"/>
                    <a:pt x="218482" y="109941"/>
                  </a:cubicBezTo>
                  <a:cubicBezTo>
                    <a:pt x="218482" y="172764"/>
                    <a:pt x="169435" y="222125"/>
                    <a:pt x="109241" y="222125"/>
                  </a:cubicBezTo>
                  <a:cubicBezTo>
                    <a:pt x="49047" y="222125"/>
                    <a:pt x="0" y="172764"/>
                    <a:pt x="0" y="109941"/>
                  </a:cubicBezTo>
                  <a:cubicBezTo>
                    <a:pt x="0" y="49361"/>
                    <a:pt x="49047" y="0"/>
                    <a:pt x="109241" y="0"/>
                  </a:cubicBezTo>
                  <a:close/>
                </a:path>
              </a:pathLst>
            </a:custGeom>
            <a:solidFill>
              <a:srgbClr val="FFB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CB043F6-41CE-4431-B65A-60C998802C78}"/>
              </a:ext>
            </a:extLst>
          </p:cNvPr>
          <p:cNvGrpSpPr/>
          <p:nvPr/>
        </p:nvGrpSpPr>
        <p:grpSpPr>
          <a:xfrm>
            <a:off x="5581105" y="3114217"/>
            <a:ext cx="585498" cy="594648"/>
            <a:chOff x="7958889" y="-62157"/>
            <a:chExt cx="585498" cy="594648"/>
          </a:xfrm>
        </p:grpSpPr>
        <p:sp>
          <p:nvSpPr>
            <p:cNvPr id="20" name="Freeform 1583">
              <a:extLst>
                <a:ext uri="{FF2B5EF4-FFF2-40B4-BE49-F238E27FC236}">
                  <a16:creationId xmlns:a16="http://schemas.microsoft.com/office/drawing/2014/main" id="{2D37D822-6E18-4DC4-85FD-0545E3E33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889" y="462352"/>
              <a:ext cx="73187" cy="70139"/>
            </a:xfrm>
            <a:custGeom>
              <a:avLst/>
              <a:gdLst>
                <a:gd name="T0" fmla="*/ 26 w 38"/>
                <a:gd name="T1" fmla="*/ 38 h 38"/>
                <a:gd name="T2" fmla="*/ 0 w 38"/>
                <a:gd name="T3" fmla="*/ 26 h 38"/>
                <a:gd name="T4" fmla="*/ 13 w 38"/>
                <a:gd name="T5" fmla="*/ 0 h 38"/>
                <a:gd name="T6" fmla="*/ 38 w 38"/>
                <a:gd name="T7" fmla="*/ 13 h 38"/>
                <a:gd name="T8" fmla="*/ 26 w 38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6" y="38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" y="17"/>
                    <a:pt x="8" y="9"/>
                    <a:pt x="13" y="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4" y="21"/>
                    <a:pt x="29" y="30"/>
                    <a:pt x="26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 1584">
              <a:extLst>
                <a:ext uri="{FF2B5EF4-FFF2-40B4-BE49-F238E27FC236}">
                  <a16:creationId xmlns:a16="http://schemas.microsoft.com/office/drawing/2014/main" id="{A418BAF2-A3DE-4CB5-9603-81D54F94F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7681" y="367819"/>
              <a:ext cx="73187" cy="73187"/>
            </a:xfrm>
            <a:custGeom>
              <a:avLst/>
              <a:gdLst>
                <a:gd name="T0" fmla="*/ 25 w 39"/>
                <a:gd name="T1" fmla="*/ 39 h 39"/>
                <a:gd name="T2" fmla="*/ 0 w 39"/>
                <a:gd name="T3" fmla="*/ 25 h 39"/>
                <a:gd name="T4" fmla="*/ 16 w 39"/>
                <a:gd name="T5" fmla="*/ 0 h 39"/>
                <a:gd name="T6" fmla="*/ 39 w 39"/>
                <a:gd name="T7" fmla="*/ 15 h 39"/>
                <a:gd name="T8" fmla="*/ 25 w 3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25" y="39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5" y="16"/>
                    <a:pt x="10" y="8"/>
                    <a:pt x="16" y="0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5" y="23"/>
                    <a:pt x="30" y="31"/>
                    <a:pt x="25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 1585">
              <a:extLst>
                <a:ext uri="{FF2B5EF4-FFF2-40B4-BE49-F238E27FC236}">
                  <a16:creationId xmlns:a16="http://schemas.microsoft.com/office/drawing/2014/main" id="{62C8D395-E465-46CB-BFC8-1F167F8A5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8670" y="279383"/>
              <a:ext cx="73187" cy="73187"/>
            </a:xfrm>
            <a:custGeom>
              <a:avLst/>
              <a:gdLst>
                <a:gd name="T0" fmla="*/ 23 w 39"/>
                <a:gd name="T1" fmla="*/ 40 h 40"/>
                <a:gd name="T2" fmla="*/ 0 w 39"/>
                <a:gd name="T3" fmla="*/ 24 h 40"/>
                <a:gd name="T4" fmla="*/ 17 w 39"/>
                <a:gd name="T5" fmla="*/ 0 h 40"/>
                <a:gd name="T6" fmla="*/ 39 w 39"/>
                <a:gd name="T7" fmla="*/ 18 h 40"/>
                <a:gd name="T8" fmla="*/ 23 w 3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23" y="4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5" y="16"/>
                    <a:pt x="11" y="8"/>
                    <a:pt x="17" y="0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4" y="25"/>
                    <a:pt x="28" y="33"/>
                    <a:pt x="23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 1586">
              <a:extLst>
                <a:ext uri="{FF2B5EF4-FFF2-40B4-BE49-F238E27FC236}">
                  <a16:creationId xmlns:a16="http://schemas.microsoft.com/office/drawing/2014/main" id="{85A916D8-B86F-45F3-B5D9-9EC5AD2BE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5759" y="197049"/>
              <a:ext cx="73187" cy="73187"/>
            </a:xfrm>
            <a:custGeom>
              <a:avLst/>
              <a:gdLst>
                <a:gd name="T0" fmla="*/ 22 w 40"/>
                <a:gd name="T1" fmla="*/ 40 h 40"/>
                <a:gd name="T2" fmla="*/ 0 w 40"/>
                <a:gd name="T3" fmla="*/ 22 h 40"/>
                <a:gd name="T4" fmla="*/ 20 w 40"/>
                <a:gd name="T5" fmla="*/ 0 h 40"/>
                <a:gd name="T6" fmla="*/ 40 w 40"/>
                <a:gd name="T7" fmla="*/ 20 h 40"/>
                <a:gd name="T8" fmla="*/ 22 w 40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2" y="4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7" y="15"/>
                    <a:pt x="13" y="7"/>
                    <a:pt x="20" y="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4" y="26"/>
                    <a:pt x="28" y="33"/>
                    <a:pt x="22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 1587">
              <a:extLst>
                <a:ext uri="{FF2B5EF4-FFF2-40B4-BE49-F238E27FC236}">
                  <a16:creationId xmlns:a16="http://schemas.microsoft.com/office/drawing/2014/main" id="{0B7D0F9A-B255-46F5-8A5D-561054BAA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8946" y="120812"/>
              <a:ext cx="76237" cy="76237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1 w 40"/>
                <a:gd name="T5" fmla="*/ 0 h 40"/>
                <a:gd name="T6" fmla="*/ 40 w 40"/>
                <a:gd name="T7" fmla="*/ 21 h 40"/>
                <a:gd name="T8" fmla="*/ 20 w 40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7" y="13"/>
                    <a:pt x="14" y="6"/>
                    <a:pt x="21" y="0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3" y="27"/>
                    <a:pt x="26" y="33"/>
                    <a:pt x="2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 1588">
              <a:extLst>
                <a:ext uri="{FF2B5EF4-FFF2-40B4-BE49-F238E27FC236}">
                  <a16:creationId xmlns:a16="http://schemas.microsoft.com/office/drawing/2014/main" id="{B62B732C-8B46-4929-AF33-0A6CF489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1280" y="50674"/>
              <a:ext cx="73187" cy="76237"/>
            </a:xfrm>
            <a:custGeom>
              <a:avLst/>
              <a:gdLst>
                <a:gd name="T0" fmla="*/ 18 w 40"/>
                <a:gd name="T1" fmla="*/ 40 h 40"/>
                <a:gd name="T2" fmla="*/ 0 w 40"/>
                <a:gd name="T3" fmla="*/ 18 h 40"/>
                <a:gd name="T4" fmla="*/ 23 w 40"/>
                <a:gd name="T5" fmla="*/ 0 h 40"/>
                <a:gd name="T6" fmla="*/ 40 w 40"/>
                <a:gd name="T7" fmla="*/ 23 h 40"/>
                <a:gd name="T8" fmla="*/ 18 w 40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18" y="4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8" y="12"/>
                    <a:pt x="16" y="6"/>
                    <a:pt x="23" y="0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3" y="28"/>
                    <a:pt x="25" y="34"/>
                    <a:pt x="18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 1589">
              <a:extLst>
                <a:ext uri="{FF2B5EF4-FFF2-40B4-BE49-F238E27FC236}">
                  <a16:creationId xmlns:a16="http://schemas.microsoft.com/office/drawing/2014/main" id="{7F07B133-2AA1-4937-A03B-A74852F7D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9716" y="-10315"/>
              <a:ext cx="73187" cy="73187"/>
            </a:xfrm>
            <a:custGeom>
              <a:avLst/>
              <a:gdLst>
                <a:gd name="T0" fmla="*/ 16 w 39"/>
                <a:gd name="T1" fmla="*/ 39 h 39"/>
                <a:gd name="T2" fmla="*/ 0 w 39"/>
                <a:gd name="T3" fmla="*/ 15 h 39"/>
                <a:gd name="T4" fmla="*/ 25 w 39"/>
                <a:gd name="T5" fmla="*/ 0 h 39"/>
                <a:gd name="T6" fmla="*/ 39 w 39"/>
                <a:gd name="T7" fmla="*/ 24 h 39"/>
                <a:gd name="T8" fmla="*/ 16 w 3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16" y="39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" y="10"/>
                    <a:pt x="16" y="5"/>
                    <a:pt x="25" y="0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1" y="29"/>
                    <a:pt x="23" y="34"/>
                    <a:pt x="16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 1590">
              <a:extLst>
                <a:ext uri="{FF2B5EF4-FFF2-40B4-BE49-F238E27FC236}">
                  <a16:creationId xmlns:a16="http://schemas.microsoft.com/office/drawing/2014/main" id="{9EC56557-0F56-4D2F-A2B1-17AE14D91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1200" y="-62157"/>
              <a:ext cx="73187" cy="73187"/>
            </a:xfrm>
            <a:custGeom>
              <a:avLst/>
              <a:gdLst>
                <a:gd name="T0" fmla="*/ 13 w 38"/>
                <a:gd name="T1" fmla="*/ 38 h 38"/>
                <a:gd name="T2" fmla="*/ 0 w 38"/>
                <a:gd name="T3" fmla="*/ 13 h 38"/>
                <a:gd name="T4" fmla="*/ 25 w 38"/>
                <a:gd name="T5" fmla="*/ 0 h 38"/>
                <a:gd name="T6" fmla="*/ 38 w 38"/>
                <a:gd name="T7" fmla="*/ 26 h 38"/>
                <a:gd name="T8" fmla="*/ 13 w 38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13" y="38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8" y="9"/>
                    <a:pt x="17" y="4"/>
                    <a:pt x="25" y="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0" y="30"/>
                    <a:pt x="21" y="34"/>
                    <a:pt x="13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4A4F4F9-FB53-42A9-A448-5CDAB20B4ECD}"/>
              </a:ext>
            </a:extLst>
          </p:cNvPr>
          <p:cNvSpPr txBox="1"/>
          <p:nvPr/>
        </p:nvSpPr>
        <p:spPr>
          <a:xfrm>
            <a:off x="1076142" y="945764"/>
            <a:ext cx="4686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>
                <a:solidFill>
                  <a:schemeClr val="accent3"/>
                </a:solidFill>
                <a:latin typeface="+mj-lt"/>
              </a:rPr>
              <a:t>Issue &amp; Solution</a:t>
            </a:r>
            <a:endParaRPr lang="ko-KR" altLang="en-US" sz="4000" b="1" spc="-15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91" name="Freeform 1246">
            <a:extLst>
              <a:ext uri="{FF2B5EF4-FFF2-40B4-BE49-F238E27FC236}">
                <a16:creationId xmlns:a16="http://schemas.microsoft.com/office/drawing/2014/main" id="{9A343632-B25A-40FA-8980-0016DE0A8701}"/>
              </a:ext>
            </a:extLst>
          </p:cNvPr>
          <p:cNvSpPr>
            <a:spLocks noEditPoints="1"/>
          </p:cNvSpPr>
          <p:nvPr/>
        </p:nvSpPr>
        <p:spPr bwMode="auto">
          <a:xfrm>
            <a:off x="1726388" y="2702623"/>
            <a:ext cx="268962" cy="489796"/>
          </a:xfrm>
          <a:custGeom>
            <a:avLst/>
            <a:gdLst>
              <a:gd name="T0" fmla="*/ 242 w 769"/>
              <a:gd name="T1" fmla="*/ 1110 h 1397"/>
              <a:gd name="T2" fmla="*/ 361 w 769"/>
              <a:gd name="T3" fmla="*/ 1061 h 1397"/>
              <a:gd name="T4" fmla="*/ 479 w 769"/>
              <a:gd name="T5" fmla="*/ 1110 h 1397"/>
              <a:gd name="T6" fmla="*/ 529 w 769"/>
              <a:gd name="T7" fmla="*/ 1229 h 1397"/>
              <a:gd name="T8" fmla="*/ 479 w 769"/>
              <a:gd name="T9" fmla="*/ 1348 h 1397"/>
              <a:gd name="T10" fmla="*/ 361 w 769"/>
              <a:gd name="T11" fmla="*/ 1397 h 1397"/>
              <a:gd name="T12" fmla="*/ 242 w 769"/>
              <a:gd name="T13" fmla="*/ 1348 h 1397"/>
              <a:gd name="T14" fmla="*/ 193 w 769"/>
              <a:gd name="T15" fmla="*/ 1229 h 1397"/>
              <a:gd name="T16" fmla="*/ 242 w 769"/>
              <a:gd name="T17" fmla="*/ 1110 h 1397"/>
              <a:gd name="T18" fmla="*/ 92 w 769"/>
              <a:gd name="T19" fmla="*/ 89 h 1397"/>
              <a:gd name="T20" fmla="*/ 371 w 769"/>
              <a:gd name="T21" fmla="*/ 0 h 1397"/>
              <a:gd name="T22" fmla="*/ 664 w 769"/>
              <a:gd name="T23" fmla="*/ 92 h 1397"/>
              <a:gd name="T24" fmla="*/ 769 w 769"/>
              <a:gd name="T25" fmla="*/ 326 h 1397"/>
              <a:gd name="T26" fmla="*/ 748 w 769"/>
              <a:gd name="T27" fmla="*/ 445 h 1397"/>
              <a:gd name="T28" fmla="*/ 602 w 769"/>
              <a:gd name="T29" fmla="*/ 613 h 1397"/>
              <a:gd name="T30" fmla="*/ 543 w 769"/>
              <a:gd name="T31" fmla="*/ 651 h 1397"/>
              <a:gd name="T32" fmla="*/ 481 w 769"/>
              <a:gd name="T33" fmla="*/ 690 h 1397"/>
              <a:gd name="T34" fmla="*/ 414 w 769"/>
              <a:gd name="T35" fmla="*/ 756 h 1397"/>
              <a:gd name="T36" fmla="*/ 388 w 769"/>
              <a:gd name="T37" fmla="*/ 908 h 1397"/>
              <a:gd name="T38" fmla="*/ 329 w 769"/>
              <a:gd name="T39" fmla="*/ 908 h 1397"/>
              <a:gd name="T40" fmla="*/ 327 w 769"/>
              <a:gd name="T41" fmla="*/ 824 h 1397"/>
              <a:gd name="T42" fmla="*/ 400 w 769"/>
              <a:gd name="T43" fmla="*/ 605 h 1397"/>
              <a:gd name="T44" fmla="*/ 473 w 769"/>
              <a:gd name="T45" fmla="*/ 324 h 1397"/>
              <a:gd name="T46" fmla="*/ 432 w 769"/>
              <a:gd name="T47" fmla="*/ 138 h 1397"/>
              <a:gd name="T48" fmla="*/ 298 w 769"/>
              <a:gd name="T49" fmla="*/ 72 h 1397"/>
              <a:gd name="T50" fmla="*/ 212 w 769"/>
              <a:gd name="T51" fmla="*/ 97 h 1397"/>
              <a:gd name="T52" fmla="*/ 186 w 769"/>
              <a:gd name="T53" fmla="*/ 152 h 1397"/>
              <a:gd name="T54" fmla="*/ 190 w 769"/>
              <a:gd name="T55" fmla="*/ 173 h 1397"/>
              <a:gd name="T56" fmla="*/ 205 w 769"/>
              <a:gd name="T57" fmla="*/ 193 h 1397"/>
              <a:gd name="T58" fmla="*/ 218 w 769"/>
              <a:gd name="T59" fmla="*/ 209 h 1397"/>
              <a:gd name="T60" fmla="*/ 250 w 769"/>
              <a:gd name="T61" fmla="*/ 259 h 1397"/>
              <a:gd name="T62" fmla="*/ 259 w 769"/>
              <a:gd name="T63" fmla="*/ 315 h 1397"/>
              <a:gd name="T64" fmla="*/ 222 w 769"/>
              <a:gd name="T65" fmla="*/ 404 h 1397"/>
              <a:gd name="T66" fmla="*/ 134 w 769"/>
              <a:gd name="T67" fmla="*/ 437 h 1397"/>
              <a:gd name="T68" fmla="*/ 40 w 769"/>
              <a:gd name="T69" fmla="*/ 397 h 1397"/>
              <a:gd name="T70" fmla="*/ 0 w 769"/>
              <a:gd name="T71" fmla="*/ 283 h 1397"/>
              <a:gd name="T72" fmla="*/ 92 w 769"/>
              <a:gd name="T73" fmla="*/ 89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9" h="1397">
                <a:moveTo>
                  <a:pt x="242" y="1110"/>
                </a:moveTo>
                <a:cubicBezTo>
                  <a:pt x="275" y="1077"/>
                  <a:pt x="314" y="1061"/>
                  <a:pt x="361" y="1061"/>
                </a:cubicBezTo>
                <a:cubicBezTo>
                  <a:pt x="407" y="1061"/>
                  <a:pt x="446" y="1077"/>
                  <a:pt x="479" y="1110"/>
                </a:cubicBezTo>
                <a:cubicBezTo>
                  <a:pt x="512" y="1142"/>
                  <a:pt x="529" y="1182"/>
                  <a:pt x="529" y="1229"/>
                </a:cubicBezTo>
                <a:cubicBezTo>
                  <a:pt x="529" y="1275"/>
                  <a:pt x="512" y="1315"/>
                  <a:pt x="479" y="1348"/>
                </a:cubicBezTo>
                <a:cubicBezTo>
                  <a:pt x="446" y="1380"/>
                  <a:pt x="407" y="1397"/>
                  <a:pt x="361" y="1397"/>
                </a:cubicBezTo>
                <a:cubicBezTo>
                  <a:pt x="314" y="1397"/>
                  <a:pt x="275" y="1380"/>
                  <a:pt x="242" y="1348"/>
                </a:cubicBezTo>
                <a:cubicBezTo>
                  <a:pt x="209" y="1315"/>
                  <a:pt x="193" y="1275"/>
                  <a:pt x="193" y="1229"/>
                </a:cubicBezTo>
                <a:cubicBezTo>
                  <a:pt x="193" y="1182"/>
                  <a:pt x="209" y="1142"/>
                  <a:pt x="242" y="1110"/>
                </a:cubicBezTo>
                <a:close/>
                <a:moveTo>
                  <a:pt x="92" y="89"/>
                </a:moveTo>
                <a:cubicBezTo>
                  <a:pt x="153" y="30"/>
                  <a:pt x="247" y="0"/>
                  <a:pt x="371" y="0"/>
                </a:cubicBezTo>
                <a:cubicBezTo>
                  <a:pt x="496" y="0"/>
                  <a:pt x="594" y="30"/>
                  <a:pt x="664" y="92"/>
                </a:cubicBezTo>
                <a:cubicBezTo>
                  <a:pt x="734" y="153"/>
                  <a:pt x="769" y="231"/>
                  <a:pt x="769" y="326"/>
                </a:cubicBezTo>
                <a:cubicBezTo>
                  <a:pt x="769" y="371"/>
                  <a:pt x="762" y="410"/>
                  <a:pt x="748" y="445"/>
                </a:cubicBezTo>
                <a:cubicBezTo>
                  <a:pt x="722" y="509"/>
                  <a:pt x="673" y="565"/>
                  <a:pt x="602" y="613"/>
                </a:cubicBezTo>
                <a:cubicBezTo>
                  <a:pt x="573" y="631"/>
                  <a:pt x="554" y="644"/>
                  <a:pt x="543" y="651"/>
                </a:cubicBezTo>
                <a:cubicBezTo>
                  <a:pt x="533" y="657"/>
                  <a:pt x="512" y="671"/>
                  <a:pt x="481" y="690"/>
                </a:cubicBezTo>
                <a:cubicBezTo>
                  <a:pt x="449" y="709"/>
                  <a:pt x="427" y="731"/>
                  <a:pt x="414" y="756"/>
                </a:cubicBezTo>
                <a:cubicBezTo>
                  <a:pt x="400" y="781"/>
                  <a:pt x="392" y="831"/>
                  <a:pt x="388" y="908"/>
                </a:cubicBezTo>
                <a:lnTo>
                  <a:pt x="329" y="908"/>
                </a:lnTo>
                <a:lnTo>
                  <a:pt x="327" y="824"/>
                </a:lnTo>
                <a:cubicBezTo>
                  <a:pt x="327" y="767"/>
                  <a:pt x="351" y="694"/>
                  <a:pt x="400" y="605"/>
                </a:cubicBezTo>
                <a:cubicBezTo>
                  <a:pt x="449" y="517"/>
                  <a:pt x="473" y="423"/>
                  <a:pt x="473" y="324"/>
                </a:cubicBezTo>
                <a:cubicBezTo>
                  <a:pt x="473" y="244"/>
                  <a:pt x="459" y="182"/>
                  <a:pt x="432" y="138"/>
                </a:cubicBezTo>
                <a:cubicBezTo>
                  <a:pt x="404" y="94"/>
                  <a:pt x="359" y="72"/>
                  <a:pt x="298" y="72"/>
                </a:cubicBezTo>
                <a:cubicBezTo>
                  <a:pt x="258" y="72"/>
                  <a:pt x="229" y="80"/>
                  <a:pt x="212" y="97"/>
                </a:cubicBezTo>
                <a:cubicBezTo>
                  <a:pt x="195" y="114"/>
                  <a:pt x="186" y="133"/>
                  <a:pt x="186" y="152"/>
                </a:cubicBezTo>
                <a:cubicBezTo>
                  <a:pt x="186" y="161"/>
                  <a:pt x="187" y="167"/>
                  <a:pt x="190" y="173"/>
                </a:cubicBezTo>
                <a:cubicBezTo>
                  <a:pt x="193" y="178"/>
                  <a:pt x="197" y="185"/>
                  <a:pt x="205" y="193"/>
                </a:cubicBezTo>
                <a:lnTo>
                  <a:pt x="218" y="209"/>
                </a:lnTo>
                <a:cubicBezTo>
                  <a:pt x="233" y="228"/>
                  <a:pt x="243" y="244"/>
                  <a:pt x="250" y="259"/>
                </a:cubicBezTo>
                <a:cubicBezTo>
                  <a:pt x="256" y="274"/>
                  <a:pt x="259" y="293"/>
                  <a:pt x="259" y="315"/>
                </a:cubicBezTo>
                <a:cubicBezTo>
                  <a:pt x="259" y="352"/>
                  <a:pt x="247" y="382"/>
                  <a:pt x="222" y="404"/>
                </a:cubicBezTo>
                <a:cubicBezTo>
                  <a:pt x="197" y="426"/>
                  <a:pt x="168" y="437"/>
                  <a:pt x="134" y="437"/>
                </a:cubicBezTo>
                <a:cubicBezTo>
                  <a:pt x="97" y="437"/>
                  <a:pt x="66" y="423"/>
                  <a:pt x="40" y="397"/>
                </a:cubicBezTo>
                <a:cubicBezTo>
                  <a:pt x="13" y="371"/>
                  <a:pt x="0" y="333"/>
                  <a:pt x="0" y="283"/>
                </a:cubicBezTo>
                <a:cubicBezTo>
                  <a:pt x="0" y="213"/>
                  <a:pt x="30" y="149"/>
                  <a:pt x="92" y="8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" name="Freeform 1357">
            <a:extLst>
              <a:ext uri="{FF2B5EF4-FFF2-40B4-BE49-F238E27FC236}">
                <a16:creationId xmlns:a16="http://schemas.microsoft.com/office/drawing/2014/main" id="{4E2DFC96-DD2B-4BC1-8406-7CF960FE601B}"/>
              </a:ext>
            </a:extLst>
          </p:cNvPr>
          <p:cNvSpPr>
            <a:spLocks noEditPoints="1"/>
          </p:cNvSpPr>
          <p:nvPr/>
        </p:nvSpPr>
        <p:spPr bwMode="auto">
          <a:xfrm>
            <a:off x="9140113" y="2665767"/>
            <a:ext cx="117415" cy="482015"/>
          </a:xfrm>
          <a:custGeom>
            <a:avLst/>
            <a:gdLst>
              <a:gd name="T0" fmla="*/ 22 w 151"/>
              <a:gd name="T1" fmla="*/ 503 h 633"/>
              <a:gd name="T2" fmla="*/ 75 w 151"/>
              <a:gd name="T3" fmla="*/ 481 h 633"/>
              <a:gd name="T4" fmla="*/ 129 w 151"/>
              <a:gd name="T5" fmla="*/ 503 h 633"/>
              <a:gd name="T6" fmla="*/ 151 w 151"/>
              <a:gd name="T7" fmla="*/ 557 h 633"/>
              <a:gd name="T8" fmla="*/ 129 w 151"/>
              <a:gd name="T9" fmla="*/ 611 h 633"/>
              <a:gd name="T10" fmla="*/ 75 w 151"/>
              <a:gd name="T11" fmla="*/ 633 h 633"/>
              <a:gd name="T12" fmla="*/ 22 w 151"/>
              <a:gd name="T13" fmla="*/ 611 h 633"/>
              <a:gd name="T14" fmla="*/ 0 w 151"/>
              <a:gd name="T15" fmla="*/ 557 h 633"/>
              <a:gd name="T16" fmla="*/ 22 w 151"/>
              <a:gd name="T17" fmla="*/ 503 h 633"/>
              <a:gd name="T18" fmla="*/ 22 w 151"/>
              <a:gd name="T19" fmla="*/ 21 h 633"/>
              <a:gd name="T20" fmla="*/ 75 w 151"/>
              <a:gd name="T21" fmla="*/ 0 h 633"/>
              <a:gd name="T22" fmla="*/ 128 w 151"/>
              <a:gd name="T23" fmla="*/ 21 h 633"/>
              <a:gd name="T24" fmla="*/ 151 w 151"/>
              <a:gd name="T25" fmla="*/ 89 h 633"/>
              <a:gd name="T26" fmla="*/ 144 w 151"/>
              <a:gd name="T27" fmla="*/ 134 h 633"/>
              <a:gd name="T28" fmla="*/ 118 w 151"/>
              <a:gd name="T29" fmla="*/ 232 h 633"/>
              <a:gd name="T30" fmla="*/ 102 w 151"/>
              <a:gd name="T31" fmla="*/ 300 h 633"/>
              <a:gd name="T32" fmla="*/ 89 w 151"/>
              <a:gd name="T33" fmla="*/ 411 h 633"/>
              <a:gd name="T34" fmla="*/ 63 w 151"/>
              <a:gd name="T35" fmla="*/ 411 h 633"/>
              <a:gd name="T36" fmla="*/ 46 w 151"/>
              <a:gd name="T37" fmla="*/ 282 h 633"/>
              <a:gd name="T38" fmla="*/ 29 w 151"/>
              <a:gd name="T39" fmla="*/ 213 h 633"/>
              <a:gd name="T40" fmla="*/ 7 w 151"/>
              <a:gd name="T41" fmla="*/ 138 h 633"/>
              <a:gd name="T42" fmla="*/ 0 w 151"/>
              <a:gd name="T43" fmla="*/ 92 h 633"/>
              <a:gd name="T44" fmla="*/ 22 w 151"/>
              <a:gd name="T45" fmla="*/ 21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1" h="633">
                <a:moveTo>
                  <a:pt x="22" y="503"/>
                </a:moveTo>
                <a:cubicBezTo>
                  <a:pt x="36" y="489"/>
                  <a:pt x="54" y="481"/>
                  <a:pt x="75" y="481"/>
                </a:cubicBezTo>
                <a:cubicBezTo>
                  <a:pt x="96" y="481"/>
                  <a:pt x="114" y="489"/>
                  <a:pt x="129" y="503"/>
                </a:cubicBezTo>
                <a:cubicBezTo>
                  <a:pt x="144" y="518"/>
                  <a:pt x="151" y="536"/>
                  <a:pt x="151" y="557"/>
                </a:cubicBezTo>
                <a:cubicBezTo>
                  <a:pt x="151" y="578"/>
                  <a:pt x="144" y="596"/>
                  <a:pt x="129" y="611"/>
                </a:cubicBezTo>
                <a:cubicBezTo>
                  <a:pt x="114" y="625"/>
                  <a:pt x="96" y="633"/>
                  <a:pt x="75" y="633"/>
                </a:cubicBezTo>
                <a:cubicBezTo>
                  <a:pt x="54" y="633"/>
                  <a:pt x="36" y="625"/>
                  <a:pt x="22" y="611"/>
                </a:cubicBezTo>
                <a:cubicBezTo>
                  <a:pt x="7" y="596"/>
                  <a:pt x="0" y="578"/>
                  <a:pt x="0" y="557"/>
                </a:cubicBezTo>
                <a:cubicBezTo>
                  <a:pt x="0" y="536"/>
                  <a:pt x="7" y="518"/>
                  <a:pt x="22" y="503"/>
                </a:cubicBezTo>
                <a:close/>
                <a:moveTo>
                  <a:pt x="22" y="21"/>
                </a:moveTo>
                <a:cubicBezTo>
                  <a:pt x="37" y="7"/>
                  <a:pt x="55" y="0"/>
                  <a:pt x="75" y="0"/>
                </a:cubicBezTo>
                <a:cubicBezTo>
                  <a:pt x="95" y="0"/>
                  <a:pt x="113" y="7"/>
                  <a:pt x="128" y="21"/>
                </a:cubicBezTo>
                <a:cubicBezTo>
                  <a:pt x="144" y="34"/>
                  <a:pt x="151" y="57"/>
                  <a:pt x="151" y="89"/>
                </a:cubicBezTo>
                <a:cubicBezTo>
                  <a:pt x="151" y="99"/>
                  <a:pt x="149" y="114"/>
                  <a:pt x="144" y="134"/>
                </a:cubicBezTo>
                <a:cubicBezTo>
                  <a:pt x="139" y="154"/>
                  <a:pt x="130" y="186"/>
                  <a:pt x="118" y="232"/>
                </a:cubicBezTo>
                <a:cubicBezTo>
                  <a:pt x="110" y="259"/>
                  <a:pt x="105" y="282"/>
                  <a:pt x="102" y="300"/>
                </a:cubicBezTo>
                <a:cubicBezTo>
                  <a:pt x="100" y="319"/>
                  <a:pt x="95" y="355"/>
                  <a:pt x="89" y="411"/>
                </a:cubicBezTo>
                <a:lnTo>
                  <a:pt x="63" y="411"/>
                </a:lnTo>
                <a:cubicBezTo>
                  <a:pt x="55" y="341"/>
                  <a:pt x="49" y="298"/>
                  <a:pt x="46" y="282"/>
                </a:cubicBezTo>
                <a:cubicBezTo>
                  <a:pt x="43" y="265"/>
                  <a:pt x="37" y="243"/>
                  <a:pt x="29" y="213"/>
                </a:cubicBezTo>
                <a:cubicBezTo>
                  <a:pt x="17" y="175"/>
                  <a:pt x="10" y="150"/>
                  <a:pt x="7" y="138"/>
                </a:cubicBezTo>
                <a:cubicBezTo>
                  <a:pt x="2" y="118"/>
                  <a:pt x="0" y="103"/>
                  <a:pt x="0" y="92"/>
                </a:cubicBezTo>
                <a:cubicBezTo>
                  <a:pt x="0" y="58"/>
                  <a:pt x="7" y="35"/>
                  <a:pt x="22" y="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47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val 1892">
            <a:extLst>
              <a:ext uri="{FF2B5EF4-FFF2-40B4-BE49-F238E27FC236}">
                <a16:creationId xmlns:a16="http://schemas.microsoft.com/office/drawing/2014/main" id="{64F7121F-9721-4462-9853-BEA84587588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54090" y="4945233"/>
            <a:ext cx="3875000" cy="7402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" name="Oval 1892">
            <a:extLst>
              <a:ext uri="{FF2B5EF4-FFF2-40B4-BE49-F238E27FC236}">
                <a16:creationId xmlns:a16="http://schemas.microsoft.com/office/drawing/2014/main" id="{3F738B6E-AF92-4939-AA04-2874091C31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19200" y="4945233"/>
            <a:ext cx="3875000" cy="7402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9" name="Freeform 2020">
            <a:extLst>
              <a:ext uri="{FF2B5EF4-FFF2-40B4-BE49-F238E27FC236}">
                <a16:creationId xmlns:a16="http://schemas.microsoft.com/office/drawing/2014/main" id="{EAFF1169-AA0E-4AE1-8BBD-150365B403AE}"/>
              </a:ext>
            </a:extLst>
          </p:cNvPr>
          <p:cNvSpPr>
            <a:spLocks/>
          </p:cNvSpPr>
          <p:nvPr/>
        </p:nvSpPr>
        <p:spPr bwMode="auto">
          <a:xfrm flipH="1">
            <a:off x="1264381" y="3200614"/>
            <a:ext cx="882735" cy="295405"/>
          </a:xfrm>
          <a:custGeom>
            <a:avLst/>
            <a:gdLst>
              <a:gd name="T0" fmla="*/ 400 w 413"/>
              <a:gd name="T1" fmla="*/ 138 h 138"/>
              <a:gd name="T2" fmla="*/ 413 w 413"/>
              <a:gd name="T3" fmla="*/ 106 h 138"/>
              <a:gd name="T4" fmla="*/ 364 w 413"/>
              <a:gd name="T5" fmla="*/ 57 h 138"/>
              <a:gd name="T6" fmla="*/ 355 w 413"/>
              <a:gd name="T7" fmla="*/ 58 h 138"/>
              <a:gd name="T8" fmla="*/ 260 w 413"/>
              <a:gd name="T9" fmla="*/ 0 h 138"/>
              <a:gd name="T10" fmla="*/ 172 w 413"/>
              <a:gd name="T11" fmla="*/ 47 h 138"/>
              <a:gd name="T12" fmla="*/ 142 w 413"/>
              <a:gd name="T13" fmla="*/ 41 h 138"/>
              <a:gd name="T14" fmla="*/ 68 w 413"/>
              <a:gd name="T15" fmla="*/ 96 h 138"/>
              <a:gd name="T16" fmla="*/ 48 w 413"/>
              <a:gd name="T17" fmla="*/ 92 h 138"/>
              <a:gd name="T18" fmla="*/ 0 w 413"/>
              <a:gd name="T19" fmla="*/ 138 h 138"/>
              <a:gd name="T20" fmla="*/ 400 w 413"/>
              <a:gd name="T21" fmla="*/ 13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3" h="138">
                <a:moveTo>
                  <a:pt x="400" y="138"/>
                </a:moveTo>
                <a:cubicBezTo>
                  <a:pt x="408" y="129"/>
                  <a:pt x="413" y="118"/>
                  <a:pt x="413" y="106"/>
                </a:cubicBezTo>
                <a:cubicBezTo>
                  <a:pt x="413" y="79"/>
                  <a:pt x="391" y="57"/>
                  <a:pt x="364" y="57"/>
                </a:cubicBezTo>
                <a:cubicBezTo>
                  <a:pt x="361" y="57"/>
                  <a:pt x="358" y="57"/>
                  <a:pt x="355" y="58"/>
                </a:cubicBezTo>
                <a:cubicBezTo>
                  <a:pt x="337" y="24"/>
                  <a:pt x="301" y="0"/>
                  <a:pt x="260" y="0"/>
                </a:cubicBezTo>
                <a:cubicBezTo>
                  <a:pt x="224" y="0"/>
                  <a:pt x="191" y="19"/>
                  <a:pt x="172" y="47"/>
                </a:cubicBezTo>
                <a:cubicBezTo>
                  <a:pt x="163" y="43"/>
                  <a:pt x="152" y="41"/>
                  <a:pt x="142" y="41"/>
                </a:cubicBezTo>
                <a:cubicBezTo>
                  <a:pt x="107" y="41"/>
                  <a:pt x="77" y="64"/>
                  <a:pt x="68" y="96"/>
                </a:cubicBezTo>
                <a:cubicBezTo>
                  <a:pt x="62" y="94"/>
                  <a:pt x="55" y="92"/>
                  <a:pt x="48" y="92"/>
                </a:cubicBezTo>
                <a:cubicBezTo>
                  <a:pt x="23" y="92"/>
                  <a:pt x="1" y="112"/>
                  <a:pt x="0" y="138"/>
                </a:cubicBezTo>
                <a:lnTo>
                  <a:pt x="400" y="138"/>
                </a:lnTo>
                <a:close/>
              </a:path>
            </a:pathLst>
          </a:custGeom>
          <a:gradFill>
            <a:gsLst>
              <a:gs pos="100000">
                <a:schemeClr val="bg2">
                  <a:alpha val="95000"/>
                </a:schemeClr>
              </a:gs>
              <a:gs pos="13000">
                <a:schemeClr val="accent3">
                  <a:alpha val="5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Freeform 2027">
            <a:extLst>
              <a:ext uri="{FF2B5EF4-FFF2-40B4-BE49-F238E27FC236}">
                <a16:creationId xmlns:a16="http://schemas.microsoft.com/office/drawing/2014/main" id="{7074FEEF-220D-4C15-97CE-377ACF7CE4FA}"/>
              </a:ext>
            </a:extLst>
          </p:cNvPr>
          <p:cNvSpPr>
            <a:spLocks/>
          </p:cNvSpPr>
          <p:nvPr/>
        </p:nvSpPr>
        <p:spPr bwMode="auto">
          <a:xfrm flipH="1">
            <a:off x="5295769" y="2262274"/>
            <a:ext cx="83408" cy="76457"/>
          </a:xfrm>
          <a:custGeom>
            <a:avLst/>
            <a:gdLst>
              <a:gd name="T0" fmla="*/ 12 w 24"/>
              <a:gd name="T1" fmla="*/ 0 h 22"/>
              <a:gd name="T2" fmla="*/ 14 w 24"/>
              <a:gd name="T3" fmla="*/ 9 h 22"/>
              <a:gd name="T4" fmla="*/ 24 w 24"/>
              <a:gd name="T5" fmla="*/ 9 h 22"/>
              <a:gd name="T6" fmla="*/ 16 w 24"/>
              <a:gd name="T7" fmla="*/ 14 h 22"/>
              <a:gd name="T8" fmla="*/ 19 w 24"/>
              <a:gd name="T9" fmla="*/ 22 h 22"/>
              <a:gd name="T10" fmla="*/ 12 w 24"/>
              <a:gd name="T11" fmla="*/ 17 h 22"/>
              <a:gd name="T12" fmla="*/ 5 w 24"/>
              <a:gd name="T13" fmla="*/ 22 h 22"/>
              <a:gd name="T14" fmla="*/ 8 w 24"/>
              <a:gd name="T15" fmla="*/ 14 h 22"/>
              <a:gd name="T16" fmla="*/ 0 w 24"/>
              <a:gd name="T17" fmla="*/ 9 h 22"/>
              <a:gd name="T18" fmla="*/ 9 w 24"/>
              <a:gd name="T19" fmla="*/ 9 h 22"/>
              <a:gd name="T20" fmla="*/ 12 w 24"/>
              <a:gd name="T21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" h="22">
                <a:moveTo>
                  <a:pt x="12" y="0"/>
                </a:moveTo>
                <a:lnTo>
                  <a:pt x="14" y="9"/>
                </a:lnTo>
                <a:lnTo>
                  <a:pt x="24" y="9"/>
                </a:lnTo>
                <a:lnTo>
                  <a:pt x="16" y="14"/>
                </a:lnTo>
                <a:lnTo>
                  <a:pt x="19" y="22"/>
                </a:lnTo>
                <a:lnTo>
                  <a:pt x="12" y="17"/>
                </a:lnTo>
                <a:lnTo>
                  <a:pt x="5" y="22"/>
                </a:lnTo>
                <a:lnTo>
                  <a:pt x="8" y="14"/>
                </a:lnTo>
                <a:lnTo>
                  <a:pt x="0" y="9"/>
                </a:lnTo>
                <a:lnTo>
                  <a:pt x="9" y="9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AAB4D9D-3B2F-43DD-8F3B-C9E2C016E808}"/>
              </a:ext>
            </a:extLst>
          </p:cNvPr>
          <p:cNvSpPr txBox="1"/>
          <p:nvPr/>
        </p:nvSpPr>
        <p:spPr>
          <a:xfrm>
            <a:off x="799035" y="1483356"/>
            <a:ext cx="4686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>
                <a:solidFill>
                  <a:schemeClr val="accent3"/>
                </a:solidFill>
                <a:latin typeface="+mj-lt"/>
              </a:rPr>
              <a:t>Future Plan</a:t>
            </a:r>
            <a:endParaRPr lang="ko-KR" altLang="en-US" sz="4000" b="1" spc="-15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139E55C0-9404-42EC-AD14-B228FEAC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140" y="2886481"/>
            <a:ext cx="4914900" cy="2428875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21BB92F8-94C8-4CE4-8933-CA2669E40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35" y="2867775"/>
            <a:ext cx="4958827" cy="244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2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268">
            <a:extLst>
              <a:ext uri="{FF2B5EF4-FFF2-40B4-BE49-F238E27FC236}">
                <a16:creationId xmlns:a16="http://schemas.microsoft.com/office/drawing/2014/main" id="{2401B422-3685-434D-9821-F0B9B114AD39}"/>
              </a:ext>
            </a:extLst>
          </p:cNvPr>
          <p:cNvSpPr>
            <a:spLocks/>
          </p:cNvSpPr>
          <p:nvPr/>
        </p:nvSpPr>
        <p:spPr bwMode="auto">
          <a:xfrm>
            <a:off x="10427918" y="4606221"/>
            <a:ext cx="140985" cy="132176"/>
          </a:xfrm>
          <a:custGeom>
            <a:avLst/>
            <a:gdLst>
              <a:gd name="T0" fmla="*/ 9 w 26"/>
              <a:gd name="T1" fmla="*/ 24 h 24"/>
              <a:gd name="T2" fmla="*/ 7 w 26"/>
              <a:gd name="T3" fmla="*/ 23 h 24"/>
              <a:gd name="T4" fmla="*/ 1 w 26"/>
              <a:gd name="T5" fmla="*/ 16 h 24"/>
              <a:gd name="T6" fmla="*/ 1 w 26"/>
              <a:gd name="T7" fmla="*/ 11 h 24"/>
              <a:gd name="T8" fmla="*/ 6 w 26"/>
              <a:gd name="T9" fmla="*/ 11 h 24"/>
              <a:gd name="T10" fmla="*/ 9 w 26"/>
              <a:gd name="T11" fmla="*/ 15 h 24"/>
              <a:gd name="T12" fmla="*/ 20 w 26"/>
              <a:gd name="T13" fmla="*/ 2 h 24"/>
              <a:gd name="T14" fmla="*/ 25 w 26"/>
              <a:gd name="T15" fmla="*/ 1 h 24"/>
              <a:gd name="T16" fmla="*/ 25 w 26"/>
              <a:gd name="T17" fmla="*/ 7 h 24"/>
              <a:gd name="T18" fmla="*/ 12 w 26"/>
              <a:gd name="T19" fmla="*/ 22 h 24"/>
              <a:gd name="T20" fmla="*/ 10 w 26"/>
              <a:gd name="T21" fmla="*/ 24 h 24"/>
              <a:gd name="T22" fmla="*/ 9 w 26"/>
              <a:gd name="T2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4">
                <a:moveTo>
                  <a:pt x="9" y="24"/>
                </a:moveTo>
                <a:cubicBezTo>
                  <a:pt x="8" y="24"/>
                  <a:pt x="7" y="23"/>
                  <a:pt x="7" y="23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5"/>
                  <a:pt x="0" y="13"/>
                  <a:pt x="1" y="11"/>
                </a:cubicBezTo>
                <a:cubicBezTo>
                  <a:pt x="2" y="10"/>
                  <a:pt x="5" y="10"/>
                  <a:pt x="6" y="11"/>
                </a:cubicBezTo>
                <a:cubicBezTo>
                  <a:pt x="9" y="15"/>
                  <a:pt x="9" y="15"/>
                  <a:pt x="9" y="15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0"/>
                  <a:pt x="23" y="0"/>
                  <a:pt x="25" y="1"/>
                </a:cubicBezTo>
                <a:cubicBezTo>
                  <a:pt x="26" y="3"/>
                  <a:pt x="26" y="5"/>
                  <a:pt x="25" y="7"/>
                </a:cubicBezTo>
                <a:cubicBezTo>
                  <a:pt x="12" y="22"/>
                  <a:pt x="12" y="22"/>
                  <a:pt x="12" y="22"/>
                </a:cubicBezTo>
                <a:cubicBezTo>
                  <a:pt x="11" y="23"/>
                  <a:pt x="11" y="24"/>
                  <a:pt x="10" y="24"/>
                </a:cubicBezTo>
                <a:lnTo>
                  <a:pt x="9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2269">
            <a:extLst>
              <a:ext uri="{FF2B5EF4-FFF2-40B4-BE49-F238E27FC236}">
                <a16:creationId xmlns:a16="http://schemas.microsoft.com/office/drawing/2014/main" id="{90BD7AA9-EC45-4EF3-B128-EAF3E389DB37}"/>
              </a:ext>
            </a:extLst>
          </p:cNvPr>
          <p:cNvSpPr>
            <a:spLocks/>
          </p:cNvSpPr>
          <p:nvPr/>
        </p:nvSpPr>
        <p:spPr bwMode="auto">
          <a:xfrm>
            <a:off x="10427918" y="4773639"/>
            <a:ext cx="140985" cy="132176"/>
          </a:xfrm>
          <a:custGeom>
            <a:avLst/>
            <a:gdLst>
              <a:gd name="T0" fmla="*/ 9 w 26"/>
              <a:gd name="T1" fmla="*/ 24 h 24"/>
              <a:gd name="T2" fmla="*/ 7 w 26"/>
              <a:gd name="T3" fmla="*/ 23 h 24"/>
              <a:gd name="T4" fmla="*/ 1 w 26"/>
              <a:gd name="T5" fmla="*/ 16 h 24"/>
              <a:gd name="T6" fmla="*/ 1 w 26"/>
              <a:gd name="T7" fmla="*/ 11 h 24"/>
              <a:gd name="T8" fmla="*/ 6 w 26"/>
              <a:gd name="T9" fmla="*/ 11 h 24"/>
              <a:gd name="T10" fmla="*/ 9 w 26"/>
              <a:gd name="T11" fmla="*/ 15 h 24"/>
              <a:gd name="T12" fmla="*/ 20 w 26"/>
              <a:gd name="T13" fmla="*/ 2 h 24"/>
              <a:gd name="T14" fmla="*/ 25 w 26"/>
              <a:gd name="T15" fmla="*/ 1 h 24"/>
              <a:gd name="T16" fmla="*/ 25 w 26"/>
              <a:gd name="T17" fmla="*/ 6 h 24"/>
              <a:gd name="T18" fmla="*/ 12 w 26"/>
              <a:gd name="T19" fmla="*/ 22 h 24"/>
              <a:gd name="T20" fmla="*/ 10 w 26"/>
              <a:gd name="T21" fmla="*/ 24 h 24"/>
              <a:gd name="T22" fmla="*/ 9 w 26"/>
              <a:gd name="T2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4">
                <a:moveTo>
                  <a:pt x="9" y="24"/>
                </a:moveTo>
                <a:cubicBezTo>
                  <a:pt x="8" y="24"/>
                  <a:pt x="7" y="23"/>
                  <a:pt x="7" y="23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5"/>
                  <a:pt x="0" y="13"/>
                  <a:pt x="1" y="11"/>
                </a:cubicBezTo>
                <a:cubicBezTo>
                  <a:pt x="2" y="10"/>
                  <a:pt x="5" y="10"/>
                  <a:pt x="6" y="11"/>
                </a:cubicBezTo>
                <a:cubicBezTo>
                  <a:pt x="9" y="15"/>
                  <a:pt x="9" y="15"/>
                  <a:pt x="9" y="15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0"/>
                  <a:pt x="23" y="0"/>
                  <a:pt x="25" y="1"/>
                </a:cubicBezTo>
                <a:cubicBezTo>
                  <a:pt x="26" y="3"/>
                  <a:pt x="26" y="5"/>
                  <a:pt x="25" y="6"/>
                </a:cubicBezTo>
                <a:cubicBezTo>
                  <a:pt x="12" y="22"/>
                  <a:pt x="12" y="22"/>
                  <a:pt x="12" y="22"/>
                </a:cubicBezTo>
                <a:cubicBezTo>
                  <a:pt x="11" y="23"/>
                  <a:pt x="11" y="24"/>
                  <a:pt x="10" y="24"/>
                </a:cubicBezTo>
                <a:lnTo>
                  <a:pt x="9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Freeform 2270">
            <a:extLst>
              <a:ext uri="{FF2B5EF4-FFF2-40B4-BE49-F238E27FC236}">
                <a16:creationId xmlns:a16="http://schemas.microsoft.com/office/drawing/2014/main" id="{4225707C-FA84-4907-B9FA-9A4567F54A55}"/>
              </a:ext>
            </a:extLst>
          </p:cNvPr>
          <p:cNvSpPr>
            <a:spLocks/>
          </p:cNvSpPr>
          <p:nvPr/>
        </p:nvSpPr>
        <p:spPr bwMode="auto">
          <a:xfrm>
            <a:off x="10427918" y="4941061"/>
            <a:ext cx="140985" cy="132176"/>
          </a:xfrm>
          <a:custGeom>
            <a:avLst/>
            <a:gdLst>
              <a:gd name="T0" fmla="*/ 9 w 26"/>
              <a:gd name="T1" fmla="*/ 24 h 24"/>
              <a:gd name="T2" fmla="*/ 7 w 26"/>
              <a:gd name="T3" fmla="*/ 22 h 24"/>
              <a:gd name="T4" fmla="*/ 1 w 26"/>
              <a:gd name="T5" fmla="*/ 16 h 24"/>
              <a:gd name="T6" fmla="*/ 1 w 26"/>
              <a:gd name="T7" fmla="*/ 11 h 24"/>
              <a:gd name="T8" fmla="*/ 6 w 26"/>
              <a:gd name="T9" fmla="*/ 11 h 24"/>
              <a:gd name="T10" fmla="*/ 9 w 26"/>
              <a:gd name="T11" fmla="*/ 15 h 24"/>
              <a:gd name="T12" fmla="*/ 20 w 26"/>
              <a:gd name="T13" fmla="*/ 2 h 24"/>
              <a:gd name="T14" fmla="*/ 25 w 26"/>
              <a:gd name="T15" fmla="*/ 1 h 24"/>
              <a:gd name="T16" fmla="*/ 25 w 26"/>
              <a:gd name="T17" fmla="*/ 6 h 24"/>
              <a:gd name="T18" fmla="*/ 12 w 26"/>
              <a:gd name="T19" fmla="*/ 22 h 24"/>
              <a:gd name="T20" fmla="*/ 9 w 26"/>
              <a:gd name="T2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" h="24">
                <a:moveTo>
                  <a:pt x="9" y="24"/>
                </a:moveTo>
                <a:cubicBezTo>
                  <a:pt x="8" y="24"/>
                  <a:pt x="7" y="23"/>
                  <a:pt x="7" y="22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5"/>
                  <a:pt x="0" y="13"/>
                  <a:pt x="1" y="11"/>
                </a:cubicBezTo>
                <a:cubicBezTo>
                  <a:pt x="2" y="10"/>
                  <a:pt x="5" y="10"/>
                  <a:pt x="6" y="11"/>
                </a:cubicBezTo>
                <a:cubicBezTo>
                  <a:pt x="9" y="15"/>
                  <a:pt x="9" y="15"/>
                  <a:pt x="9" y="15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0"/>
                  <a:pt x="23" y="0"/>
                  <a:pt x="25" y="1"/>
                </a:cubicBezTo>
                <a:cubicBezTo>
                  <a:pt x="26" y="3"/>
                  <a:pt x="26" y="5"/>
                  <a:pt x="25" y="6"/>
                </a:cubicBezTo>
                <a:cubicBezTo>
                  <a:pt x="12" y="22"/>
                  <a:pt x="12" y="22"/>
                  <a:pt x="12" y="22"/>
                </a:cubicBezTo>
                <a:cubicBezTo>
                  <a:pt x="11" y="23"/>
                  <a:pt x="11" y="24"/>
                  <a:pt x="9" y="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61A52B8E-CF32-491D-9350-E16592F7FF22}"/>
              </a:ext>
            </a:extLst>
          </p:cNvPr>
          <p:cNvSpPr>
            <a:spLocks/>
          </p:cNvSpPr>
          <p:nvPr/>
        </p:nvSpPr>
        <p:spPr bwMode="auto">
          <a:xfrm>
            <a:off x="7763249" y="3590653"/>
            <a:ext cx="2158838" cy="2158838"/>
          </a:xfrm>
          <a:custGeom>
            <a:avLst/>
            <a:gdLst>
              <a:gd name="connsiteX0" fmla="*/ 1083826 w 2158838"/>
              <a:gd name="connsiteY0" fmla="*/ 0 h 2158838"/>
              <a:gd name="connsiteX1" fmla="*/ 2158838 w 2158838"/>
              <a:gd name="connsiteY1" fmla="*/ 1079419 h 2158838"/>
              <a:gd name="connsiteX2" fmla="*/ 1083826 w 2158838"/>
              <a:gd name="connsiteY2" fmla="*/ 2158838 h 2158838"/>
              <a:gd name="connsiteX3" fmla="*/ 0 w 2158838"/>
              <a:gd name="connsiteY3" fmla="*/ 1079419 h 2158838"/>
              <a:gd name="connsiteX4" fmla="*/ 1083826 w 2158838"/>
              <a:gd name="connsiteY4" fmla="*/ 0 h 2158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838" h="2158838">
                <a:moveTo>
                  <a:pt x="1083826" y="0"/>
                </a:moveTo>
                <a:cubicBezTo>
                  <a:pt x="1678054" y="0"/>
                  <a:pt x="2158838" y="482755"/>
                  <a:pt x="2158838" y="1079419"/>
                </a:cubicBezTo>
                <a:cubicBezTo>
                  <a:pt x="2158838" y="1670659"/>
                  <a:pt x="1678054" y="2158838"/>
                  <a:pt x="1083826" y="2158838"/>
                </a:cubicBezTo>
                <a:cubicBezTo>
                  <a:pt x="484726" y="2158838"/>
                  <a:pt x="0" y="1670659"/>
                  <a:pt x="0" y="1079419"/>
                </a:cubicBezTo>
                <a:cubicBezTo>
                  <a:pt x="0" y="482755"/>
                  <a:pt x="484726" y="0"/>
                  <a:pt x="1083826" y="0"/>
                </a:cubicBezTo>
                <a:close/>
              </a:path>
            </a:pathLst>
          </a:custGeom>
          <a:gradFill>
            <a:gsLst>
              <a:gs pos="100000">
                <a:schemeClr val="bg2">
                  <a:alpha val="95000"/>
                </a:schemeClr>
              </a:gs>
              <a:gs pos="13000">
                <a:schemeClr val="accent3">
                  <a:alpha val="5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035ACF-D317-49FD-9926-57D2A9AF0273}"/>
              </a:ext>
            </a:extLst>
          </p:cNvPr>
          <p:cNvGrpSpPr/>
          <p:nvPr/>
        </p:nvGrpSpPr>
        <p:grpSpPr>
          <a:xfrm>
            <a:off x="7767654" y="3705201"/>
            <a:ext cx="2145618" cy="1788752"/>
            <a:chOff x="7767654" y="3705201"/>
            <a:chExt cx="2145618" cy="1788752"/>
          </a:xfrm>
        </p:grpSpPr>
        <p:sp>
          <p:nvSpPr>
            <p:cNvPr id="36" name="Freeform 2317">
              <a:extLst>
                <a:ext uri="{FF2B5EF4-FFF2-40B4-BE49-F238E27FC236}">
                  <a16:creationId xmlns:a16="http://schemas.microsoft.com/office/drawing/2014/main" id="{3B779408-2841-4F22-8BEE-88EA9407F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2986" y="4965259"/>
              <a:ext cx="193855" cy="273162"/>
            </a:xfrm>
            <a:custGeom>
              <a:avLst/>
              <a:gdLst>
                <a:gd name="T0" fmla="*/ 34 w 35"/>
                <a:gd name="T1" fmla="*/ 0 h 50"/>
                <a:gd name="T2" fmla="*/ 27 w 35"/>
                <a:gd name="T3" fmla="*/ 2 h 50"/>
                <a:gd name="T4" fmla="*/ 23 w 35"/>
                <a:gd name="T5" fmla="*/ 5 h 50"/>
                <a:gd name="T6" fmla="*/ 19 w 35"/>
                <a:gd name="T7" fmla="*/ 10 h 50"/>
                <a:gd name="T8" fmla="*/ 14 w 35"/>
                <a:gd name="T9" fmla="*/ 12 h 50"/>
                <a:gd name="T10" fmla="*/ 11 w 35"/>
                <a:gd name="T11" fmla="*/ 15 h 50"/>
                <a:gd name="T12" fmla="*/ 9 w 35"/>
                <a:gd name="T13" fmla="*/ 15 h 50"/>
                <a:gd name="T14" fmla="*/ 8 w 35"/>
                <a:gd name="T15" fmla="*/ 16 h 50"/>
                <a:gd name="T16" fmla="*/ 6 w 35"/>
                <a:gd name="T17" fmla="*/ 18 h 50"/>
                <a:gd name="T18" fmla="*/ 1 w 35"/>
                <a:gd name="T19" fmla="*/ 25 h 50"/>
                <a:gd name="T20" fmla="*/ 0 w 35"/>
                <a:gd name="T21" fmla="*/ 33 h 50"/>
                <a:gd name="T22" fmla="*/ 1 w 35"/>
                <a:gd name="T23" fmla="*/ 39 h 50"/>
                <a:gd name="T24" fmla="*/ 2 w 35"/>
                <a:gd name="T25" fmla="*/ 41 h 50"/>
                <a:gd name="T26" fmla="*/ 2 w 35"/>
                <a:gd name="T27" fmla="*/ 44 h 50"/>
                <a:gd name="T28" fmla="*/ 4 w 35"/>
                <a:gd name="T29" fmla="*/ 50 h 50"/>
                <a:gd name="T30" fmla="*/ 11 w 35"/>
                <a:gd name="T31" fmla="*/ 49 h 50"/>
                <a:gd name="T32" fmla="*/ 14 w 35"/>
                <a:gd name="T33" fmla="*/ 47 h 50"/>
                <a:gd name="T34" fmla="*/ 35 w 35"/>
                <a:gd name="T35" fmla="*/ 0 h 50"/>
                <a:gd name="T36" fmla="*/ 34 w 35"/>
                <a:gd name="T3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50">
                  <a:moveTo>
                    <a:pt x="34" y="0"/>
                  </a:moveTo>
                  <a:cubicBezTo>
                    <a:pt x="31" y="0"/>
                    <a:pt x="28" y="1"/>
                    <a:pt x="27" y="2"/>
                  </a:cubicBezTo>
                  <a:cubicBezTo>
                    <a:pt x="27" y="3"/>
                    <a:pt x="24" y="4"/>
                    <a:pt x="23" y="5"/>
                  </a:cubicBezTo>
                  <a:cubicBezTo>
                    <a:pt x="21" y="5"/>
                    <a:pt x="19" y="9"/>
                    <a:pt x="19" y="10"/>
                  </a:cubicBezTo>
                  <a:cubicBezTo>
                    <a:pt x="18" y="12"/>
                    <a:pt x="15" y="11"/>
                    <a:pt x="14" y="12"/>
                  </a:cubicBezTo>
                  <a:cubicBezTo>
                    <a:pt x="13" y="12"/>
                    <a:pt x="11" y="14"/>
                    <a:pt x="11" y="15"/>
                  </a:cubicBezTo>
                  <a:cubicBezTo>
                    <a:pt x="11" y="16"/>
                    <a:pt x="10" y="16"/>
                    <a:pt x="9" y="15"/>
                  </a:cubicBezTo>
                  <a:cubicBezTo>
                    <a:pt x="9" y="15"/>
                    <a:pt x="9" y="15"/>
                    <a:pt x="8" y="16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21"/>
                    <a:pt x="2" y="25"/>
                    <a:pt x="1" y="25"/>
                  </a:cubicBezTo>
                  <a:cubicBezTo>
                    <a:pt x="0" y="26"/>
                    <a:pt x="0" y="31"/>
                    <a:pt x="0" y="33"/>
                  </a:cubicBezTo>
                  <a:cubicBezTo>
                    <a:pt x="0" y="36"/>
                    <a:pt x="0" y="38"/>
                    <a:pt x="1" y="39"/>
                  </a:cubicBezTo>
                  <a:cubicBezTo>
                    <a:pt x="1" y="39"/>
                    <a:pt x="1" y="39"/>
                    <a:pt x="2" y="41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7"/>
                    <a:pt x="3" y="49"/>
                    <a:pt x="4" y="50"/>
                  </a:cubicBezTo>
                  <a:cubicBezTo>
                    <a:pt x="5" y="50"/>
                    <a:pt x="10" y="49"/>
                    <a:pt x="11" y="49"/>
                  </a:cubicBezTo>
                  <a:cubicBezTo>
                    <a:pt x="12" y="48"/>
                    <a:pt x="13" y="48"/>
                    <a:pt x="14" y="47"/>
                  </a:cubicBezTo>
                  <a:cubicBezTo>
                    <a:pt x="23" y="33"/>
                    <a:pt x="30" y="17"/>
                    <a:pt x="35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318">
              <a:extLst>
                <a:ext uri="{FF2B5EF4-FFF2-40B4-BE49-F238E27FC236}">
                  <a16:creationId xmlns:a16="http://schemas.microsoft.com/office/drawing/2014/main" id="{3D0E8476-E3AF-4204-8EA8-1711D53B3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2063" y="3890247"/>
              <a:ext cx="696117" cy="1603706"/>
            </a:xfrm>
            <a:custGeom>
              <a:avLst/>
              <a:gdLst>
                <a:gd name="T0" fmla="*/ 69 w 128"/>
                <a:gd name="T1" fmla="*/ 218 h 295"/>
                <a:gd name="T2" fmla="*/ 70 w 128"/>
                <a:gd name="T3" fmla="*/ 235 h 295"/>
                <a:gd name="T4" fmla="*/ 69 w 128"/>
                <a:gd name="T5" fmla="*/ 261 h 295"/>
                <a:gd name="T6" fmla="*/ 69 w 128"/>
                <a:gd name="T7" fmla="*/ 279 h 295"/>
                <a:gd name="T8" fmla="*/ 74 w 128"/>
                <a:gd name="T9" fmla="*/ 293 h 295"/>
                <a:gd name="T10" fmla="*/ 83 w 128"/>
                <a:gd name="T11" fmla="*/ 292 h 295"/>
                <a:gd name="T12" fmla="*/ 84 w 128"/>
                <a:gd name="T13" fmla="*/ 279 h 295"/>
                <a:gd name="T14" fmla="*/ 87 w 128"/>
                <a:gd name="T15" fmla="*/ 260 h 295"/>
                <a:gd name="T16" fmla="*/ 98 w 128"/>
                <a:gd name="T17" fmla="*/ 246 h 295"/>
                <a:gd name="T18" fmla="*/ 106 w 128"/>
                <a:gd name="T19" fmla="*/ 236 h 295"/>
                <a:gd name="T20" fmla="*/ 116 w 128"/>
                <a:gd name="T21" fmla="*/ 223 h 295"/>
                <a:gd name="T22" fmla="*/ 122 w 128"/>
                <a:gd name="T23" fmla="*/ 204 h 295"/>
                <a:gd name="T24" fmla="*/ 128 w 128"/>
                <a:gd name="T25" fmla="*/ 191 h 295"/>
                <a:gd name="T26" fmla="*/ 124 w 128"/>
                <a:gd name="T27" fmla="*/ 183 h 295"/>
                <a:gd name="T28" fmla="*/ 109 w 128"/>
                <a:gd name="T29" fmla="*/ 176 h 295"/>
                <a:gd name="T30" fmla="*/ 90 w 128"/>
                <a:gd name="T31" fmla="*/ 160 h 295"/>
                <a:gd name="T32" fmla="*/ 75 w 128"/>
                <a:gd name="T33" fmla="*/ 150 h 295"/>
                <a:gd name="T34" fmla="*/ 64 w 128"/>
                <a:gd name="T35" fmla="*/ 150 h 295"/>
                <a:gd name="T36" fmla="*/ 51 w 128"/>
                <a:gd name="T37" fmla="*/ 155 h 295"/>
                <a:gd name="T38" fmla="*/ 43 w 128"/>
                <a:gd name="T39" fmla="*/ 135 h 295"/>
                <a:gd name="T40" fmla="*/ 26 w 128"/>
                <a:gd name="T41" fmla="*/ 128 h 295"/>
                <a:gd name="T42" fmla="*/ 43 w 128"/>
                <a:gd name="T43" fmla="*/ 116 h 295"/>
                <a:gd name="T44" fmla="*/ 56 w 128"/>
                <a:gd name="T45" fmla="*/ 119 h 295"/>
                <a:gd name="T46" fmla="*/ 64 w 128"/>
                <a:gd name="T47" fmla="*/ 101 h 295"/>
                <a:gd name="T48" fmla="*/ 73 w 128"/>
                <a:gd name="T49" fmla="*/ 89 h 295"/>
                <a:gd name="T50" fmla="*/ 83 w 128"/>
                <a:gd name="T51" fmla="*/ 82 h 295"/>
                <a:gd name="T52" fmla="*/ 87 w 128"/>
                <a:gd name="T53" fmla="*/ 71 h 295"/>
                <a:gd name="T54" fmla="*/ 95 w 128"/>
                <a:gd name="T55" fmla="*/ 67 h 295"/>
                <a:gd name="T56" fmla="*/ 98 w 128"/>
                <a:gd name="T57" fmla="*/ 77 h 295"/>
                <a:gd name="T58" fmla="*/ 103 w 128"/>
                <a:gd name="T59" fmla="*/ 74 h 295"/>
                <a:gd name="T60" fmla="*/ 97 w 128"/>
                <a:gd name="T61" fmla="*/ 58 h 295"/>
                <a:gd name="T62" fmla="*/ 89 w 128"/>
                <a:gd name="T63" fmla="*/ 44 h 295"/>
                <a:gd name="T64" fmla="*/ 82 w 128"/>
                <a:gd name="T65" fmla="*/ 39 h 295"/>
                <a:gd name="T66" fmla="*/ 69 w 128"/>
                <a:gd name="T67" fmla="*/ 34 h 295"/>
                <a:gd name="T68" fmla="*/ 65 w 128"/>
                <a:gd name="T69" fmla="*/ 52 h 295"/>
                <a:gd name="T70" fmla="*/ 61 w 128"/>
                <a:gd name="T71" fmla="*/ 56 h 295"/>
                <a:gd name="T72" fmla="*/ 56 w 128"/>
                <a:gd name="T73" fmla="*/ 52 h 295"/>
                <a:gd name="T74" fmla="*/ 46 w 128"/>
                <a:gd name="T75" fmla="*/ 42 h 295"/>
                <a:gd name="T76" fmla="*/ 58 w 128"/>
                <a:gd name="T77" fmla="*/ 27 h 295"/>
                <a:gd name="T78" fmla="*/ 66 w 128"/>
                <a:gd name="T79" fmla="*/ 14 h 295"/>
                <a:gd name="T80" fmla="*/ 75 w 128"/>
                <a:gd name="T81" fmla="*/ 14 h 295"/>
                <a:gd name="T82" fmla="*/ 79 w 128"/>
                <a:gd name="T83" fmla="*/ 26 h 295"/>
                <a:gd name="T84" fmla="*/ 89 w 128"/>
                <a:gd name="T85" fmla="*/ 32 h 295"/>
                <a:gd name="T86" fmla="*/ 94 w 128"/>
                <a:gd name="T87" fmla="*/ 26 h 295"/>
                <a:gd name="T88" fmla="*/ 90 w 128"/>
                <a:gd name="T89" fmla="*/ 17 h 295"/>
                <a:gd name="T90" fmla="*/ 83 w 128"/>
                <a:gd name="T91" fmla="*/ 8 h 295"/>
                <a:gd name="T92" fmla="*/ 72 w 128"/>
                <a:gd name="T93" fmla="*/ 3 h 295"/>
                <a:gd name="T94" fmla="*/ 59 w 128"/>
                <a:gd name="T95" fmla="*/ 8 h 295"/>
                <a:gd name="T96" fmla="*/ 59 w 128"/>
                <a:gd name="T97" fmla="*/ 17 h 295"/>
                <a:gd name="T98" fmla="*/ 49 w 128"/>
                <a:gd name="T99" fmla="*/ 12 h 295"/>
                <a:gd name="T100" fmla="*/ 45 w 128"/>
                <a:gd name="T101" fmla="*/ 16 h 295"/>
                <a:gd name="T102" fmla="*/ 7 w 128"/>
                <a:gd name="T103" fmla="*/ 127 h 295"/>
                <a:gd name="T104" fmla="*/ 12 w 128"/>
                <a:gd name="T105" fmla="*/ 127 h 295"/>
                <a:gd name="T106" fmla="*/ 34 w 128"/>
                <a:gd name="T107" fmla="*/ 148 h 295"/>
                <a:gd name="T108" fmla="*/ 44 w 128"/>
                <a:gd name="T109" fmla="*/ 155 h 295"/>
                <a:gd name="T110" fmla="*/ 56 w 128"/>
                <a:gd name="T111" fmla="*/ 163 h 295"/>
                <a:gd name="T112" fmla="*/ 52 w 128"/>
                <a:gd name="T113" fmla="*/ 183 h 295"/>
                <a:gd name="T114" fmla="*/ 57 w 128"/>
                <a:gd name="T115" fmla="*/ 19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95">
                  <a:moveTo>
                    <a:pt x="60" y="203"/>
                  </a:moveTo>
                  <a:cubicBezTo>
                    <a:pt x="60" y="203"/>
                    <a:pt x="63" y="207"/>
                    <a:pt x="65" y="208"/>
                  </a:cubicBezTo>
                  <a:cubicBezTo>
                    <a:pt x="66" y="210"/>
                    <a:pt x="69" y="216"/>
                    <a:pt x="69" y="218"/>
                  </a:cubicBezTo>
                  <a:cubicBezTo>
                    <a:pt x="70" y="219"/>
                    <a:pt x="70" y="223"/>
                    <a:pt x="70" y="223"/>
                  </a:cubicBezTo>
                  <a:cubicBezTo>
                    <a:pt x="69" y="224"/>
                    <a:pt x="70" y="226"/>
                    <a:pt x="70" y="227"/>
                  </a:cubicBezTo>
                  <a:cubicBezTo>
                    <a:pt x="70" y="227"/>
                    <a:pt x="69" y="233"/>
                    <a:pt x="70" y="235"/>
                  </a:cubicBezTo>
                  <a:cubicBezTo>
                    <a:pt x="70" y="238"/>
                    <a:pt x="67" y="245"/>
                    <a:pt x="67" y="249"/>
                  </a:cubicBezTo>
                  <a:cubicBezTo>
                    <a:pt x="67" y="252"/>
                    <a:pt x="69" y="257"/>
                    <a:pt x="69" y="257"/>
                  </a:cubicBezTo>
                  <a:cubicBezTo>
                    <a:pt x="70" y="256"/>
                    <a:pt x="70" y="260"/>
                    <a:pt x="69" y="261"/>
                  </a:cubicBezTo>
                  <a:cubicBezTo>
                    <a:pt x="68" y="261"/>
                    <a:pt x="67" y="264"/>
                    <a:pt x="67" y="264"/>
                  </a:cubicBezTo>
                  <a:cubicBezTo>
                    <a:pt x="68" y="264"/>
                    <a:pt x="67" y="267"/>
                    <a:pt x="67" y="268"/>
                  </a:cubicBezTo>
                  <a:cubicBezTo>
                    <a:pt x="68" y="269"/>
                    <a:pt x="69" y="277"/>
                    <a:pt x="69" y="279"/>
                  </a:cubicBezTo>
                  <a:cubicBezTo>
                    <a:pt x="69" y="281"/>
                    <a:pt x="72" y="285"/>
                    <a:pt x="72" y="287"/>
                  </a:cubicBezTo>
                  <a:cubicBezTo>
                    <a:pt x="73" y="289"/>
                    <a:pt x="73" y="291"/>
                    <a:pt x="74" y="292"/>
                  </a:cubicBezTo>
                  <a:cubicBezTo>
                    <a:pt x="74" y="292"/>
                    <a:pt x="74" y="293"/>
                    <a:pt x="74" y="293"/>
                  </a:cubicBezTo>
                  <a:cubicBezTo>
                    <a:pt x="74" y="293"/>
                    <a:pt x="76" y="294"/>
                    <a:pt x="77" y="294"/>
                  </a:cubicBezTo>
                  <a:cubicBezTo>
                    <a:pt x="78" y="295"/>
                    <a:pt x="82" y="294"/>
                    <a:pt x="83" y="294"/>
                  </a:cubicBezTo>
                  <a:cubicBezTo>
                    <a:pt x="85" y="294"/>
                    <a:pt x="83" y="292"/>
                    <a:pt x="83" y="292"/>
                  </a:cubicBezTo>
                  <a:cubicBezTo>
                    <a:pt x="82" y="291"/>
                    <a:pt x="82" y="288"/>
                    <a:pt x="81" y="287"/>
                  </a:cubicBezTo>
                  <a:cubicBezTo>
                    <a:pt x="80" y="287"/>
                    <a:pt x="80" y="283"/>
                    <a:pt x="80" y="282"/>
                  </a:cubicBezTo>
                  <a:cubicBezTo>
                    <a:pt x="81" y="281"/>
                    <a:pt x="84" y="279"/>
                    <a:pt x="84" y="279"/>
                  </a:cubicBezTo>
                  <a:cubicBezTo>
                    <a:pt x="84" y="278"/>
                    <a:pt x="84" y="274"/>
                    <a:pt x="84" y="274"/>
                  </a:cubicBezTo>
                  <a:cubicBezTo>
                    <a:pt x="83" y="273"/>
                    <a:pt x="84" y="268"/>
                    <a:pt x="83" y="266"/>
                  </a:cubicBezTo>
                  <a:cubicBezTo>
                    <a:pt x="83" y="264"/>
                    <a:pt x="87" y="262"/>
                    <a:pt x="87" y="260"/>
                  </a:cubicBezTo>
                  <a:cubicBezTo>
                    <a:pt x="88" y="258"/>
                    <a:pt x="92" y="256"/>
                    <a:pt x="94" y="256"/>
                  </a:cubicBezTo>
                  <a:cubicBezTo>
                    <a:pt x="95" y="255"/>
                    <a:pt x="96" y="250"/>
                    <a:pt x="95" y="248"/>
                  </a:cubicBezTo>
                  <a:cubicBezTo>
                    <a:pt x="95" y="247"/>
                    <a:pt x="97" y="246"/>
                    <a:pt x="98" y="246"/>
                  </a:cubicBezTo>
                  <a:cubicBezTo>
                    <a:pt x="99" y="246"/>
                    <a:pt x="100" y="246"/>
                    <a:pt x="100" y="246"/>
                  </a:cubicBezTo>
                  <a:cubicBezTo>
                    <a:pt x="101" y="246"/>
                    <a:pt x="102" y="243"/>
                    <a:pt x="103" y="243"/>
                  </a:cubicBezTo>
                  <a:cubicBezTo>
                    <a:pt x="103" y="242"/>
                    <a:pt x="105" y="237"/>
                    <a:pt x="106" y="236"/>
                  </a:cubicBezTo>
                  <a:cubicBezTo>
                    <a:pt x="107" y="235"/>
                    <a:pt x="108" y="232"/>
                    <a:pt x="108" y="231"/>
                  </a:cubicBezTo>
                  <a:cubicBezTo>
                    <a:pt x="108" y="230"/>
                    <a:pt x="110" y="227"/>
                    <a:pt x="110" y="226"/>
                  </a:cubicBezTo>
                  <a:cubicBezTo>
                    <a:pt x="111" y="226"/>
                    <a:pt x="116" y="223"/>
                    <a:pt x="116" y="223"/>
                  </a:cubicBezTo>
                  <a:cubicBezTo>
                    <a:pt x="117" y="223"/>
                    <a:pt x="118" y="216"/>
                    <a:pt x="119" y="213"/>
                  </a:cubicBezTo>
                  <a:cubicBezTo>
                    <a:pt x="119" y="210"/>
                    <a:pt x="120" y="207"/>
                    <a:pt x="120" y="206"/>
                  </a:cubicBezTo>
                  <a:cubicBezTo>
                    <a:pt x="120" y="205"/>
                    <a:pt x="122" y="205"/>
                    <a:pt x="122" y="204"/>
                  </a:cubicBezTo>
                  <a:cubicBezTo>
                    <a:pt x="122" y="204"/>
                    <a:pt x="124" y="201"/>
                    <a:pt x="124" y="200"/>
                  </a:cubicBezTo>
                  <a:cubicBezTo>
                    <a:pt x="125" y="199"/>
                    <a:pt x="127" y="196"/>
                    <a:pt x="127" y="195"/>
                  </a:cubicBezTo>
                  <a:cubicBezTo>
                    <a:pt x="127" y="195"/>
                    <a:pt x="128" y="193"/>
                    <a:pt x="128" y="191"/>
                  </a:cubicBezTo>
                  <a:cubicBezTo>
                    <a:pt x="128" y="191"/>
                    <a:pt x="128" y="191"/>
                    <a:pt x="128" y="190"/>
                  </a:cubicBezTo>
                  <a:cubicBezTo>
                    <a:pt x="128" y="187"/>
                    <a:pt x="128" y="187"/>
                    <a:pt x="128" y="187"/>
                  </a:cubicBezTo>
                  <a:cubicBezTo>
                    <a:pt x="128" y="185"/>
                    <a:pt x="125" y="182"/>
                    <a:pt x="124" y="183"/>
                  </a:cubicBezTo>
                  <a:cubicBezTo>
                    <a:pt x="124" y="183"/>
                    <a:pt x="121" y="181"/>
                    <a:pt x="120" y="180"/>
                  </a:cubicBezTo>
                  <a:cubicBezTo>
                    <a:pt x="118" y="180"/>
                    <a:pt x="115" y="179"/>
                    <a:pt x="114" y="179"/>
                  </a:cubicBezTo>
                  <a:cubicBezTo>
                    <a:pt x="113" y="179"/>
                    <a:pt x="110" y="177"/>
                    <a:pt x="109" y="176"/>
                  </a:cubicBezTo>
                  <a:cubicBezTo>
                    <a:pt x="107" y="176"/>
                    <a:pt x="104" y="175"/>
                    <a:pt x="103" y="175"/>
                  </a:cubicBezTo>
                  <a:cubicBezTo>
                    <a:pt x="102" y="174"/>
                    <a:pt x="101" y="169"/>
                    <a:pt x="99" y="167"/>
                  </a:cubicBezTo>
                  <a:cubicBezTo>
                    <a:pt x="96" y="166"/>
                    <a:pt x="91" y="162"/>
                    <a:pt x="90" y="160"/>
                  </a:cubicBezTo>
                  <a:cubicBezTo>
                    <a:pt x="90" y="159"/>
                    <a:pt x="84" y="156"/>
                    <a:pt x="83" y="155"/>
                  </a:cubicBezTo>
                  <a:cubicBezTo>
                    <a:pt x="81" y="154"/>
                    <a:pt x="78" y="154"/>
                    <a:pt x="78" y="154"/>
                  </a:cubicBezTo>
                  <a:cubicBezTo>
                    <a:pt x="78" y="154"/>
                    <a:pt x="76" y="151"/>
                    <a:pt x="75" y="150"/>
                  </a:cubicBezTo>
                  <a:cubicBezTo>
                    <a:pt x="73" y="149"/>
                    <a:pt x="70" y="149"/>
                    <a:pt x="70" y="149"/>
                  </a:cubicBezTo>
                  <a:cubicBezTo>
                    <a:pt x="70" y="150"/>
                    <a:pt x="68" y="150"/>
                    <a:pt x="67" y="149"/>
                  </a:cubicBezTo>
                  <a:cubicBezTo>
                    <a:pt x="67" y="148"/>
                    <a:pt x="65" y="149"/>
                    <a:pt x="64" y="150"/>
                  </a:cubicBezTo>
                  <a:cubicBezTo>
                    <a:pt x="64" y="150"/>
                    <a:pt x="61" y="154"/>
                    <a:pt x="60" y="155"/>
                  </a:cubicBezTo>
                  <a:cubicBezTo>
                    <a:pt x="58" y="156"/>
                    <a:pt x="57" y="154"/>
                    <a:pt x="56" y="154"/>
                  </a:cubicBezTo>
                  <a:cubicBezTo>
                    <a:pt x="55" y="153"/>
                    <a:pt x="52" y="154"/>
                    <a:pt x="51" y="155"/>
                  </a:cubicBezTo>
                  <a:cubicBezTo>
                    <a:pt x="50" y="156"/>
                    <a:pt x="48" y="151"/>
                    <a:pt x="49" y="148"/>
                  </a:cubicBezTo>
                  <a:cubicBezTo>
                    <a:pt x="49" y="146"/>
                    <a:pt x="47" y="141"/>
                    <a:pt x="45" y="141"/>
                  </a:cubicBezTo>
                  <a:cubicBezTo>
                    <a:pt x="43" y="141"/>
                    <a:pt x="42" y="136"/>
                    <a:pt x="43" y="135"/>
                  </a:cubicBezTo>
                  <a:cubicBezTo>
                    <a:pt x="43" y="133"/>
                    <a:pt x="39" y="132"/>
                    <a:pt x="38" y="132"/>
                  </a:cubicBezTo>
                  <a:cubicBezTo>
                    <a:pt x="37" y="132"/>
                    <a:pt x="35" y="134"/>
                    <a:pt x="34" y="135"/>
                  </a:cubicBezTo>
                  <a:cubicBezTo>
                    <a:pt x="34" y="136"/>
                    <a:pt x="25" y="134"/>
                    <a:pt x="26" y="128"/>
                  </a:cubicBezTo>
                  <a:cubicBezTo>
                    <a:pt x="27" y="123"/>
                    <a:pt x="31" y="118"/>
                    <a:pt x="32" y="117"/>
                  </a:cubicBezTo>
                  <a:cubicBezTo>
                    <a:pt x="34" y="116"/>
                    <a:pt x="39" y="116"/>
                    <a:pt x="40" y="117"/>
                  </a:cubicBezTo>
                  <a:cubicBezTo>
                    <a:pt x="42" y="117"/>
                    <a:pt x="43" y="117"/>
                    <a:pt x="43" y="116"/>
                  </a:cubicBezTo>
                  <a:cubicBezTo>
                    <a:pt x="43" y="116"/>
                    <a:pt x="48" y="116"/>
                    <a:pt x="49" y="117"/>
                  </a:cubicBezTo>
                  <a:cubicBezTo>
                    <a:pt x="51" y="118"/>
                    <a:pt x="53" y="123"/>
                    <a:pt x="54" y="123"/>
                  </a:cubicBezTo>
                  <a:cubicBezTo>
                    <a:pt x="55" y="124"/>
                    <a:pt x="56" y="120"/>
                    <a:pt x="56" y="119"/>
                  </a:cubicBezTo>
                  <a:cubicBezTo>
                    <a:pt x="56" y="118"/>
                    <a:pt x="56" y="116"/>
                    <a:pt x="55" y="115"/>
                  </a:cubicBezTo>
                  <a:cubicBezTo>
                    <a:pt x="55" y="114"/>
                    <a:pt x="57" y="108"/>
                    <a:pt x="60" y="107"/>
                  </a:cubicBezTo>
                  <a:cubicBezTo>
                    <a:pt x="62" y="105"/>
                    <a:pt x="64" y="102"/>
                    <a:pt x="64" y="101"/>
                  </a:cubicBezTo>
                  <a:cubicBezTo>
                    <a:pt x="64" y="101"/>
                    <a:pt x="66" y="100"/>
                    <a:pt x="66" y="100"/>
                  </a:cubicBezTo>
                  <a:cubicBezTo>
                    <a:pt x="67" y="100"/>
                    <a:pt x="66" y="94"/>
                    <a:pt x="67" y="93"/>
                  </a:cubicBezTo>
                  <a:cubicBezTo>
                    <a:pt x="68" y="92"/>
                    <a:pt x="72" y="90"/>
                    <a:pt x="73" y="89"/>
                  </a:cubicBezTo>
                  <a:cubicBezTo>
                    <a:pt x="74" y="89"/>
                    <a:pt x="75" y="85"/>
                    <a:pt x="75" y="85"/>
                  </a:cubicBezTo>
                  <a:cubicBezTo>
                    <a:pt x="74" y="84"/>
                    <a:pt x="78" y="81"/>
                    <a:pt x="80" y="80"/>
                  </a:cubicBezTo>
                  <a:cubicBezTo>
                    <a:pt x="82" y="80"/>
                    <a:pt x="84" y="81"/>
                    <a:pt x="83" y="82"/>
                  </a:cubicBezTo>
                  <a:cubicBezTo>
                    <a:pt x="84" y="81"/>
                    <a:pt x="86" y="80"/>
                    <a:pt x="88" y="79"/>
                  </a:cubicBezTo>
                  <a:cubicBezTo>
                    <a:pt x="89" y="78"/>
                    <a:pt x="88" y="76"/>
                    <a:pt x="87" y="75"/>
                  </a:cubicBezTo>
                  <a:cubicBezTo>
                    <a:pt x="86" y="74"/>
                    <a:pt x="86" y="72"/>
                    <a:pt x="87" y="71"/>
                  </a:cubicBezTo>
                  <a:cubicBezTo>
                    <a:pt x="88" y="71"/>
                    <a:pt x="89" y="69"/>
                    <a:pt x="89" y="68"/>
                  </a:cubicBezTo>
                  <a:cubicBezTo>
                    <a:pt x="89" y="68"/>
                    <a:pt x="90" y="68"/>
                    <a:pt x="91" y="68"/>
                  </a:cubicBezTo>
                  <a:cubicBezTo>
                    <a:pt x="92" y="68"/>
                    <a:pt x="94" y="68"/>
                    <a:pt x="95" y="67"/>
                  </a:cubicBezTo>
                  <a:cubicBezTo>
                    <a:pt x="97" y="66"/>
                    <a:pt x="96" y="70"/>
                    <a:pt x="94" y="72"/>
                  </a:cubicBezTo>
                  <a:cubicBezTo>
                    <a:pt x="93" y="74"/>
                    <a:pt x="95" y="76"/>
                    <a:pt x="96" y="75"/>
                  </a:cubicBezTo>
                  <a:cubicBezTo>
                    <a:pt x="97" y="75"/>
                    <a:pt x="98" y="76"/>
                    <a:pt x="98" y="77"/>
                  </a:cubicBezTo>
                  <a:cubicBezTo>
                    <a:pt x="98" y="77"/>
                    <a:pt x="99" y="77"/>
                    <a:pt x="99" y="77"/>
                  </a:cubicBezTo>
                  <a:cubicBezTo>
                    <a:pt x="100" y="77"/>
                    <a:pt x="101" y="76"/>
                    <a:pt x="101" y="77"/>
                  </a:cubicBezTo>
                  <a:cubicBezTo>
                    <a:pt x="102" y="77"/>
                    <a:pt x="103" y="75"/>
                    <a:pt x="103" y="74"/>
                  </a:cubicBezTo>
                  <a:cubicBezTo>
                    <a:pt x="103" y="73"/>
                    <a:pt x="100" y="71"/>
                    <a:pt x="100" y="70"/>
                  </a:cubicBezTo>
                  <a:cubicBezTo>
                    <a:pt x="99" y="69"/>
                    <a:pt x="99" y="62"/>
                    <a:pt x="99" y="61"/>
                  </a:cubicBezTo>
                  <a:cubicBezTo>
                    <a:pt x="99" y="59"/>
                    <a:pt x="97" y="57"/>
                    <a:pt x="97" y="58"/>
                  </a:cubicBezTo>
                  <a:cubicBezTo>
                    <a:pt x="96" y="58"/>
                    <a:pt x="95" y="54"/>
                    <a:pt x="94" y="53"/>
                  </a:cubicBezTo>
                  <a:cubicBezTo>
                    <a:pt x="93" y="52"/>
                    <a:pt x="93" y="50"/>
                    <a:pt x="93" y="50"/>
                  </a:cubicBezTo>
                  <a:cubicBezTo>
                    <a:pt x="93" y="49"/>
                    <a:pt x="89" y="46"/>
                    <a:pt x="89" y="44"/>
                  </a:cubicBezTo>
                  <a:cubicBezTo>
                    <a:pt x="88" y="42"/>
                    <a:pt x="87" y="43"/>
                    <a:pt x="87" y="43"/>
                  </a:cubicBezTo>
                  <a:cubicBezTo>
                    <a:pt x="87" y="44"/>
                    <a:pt x="84" y="44"/>
                    <a:pt x="83" y="44"/>
                  </a:cubicBezTo>
                  <a:cubicBezTo>
                    <a:pt x="82" y="44"/>
                    <a:pt x="82" y="40"/>
                    <a:pt x="82" y="39"/>
                  </a:cubicBezTo>
                  <a:cubicBezTo>
                    <a:pt x="82" y="38"/>
                    <a:pt x="77" y="37"/>
                    <a:pt x="77" y="36"/>
                  </a:cubicBezTo>
                  <a:cubicBezTo>
                    <a:pt x="76" y="35"/>
                    <a:pt x="73" y="36"/>
                    <a:pt x="73" y="35"/>
                  </a:cubicBezTo>
                  <a:cubicBezTo>
                    <a:pt x="72" y="34"/>
                    <a:pt x="70" y="34"/>
                    <a:pt x="69" y="34"/>
                  </a:cubicBezTo>
                  <a:cubicBezTo>
                    <a:pt x="69" y="34"/>
                    <a:pt x="69" y="44"/>
                    <a:pt x="69" y="47"/>
                  </a:cubicBezTo>
                  <a:cubicBezTo>
                    <a:pt x="68" y="49"/>
                    <a:pt x="66" y="52"/>
                    <a:pt x="65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6" y="53"/>
                    <a:pt x="64" y="56"/>
                    <a:pt x="63" y="58"/>
                  </a:cubicBezTo>
                  <a:cubicBezTo>
                    <a:pt x="63" y="60"/>
                    <a:pt x="61" y="58"/>
                    <a:pt x="61" y="56"/>
                  </a:cubicBezTo>
                  <a:cubicBezTo>
                    <a:pt x="60" y="55"/>
                    <a:pt x="58" y="52"/>
                    <a:pt x="58" y="53"/>
                  </a:cubicBezTo>
                  <a:cubicBezTo>
                    <a:pt x="58" y="53"/>
                    <a:pt x="57" y="53"/>
                    <a:pt x="57" y="53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5" y="53"/>
                    <a:pt x="51" y="50"/>
                    <a:pt x="50" y="49"/>
                  </a:cubicBezTo>
                  <a:cubicBezTo>
                    <a:pt x="48" y="48"/>
                    <a:pt x="47" y="44"/>
                    <a:pt x="46" y="43"/>
                  </a:cubicBezTo>
                  <a:cubicBezTo>
                    <a:pt x="46" y="43"/>
                    <a:pt x="46" y="42"/>
                    <a:pt x="46" y="42"/>
                  </a:cubicBezTo>
                  <a:cubicBezTo>
                    <a:pt x="46" y="41"/>
                    <a:pt x="49" y="38"/>
                    <a:pt x="50" y="37"/>
                  </a:cubicBezTo>
                  <a:cubicBezTo>
                    <a:pt x="51" y="36"/>
                    <a:pt x="54" y="32"/>
                    <a:pt x="56" y="31"/>
                  </a:cubicBezTo>
                  <a:cubicBezTo>
                    <a:pt x="57" y="30"/>
                    <a:pt x="58" y="27"/>
                    <a:pt x="58" y="27"/>
                  </a:cubicBezTo>
                  <a:cubicBezTo>
                    <a:pt x="58" y="26"/>
                    <a:pt x="63" y="25"/>
                    <a:pt x="65" y="24"/>
                  </a:cubicBezTo>
                  <a:cubicBezTo>
                    <a:pt x="66" y="24"/>
                    <a:pt x="68" y="19"/>
                    <a:pt x="68" y="18"/>
                  </a:cubicBezTo>
                  <a:cubicBezTo>
                    <a:pt x="68" y="17"/>
                    <a:pt x="67" y="14"/>
                    <a:pt x="66" y="14"/>
                  </a:cubicBezTo>
                  <a:cubicBezTo>
                    <a:pt x="66" y="14"/>
                    <a:pt x="69" y="14"/>
                    <a:pt x="69" y="14"/>
                  </a:cubicBezTo>
                  <a:cubicBezTo>
                    <a:pt x="70" y="14"/>
                    <a:pt x="71" y="14"/>
                    <a:pt x="72" y="14"/>
                  </a:cubicBezTo>
                  <a:cubicBezTo>
                    <a:pt x="73" y="14"/>
                    <a:pt x="74" y="13"/>
                    <a:pt x="75" y="14"/>
                  </a:cubicBezTo>
                  <a:cubicBezTo>
                    <a:pt x="76" y="14"/>
                    <a:pt x="78" y="16"/>
                    <a:pt x="80" y="17"/>
                  </a:cubicBezTo>
                  <a:cubicBezTo>
                    <a:pt x="80" y="17"/>
                    <a:pt x="80" y="17"/>
                    <a:pt x="80" y="20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74" y="28"/>
                    <a:pt x="73" y="31"/>
                    <a:pt x="75" y="31"/>
                  </a:cubicBezTo>
                  <a:cubicBezTo>
                    <a:pt x="76" y="31"/>
                    <a:pt x="83" y="34"/>
                    <a:pt x="86" y="35"/>
                  </a:cubicBezTo>
                  <a:cubicBezTo>
                    <a:pt x="88" y="37"/>
                    <a:pt x="88" y="33"/>
                    <a:pt x="89" y="32"/>
                  </a:cubicBezTo>
                  <a:cubicBezTo>
                    <a:pt x="90" y="31"/>
                    <a:pt x="89" y="27"/>
                    <a:pt x="89" y="27"/>
                  </a:cubicBezTo>
                  <a:cubicBezTo>
                    <a:pt x="88" y="26"/>
                    <a:pt x="91" y="26"/>
                    <a:pt x="92" y="27"/>
                  </a:cubicBezTo>
                  <a:cubicBezTo>
                    <a:pt x="93" y="28"/>
                    <a:pt x="94" y="26"/>
                    <a:pt x="94" y="26"/>
                  </a:cubicBezTo>
                  <a:cubicBezTo>
                    <a:pt x="95" y="26"/>
                    <a:pt x="95" y="23"/>
                    <a:pt x="96" y="22"/>
                  </a:cubicBezTo>
                  <a:cubicBezTo>
                    <a:pt x="96" y="21"/>
                    <a:pt x="94" y="21"/>
                    <a:pt x="94" y="20"/>
                  </a:cubicBezTo>
                  <a:cubicBezTo>
                    <a:pt x="94" y="19"/>
                    <a:pt x="91" y="18"/>
                    <a:pt x="90" y="17"/>
                  </a:cubicBezTo>
                  <a:cubicBezTo>
                    <a:pt x="89" y="17"/>
                    <a:pt x="89" y="15"/>
                    <a:pt x="89" y="14"/>
                  </a:cubicBezTo>
                  <a:cubicBezTo>
                    <a:pt x="90" y="14"/>
                    <a:pt x="89" y="11"/>
                    <a:pt x="88" y="10"/>
                  </a:cubicBezTo>
                  <a:cubicBezTo>
                    <a:pt x="88" y="9"/>
                    <a:pt x="84" y="8"/>
                    <a:pt x="83" y="8"/>
                  </a:cubicBezTo>
                  <a:cubicBezTo>
                    <a:pt x="82" y="8"/>
                    <a:pt x="81" y="6"/>
                    <a:pt x="80" y="5"/>
                  </a:cubicBezTo>
                  <a:cubicBezTo>
                    <a:pt x="79" y="5"/>
                    <a:pt x="75" y="4"/>
                    <a:pt x="74" y="5"/>
                  </a:cubicBezTo>
                  <a:cubicBezTo>
                    <a:pt x="73" y="5"/>
                    <a:pt x="73" y="4"/>
                    <a:pt x="72" y="3"/>
                  </a:cubicBezTo>
                  <a:cubicBezTo>
                    <a:pt x="71" y="3"/>
                    <a:pt x="70" y="2"/>
                    <a:pt x="69" y="3"/>
                  </a:cubicBezTo>
                  <a:cubicBezTo>
                    <a:pt x="67" y="4"/>
                    <a:pt x="65" y="1"/>
                    <a:pt x="64" y="1"/>
                  </a:cubicBezTo>
                  <a:cubicBezTo>
                    <a:pt x="64" y="0"/>
                    <a:pt x="59" y="5"/>
                    <a:pt x="59" y="8"/>
                  </a:cubicBezTo>
                  <a:cubicBezTo>
                    <a:pt x="59" y="12"/>
                    <a:pt x="61" y="15"/>
                    <a:pt x="62" y="15"/>
                  </a:cubicBezTo>
                  <a:cubicBezTo>
                    <a:pt x="62" y="15"/>
                    <a:pt x="62" y="18"/>
                    <a:pt x="61" y="19"/>
                  </a:cubicBezTo>
                  <a:cubicBezTo>
                    <a:pt x="60" y="19"/>
                    <a:pt x="58" y="18"/>
                    <a:pt x="59" y="17"/>
                  </a:cubicBezTo>
                  <a:cubicBezTo>
                    <a:pt x="60" y="16"/>
                    <a:pt x="57" y="13"/>
                    <a:pt x="56" y="11"/>
                  </a:cubicBezTo>
                  <a:cubicBezTo>
                    <a:pt x="56" y="10"/>
                    <a:pt x="53" y="10"/>
                    <a:pt x="52" y="9"/>
                  </a:cubicBezTo>
                  <a:cubicBezTo>
                    <a:pt x="51" y="10"/>
                    <a:pt x="50" y="11"/>
                    <a:pt x="49" y="12"/>
                  </a:cubicBezTo>
                  <a:cubicBezTo>
                    <a:pt x="49" y="13"/>
                    <a:pt x="50" y="15"/>
                    <a:pt x="49" y="16"/>
                  </a:cubicBezTo>
                  <a:cubicBezTo>
                    <a:pt x="49" y="18"/>
                    <a:pt x="47" y="18"/>
                    <a:pt x="47" y="17"/>
                  </a:cubicBezTo>
                  <a:cubicBezTo>
                    <a:pt x="47" y="17"/>
                    <a:pt x="46" y="17"/>
                    <a:pt x="45" y="16"/>
                  </a:cubicBezTo>
                  <a:cubicBezTo>
                    <a:pt x="21" y="45"/>
                    <a:pt x="5" y="81"/>
                    <a:pt x="0" y="120"/>
                  </a:cubicBezTo>
                  <a:cubicBezTo>
                    <a:pt x="1" y="122"/>
                    <a:pt x="3" y="123"/>
                    <a:pt x="3" y="124"/>
                  </a:cubicBezTo>
                  <a:cubicBezTo>
                    <a:pt x="3" y="126"/>
                    <a:pt x="6" y="127"/>
                    <a:pt x="7" y="127"/>
                  </a:cubicBezTo>
                  <a:cubicBezTo>
                    <a:pt x="8" y="127"/>
                    <a:pt x="8" y="124"/>
                    <a:pt x="7" y="123"/>
                  </a:cubicBezTo>
                  <a:cubicBezTo>
                    <a:pt x="7" y="122"/>
                    <a:pt x="8" y="121"/>
                    <a:pt x="8" y="122"/>
                  </a:cubicBezTo>
                  <a:cubicBezTo>
                    <a:pt x="8" y="123"/>
                    <a:pt x="11" y="126"/>
                    <a:pt x="12" y="127"/>
                  </a:cubicBezTo>
                  <a:cubicBezTo>
                    <a:pt x="13" y="128"/>
                    <a:pt x="14" y="136"/>
                    <a:pt x="15" y="137"/>
                  </a:cubicBezTo>
                  <a:cubicBezTo>
                    <a:pt x="16" y="139"/>
                    <a:pt x="24" y="142"/>
                    <a:pt x="27" y="143"/>
                  </a:cubicBezTo>
                  <a:cubicBezTo>
                    <a:pt x="30" y="144"/>
                    <a:pt x="34" y="147"/>
                    <a:pt x="34" y="148"/>
                  </a:cubicBezTo>
                  <a:cubicBezTo>
                    <a:pt x="35" y="149"/>
                    <a:pt x="38" y="149"/>
                    <a:pt x="39" y="149"/>
                  </a:cubicBezTo>
                  <a:cubicBezTo>
                    <a:pt x="40" y="150"/>
                    <a:pt x="42" y="152"/>
                    <a:pt x="43" y="153"/>
                  </a:cubicBezTo>
                  <a:cubicBezTo>
                    <a:pt x="43" y="153"/>
                    <a:pt x="44" y="155"/>
                    <a:pt x="44" y="155"/>
                  </a:cubicBezTo>
                  <a:cubicBezTo>
                    <a:pt x="44" y="156"/>
                    <a:pt x="49" y="158"/>
                    <a:pt x="50" y="159"/>
                  </a:cubicBezTo>
                  <a:cubicBezTo>
                    <a:pt x="51" y="160"/>
                    <a:pt x="53" y="160"/>
                    <a:pt x="54" y="159"/>
                  </a:cubicBezTo>
                  <a:cubicBezTo>
                    <a:pt x="54" y="159"/>
                    <a:pt x="55" y="162"/>
                    <a:pt x="56" y="163"/>
                  </a:cubicBezTo>
                  <a:cubicBezTo>
                    <a:pt x="56" y="164"/>
                    <a:pt x="56" y="167"/>
                    <a:pt x="56" y="167"/>
                  </a:cubicBezTo>
                  <a:cubicBezTo>
                    <a:pt x="56" y="168"/>
                    <a:pt x="55" y="173"/>
                    <a:pt x="54" y="174"/>
                  </a:cubicBezTo>
                  <a:cubicBezTo>
                    <a:pt x="53" y="175"/>
                    <a:pt x="51" y="182"/>
                    <a:pt x="52" y="183"/>
                  </a:cubicBezTo>
                  <a:cubicBezTo>
                    <a:pt x="52" y="185"/>
                    <a:pt x="54" y="188"/>
                    <a:pt x="56" y="188"/>
                  </a:cubicBezTo>
                  <a:cubicBezTo>
                    <a:pt x="56" y="189"/>
                    <a:pt x="56" y="190"/>
                    <a:pt x="55" y="190"/>
                  </a:cubicBezTo>
                  <a:cubicBezTo>
                    <a:pt x="54" y="190"/>
                    <a:pt x="55" y="197"/>
                    <a:pt x="57" y="198"/>
                  </a:cubicBezTo>
                  <a:cubicBezTo>
                    <a:pt x="59" y="199"/>
                    <a:pt x="60" y="202"/>
                    <a:pt x="60" y="203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Line 2319">
              <a:extLst>
                <a:ext uri="{FF2B5EF4-FFF2-40B4-BE49-F238E27FC236}">
                  <a16:creationId xmlns:a16="http://schemas.microsoft.com/office/drawing/2014/main" id="{518170F2-EF15-49C3-AF20-8CC3A3210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1451" y="4339634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Line 2320">
              <a:extLst>
                <a:ext uri="{FF2B5EF4-FFF2-40B4-BE49-F238E27FC236}">
                  <a16:creationId xmlns:a16="http://schemas.microsoft.com/office/drawing/2014/main" id="{44E32B07-8BC6-4D9B-A6FE-6E3CA6104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1451" y="4339634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321">
              <a:extLst>
                <a:ext uri="{FF2B5EF4-FFF2-40B4-BE49-F238E27FC236}">
                  <a16:creationId xmlns:a16="http://schemas.microsoft.com/office/drawing/2014/main" id="{4A703366-0876-4973-9411-296BD8EEF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6903" y="3731639"/>
              <a:ext cx="220293" cy="158608"/>
            </a:xfrm>
            <a:custGeom>
              <a:avLst/>
              <a:gdLst>
                <a:gd name="T0" fmla="*/ 8 w 41"/>
                <a:gd name="T1" fmla="*/ 28 h 29"/>
                <a:gd name="T2" fmla="*/ 14 w 41"/>
                <a:gd name="T3" fmla="*/ 26 h 29"/>
                <a:gd name="T4" fmla="*/ 14 w 41"/>
                <a:gd name="T5" fmla="*/ 23 h 29"/>
                <a:gd name="T6" fmla="*/ 15 w 41"/>
                <a:gd name="T7" fmla="*/ 23 h 29"/>
                <a:gd name="T8" fmla="*/ 19 w 41"/>
                <a:gd name="T9" fmla="*/ 17 h 29"/>
                <a:gd name="T10" fmla="*/ 26 w 41"/>
                <a:gd name="T11" fmla="*/ 13 h 29"/>
                <a:gd name="T12" fmla="*/ 32 w 41"/>
                <a:gd name="T13" fmla="*/ 10 h 29"/>
                <a:gd name="T14" fmla="*/ 34 w 41"/>
                <a:gd name="T15" fmla="*/ 6 h 29"/>
                <a:gd name="T16" fmla="*/ 39 w 41"/>
                <a:gd name="T17" fmla="*/ 3 h 29"/>
                <a:gd name="T18" fmla="*/ 41 w 41"/>
                <a:gd name="T19" fmla="*/ 0 h 29"/>
                <a:gd name="T20" fmla="*/ 25 w 41"/>
                <a:gd name="T21" fmla="*/ 9 h 29"/>
                <a:gd name="T22" fmla="*/ 0 w 41"/>
                <a:gd name="T23" fmla="*/ 29 h 29"/>
                <a:gd name="T24" fmla="*/ 8 w 41"/>
                <a:gd name="T2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9">
                  <a:moveTo>
                    <a:pt x="8" y="28"/>
                  </a:moveTo>
                  <a:cubicBezTo>
                    <a:pt x="10" y="27"/>
                    <a:pt x="14" y="27"/>
                    <a:pt x="14" y="26"/>
                  </a:cubicBezTo>
                  <a:cubicBezTo>
                    <a:pt x="15" y="25"/>
                    <a:pt x="15" y="24"/>
                    <a:pt x="14" y="23"/>
                  </a:cubicBezTo>
                  <a:cubicBezTo>
                    <a:pt x="14" y="23"/>
                    <a:pt x="15" y="23"/>
                    <a:pt x="15" y="23"/>
                  </a:cubicBezTo>
                  <a:cubicBezTo>
                    <a:pt x="16" y="23"/>
                    <a:pt x="18" y="18"/>
                    <a:pt x="19" y="17"/>
                  </a:cubicBezTo>
                  <a:cubicBezTo>
                    <a:pt x="20" y="16"/>
                    <a:pt x="25" y="14"/>
                    <a:pt x="26" y="13"/>
                  </a:cubicBezTo>
                  <a:cubicBezTo>
                    <a:pt x="28" y="13"/>
                    <a:pt x="30" y="10"/>
                    <a:pt x="32" y="10"/>
                  </a:cubicBezTo>
                  <a:cubicBezTo>
                    <a:pt x="33" y="9"/>
                    <a:pt x="34" y="7"/>
                    <a:pt x="34" y="6"/>
                  </a:cubicBezTo>
                  <a:cubicBezTo>
                    <a:pt x="34" y="6"/>
                    <a:pt x="38" y="3"/>
                    <a:pt x="39" y="3"/>
                  </a:cubicBezTo>
                  <a:cubicBezTo>
                    <a:pt x="41" y="2"/>
                    <a:pt x="41" y="0"/>
                    <a:pt x="41" y="0"/>
                  </a:cubicBezTo>
                  <a:cubicBezTo>
                    <a:pt x="41" y="0"/>
                    <a:pt x="32" y="5"/>
                    <a:pt x="25" y="9"/>
                  </a:cubicBezTo>
                  <a:cubicBezTo>
                    <a:pt x="16" y="15"/>
                    <a:pt x="8" y="21"/>
                    <a:pt x="0" y="29"/>
                  </a:cubicBezTo>
                  <a:cubicBezTo>
                    <a:pt x="2" y="28"/>
                    <a:pt x="6" y="28"/>
                    <a:pt x="8" y="28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322">
              <a:extLst>
                <a:ext uri="{FF2B5EF4-FFF2-40B4-BE49-F238E27FC236}">
                  <a16:creationId xmlns:a16="http://schemas.microsoft.com/office/drawing/2014/main" id="{21C30E40-2391-4E8F-B2A9-2D5A168A4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6292" y="3828565"/>
              <a:ext cx="1304113" cy="1401042"/>
            </a:xfrm>
            <a:custGeom>
              <a:avLst/>
              <a:gdLst>
                <a:gd name="T0" fmla="*/ 83 w 241"/>
                <a:gd name="T1" fmla="*/ 237 h 258"/>
                <a:gd name="T2" fmla="*/ 100 w 241"/>
                <a:gd name="T3" fmla="*/ 186 h 258"/>
                <a:gd name="T4" fmla="*/ 100 w 241"/>
                <a:gd name="T5" fmla="*/ 163 h 258"/>
                <a:gd name="T6" fmla="*/ 85 w 241"/>
                <a:gd name="T7" fmla="*/ 135 h 258"/>
                <a:gd name="T8" fmla="*/ 110 w 241"/>
                <a:gd name="T9" fmla="*/ 157 h 258"/>
                <a:gd name="T10" fmla="*/ 122 w 241"/>
                <a:gd name="T11" fmla="*/ 137 h 258"/>
                <a:gd name="T12" fmla="*/ 111 w 241"/>
                <a:gd name="T13" fmla="*/ 125 h 258"/>
                <a:gd name="T14" fmla="*/ 130 w 241"/>
                <a:gd name="T15" fmla="*/ 137 h 258"/>
                <a:gd name="T16" fmla="*/ 142 w 241"/>
                <a:gd name="T17" fmla="*/ 144 h 258"/>
                <a:gd name="T18" fmla="*/ 152 w 241"/>
                <a:gd name="T19" fmla="*/ 168 h 258"/>
                <a:gd name="T20" fmla="*/ 162 w 241"/>
                <a:gd name="T21" fmla="*/ 154 h 258"/>
                <a:gd name="T22" fmla="*/ 178 w 241"/>
                <a:gd name="T23" fmla="*/ 147 h 258"/>
                <a:gd name="T24" fmla="*/ 188 w 241"/>
                <a:gd name="T25" fmla="*/ 162 h 258"/>
                <a:gd name="T26" fmla="*/ 198 w 241"/>
                <a:gd name="T27" fmla="*/ 175 h 258"/>
                <a:gd name="T28" fmla="*/ 198 w 241"/>
                <a:gd name="T29" fmla="*/ 167 h 258"/>
                <a:gd name="T30" fmla="*/ 210 w 241"/>
                <a:gd name="T31" fmla="*/ 144 h 258"/>
                <a:gd name="T32" fmla="*/ 222 w 241"/>
                <a:gd name="T33" fmla="*/ 119 h 258"/>
                <a:gd name="T34" fmla="*/ 224 w 241"/>
                <a:gd name="T35" fmla="*/ 105 h 258"/>
                <a:gd name="T36" fmla="*/ 237 w 241"/>
                <a:gd name="T37" fmla="*/ 95 h 258"/>
                <a:gd name="T38" fmla="*/ 190 w 241"/>
                <a:gd name="T39" fmla="*/ 12 h 258"/>
                <a:gd name="T40" fmla="*/ 177 w 241"/>
                <a:gd name="T41" fmla="*/ 2 h 258"/>
                <a:gd name="T42" fmla="*/ 161 w 241"/>
                <a:gd name="T43" fmla="*/ 5 h 258"/>
                <a:gd name="T44" fmla="*/ 143 w 241"/>
                <a:gd name="T45" fmla="*/ 14 h 258"/>
                <a:gd name="T46" fmla="*/ 136 w 241"/>
                <a:gd name="T47" fmla="*/ 18 h 258"/>
                <a:gd name="T48" fmla="*/ 114 w 241"/>
                <a:gd name="T49" fmla="*/ 23 h 258"/>
                <a:gd name="T50" fmla="*/ 96 w 241"/>
                <a:gd name="T51" fmla="*/ 29 h 258"/>
                <a:gd name="T52" fmla="*/ 76 w 241"/>
                <a:gd name="T53" fmla="*/ 24 h 258"/>
                <a:gd name="T54" fmla="*/ 57 w 241"/>
                <a:gd name="T55" fmla="*/ 23 h 258"/>
                <a:gd name="T56" fmla="*/ 41 w 241"/>
                <a:gd name="T57" fmla="*/ 41 h 258"/>
                <a:gd name="T58" fmla="*/ 40 w 241"/>
                <a:gd name="T59" fmla="*/ 64 h 258"/>
                <a:gd name="T60" fmla="*/ 29 w 241"/>
                <a:gd name="T61" fmla="*/ 74 h 258"/>
                <a:gd name="T62" fmla="*/ 24 w 241"/>
                <a:gd name="T63" fmla="*/ 57 h 258"/>
                <a:gd name="T64" fmla="*/ 22 w 241"/>
                <a:gd name="T65" fmla="*/ 66 h 258"/>
                <a:gd name="T66" fmla="*/ 24 w 241"/>
                <a:gd name="T67" fmla="*/ 78 h 258"/>
                <a:gd name="T68" fmla="*/ 21 w 241"/>
                <a:gd name="T69" fmla="*/ 86 h 258"/>
                <a:gd name="T70" fmla="*/ 12 w 241"/>
                <a:gd name="T71" fmla="*/ 100 h 258"/>
                <a:gd name="T72" fmla="*/ 28 w 241"/>
                <a:gd name="T73" fmla="*/ 104 h 258"/>
                <a:gd name="T74" fmla="*/ 45 w 241"/>
                <a:gd name="T75" fmla="*/ 101 h 258"/>
                <a:gd name="T76" fmla="*/ 51 w 241"/>
                <a:gd name="T77" fmla="*/ 109 h 258"/>
                <a:gd name="T78" fmla="*/ 53 w 241"/>
                <a:gd name="T79" fmla="*/ 95 h 258"/>
                <a:gd name="T80" fmla="*/ 60 w 241"/>
                <a:gd name="T81" fmla="*/ 104 h 258"/>
                <a:gd name="T82" fmla="*/ 67 w 241"/>
                <a:gd name="T83" fmla="*/ 114 h 258"/>
                <a:gd name="T84" fmla="*/ 68 w 241"/>
                <a:gd name="T85" fmla="*/ 107 h 258"/>
                <a:gd name="T86" fmla="*/ 81 w 241"/>
                <a:gd name="T87" fmla="*/ 113 h 258"/>
                <a:gd name="T88" fmla="*/ 69 w 241"/>
                <a:gd name="T89" fmla="*/ 120 h 258"/>
                <a:gd name="T90" fmla="*/ 46 w 241"/>
                <a:gd name="T91" fmla="*/ 110 h 258"/>
                <a:gd name="T92" fmla="*/ 15 w 241"/>
                <a:gd name="T93" fmla="*/ 115 h 258"/>
                <a:gd name="T94" fmla="*/ 2 w 241"/>
                <a:gd name="T95" fmla="*/ 140 h 258"/>
                <a:gd name="T96" fmla="*/ 22 w 241"/>
                <a:gd name="T97" fmla="*/ 178 h 258"/>
                <a:gd name="T98" fmla="*/ 36 w 241"/>
                <a:gd name="T99" fmla="*/ 178 h 258"/>
                <a:gd name="T100" fmla="*/ 47 w 241"/>
                <a:gd name="T101" fmla="*/ 209 h 258"/>
                <a:gd name="T102" fmla="*/ 56 w 241"/>
                <a:gd name="T103" fmla="*/ 25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1" h="258">
                  <a:moveTo>
                    <a:pt x="69" y="256"/>
                  </a:moveTo>
                  <a:cubicBezTo>
                    <a:pt x="71" y="255"/>
                    <a:pt x="76" y="249"/>
                    <a:pt x="77" y="247"/>
                  </a:cubicBezTo>
                  <a:cubicBezTo>
                    <a:pt x="78" y="246"/>
                    <a:pt x="79" y="241"/>
                    <a:pt x="80" y="240"/>
                  </a:cubicBezTo>
                  <a:cubicBezTo>
                    <a:pt x="80" y="239"/>
                    <a:pt x="82" y="237"/>
                    <a:pt x="83" y="237"/>
                  </a:cubicBezTo>
                  <a:cubicBezTo>
                    <a:pt x="84" y="237"/>
                    <a:pt x="86" y="226"/>
                    <a:pt x="89" y="224"/>
                  </a:cubicBezTo>
                  <a:cubicBezTo>
                    <a:pt x="91" y="221"/>
                    <a:pt x="94" y="210"/>
                    <a:pt x="93" y="206"/>
                  </a:cubicBezTo>
                  <a:cubicBezTo>
                    <a:pt x="93" y="202"/>
                    <a:pt x="95" y="194"/>
                    <a:pt x="95" y="192"/>
                  </a:cubicBezTo>
                  <a:cubicBezTo>
                    <a:pt x="96" y="190"/>
                    <a:pt x="99" y="187"/>
                    <a:pt x="100" y="186"/>
                  </a:cubicBezTo>
                  <a:cubicBezTo>
                    <a:pt x="100" y="186"/>
                    <a:pt x="106" y="177"/>
                    <a:pt x="108" y="175"/>
                  </a:cubicBezTo>
                  <a:cubicBezTo>
                    <a:pt x="109" y="172"/>
                    <a:pt x="111" y="165"/>
                    <a:pt x="111" y="164"/>
                  </a:cubicBezTo>
                  <a:cubicBezTo>
                    <a:pt x="110" y="162"/>
                    <a:pt x="107" y="161"/>
                    <a:pt x="106" y="162"/>
                  </a:cubicBezTo>
                  <a:cubicBezTo>
                    <a:pt x="105" y="163"/>
                    <a:pt x="102" y="163"/>
                    <a:pt x="100" y="163"/>
                  </a:cubicBezTo>
                  <a:cubicBezTo>
                    <a:pt x="99" y="163"/>
                    <a:pt x="97" y="157"/>
                    <a:pt x="95" y="156"/>
                  </a:cubicBezTo>
                  <a:cubicBezTo>
                    <a:pt x="93" y="155"/>
                    <a:pt x="92" y="148"/>
                    <a:pt x="91" y="146"/>
                  </a:cubicBezTo>
                  <a:cubicBezTo>
                    <a:pt x="90" y="145"/>
                    <a:pt x="87" y="142"/>
                    <a:pt x="87" y="141"/>
                  </a:cubicBezTo>
                  <a:cubicBezTo>
                    <a:pt x="86" y="140"/>
                    <a:pt x="86" y="136"/>
                    <a:pt x="85" y="135"/>
                  </a:cubicBezTo>
                  <a:cubicBezTo>
                    <a:pt x="85" y="134"/>
                    <a:pt x="87" y="136"/>
                    <a:pt x="87" y="137"/>
                  </a:cubicBezTo>
                  <a:cubicBezTo>
                    <a:pt x="88" y="139"/>
                    <a:pt x="92" y="145"/>
                    <a:pt x="93" y="147"/>
                  </a:cubicBezTo>
                  <a:cubicBezTo>
                    <a:pt x="94" y="149"/>
                    <a:pt x="98" y="155"/>
                    <a:pt x="99" y="157"/>
                  </a:cubicBezTo>
                  <a:cubicBezTo>
                    <a:pt x="100" y="159"/>
                    <a:pt x="107" y="158"/>
                    <a:pt x="110" y="157"/>
                  </a:cubicBezTo>
                  <a:cubicBezTo>
                    <a:pt x="112" y="156"/>
                    <a:pt x="115" y="154"/>
                    <a:pt x="116" y="153"/>
                  </a:cubicBezTo>
                  <a:cubicBezTo>
                    <a:pt x="116" y="153"/>
                    <a:pt x="120" y="151"/>
                    <a:pt x="121" y="150"/>
                  </a:cubicBezTo>
                  <a:cubicBezTo>
                    <a:pt x="122" y="149"/>
                    <a:pt x="123" y="145"/>
                    <a:pt x="123" y="144"/>
                  </a:cubicBezTo>
                  <a:cubicBezTo>
                    <a:pt x="124" y="143"/>
                    <a:pt x="123" y="139"/>
                    <a:pt x="122" y="137"/>
                  </a:cubicBezTo>
                  <a:cubicBezTo>
                    <a:pt x="121" y="136"/>
                    <a:pt x="117" y="135"/>
                    <a:pt x="116" y="136"/>
                  </a:cubicBezTo>
                  <a:cubicBezTo>
                    <a:pt x="116" y="136"/>
                    <a:pt x="114" y="133"/>
                    <a:pt x="113" y="131"/>
                  </a:cubicBezTo>
                  <a:cubicBezTo>
                    <a:pt x="113" y="130"/>
                    <a:pt x="110" y="128"/>
                    <a:pt x="109" y="128"/>
                  </a:cubicBezTo>
                  <a:cubicBezTo>
                    <a:pt x="109" y="127"/>
                    <a:pt x="110" y="125"/>
                    <a:pt x="111" y="125"/>
                  </a:cubicBezTo>
                  <a:cubicBezTo>
                    <a:pt x="111" y="125"/>
                    <a:pt x="117" y="129"/>
                    <a:pt x="118" y="131"/>
                  </a:cubicBezTo>
                  <a:cubicBezTo>
                    <a:pt x="120" y="133"/>
                    <a:pt x="122" y="136"/>
                    <a:pt x="122" y="137"/>
                  </a:cubicBezTo>
                  <a:cubicBezTo>
                    <a:pt x="122" y="137"/>
                    <a:pt x="127" y="138"/>
                    <a:pt x="128" y="137"/>
                  </a:cubicBezTo>
                  <a:cubicBezTo>
                    <a:pt x="129" y="136"/>
                    <a:pt x="130" y="136"/>
                    <a:pt x="130" y="137"/>
                  </a:cubicBezTo>
                  <a:cubicBezTo>
                    <a:pt x="130" y="137"/>
                    <a:pt x="130" y="137"/>
                    <a:pt x="132" y="137"/>
                  </a:cubicBezTo>
                  <a:cubicBezTo>
                    <a:pt x="137" y="136"/>
                    <a:pt x="137" y="136"/>
                    <a:pt x="137" y="136"/>
                  </a:cubicBezTo>
                  <a:cubicBezTo>
                    <a:pt x="139" y="139"/>
                    <a:pt x="140" y="141"/>
                    <a:pt x="139" y="142"/>
                  </a:cubicBezTo>
                  <a:cubicBezTo>
                    <a:pt x="139" y="142"/>
                    <a:pt x="141" y="144"/>
                    <a:pt x="142" y="144"/>
                  </a:cubicBezTo>
                  <a:cubicBezTo>
                    <a:pt x="143" y="144"/>
                    <a:pt x="143" y="148"/>
                    <a:pt x="144" y="148"/>
                  </a:cubicBezTo>
                  <a:cubicBezTo>
                    <a:pt x="144" y="149"/>
                    <a:pt x="147" y="154"/>
                    <a:pt x="147" y="156"/>
                  </a:cubicBezTo>
                  <a:cubicBezTo>
                    <a:pt x="148" y="158"/>
                    <a:pt x="150" y="162"/>
                    <a:pt x="151" y="163"/>
                  </a:cubicBezTo>
                  <a:cubicBezTo>
                    <a:pt x="151" y="164"/>
                    <a:pt x="152" y="167"/>
                    <a:pt x="152" y="168"/>
                  </a:cubicBezTo>
                  <a:cubicBezTo>
                    <a:pt x="152" y="169"/>
                    <a:pt x="154" y="170"/>
                    <a:pt x="155" y="170"/>
                  </a:cubicBezTo>
                  <a:cubicBezTo>
                    <a:pt x="156" y="170"/>
                    <a:pt x="158" y="163"/>
                    <a:pt x="159" y="161"/>
                  </a:cubicBezTo>
                  <a:cubicBezTo>
                    <a:pt x="159" y="158"/>
                    <a:pt x="161" y="156"/>
                    <a:pt x="161" y="156"/>
                  </a:cubicBezTo>
                  <a:cubicBezTo>
                    <a:pt x="162" y="156"/>
                    <a:pt x="162" y="154"/>
                    <a:pt x="162" y="154"/>
                  </a:cubicBezTo>
                  <a:cubicBezTo>
                    <a:pt x="162" y="153"/>
                    <a:pt x="165" y="153"/>
                    <a:pt x="165" y="153"/>
                  </a:cubicBezTo>
                  <a:cubicBezTo>
                    <a:pt x="166" y="152"/>
                    <a:pt x="166" y="147"/>
                    <a:pt x="167" y="147"/>
                  </a:cubicBezTo>
                  <a:cubicBezTo>
                    <a:pt x="168" y="146"/>
                    <a:pt x="172" y="144"/>
                    <a:pt x="173" y="143"/>
                  </a:cubicBezTo>
                  <a:cubicBezTo>
                    <a:pt x="175" y="143"/>
                    <a:pt x="178" y="146"/>
                    <a:pt x="178" y="147"/>
                  </a:cubicBezTo>
                  <a:cubicBezTo>
                    <a:pt x="179" y="148"/>
                    <a:pt x="180" y="151"/>
                    <a:pt x="179" y="152"/>
                  </a:cubicBezTo>
                  <a:cubicBezTo>
                    <a:pt x="179" y="152"/>
                    <a:pt x="181" y="155"/>
                    <a:pt x="183" y="155"/>
                  </a:cubicBezTo>
                  <a:cubicBezTo>
                    <a:pt x="185" y="155"/>
                    <a:pt x="185" y="157"/>
                    <a:pt x="185" y="158"/>
                  </a:cubicBezTo>
                  <a:cubicBezTo>
                    <a:pt x="185" y="159"/>
                    <a:pt x="187" y="161"/>
                    <a:pt x="188" y="162"/>
                  </a:cubicBezTo>
                  <a:cubicBezTo>
                    <a:pt x="188" y="163"/>
                    <a:pt x="188" y="166"/>
                    <a:pt x="188" y="167"/>
                  </a:cubicBezTo>
                  <a:cubicBezTo>
                    <a:pt x="188" y="167"/>
                    <a:pt x="188" y="171"/>
                    <a:pt x="188" y="172"/>
                  </a:cubicBezTo>
                  <a:cubicBezTo>
                    <a:pt x="188" y="173"/>
                    <a:pt x="194" y="178"/>
                    <a:pt x="196" y="180"/>
                  </a:cubicBezTo>
                  <a:cubicBezTo>
                    <a:pt x="198" y="181"/>
                    <a:pt x="199" y="177"/>
                    <a:pt x="198" y="175"/>
                  </a:cubicBezTo>
                  <a:cubicBezTo>
                    <a:pt x="197" y="174"/>
                    <a:pt x="193" y="170"/>
                    <a:pt x="192" y="169"/>
                  </a:cubicBezTo>
                  <a:cubicBezTo>
                    <a:pt x="191" y="168"/>
                    <a:pt x="191" y="164"/>
                    <a:pt x="192" y="162"/>
                  </a:cubicBezTo>
                  <a:cubicBezTo>
                    <a:pt x="192" y="161"/>
                    <a:pt x="195" y="163"/>
                    <a:pt x="196" y="164"/>
                  </a:cubicBezTo>
                  <a:cubicBezTo>
                    <a:pt x="197" y="165"/>
                    <a:pt x="198" y="167"/>
                    <a:pt x="198" y="167"/>
                  </a:cubicBezTo>
                  <a:cubicBezTo>
                    <a:pt x="198" y="168"/>
                    <a:pt x="205" y="164"/>
                    <a:pt x="206" y="160"/>
                  </a:cubicBezTo>
                  <a:cubicBezTo>
                    <a:pt x="206" y="156"/>
                    <a:pt x="208" y="151"/>
                    <a:pt x="208" y="150"/>
                  </a:cubicBezTo>
                  <a:cubicBezTo>
                    <a:pt x="209" y="149"/>
                    <a:pt x="208" y="147"/>
                    <a:pt x="207" y="147"/>
                  </a:cubicBezTo>
                  <a:cubicBezTo>
                    <a:pt x="207" y="147"/>
                    <a:pt x="208" y="144"/>
                    <a:pt x="210" y="144"/>
                  </a:cubicBezTo>
                  <a:cubicBezTo>
                    <a:pt x="212" y="144"/>
                    <a:pt x="217" y="139"/>
                    <a:pt x="218" y="137"/>
                  </a:cubicBezTo>
                  <a:cubicBezTo>
                    <a:pt x="219" y="134"/>
                    <a:pt x="221" y="133"/>
                    <a:pt x="222" y="132"/>
                  </a:cubicBezTo>
                  <a:cubicBezTo>
                    <a:pt x="222" y="132"/>
                    <a:pt x="223" y="127"/>
                    <a:pt x="224" y="125"/>
                  </a:cubicBezTo>
                  <a:cubicBezTo>
                    <a:pt x="224" y="123"/>
                    <a:pt x="223" y="120"/>
                    <a:pt x="222" y="119"/>
                  </a:cubicBezTo>
                  <a:cubicBezTo>
                    <a:pt x="222" y="118"/>
                    <a:pt x="221" y="115"/>
                    <a:pt x="220" y="115"/>
                  </a:cubicBezTo>
                  <a:cubicBezTo>
                    <a:pt x="220" y="114"/>
                    <a:pt x="219" y="111"/>
                    <a:pt x="220" y="111"/>
                  </a:cubicBezTo>
                  <a:cubicBezTo>
                    <a:pt x="220" y="110"/>
                    <a:pt x="222" y="109"/>
                    <a:pt x="222" y="109"/>
                  </a:cubicBezTo>
                  <a:cubicBezTo>
                    <a:pt x="222" y="108"/>
                    <a:pt x="224" y="106"/>
                    <a:pt x="224" y="105"/>
                  </a:cubicBezTo>
                  <a:cubicBezTo>
                    <a:pt x="224" y="104"/>
                    <a:pt x="225" y="107"/>
                    <a:pt x="226" y="107"/>
                  </a:cubicBezTo>
                  <a:cubicBezTo>
                    <a:pt x="227" y="108"/>
                    <a:pt x="228" y="113"/>
                    <a:pt x="229" y="114"/>
                  </a:cubicBezTo>
                  <a:cubicBezTo>
                    <a:pt x="230" y="114"/>
                    <a:pt x="235" y="108"/>
                    <a:pt x="234" y="105"/>
                  </a:cubicBezTo>
                  <a:cubicBezTo>
                    <a:pt x="234" y="101"/>
                    <a:pt x="236" y="96"/>
                    <a:pt x="237" y="95"/>
                  </a:cubicBezTo>
                  <a:cubicBezTo>
                    <a:pt x="238" y="95"/>
                    <a:pt x="240" y="92"/>
                    <a:pt x="241" y="90"/>
                  </a:cubicBezTo>
                  <a:cubicBezTo>
                    <a:pt x="231" y="60"/>
                    <a:pt x="214" y="34"/>
                    <a:pt x="192" y="12"/>
                  </a:cubicBezTo>
                  <a:cubicBezTo>
                    <a:pt x="191" y="12"/>
                    <a:pt x="191" y="12"/>
                    <a:pt x="191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87" y="11"/>
                    <a:pt x="185" y="8"/>
                    <a:pt x="186" y="8"/>
                  </a:cubicBezTo>
                  <a:cubicBezTo>
                    <a:pt x="186" y="8"/>
                    <a:pt x="186" y="7"/>
                    <a:pt x="186" y="6"/>
                  </a:cubicBezTo>
                  <a:cubicBezTo>
                    <a:pt x="184" y="5"/>
                    <a:pt x="183" y="4"/>
                    <a:pt x="181" y="2"/>
                  </a:cubicBezTo>
                  <a:cubicBezTo>
                    <a:pt x="179" y="2"/>
                    <a:pt x="178" y="2"/>
                    <a:pt x="177" y="2"/>
                  </a:cubicBezTo>
                  <a:cubicBezTo>
                    <a:pt x="176" y="2"/>
                    <a:pt x="172" y="1"/>
                    <a:pt x="171" y="0"/>
                  </a:cubicBezTo>
                  <a:cubicBezTo>
                    <a:pt x="171" y="0"/>
                    <a:pt x="168" y="1"/>
                    <a:pt x="168" y="2"/>
                  </a:cubicBezTo>
                  <a:cubicBezTo>
                    <a:pt x="168" y="3"/>
                    <a:pt x="164" y="4"/>
                    <a:pt x="164" y="5"/>
                  </a:cubicBezTo>
                  <a:cubicBezTo>
                    <a:pt x="163" y="6"/>
                    <a:pt x="161" y="6"/>
                    <a:pt x="161" y="5"/>
                  </a:cubicBezTo>
                  <a:cubicBezTo>
                    <a:pt x="161" y="5"/>
                    <a:pt x="157" y="6"/>
                    <a:pt x="155" y="7"/>
                  </a:cubicBezTo>
                  <a:cubicBezTo>
                    <a:pt x="153" y="7"/>
                    <a:pt x="150" y="8"/>
                    <a:pt x="149" y="9"/>
                  </a:cubicBezTo>
                  <a:cubicBezTo>
                    <a:pt x="148" y="9"/>
                    <a:pt x="146" y="11"/>
                    <a:pt x="146" y="12"/>
                  </a:cubicBezTo>
                  <a:cubicBezTo>
                    <a:pt x="146" y="13"/>
                    <a:pt x="144" y="14"/>
                    <a:pt x="143" y="14"/>
                  </a:cubicBezTo>
                  <a:cubicBezTo>
                    <a:pt x="142" y="14"/>
                    <a:pt x="142" y="18"/>
                    <a:pt x="143" y="18"/>
                  </a:cubicBezTo>
                  <a:cubicBezTo>
                    <a:pt x="144" y="19"/>
                    <a:pt x="141" y="18"/>
                    <a:pt x="140" y="17"/>
                  </a:cubicBezTo>
                  <a:cubicBezTo>
                    <a:pt x="139" y="17"/>
                    <a:pt x="138" y="19"/>
                    <a:pt x="137" y="19"/>
                  </a:cubicBezTo>
                  <a:cubicBezTo>
                    <a:pt x="137" y="20"/>
                    <a:pt x="136" y="19"/>
                    <a:pt x="136" y="18"/>
                  </a:cubicBezTo>
                  <a:cubicBezTo>
                    <a:pt x="136" y="17"/>
                    <a:pt x="133" y="16"/>
                    <a:pt x="132" y="17"/>
                  </a:cubicBezTo>
                  <a:cubicBezTo>
                    <a:pt x="132" y="18"/>
                    <a:pt x="130" y="17"/>
                    <a:pt x="129" y="16"/>
                  </a:cubicBezTo>
                  <a:cubicBezTo>
                    <a:pt x="128" y="16"/>
                    <a:pt x="124" y="20"/>
                    <a:pt x="123" y="21"/>
                  </a:cubicBezTo>
                  <a:cubicBezTo>
                    <a:pt x="122" y="23"/>
                    <a:pt x="115" y="24"/>
                    <a:pt x="114" y="23"/>
                  </a:cubicBezTo>
                  <a:cubicBezTo>
                    <a:pt x="113" y="23"/>
                    <a:pt x="111" y="26"/>
                    <a:pt x="112" y="26"/>
                  </a:cubicBezTo>
                  <a:cubicBezTo>
                    <a:pt x="113" y="26"/>
                    <a:pt x="110" y="26"/>
                    <a:pt x="108" y="26"/>
                  </a:cubicBezTo>
                  <a:cubicBezTo>
                    <a:pt x="106" y="26"/>
                    <a:pt x="100" y="29"/>
                    <a:pt x="98" y="30"/>
                  </a:cubicBezTo>
                  <a:cubicBezTo>
                    <a:pt x="97" y="31"/>
                    <a:pt x="96" y="30"/>
                    <a:pt x="96" y="29"/>
                  </a:cubicBezTo>
                  <a:cubicBezTo>
                    <a:pt x="96" y="28"/>
                    <a:pt x="93" y="27"/>
                    <a:pt x="93" y="27"/>
                  </a:cubicBezTo>
                  <a:cubicBezTo>
                    <a:pt x="92" y="27"/>
                    <a:pt x="91" y="32"/>
                    <a:pt x="89" y="32"/>
                  </a:cubicBezTo>
                  <a:cubicBezTo>
                    <a:pt x="88" y="33"/>
                    <a:pt x="87" y="29"/>
                    <a:pt x="84" y="28"/>
                  </a:cubicBezTo>
                  <a:cubicBezTo>
                    <a:pt x="81" y="27"/>
                    <a:pt x="77" y="25"/>
                    <a:pt x="76" y="24"/>
                  </a:cubicBezTo>
                  <a:cubicBezTo>
                    <a:pt x="74" y="24"/>
                    <a:pt x="72" y="21"/>
                    <a:pt x="71" y="21"/>
                  </a:cubicBezTo>
                  <a:cubicBezTo>
                    <a:pt x="70" y="20"/>
                    <a:pt x="67" y="19"/>
                    <a:pt x="66" y="19"/>
                  </a:cubicBezTo>
                  <a:cubicBezTo>
                    <a:pt x="65" y="19"/>
                    <a:pt x="61" y="21"/>
                    <a:pt x="60" y="22"/>
                  </a:cubicBezTo>
                  <a:cubicBezTo>
                    <a:pt x="59" y="23"/>
                    <a:pt x="57" y="23"/>
                    <a:pt x="57" y="23"/>
                  </a:cubicBezTo>
                  <a:cubicBezTo>
                    <a:pt x="56" y="23"/>
                    <a:pt x="52" y="28"/>
                    <a:pt x="51" y="29"/>
                  </a:cubicBezTo>
                  <a:cubicBezTo>
                    <a:pt x="49" y="30"/>
                    <a:pt x="46" y="36"/>
                    <a:pt x="45" y="37"/>
                  </a:cubicBezTo>
                  <a:cubicBezTo>
                    <a:pt x="44" y="38"/>
                    <a:pt x="43" y="39"/>
                    <a:pt x="42" y="39"/>
                  </a:cubicBezTo>
                  <a:cubicBezTo>
                    <a:pt x="42" y="39"/>
                    <a:pt x="41" y="40"/>
                    <a:pt x="41" y="41"/>
                  </a:cubicBezTo>
                  <a:cubicBezTo>
                    <a:pt x="41" y="41"/>
                    <a:pt x="37" y="44"/>
                    <a:pt x="36" y="46"/>
                  </a:cubicBezTo>
                  <a:cubicBezTo>
                    <a:pt x="36" y="48"/>
                    <a:pt x="37" y="53"/>
                    <a:pt x="37" y="55"/>
                  </a:cubicBezTo>
                  <a:cubicBezTo>
                    <a:pt x="37" y="57"/>
                    <a:pt x="38" y="60"/>
                    <a:pt x="40" y="60"/>
                  </a:cubicBezTo>
                  <a:cubicBezTo>
                    <a:pt x="41" y="60"/>
                    <a:pt x="40" y="63"/>
                    <a:pt x="40" y="64"/>
                  </a:cubicBezTo>
                  <a:cubicBezTo>
                    <a:pt x="40" y="65"/>
                    <a:pt x="41" y="66"/>
                    <a:pt x="41" y="66"/>
                  </a:cubicBezTo>
                  <a:cubicBezTo>
                    <a:pt x="41" y="67"/>
                    <a:pt x="37" y="68"/>
                    <a:pt x="36" y="69"/>
                  </a:cubicBezTo>
                  <a:cubicBezTo>
                    <a:pt x="35" y="69"/>
                    <a:pt x="34" y="71"/>
                    <a:pt x="33" y="72"/>
                  </a:cubicBezTo>
                  <a:cubicBezTo>
                    <a:pt x="33" y="73"/>
                    <a:pt x="30" y="73"/>
                    <a:pt x="29" y="74"/>
                  </a:cubicBezTo>
                  <a:cubicBezTo>
                    <a:pt x="29" y="74"/>
                    <a:pt x="30" y="73"/>
                    <a:pt x="30" y="72"/>
                  </a:cubicBezTo>
                  <a:cubicBezTo>
                    <a:pt x="30" y="71"/>
                    <a:pt x="30" y="69"/>
                    <a:pt x="29" y="68"/>
                  </a:cubicBezTo>
                  <a:cubicBezTo>
                    <a:pt x="29" y="68"/>
                    <a:pt x="28" y="62"/>
                    <a:pt x="28" y="61"/>
                  </a:cubicBezTo>
                  <a:cubicBezTo>
                    <a:pt x="27" y="60"/>
                    <a:pt x="25" y="58"/>
                    <a:pt x="24" y="57"/>
                  </a:cubicBezTo>
                  <a:cubicBezTo>
                    <a:pt x="24" y="57"/>
                    <a:pt x="25" y="55"/>
                    <a:pt x="25" y="55"/>
                  </a:cubicBezTo>
                  <a:cubicBezTo>
                    <a:pt x="25" y="54"/>
                    <a:pt x="22" y="54"/>
                    <a:pt x="21" y="54"/>
                  </a:cubicBezTo>
                  <a:cubicBezTo>
                    <a:pt x="20" y="55"/>
                    <a:pt x="20" y="60"/>
                    <a:pt x="20" y="62"/>
                  </a:cubicBezTo>
                  <a:cubicBezTo>
                    <a:pt x="19" y="63"/>
                    <a:pt x="21" y="66"/>
                    <a:pt x="22" y="66"/>
                  </a:cubicBezTo>
                  <a:cubicBezTo>
                    <a:pt x="22" y="66"/>
                    <a:pt x="22" y="69"/>
                    <a:pt x="21" y="69"/>
                  </a:cubicBezTo>
                  <a:cubicBezTo>
                    <a:pt x="20" y="69"/>
                    <a:pt x="19" y="73"/>
                    <a:pt x="20" y="74"/>
                  </a:cubicBezTo>
                  <a:cubicBezTo>
                    <a:pt x="20" y="75"/>
                    <a:pt x="19" y="77"/>
                    <a:pt x="18" y="77"/>
                  </a:cubicBezTo>
                  <a:cubicBezTo>
                    <a:pt x="18" y="78"/>
                    <a:pt x="22" y="78"/>
                    <a:pt x="24" y="78"/>
                  </a:cubicBezTo>
                  <a:cubicBezTo>
                    <a:pt x="26" y="77"/>
                    <a:pt x="28" y="78"/>
                    <a:pt x="28" y="79"/>
                  </a:cubicBezTo>
                  <a:cubicBezTo>
                    <a:pt x="28" y="79"/>
                    <a:pt x="24" y="79"/>
                    <a:pt x="23" y="80"/>
                  </a:cubicBezTo>
                  <a:cubicBezTo>
                    <a:pt x="22" y="81"/>
                    <a:pt x="20" y="83"/>
                    <a:pt x="19" y="84"/>
                  </a:cubicBezTo>
                  <a:cubicBezTo>
                    <a:pt x="19" y="84"/>
                    <a:pt x="20" y="86"/>
                    <a:pt x="21" y="86"/>
                  </a:cubicBezTo>
                  <a:cubicBezTo>
                    <a:pt x="22" y="86"/>
                    <a:pt x="24" y="90"/>
                    <a:pt x="24" y="90"/>
                  </a:cubicBezTo>
                  <a:cubicBezTo>
                    <a:pt x="25" y="91"/>
                    <a:pt x="25" y="93"/>
                    <a:pt x="25" y="94"/>
                  </a:cubicBezTo>
                  <a:cubicBezTo>
                    <a:pt x="24" y="94"/>
                    <a:pt x="19" y="93"/>
                    <a:pt x="17" y="94"/>
                  </a:cubicBezTo>
                  <a:cubicBezTo>
                    <a:pt x="15" y="94"/>
                    <a:pt x="13" y="98"/>
                    <a:pt x="12" y="100"/>
                  </a:cubicBezTo>
                  <a:cubicBezTo>
                    <a:pt x="12" y="102"/>
                    <a:pt x="13" y="106"/>
                    <a:pt x="13" y="107"/>
                  </a:cubicBezTo>
                  <a:cubicBezTo>
                    <a:pt x="13" y="109"/>
                    <a:pt x="17" y="109"/>
                    <a:pt x="18" y="110"/>
                  </a:cubicBezTo>
                  <a:cubicBezTo>
                    <a:pt x="19" y="111"/>
                    <a:pt x="23" y="110"/>
                    <a:pt x="24" y="110"/>
                  </a:cubicBezTo>
                  <a:cubicBezTo>
                    <a:pt x="25" y="111"/>
                    <a:pt x="27" y="106"/>
                    <a:pt x="28" y="104"/>
                  </a:cubicBezTo>
                  <a:cubicBezTo>
                    <a:pt x="28" y="102"/>
                    <a:pt x="33" y="99"/>
                    <a:pt x="33" y="97"/>
                  </a:cubicBezTo>
                  <a:cubicBezTo>
                    <a:pt x="34" y="96"/>
                    <a:pt x="39" y="96"/>
                    <a:pt x="40" y="95"/>
                  </a:cubicBezTo>
                  <a:cubicBezTo>
                    <a:pt x="41" y="94"/>
                    <a:pt x="41" y="99"/>
                    <a:pt x="41" y="101"/>
                  </a:cubicBezTo>
                  <a:cubicBezTo>
                    <a:pt x="42" y="103"/>
                    <a:pt x="46" y="103"/>
                    <a:pt x="45" y="101"/>
                  </a:cubicBezTo>
                  <a:cubicBezTo>
                    <a:pt x="45" y="99"/>
                    <a:pt x="46" y="98"/>
                    <a:pt x="46" y="98"/>
                  </a:cubicBezTo>
                  <a:cubicBezTo>
                    <a:pt x="46" y="99"/>
                    <a:pt x="50" y="101"/>
                    <a:pt x="51" y="102"/>
                  </a:cubicBezTo>
                  <a:cubicBezTo>
                    <a:pt x="52" y="103"/>
                    <a:pt x="52" y="106"/>
                    <a:pt x="51" y="106"/>
                  </a:cubicBezTo>
                  <a:cubicBezTo>
                    <a:pt x="50" y="106"/>
                    <a:pt x="50" y="109"/>
                    <a:pt x="51" y="109"/>
                  </a:cubicBezTo>
                  <a:cubicBezTo>
                    <a:pt x="52" y="109"/>
                    <a:pt x="53" y="106"/>
                    <a:pt x="54" y="105"/>
                  </a:cubicBezTo>
                  <a:cubicBezTo>
                    <a:pt x="55" y="105"/>
                    <a:pt x="56" y="103"/>
                    <a:pt x="55" y="102"/>
                  </a:cubicBezTo>
                  <a:cubicBezTo>
                    <a:pt x="55" y="102"/>
                    <a:pt x="56" y="100"/>
                    <a:pt x="57" y="101"/>
                  </a:cubicBezTo>
                  <a:cubicBezTo>
                    <a:pt x="58" y="102"/>
                    <a:pt x="55" y="97"/>
                    <a:pt x="53" y="95"/>
                  </a:cubicBezTo>
                  <a:cubicBezTo>
                    <a:pt x="51" y="93"/>
                    <a:pt x="52" y="94"/>
                    <a:pt x="56" y="97"/>
                  </a:cubicBezTo>
                  <a:cubicBezTo>
                    <a:pt x="56" y="97"/>
                    <a:pt x="56" y="97"/>
                    <a:pt x="58" y="100"/>
                  </a:cubicBezTo>
                  <a:cubicBezTo>
                    <a:pt x="58" y="100"/>
                    <a:pt x="59" y="102"/>
                    <a:pt x="59" y="103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5"/>
                    <a:pt x="61" y="108"/>
                    <a:pt x="61" y="109"/>
                  </a:cubicBezTo>
                  <a:cubicBezTo>
                    <a:pt x="61" y="110"/>
                    <a:pt x="63" y="111"/>
                    <a:pt x="64" y="111"/>
                  </a:cubicBezTo>
                  <a:cubicBezTo>
                    <a:pt x="65" y="111"/>
                    <a:pt x="66" y="112"/>
                    <a:pt x="65" y="112"/>
                  </a:cubicBezTo>
                  <a:cubicBezTo>
                    <a:pt x="65" y="112"/>
                    <a:pt x="66" y="114"/>
                    <a:pt x="67" y="114"/>
                  </a:cubicBezTo>
                  <a:cubicBezTo>
                    <a:pt x="68" y="114"/>
                    <a:pt x="69" y="111"/>
                    <a:pt x="68" y="111"/>
                  </a:cubicBezTo>
                  <a:cubicBezTo>
                    <a:pt x="67" y="111"/>
                    <a:pt x="67" y="107"/>
                    <a:pt x="67" y="105"/>
                  </a:cubicBezTo>
                  <a:cubicBezTo>
                    <a:pt x="66" y="104"/>
                    <a:pt x="67" y="102"/>
                    <a:pt x="68" y="102"/>
                  </a:cubicBezTo>
                  <a:cubicBezTo>
                    <a:pt x="68" y="102"/>
                    <a:pt x="68" y="106"/>
                    <a:pt x="68" y="107"/>
                  </a:cubicBezTo>
                  <a:cubicBezTo>
                    <a:pt x="68" y="107"/>
                    <a:pt x="68" y="109"/>
                    <a:pt x="69" y="110"/>
                  </a:cubicBezTo>
                  <a:cubicBezTo>
                    <a:pt x="69" y="110"/>
                    <a:pt x="69" y="110"/>
                    <a:pt x="70" y="111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6" y="112"/>
                    <a:pt x="81" y="113"/>
                    <a:pt x="81" y="113"/>
                  </a:cubicBezTo>
                  <a:cubicBezTo>
                    <a:pt x="80" y="114"/>
                    <a:pt x="83" y="114"/>
                    <a:pt x="83" y="113"/>
                  </a:cubicBezTo>
                  <a:cubicBezTo>
                    <a:pt x="84" y="112"/>
                    <a:pt x="84" y="113"/>
                    <a:pt x="84" y="114"/>
                  </a:cubicBezTo>
                  <a:cubicBezTo>
                    <a:pt x="84" y="115"/>
                    <a:pt x="81" y="118"/>
                    <a:pt x="81" y="120"/>
                  </a:cubicBezTo>
                  <a:cubicBezTo>
                    <a:pt x="81" y="121"/>
                    <a:pt x="72" y="120"/>
                    <a:pt x="69" y="120"/>
                  </a:cubicBezTo>
                  <a:cubicBezTo>
                    <a:pt x="65" y="119"/>
                    <a:pt x="60" y="121"/>
                    <a:pt x="59" y="122"/>
                  </a:cubicBezTo>
                  <a:cubicBezTo>
                    <a:pt x="59" y="123"/>
                    <a:pt x="53" y="119"/>
                    <a:pt x="51" y="118"/>
                  </a:cubicBezTo>
                  <a:cubicBezTo>
                    <a:pt x="48" y="117"/>
                    <a:pt x="46" y="113"/>
                    <a:pt x="46" y="113"/>
                  </a:cubicBezTo>
                  <a:cubicBezTo>
                    <a:pt x="45" y="112"/>
                    <a:pt x="46" y="111"/>
                    <a:pt x="46" y="110"/>
                  </a:cubicBezTo>
                  <a:cubicBezTo>
                    <a:pt x="46" y="109"/>
                    <a:pt x="40" y="109"/>
                    <a:pt x="38" y="110"/>
                  </a:cubicBezTo>
                  <a:cubicBezTo>
                    <a:pt x="36" y="111"/>
                    <a:pt x="28" y="111"/>
                    <a:pt x="26" y="112"/>
                  </a:cubicBezTo>
                  <a:cubicBezTo>
                    <a:pt x="24" y="113"/>
                    <a:pt x="20" y="112"/>
                    <a:pt x="19" y="112"/>
                  </a:cubicBezTo>
                  <a:cubicBezTo>
                    <a:pt x="18" y="112"/>
                    <a:pt x="16" y="115"/>
                    <a:pt x="15" y="115"/>
                  </a:cubicBezTo>
                  <a:cubicBezTo>
                    <a:pt x="14" y="116"/>
                    <a:pt x="12" y="120"/>
                    <a:pt x="12" y="124"/>
                  </a:cubicBezTo>
                  <a:cubicBezTo>
                    <a:pt x="12" y="124"/>
                    <a:pt x="12" y="124"/>
                    <a:pt x="10" y="127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6" y="132"/>
                    <a:pt x="3" y="139"/>
                    <a:pt x="2" y="140"/>
                  </a:cubicBezTo>
                  <a:cubicBezTo>
                    <a:pt x="1" y="142"/>
                    <a:pt x="0" y="153"/>
                    <a:pt x="0" y="156"/>
                  </a:cubicBezTo>
                  <a:cubicBezTo>
                    <a:pt x="0" y="160"/>
                    <a:pt x="3" y="167"/>
                    <a:pt x="4" y="169"/>
                  </a:cubicBezTo>
                  <a:cubicBezTo>
                    <a:pt x="5" y="171"/>
                    <a:pt x="11" y="176"/>
                    <a:pt x="12" y="177"/>
                  </a:cubicBezTo>
                  <a:cubicBezTo>
                    <a:pt x="14" y="178"/>
                    <a:pt x="20" y="178"/>
                    <a:pt x="22" y="178"/>
                  </a:cubicBezTo>
                  <a:cubicBezTo>
                    <a:pt x="24" y="178"/>
                    <a:pt x="26" y="176"/>
                    <a:pt x="27" y="174"/>
                  </a:cubicBezTo>
                  <a:cubicBezTo>
                    <a:pt x="27" y="174"/>
                    <a:pt x="27" y="174"/>
                    <a:pt x="30" y="175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1" y="176"/>
                    <a:pt x="35" y="177"/>
                    <a:pt x="36" y="178"/>
                  </a:cubicBezTo>
                  <a:cubicBezTo>
                    <a:pt x="37" y="179"/>
                    <a:pt x="40" y="178"/>
                    <a:pt x="41" y="178"/>
                  </a:cubicBezTo>
                  <a:cubicBezTo>
                    <a:pt x="41" y="178"/>
                    <a:pt x="42" y="185"/>
                    <a:pt x="42" y="187"/>
                  </a:cubicBezTo>
                  <a:cubicBezTo>
                    <a:pt x="41" y="189"/>
                    <a:pt x="43" y="197"/>
                    <a:pt x="44" y="199"/>
                  </a:cubicBezTo>
                  <a:cubicBezTo>
                    <a:pt x="44" y="201"/>
                    <a:pt x="47" y="207"/>
                    <a:pt x="47" y="209"/>
                  </a:cubicBezTo>
                  <a:cubicBezTo>
                    <a:pt x="47" y="212"/>
                    <a:pt x="46" y="219"/>
                    <a:pt x="45" y="221"/>
                  </a:cubicBezTo>
                  <a:cubicBezTo>
                    <a:pt x="45" y="224"/>
                    <a:pt x="49" y="231"/>
                    <a:pt x="49" y="234"/>
                  </a:cubicBezTo>
                  <a:cubicBezTo>
                    <a:pt x="50" y="236"/>
                    <a:pt x="51" y="241"/>
                    <a:pt x="51" y="243"/>
                  </a:cubicBezTo>
                  <a:cubicBezTo>
                    <a:pt x="51" y="244"/>
                    <a:pt x="55" y="251"/>
                    <a:pt x="56" y="254"/>
                  </a:cubicBezTo>
                  <a:cubicBezTo>
                    <a:pt x="57" y="257"/>
                    <a:pt x="66" y="258"/>
                    <a:pt x="69" y="2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42" name="Freeform 2323">
              <a:extLst>
                <a:ext uri="{FF2B5EF4-FFF2-40B4-BE49-F238E27FC236}">
                  <a16:creationId xmlns:a16="http://schemas.microsoft.com/office/drawing/2014/main" id="{50585995-FDAF-4436-8BDD-960DB8E62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8725" y="4674473"/>
              <a:ext cx="52869" cy="61683"/>
            </a:xfrm>
            <a:custGeom>
              <a:avLst/>
              <a:gdLst>
                <a:gd name="T0" fmla="*/ 4 w 10"/>
                <a:gd name="T1" fmla="*/ 10 h 11"/>
                <a:gd name="T2" fmla="*/ 8 w 10"/>
                <a:gd name="T3" fmla="*/ 9 h 11"/>
                <a:gd name="T4" fmla="*/ 9 w 10"/>
                <a:gd name="T5" fmla="*/ 4 h 11"/>
                <a:gd name="T6" fmla="*/ 6 w 10"/>
                <a:gd name="T7" fmla="*/ 1 h 11"/>
                <a:gd name="T8" fmla="*/ 3 w 10"/>
                <a:gd name="T9" fmla="*/ 3 h 11"/>
                <a:gd name="T10" fmla="*/ 0 w 10"/>
                <a:gd name="T11" fmla="*/ 6 h 11"/>
                <a:gd name="T12" fmla="*/ 0 w 10"/>
                <a:gd name="T13" fmla="*/ 7 h 11"/>
                <a:gd name="T14" fmla="*/ 4 w 10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4" y="10"/>
                  </a:moveTo>
                  <a:cubicBezTo>
                    <a:pt x="4" y="11"/>
                    <a:pt x="6" y="9"/>
                    <a:pt x="8" y="9"/>
                  </a:cubicBezTo>
                  <a:cubicBezTo>
                    <a:pt x="9" y="8"/>
                    <a:pt x="10" y="4"/>
                    <a:pt x="9" y="4"/>
                  </a:cubicBezTo>
                  <a:cubicBezTo>
                    <a:pt x="8" y="4"/>
                    <a:pt x="7" y="1"/>
                    <a:pt x="6" y="1"/>
                  </a:cubicBezTo>
                  <a:cubicBezTo>
                    <a:pt x="5" y="0"/>
                    <a:pt x="3" y="2"/>
                    <a:pt x="3" y="3"/>
                  </a:cubicBezTo>
                  <a:cubicBezTo>
                    <a:pt x="3" y="4"/>
                    <a:pt x="1" y="5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4" y="10"/>
                    <a:pt x="4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324">
              <a:extLst>
                <a:ext uri="{FF2B5EF4-FFF2-40B4-BE49-F238E27FC236}">
                  <a16:creationId xmlns:a16="http://schemas.microsoft.com/office/drawing/2014/main" id="{3B1DD6BF-22E3-40F9-8E88-388A5724B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478" y="4815459"/>
              <a:ext cx="44061" cy="70493"/>
            </a:xfrm>
            <a:custGeom>
              <a:avLst/>
              <a:gdLst>
                <a:gd name="T0" fmla="*/ 7 w 8"/>
                <a:gd name="T1" fmla="*/ 5 h 12"/>
                <a:gd name="T2" fmla="*/ 5 w 8"/>
                <a:gd name="T3" fmla="*/ 1 h 12"/>
                <a:gd name="T4" fmla="*/ 0 w 8"/>
                <a:gd name="T5" fmla="*/ 9 h 12"/>
                <a:gd name="T6" fmla="*/ 3 w 8"/>
                <a:gd name="T7" fmla="*/ 11 h 12"/>
                <a:gd name="T8" fmla="*/ 6 w 8"/>
                <a:gd name="T9" fmla="*/ 12 h 12"/>
                <a:gd name="T10" fmla="*/ 6 w 8"/>
                <a:gd name="T11" fmla="*/ 10 h 12"/>
                <a:gd name="T12" fmla="*/ 7 w 8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">
                  <a:moveTo>
                    <a:pt x="7" y="5"/>
                  </a:moveTo>
                  <a:cubicBezTo>
                    <a:pt x="8" y="5"/>
                    <a:pt x="7" y="1"/>
                    <a:pt x="5" y="1"/>
                  </a:cubicBezTo>
                  <a:cubicBezTo>
                    <a:pt x="4" y="0"/>
                    <a:pt x="0" y="6"/>
                    <a:pt x="0" y="9"/>
                  </a:cubicBezTo>
                  <a:cubicBezTo>
                    <a:pt x="1" y="12"/>
                    <a:pt x="2" y="12"/>
                    <a:pt x="3" y="11"/>
                  </a:cubicBezTo>
                  <a:cubicBezTo>
                    <a:pt x="3" y="10"/>
                    <a:pt x="5" y="11"/>
                    <a:pt x="6" y="12"/>
                  </a:cubicBezTo>
                  <a:cubicBezTo>
                    <a:pt x="7" y="12"/>
                    <a:pt x="7" y="11"/>
                    <a:pt x="6" y="10"/>
                  </a:cubicBezTo>
                  <a:cubicBezTo>
                    <a:pt x="5" y="9"/>
                    <a:pt x="6" y="5"/>
                    <a:pt x="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325">
              <a:extLst>
                <a:ext uri="{FF2B5EF4-FFF2-40B4-BE49-F238E27FC236}">
                  <a16:creationId xmlns:a16="http://schemas.microsoft.com/office/drawing/2014/main" id="{EA8E9425-C2CB-4403-B6DB-5607CC86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4171" y="4771404"/>
              <a:ext cx="79307" cy="114553"/>
            </a:xfrm>
            <a:custGeom>
              <a:avLst/>
              <a:gdLst>
                <a:gd name="T0" fmla="*/ 15 w 16"/>
                <a:gd name="T1" fmla="*/ 10 h 22"/>
                <a:gd name="T2" fmla="*/ 15 w 16"/>
                <a:gd name="T3" fmla="*/ 4 h 22"/>
                <a:gd name="T4" fmla="*/ 12 w 16"/>
                <a:gd name="T5" fmla="*/ 0 h 22"/>
                <a:gd name="T6" fmla="*/ 4 w 16"/>
                <a:gd name="T7" fmla="*/ 10 h 22"/>
                <a:gd name="T8" fmla="*/ 0 w 16"/>
                <a:gd name="T9" fmla="*/ 18 h 22"/>
                <a:gd name="T10" fmla="*/ 8 w 16"/>
                <a:gd name="T11" fmla="*/ 21 h 22"/>
                <a:gd name="T12" fmla="*/ 11 w 16"/>
                <a:gd name="T13" fmla="*/ 20 h 22"/>
                <a:gd name="T14" fmla="*/ 11 w 16"/>
                <a:gd name="T15" fmla="*/ 20 h 22"/>
                <a:gd name="T16" fmla="*/ 14 w 16"/>
                <a:gd name="T17" fmla="*/ 16 h 22"/>
                <a:gd name="T18" fmla="*/ 15 w 16"/>
                <a:gd name="T1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2">
                  <a:moveTo>
                    <a:pt x="15" y="10"/>
                  </a:moveTo>
                  <a:cubicBezTo>
                    <a:pt x="15" y="9"/>
                    <a:pt x="15" y="5"/>
                    <a:pt x="15" y="4"/>
                  </a:cubicBezTo>
                  <a:cubicBezTo>
                    <a:pt x="16" y="3"/>
                    <a:pt x="13" y="1"/>
                    <a:pt x="12" y="0"/>
                  </a:cubicBezTo>
                  <a:cubicBezTo>
                    <a:pt x="11" y="0"/>
                    <a:pt x="7" y="8"/>
                    <a:pt x="4" y="10"/>
                  </a:cubicBezTo>
                  <a:cubicBezTo>
                    <a:pt x="1" y="11"/>
                    <a:pt x="0" y="17"/>
                    <a:pt x="0" y="18"/>
                  </a:cubicBezTo>
                  <a:cubicBezTo>
                    <a:pt x="1" y="19"/>
                    <a:pt x="7" y="20"/>
                    <a:pt x="8" y="21"/>
                  </a:cubicBezTo>
                  <a:cubicBezTo>
                    <a:pt x="9" y="22"/>
                    <a:pt x="11" y="21"/>
                    <a:pt x="11" y="20"/>
                  </a:cubicBezTo>
                  <a:cubicBezTo>
                    <a:pt x="12" y="20"/>
                    <a:pt x="12" y="20"/>
                    <a:pt x="11" y="20"/>
                  </a:cubicBezTo>
                  <a:cubicBezTo>
                    <a:pt x="11" y="20"/>
                    <a:pt x="13" y="17"/>
                    <a:pt x="14" y="16"/>
                  </a:cubicBezTo>
                  <a:cubicBezTo>
                    <a:pt x="14" y="14"/>
                    <a:pt x="15" y="12"/>
                    <a:pt x="15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326">
              <a:extLst>
                <a:ext uri="{FF2B5EF4-FFF2-40B4-BE49-F238E27FC236}">
                  <a16:creationId xmlns:a16="http://schemas.microsoft.com/office/drawing/2014/main" id="{73F7E3CD-C15E-4BFF-9039-4722A46F5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0117" y="4903574"/>
              <a:ext cx="96930" cy="26437"/>
            </a:xfrm>
            <a:custGeom>
              <a:avLst/>
              <a:gdLst>
                <a:gd name="T0" fmla="*/ 5 w 17"/>
                <a:gd name="T1" fmla="*/ 1 h 6"/>
                <a:gd name="T2" fmla="*/ 0 w 17"/>
                <a:gd name="T3" fmla="*/ 2 h 6"/>
                <a:gd name="T4" fmla="*/ 12 w 17"/>
                <a:gd name="T5" fmla="*/ 5 h 6"/>
                <a:gd name="T6" fmla="*/ 16 w 17"/>
                <a:gd name="T7" fmla="*/ 6 h 6"/>
                <a:gd name="T8" fmla="*/ 5 w 17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5" y="1"/>
                  </a:moveTo>
                  <a:cubicBezTo>
                    <a:pt x="3" y="0"/>
                    <a:pt x="0" y="1"/>
                    <a:pt x="0" y="2"/>
                  </a:cubicBezTo>
                  <a:cubicBezTo>
                    <a:pt x="0" y="3"/>
                    <a:pt x="9" y="4"/>
                    <a:pt x="12" y="5"/>
                  </a:cubicBezTo>
                  <a:cubicBezTo>
                    <a:pt x="15" y="6"/>
                    <a:pt x="17" y="6"/>
                    <a:pt x="16" y="6"/>
                  </a:cubicBezTo>
                  <a:cubicBezTo>
                    <a:pt x="15" y="5"/>
                    <a:pt x="8" y="2"/>
                    <a:pt x="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327">
              <a:extLst>
                <a:ext uri="{FF2B5EF4-FFF2-40B4-BE49-F238E27FC236}">
                  <a16:creationId xmlns:a16="http://schemas.microsoft.com/office/drawing/2014/main" id="{2119348D-56AF-416E-9EF5-536FCFDC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4664" y="4559926"/>
              <a:ext cx="17623" cy="35246"/>
            </a:xfrm>
            <a:custGeom>
              <a:avLst/>
              <a:gdLst>
                <a:gd name="T0" fmla="*/ 2 w 3"/>
                <a:gd name="T1" fmla="*/ 6 h 7"/>
                <a:gd name="T2" fmla="*/ 1 w 3"/>
                <a:gd name="T3" fmla="*/ 1 h 7"/>
                <a:gd name="T4" fmla="*/ 1 w 3"/>
                <a:gd name="T5" fmla="*/ 6 h 7"/>
                <a:gd name="T6" fmla="*/ 2 w 3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7">
                  <a:moveTo>
                    <a:pt x="2" y="6"/>
                  </a:moveTo>
                  <a:cubicBezTo>
                    <a:pt x="3" y="5"/>
                    <a:pt x="1" y="0"/>
                    <a:pt x="1" y="1"/>
                  </a:cubicBezTo>
                  <a:cubicBezTo>
                    <a:pt x="0" y="2"/>
                    <a:pt x="0" y="5"/>
                    <a:pt x="1" y="6"/>
                  </a:cubicBezTo>
                  <a:cubicBezTo>
                    <a:pt x="1" y="7"/>
                    <a:pt x="2" y="7"/>
                    <a:pt x="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328">
              <a:extLst>
                <a:ext uri="{FF2B5EF4-FFF2-40B4-BE49-F238E27FC236}">
                  <a16:creationId xmlns:a16="http://schemas.microsoft.com/office/drawing/2014/main" id="{BD4CA3D5-E7B6-47FB-8399-A61DA7EAE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2287" y="4630419"/>
              <a:ext cx="26437" cy="35246"/>
            </a:xfrm>
            <a:custGeom>
              <a:avLst/>
              <a:gdLst>
                <a:gd name="T0" fmla="*/ 5 w 5"/>
                <a:gd name="T1" fmla="*/ 3 h 7"/>
                <a:gd name="T2" fmla="*/ 2 w 5"/>
                <a:gd name="T3" fmla="*/ 0 h 7"/>
                <a:gd name="T4" fmla="*/ 1 w 5"/>
                <a:gd name="T5" fmla="*/ 6 h 7"/>
                <a:gd name="T6" fmla="*/ 5 w 5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5" y="3"/>
                  </a:moveTo>
                  <a:cubicBezTo>
                    <a:pt x="5" y="2"/>
                    <a:pt x="4" y="0"/>
                    <a:pt x="2" y="0"/>
                  </a:cubicBezTo>
                  <a:cubicBezTo>
                    <a:pt x="0" y="0"/>
                    <a:pt x="1" y="5"/>
                    <a:pt x="1" y="6"/>
                  </a:cubicBezTo>
                  <a:cubicBezTo>
                    <a:pt x="2" y="7"/>
                    <a:pt x="4" y="4"/>
                    <a:pt x="5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329">
              <a:extLst>
                <a:ext uri="{FF2B5EF4-FFF2-40B4-BE49-F238E27FC236}">
                  <a16:creationId xmlns:a16="http://schemas.microsoft.com/office/drawing/2014/main" id="{1D9263B0-901B-4B4F-B14E-5A0F0499B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1594" y="4815459"/>
              <a:ext cx="44061" cy="35246"/>
            </a:xfrm>
            <a:custGeom>
              <a:avLst/>
              <a:gdLst>
                <a:gd name="T0" fmla="*/ 0 w 7"/>
                <a:gd name="T1" fmla="*/ 4 h 5"/>
                <a:gd name="T2" fmla="*/ 7 w 7"/>
                <a:gd name="T3" fmla="*/ 2 h 5"/>
                <a:gd name="T4" fmla="*/ 0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0" y="4"/>
                  </a:moveTo>
                  <a:cubicBezTo>
                    <a:pt x="2" y="5"/>
                    <a:pt x="7" y="5"/>
                    <a:pt x="7" y="2"/>
                  </a:cubicBezTo>
                  <a:cubicBezTo>
                    <a:pt x="5" y="0"/>
                    <a:pt x="0" y="0"/>
                    <a:pt x="0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2330">
              <a:extLst>
                <a:ext uri="{FF2B5EF4-FFF2-40B4-BE49-F238E27FC236}">
                  <a16:creationId xmlns:a16="http://schemas.microsoft.com/office/drawing/2014/main" id="{936BF9EC-139F-45A4-875E-AA2B8D80A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3971" y="4418941"/>
              <a:ext cx="70493" cy="79307"/>
            </a:xfrm>
            <a:custGeom>
              <a:avLst/>
              <a:gdLst>
                <a:gd name="T0" fmla="*/ 3 w 13"/>
                <a:gd name="T1" fmla="*/ 7 h 14"/>
                <a:gd name="T2" fmla="*/ 1 w 13"/>
                <a:gd name="T3" fmla="*/ 10 h 14"/>
                <a:gd name="T4" fmla="*/ 1 w 13"/>
                <a:gd name="T5" fmla="*/ 10 h 14"/>
                <a:gd name="T6" fmla="*/ 1 w 13"/>
                <a:gd name="T7" fmla="*/ 13 h 14"/>
                <a:gd name="T8" fmla="*/ 5 w 13"/>
                <a:gd name="T9" fmla="*/ 10 h 14"/>
                <a:gd name="T10" fmla="*/ 8 w 13"/>
                <a:gd name="T11" fmla="*/ 9 h 14"/>
                <a:gd name="T12" fmla="*/ 12 w 13"/>
                <a:gd name="T13" fmla="*/ 8 h 14"/>
                <a:gd name="T14" fmla="*/ 13 w 13"/>
                <a:gd name="T15" fmla="*/ 7 h 14"/>
                <a:gd name="T16" fmla="*/ 12 w 13"/>
                <a:gd name="T17" fmla="*/ 0 h 14"/>
                <a:gd name="T18" fmla="*/ 9 w 13"/>
                <a:gd name="T19" fmla="*/ 2 h 14"/>
                <a:gd name="T20" fmla="*/ 3 w 13"/>
                <a:gd name="T2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4">
                  <a:moveTo>
                    <a:pt x="3" y="7"/>
                  </a:moveTo>
                  <a:cubicBezTo>
                    <a:pt x="2" y="7"/>
                    <a:pt x="1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3"/>
                    <a:pt x="1" y="13"/>
                  </a:cubicBezTo>
                  <a:cubicBezTo>
                    <a:pt x="2" y="14"/>
                    <a:pt x="4" y="11"/>
                    <a:pt x="5" y="10"/>
                  </a:cubicBezTo>
                  <a:cubicBezTo>
                    <a:pt x="6" y="10"/>
                    <a:pt x="8" y="9"/>
                    <a:pt x="8" y="9"/>
                  </a:cubicBezTo>
                  <a:cubicBezTo>
                    <a:pt x="8" y="10"/>
                    <a:pt x="10" y="9"/>
                    <a:pt x="12" y="8"/>
                  </a:cubicBezTo>
                  <a:cubicBezTo>
                    <a:pt x="12" y="8"/>
                    <a:pt x="13" y="8"/>
                    <a:pt x="13" y="7"/>
                  </a:cubicBezTo>
                  <a:cubicBezTo>
                    <a:pt x="13" y="5"/>
                    <a:pt x="12" y="2"/>
                    <a:pt x="12" y="0"/>
                  </a:cubicBezTo>
                  <a:cubicBezTo>
                    <a:pt x="11" y="1"/>
                    <a:pt x="10" y="2"/>
                    <a:pt x="9" y="2"/>
                  </a:cubicBezTo>
                  <a:cubicBezTo>
                    <a:pt x="8" y="3"/>
                    <a:pt x="4" y="6"/>
                    <a:pt x="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2331">
              <a:extLst>
                <a:ext uri="{FF2B5EF4-FFF2-40B4-BE49-F238E27FC236}">
                  <a16:creationId xmlns:a16="http://schemas.microsoft.com/office/drawing/2014/main" id="{85D94637-2EEE-48D7-940F-E94AFBEBA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0810" y="4780212"/>
              <a:ext cx="0" cy="8814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332">
              <a:extLst>
                <a:ext uri="{FF2B5EF4-FFF2-40B4-BE49-F238E27FC236}">
                  <a16:creationId xmlns:a16="http://schemas.microsoft.com/office/drawing/2014/main" id="{183D39EA-F556-4368-8D83-B196C1ECB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0810" y="4780212"/>
              <a:ext cx="79307" cy="105739"/>
            </a:xfrm>
            <a:custGeom>
              <a:avLst/>
              <a:gdLst>
                <a:gd name="T0" fmla="*/ 14 w 15"/>
                <a:gd name="T1" fmla="*/ 15 h 21"/>
                <a:gd name="T2" fmla="*/ 8 w 15"/>
                <a:gd name="T3" fmla="*/ 8 h 21"/>
                <a:gd name="T4" fmla="*/ 7 w 15"/>
                <a:gd name="T5" fmla="*/ 7 h 21"/>
                <a:gd name="T6" fmla="*/ 6 w 15"/>
                <a:gd name="T7" fmla="*/ 5 h 21"/>
                <a:gd name="T8" fmla="*/ 2 w 15"/>
                <a:gd name="T9" fmla="*/ 1 h 21"/>
                <a:gd name="T10" fmla="*/ 0 w 15"/>
                <a:gd name="T11" fmla="*/ 2 h 21"/>
                <a:gd name="T12" fmla="*/ 3 w 15"/>
                <a:gd name="T13" fmla="*/ 4 h 21"/>
                <a:gd name="T14" fmla="*/ 12 w 15"/>
                <a:gd name="T15" fmla="*/ 20 h 21"/>
                <a:gd name="T16" fmla="*/ 14 w 15"/>
                <a:gd name="T1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1">
                  <a:moveTo>
                    <a:pt x="14" y="15"/>
                  </a:moveTo>
                  <a:cubicBezTo>
                    <a:pt x="13" y="13"/>
                    <a:pt x="11" y="10"/>
                    <a:pt x="8" y="8"/>
                  </a:cubicBezTo>
                  <a:cubicBezTo>
                    <a:pt x="8" y="8"/>
                    <a:pt x="8" y="8"/>
                    <a:pt x="7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3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6" y="6"/>
                    <a:pt x="11" y="19"/>
                    <a:pt x="12" y="20"/>
                  </a:cubicBezTo>
                  <a:cubicBezTo>
                    <a:pt x="13" y="21"/>
                    <a:pt x="15" y="17"/>
                    <a:pt x="14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333">
              <a:extLst>
                <a:ext uri="{FF2B5EF4-FFF2-40B4-BE49-F238E27FC236}">
                  <a16:creationId xmlns:a16="http://schemas.microsoft.com/office/drawing/2014/main" id="{831A0210-D3B6-4BF8-9B17-5EC3697F0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1016" y="4736158"/>
              <a:ext cx="26437" cy="35246"/>
            </a:xfrm>
            <a:custGeom>
              <a:avLst/>
              <a:gdLst>
                <a:gd name="T0" fmla="*/ 1 w 6"/>
                <a:gd name="T1" fmla="*/ 2 h 7"/>
                <a:gd name="T2" fmla="*/ 5 w 6"/>
                <a:gd name="T3" fmla="*/ 6 h 7"/>
                <a:gd name="T4" fmla="*/ 4 w 6"/>
                <a:gd name="T5" fmla="*/ 1 h 7"/>
                <a:gd name="T6" fmla="*/ 1 w 6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1" y="2"/>
                  </a:moveTo>
                  <a:cubicBezTo>
                    <a:pt x="0" y="4"/>
                    <a:pt x="5" y="7"/>
                    <a:pt x="5" y="6"/>
                  </a:cubicBezTo>
                  <a:cubicBezTo>
                    <a:pt x="6" y="5"/>
                    <a:pt x="5" y="2"/>
                    <a:pt x="4" y="1"/>
                  </a:cubicBezTo>
                  <a:cubicBezTo>
                    <a:pt x="3" y="0"/>
                    <a:pt x="2" y="1"/>
                    <a:pt x="1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334">
              <a:extLst>
                <a:ext uri="{FF2B5EF4-FFF2-40B4-BE49-F238E27FC236}">
                  <a16:creationId xmlns:a16="http://schemas.microsoft.com/office/drawing/2014/main" id="{58C1AEF6-782A-4783-8F2A-6D48E5F87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4984" y="4974067"/>
              <a:ext cx="61683" cy="158608"/>
            </a:xfrm>
            <a:custGeom>
              <a:avLst/>
              <a:gdLst>
                <a:gd name="T0" fmla="*/ 1 w 12"/>
                <a:gd name="T1" fmla="*/ 27 h 30"/>
                <a:gd name="T2" fmla="*/ 5 w 12"/>
                <a:gd name="T3" fmla="*/ 30 h 30"/>
                <a:gd name="T4" fmla="*/ 9 w 12"/>
                <a:gd name="T5" fmla="*/ 24 h 30"/>
                <a:gd name="T6" fmla="*/ 10 w 12"/>
                <a:gd name="T7" fmla="*/ 19 h 30"/>
                <a:gd name="T8" fmla="*/ 10 w 12"/>
                <a:gd name="T9" fmla="*/ 16 h 30"/>
                <a:gd name="T10" fmla="*/ 12 w 12"/>
                <a:gd name="T11" fmla="*/ 13 h 30"/>
                <a:gd name="T12" fmla="*/ 10 w 12"/>
                <a:gd name="T13" fmla="*/ 2 h 30"/>
                <a:gd name="T14" fmla="*/ 8 w 12"/>
                <a:gd name="T15" fmla="*/ 4 h 30"/>
                <a:gd name="T16" fmla="*/ 2 w 12"/>
                <a:gd name="T17" fmla="*/ 9 h 30"/>
                <a:gd name="T18" fmla="*/ 1 w 12"/>
                <a:gd name="T19" fmla="*/ 16 h 30"/>
                <a:gd name="T20" fmla="*/ 0 w 12"/>
                <a:gd name="T21" fmla="*/ 20 h 30"/>
                <a:gd name="T22" fmla="*/ 1 w 12"/>
                <a:gd name="T2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30">
                  <a:moveTo>
                    <a:pt x="1" y="27"/>
                  </a:moveTo>
                  <a:cubicBezTo>
                    <a:pt x="1" y="29"/>
                    <a:pt x="4" y="30"/>
                    <a:pt x="5" y="30"/>
                  </a:cubicBezTo>
                  <a:cubicBezTo>
                    <a:pt x="6" y="30"/>
                    <a:pt x="9" y="25"/>
                    <a:pt x="9" y="24"/>
                  </a:cubicBezTo>
                  <a:cubicBezTo>
                    <a:pt x="9" y="22"/>
                    <a:pt x="10" y="20"/>
                    <a:pt x="10" y="19"/>
                  </a:cubicBezTo>
                  <a:cubicBezTo>
                    <a:pt x="10" y="18"/>
                    <a:pt x="10" y="17"/>
                    <a:pt x="10" y="16"/>
                  </a:cubicBezTo>
                  <a:cubicBezTo>
                    <a:pt x="11" y="16"/>
                    <a:pt x="11" y="15"/>
                    <a:pt x="12" y="13"/>
                  </a:cubicBezTo>
                  <a:cubicBezTo>
                    <a:pt x="12" y="11"/>
                    <a:pt x="10" y="3"/>
                    <a:pt x="10" y="2"/>
                  </a:cubicBezTo>
                  <a:cubicBezTo>
                    <a:pt x="10" y="0"/>
                    <a:pt x="8" y="2"/>
                    <a:pt x="8" y="4"/>
                  </a:cubicBezTo>
                  <a:cubicBezTo>
                    <a:pt x="7" y="5"/>
                    <a:pt x="3" y="8"/>
                    <a:pt x="2" y="9"/>
                  </a:cubicBezTo>
                  <a:cubicBezTo>
                    <a:pt x="1" y="11"/>
                    <a:pt x="0" y="15"/>
                    <a:pt x="1" y="16"/>
                  </a:cubicBezTo>
                  <a:cubicBezTo>
                    <a:pt x="1" y="16"/>
                    <a:pt x="0" y="19"/>
                    <a:pt x="0" y="20"/>
                  </a:cubicBezTo>
                  <a:cubicBezTo>
                    <a:pt x="0" y="21"/>
                    <a:pt x="1" y="26"/>
                    <a:pt x="1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335">
              <a:extLst>
                <a:ext uri="{FF2B5EF4-FFF2-40B4-BE49-F238E27FC236}">
                  <a16:creationId xmlns:a16="http://schemas.microsoft.com/office/drawing/2014/main" id="{6B02D96B-BACA-47DB-9EBE-C2F72E7D6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1943" y="5414646"/>
              <a:ext cx="17623" cy="8814"/>
            </a:xfrm>
            <a:custGeom>
              <a:avLst/>
              <a:gdLst>
                <a:gd name="T0" fmla="*/ 0 w 4"/>
                <a:gd name="T1" fmla="*/ 3 h 3"/>
                <a:gd name="T2" fmla="*/ 3 w 4"/>
                <a:gd name="T3" fmla="*/ 3 h 3"/>
                <a:gd name="T4" fmla="*/ 0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3"/>
                    <a:pt x="2" y="3"/>
                    <a:pt x="3" y="3"/>
                  </a:cubicBezTo>
                  <a:cubicBezTo>
                    <a:pt x="4" y="0"/>
                    <a:pt x="0" y="1"/>
                    <a:pt x="0" y="3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336">
              <a:extLst>
                <a:ext uri="{FF2B5EF4-FFF2-40B4-BE49-F238E27FC236}">
                  <a16:creationId xmlns:a16="http://schemas.microsoft.com/office/drawing/2014/main" id="{EE003C9D-54AF-4392-B684-09A4E52D5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073" y="3705201"/>
              <a:ext cx="458202" cy="422955"/>
            </a:xfrm>
            <a:custGeom>
              <a:avLst/>
              <a:gdLst>
                <a:gd name="T0" fmla="*/ 83 w 84"/>
                <a:gd name="T1" fmla="*/ 9 h 77"/>
                <a:gd name="T2" fmla="*/ 79 w 84"/>
                <a:gd name="T3" fmla="*/ 8 h 77"/>
                <a:gd name="T4" fmla="*/ 72 w 84"/>
                <a:gd name="T5" fmla="*/ 8 h 77"/>
                <a:gd name="T6" fmla="*/ 74 w 84"/>
                <a:gd name="T7" fmla="*/ 4 h 77"/>
                <a:gd name="T8" fmla="*/ 72 w 84"/>
                <a:gd name="T9" fmla="*/ 1 h 77"/>
                <a:gd name="T10" fmla="*/ 64 w 84"/>
                <a:gd name="T11" fmla="*/ 1 h 77"/>
                <a:gd name="T12" fmla="*/ 60 w 84"/>
                <a:gd name="T13" fmla="*/ 0 h 77"/>
                <a:gd name="T14" fmla="*/ 51 w 84"/>
                <a:gd name="T15" fmla="*/ 1 h 77"/>
                <a:gd name="T16" fmla="*/ 41 w 84"/>
                <a:gd name="T17" fmla="*/ 2 h 77"/>
                <a:gd name="T18" fmla="*/ 38 w 84"/>
                <a:gd name="T19" fmla="*/ 6 h 77"/>
                <a:gd name="T20" fmla="*/ 30 w 84"/>
                <a:gd name="T21" fmla="*/ 7 h 77"/>
                <a:gd name="T22" fmla="*/ 14 w 84"/>
                <a:gd name="T23" fmla="*/ 11 h 77"/>
                <a:gd name="T24" fmla="*/ 10 w 84"/>
                <a:gd name="T25" fmla="*/ 17 h 77"/>
                <a:gd name="T26" fmla="*/ 7 w 84"/>
                <a:gd name="T27" fmla="*/ 20 h 77"/>
                <a:gd name="T28" fmla="*/ 1 w 84"/>
                <a:gd name="T29" fmla="*/ 21 h 77"/>
                <a:gd name="T30" fmla="*/ 2 w 84"/>
                <a:gd name="T31" fmla="*/ 23 h 77"/>
                <a:gd name="T32" fmla="*/ 4 w 84"/>
                <a:gd name="T33" fmla="*/ 23 h 77"/>
                <a:gd name="T34" fmla="*/ 9 w 84"/>
                <a:gd name="T35" fmla="*/ 24 h 77"/>
                <a:gd name="T36" fmla="*/ 5 w 84"/>
                <a:gd name="T37" fmla="*/ 26 h 77"/>
                <a:gd name="T38" fmla="*/ 5 w 84"/>
                <a:gd name="T39" fmla="*/ 29 h 77"/>
                <a:gd name="T40" fmla="*/ 10 w 84"/>
                <a:gd name="T41" fmla="*/ 30 h 77"/>
                <a:gd name="T42" fmla="*/ 16 w 84"/>
                <a:gd name="T43" fmla="*/ 31 h 77"/>
                <a:gd name="T44" fmla="*/ 20 w 84"/>
                <a:gd name="T45" fmla="*/ 36 h 77"/>
                <a:gd name="T46" fmla="*/ 20 w 84"/>
                <a:gd name="T47" fmla="*/ 41 h 77"/>
                <a:gd name="T48" fmla="*/ 24 w 84"/>
                <a:gd name="T49" fmla="*/ 43 h 77"/>
                <a:gd name="T50" fmla="*/ 23 w 84"/>
                <a:gd name="T51" fmla="*/ 45 h 77"/>
                <a:gd name="T52" fmla="*/ 24 w 84"/>
                <a:gd name="T53" fmla="*/ 49 h 77"/>
                <a:gd name="T54" fmla="*/ 24 w 84"/>
                <a:gd name="T55" fmla="*/ 52 h 77"/>
                <a:gd name="T56" fmla="*/ 22 w 84"/>
                <a:gd name="T57" fmla="*/ 56 h 77"/>
                <a:gd name="T58" fmla="*/ 26 w 84"/>
                <a:gd name="T59" fmla="*/ 68 h 77"/>
                <a:gd name="T60" fmla="*/ 29 w 84"/>
                <a:gd name="T61" fmla="*/ 74 h 77"/>
                <a:gd name="T62" fmla="*/ 33 w 84"/>
                <a:gd name="T63" fmla="*/ 76 h 77"/>
                <a:gd name="T64" fmla="*/ 36 w 84"/>
                <a:gd name="T65" fmla="*/ 75 h 77"/>
                <a:gd name="T66" fmla="*/ 38 w 84"/>
                <a:gd name="T67" fmla="*/ 71 h 77"/>
                <a:gd name="T68" fmla="*/ 42 w 84"/>
                <a:gd name="T69" fmla="*/ 61 h 77"/>
                <a:gd name="T70" fmla="*/ 46 w 84"/>
                <a:gd name="T71" fmla="*/ 60 h 77"/>
                <a:gd name="T72" fmla="*/ 50 w 84"/>
                <a:gd name="T73" fmla="*/ 57 h 77"/>
                <a:gd name="T74" fmla="*/ 57 w 84"/>
                <a:gd name="T75" fmla="*/ 54 h 77"/>
                <a:gd name="T76" fmla="*/ 62 w 84"/>
                <a:gd name="T77" fmla="*/ 48 h 77"/>
                <a:gd name="T78" fmla="*/ 60 w 84"/>
                <a:gd name="T79" fmla="*/ 46 h 77"/>
                <a:gd name="T80" fmla="*/ 60 w 84"/>
                <a:gd name="T81" fmla="*/ 44 h 77"/>
                <a:gd name="T82" fmla="*/ 65 w 84"/>
                <a:gd name="T83" fmla="*/ 45 h 77"/>
                <a:gd name="T84" fmla="*/ 68 w 84"/>
                <a:gd name="T85" fmla="*/ 43 h 77"/>
                <a:gd name="T86" fmla="*/ 68 w 84"/>
                <a:gd name="T87" fmla="*/ 42 h 77"/>
                <a:gd name="T88" fmla="*/ 69 w 84"/>
                <a:gd name="T89" fmla="*/ 39 h 77"/>
                <a:gd name="T90" fmla="*/ 72 w 84"/>
                <a:gd name="T91" fmla="*/ 32 h 77"/>
                <a:gd name="T92" fmla="*/ 75 w 84"/>
                <a:gd name="T93" fmla="*/ 26 h 77"/>
                <a:gd name="T94" fmla="*/ 74 w 84"/>
                <a:gd name="T95" fmla="*/ 22 h 77"/>
                <a:gd name="T96" fmla="*/ 75 w 84"/>
                <a:gd name="T97" fmla="*/ 21 h 77"/>
                <a:gd name="T98" fmla="*/ 76 w 84"/>
                <a:gd name="T99" fmla="*/ 16 h 77"/>
                <a:gd name="T100" fmla="*/ 78 w 84"/>
                <a:gd name="T101" fmla="*/ 14 h 77"/>
                <a:gd name="T102" fmla="*/ 83 w 84"/>
                <a:gd name="T103" fmla="*/ 12 h 77"/>
                <a:gd name="T104" fmla="*/ 83 w 84"/>
                <a:gd name="T105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" h="77">
                  <a:moveTo>
                    <a:pt x="83" y="9"/>
                  </a:moveTo>
                  <a:cubicBezTo>
                    <a:pt x="82" y="9"/>
                    <a:pt x="79" y="9"/>
                    <a:pt x="79" y="8"/>
                  </a:cubicBezTo>
                  <a:cubicBezTo>
                    <a:pt x="78" y="8"/>
                    <a:pt x="74" y="7"/>
                    <a:pt x="72" y="8"/>
                  </a:cubicBezTo>
                  <a:cubicBezTo>
                    <a:pt x="71" y="8"/>
                    <a:pt x="72" y="4"/>
                    <a:pt x="74" y="4"/>
                  </a:cubicBezTo>
                  <a:cubicBezTo>
                    <a:pt x="76" y="4"/>
                    <a:pt x="74" y="1"/>
                    <a:pt x="72" y="1"/>
                  </a:cubicBezTo>
                  <a:cubicBezTo>
                    <a:pt x="70" y="1"/>
                    <a:pt x="66" y="0"/>
                    <a:pt x="64" y="1"/>
                  </a:cubicBezTo>
                  <a:cubicBezTo>
                    <a:pt x="63" y="1"/>
                    <a:pt x="61" y="0"/>
                    <a:pt x="60" y="0"/>
                  </a:cubicBezTo>
                  <a:cubicBezTo>
                    <a:pt x="60" y="0"/>
                    <a:pt x="54" y="1"/>
                    <a:pt x="51" y="1"/>
                  </a:cubicBezTo>
                  <a:cubicBezTo>
                    <a:pt x="49" y="1"/>
                    <a:pt x="42" y="1"/>
                    <a:pt x="41" y="2"/>
                  </a:cubicBezTo>
                  <a:cubicBezTo>
                    <a:pt x="39" y="2"/>
                    <a:pt x="38" y="5"/>
                    <a:pt x="38" y="6"/>
                  </a:cubicBezTo>
                  <a:cubicBezTo>
                    <a:pt x="39" y="7"/>
                    <a:pt x="32" y="7"/>
                    <a:pt x="30" y="7"/>
                  </a:cubicBezTo>
                  <a:cubicBezTo>
                    <a:pt x="28" y="7"/>
                    <a:pt x="17" y="9"/>
                    <a:pt x="14" y="11"/>
                  </a:cubicBezTo>
                  <a:cubicBezTo>
                    <a:pt x="11" y="13"/>
                    <a:pt x="9" y="17"/>
                    <a:pt x="10" y="17"/>
                  </a:cubicBezTo>
                  <a:cubicBezTo>
                    <a:pt x="11" y="17"/>
                    <a:pt x="8" y="19"/>
                    <a:pt x="7" y="20"/>
                  </a:cubicBezTo>
                  <a:cubicBezTo>
                    <a:pt x="5" y="20"/>
                    <a:pt x="2" y="20"/>
                    <a:pt x="1" y="21"/>
                  </a:cubicBezTo>
                  <a:cubicBezTo>
                    <a:pt x="0" y="22"/>
                    <a:pt x="2" y="23"/>
                    <a:pt x="2" y="23"/>
                  </a:cubicBezTo>
                  <a:cubicBezTo>
                    <a:pt x="2" y="24"/>
                    <a:pt x="3" y="23"/>
                    <a:pt x="4" y="23"/>
                  </a:cubicBezTo>
                  <a:cubicBezTo>
                    <a:pt x="5" y="24"/>
                    <a:pt x="8" y="24"/>
                    <a:pt x="9" y="24"/>
                  </a:cubicBezTo>
                  <a:cubicBezTo>
                    <a:pt x="10" y="25"/>
                    <a:pt x="7" y="25"/>
                    <a:pt x="5" y="26"/>
                  </a:cubicBezTo>
                  <a:cubicBezTo>
                    <a:pt x="3" y="26"/>
                    <a:pt x="4" y="29"/>
                    <a:pt x="5" y="29"/>
                  </a:cubicBezTo>
                  <a:cubicBezTo>
                    <a:pt x="6" y="30"/>
                    <a:pt x="10" y="30"/>
                    <a:pt x="10" y="30"/>
                  </a:cubicBezTo>
                  <a:cubicBezTo>
                    <a:pt x="11" y="29"/>
                    <a:pt x="14" y="30"/>
                    <a:pt x="16" y="31"/>
                  </a:cubicBezTo>
                  <a:cubicBezTo>
                    <a:pt x="18" y="31"/>
                    <a:pt x="19" y="35"/>
                    <a:pt x="20" y="36"/>
                  </a:cubicBezTo>
                  <a:cubicBezTo>
                    <a:pt x="20" y="37"/>
                    <a:pt x="20" y="40"/>
                    <a:pt x="20" y="41"/>
                  </a:cubicBezTo>
                  <a:cubicBezTo>
                    <a:pt x="20" y="42"/>
                    <a:pt x="23" y="44"/>
                    <a:pt x="24" y="43"/>
                  </a:cubicBezTo>
                  <a:cubicBezTo>
                    <a:pt x="24" y="43"/>
                    <a:pt x="24" y="45"/>
                    <a:pt x="23" y="45"/>
                  </a:cubicBezTo>
                  <a:cubicBezTo>
                    <a:pt x="22" y="45"/>
                    <a:pt x="23" y="48"/>
                    <a:pt x="24" y="49"/>
                  </a:cubicBezTo>
                  <a:cubicBezTo>
                    <a:pt x="26" y="49"/>
                    <a:pt x="25" y="51"/>
                    <a:pt x="24" y="52"/>
                  </a:cubicBezTo>
                  <a:cubicBezTo>
                    <a:pt x="23" y="53"/>
                    <a:pt x="23" y="55"/>
                    <a:pt x="22" y="56"/>
                  </a:cubicBezTo>
                  <a:cubicBezTo>
                    <a:pt x="21" y="57"/>
                    <a:pt x="26" y="64"/>
                    <a:pt x="26" y="68"/>
                  </a:cubicBezTo>
                  <a:cubicBezTo>
                    <a:pt x="26" y="71"/>
                    <a:pt x="28" y="74"/>
                    <a:pt x="29" y="74"/>
                  </a:cubicBezTo>
                  <a:cubicBezTo>
                    <a:pt x="30" y="74"/>
                    <a:pt x="33" y="75"/>
                    <a:pt x="33" y="76"/>
                  </a:cubicBezTo>
                  <a:cubicBezTo>
                    <a:pt x="34" y="77"/>
                    <a:pt x="35" y="75"/>
                    <a:pt x="36" y="75"/>
                  </a:cubicBezTo>
                  <a:cubicBezTo>
                    <a:pt x="36" y="74"/>
                    <a:pt x="37" y="72"/>
                    <a:pt x="38" y="71"/>
                  </a:cubicBezTo>
                  <a:cubicBezTo>
                    <a:pt x="39" y="69"/>
                    <a:pt x="41" y="62"/>
                    <a:pt x="42" y="61"/>
                  </a:cubicBezTo>
                  <a:cubicBezTo>
                    <a:pt x="42" y="60"/>
                    <a:pt x="46" y="61"/>
                    <a:pt x="46" y="60"/>
                  </a:cubicBezTo>
                  <a:cubicBezTo>
                    <a:pt x="47" y="60"/>
                    <a:pt x="49" y="58"/>
                    <a:pt x="50" y="57"/>
                  </a:cubicBezTo>
                  <a:cubicBezTo>
                    <a:pt x="51" y="57"/>
                    <a:pt x="56" y="55"/>
                    <a:pt x="57" y="54"/>
                  </a:cubicBezTo>
                  <a:cubicBezTo>
                    <a:pt x="58" y="53"/>
                    <a:pt x="61" y="48"/>
                    <a:pt x="62" y="48"/>
                  </a:cubicBezTo>
                  <a:cubicBezTo>
                    <a:pt x="63" y="47"/>
                    <a:pt x="61" y="47"/>
                    <a:pt x="60" y="46"/>
                  </a:cubicBezTo>
                  <a:cubicBezTo>
                    <a:pt x="59" y="45"/>
                    <a:pt x="59" y="44"/>
                    <a:pt x="60" y="44"/>
                  </a:cubicBezTo>
                  <a:cubicBezTo>
                    <a:pt x="60" y="43"/>
                    <a:pt x="64" y="44"/>
                    <a:pt x="65" y="45"/>
                  </a:cubicBezTo>
                  <a:cubicBezTo>
                    <a:pt x="67" y="45"/>
                    <a:pt x="69" y="44"/>
                    <a:pt x="68" y="43"/>
                  </a:cubicBezTo>
                  <a:cubicBezTo>
                    <a:pt x="67" y="42"/>
                    <a:pt x="68" y="42"/>
                    <a:pt x="68" y="42"/>
                  </a:cubicBezTo>
                  <a:cubicBezTo>
                    <a:pt x="69" y="43"/>
                    <a:pt x="69" y="40"/>
                    <a:pt x="69" y="39"/>
                  </a:cubicBezTo>
                  <a:cubicBezTo>
                    <a:pt x="68" y="39"/>
                    <a:pt x="73" y="35"/>
                    <a:pt x="72" y="32"/>
                  </a:cubicBezTo>
                  <a:cubicBezTo>
                    <a:pt x="71" y="29"/>
                    <a:pt x="73" y="26"/>
                    <a:pt x="75" y="26"/>
                  </a:cubicBezTo>
                  <a:cubicBezTo>
                    <a:pt x="76" y="26"/>
                    <a:pt x="76" y="22"/>
                    <a:pt x="74" y="22"/>
                  </a:cubicBezTo>
                  <a:cubicBezTo>
                    <a:pt x="73" y="22"/>
                    <a:pt x="74" y="21"/>
                    <a:pt x="75" y="21"/>
                  </a:cubicBezTo>
                  <a:cubicBezTo>
                    <a:pt x="75" y="20"/>
                    <a:pt x="76" y="17"/>
                    <a:pt x="76" y="16"/>
                  </a:cubicBezTo>
                  <a:cubicBezTo>
                    <a:pt x="75" y="16"/>
                    <a:pt x="78" y="15"/>
                    <a:pt x="78" y="14"/>
                  </a:cubicBezTo>
                  <a:cubicBezTo>
                    <a:pt x="79" y="14"/>
                    <a:pt x="82" y="12"/>
                    <a:pt x="83" y="12"/>
                  </a:cubicBezTo>
                  <a:cubicBezTo>
                    <a:pt x="84" y="12"/>
                    <a:pt x="84" y="9"/>
                    <a:pt x="83" y="9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337">
              <a:extLst>
                <a:ext uri="{FF2B5EF4-FFF2-40B4-BE49-F238E27FC236}">
                  <a16:creationId xmlns:a16="http://schemas.microsoft.com/office/drawing/2014/main" id="{0B487E81-A074-48D9-A5C8-CCA93CC9D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6582" y="3766885"/>
              <a:ext cx="114553" cy="105739"/>
            </a:xfrm>
            <a:custGeom>
              <a:avLst/>
              <a:gdLst>
                <a:gd name="T0" fmla="*/ 10 w 22"/>
                <a:gd name="T1" fmla="*/ 1 h 19"/>
                <a:gd name="T2" fmla="*/ 6 w 22"/>
                <a:gd name="T3" fmla="*/ 3 h 19"/>
                <a:gd name="T4" fmla="*/ 2 w 22"/>
                <a:gd name="T5" fmla="*/ 2 h 19"/>
                <a:gd name="T6" fmla="*/ 0 w 22"/>
                <a:gd name="T7" fmla="*/ 7 h 19"/>
                <a:gd name="T8" fmla="*/ 2 w 22"/>
                <a:gd name="T9" fmla="*/ 11 h 19"/>
                <a:gd name="T10" fmla="*/ 7 w 22"/>
                <a:gd name="T11" fmla="*/ 10 h 19"/>
                <a:gd name="T12" fmla="*/ 6 w 22"/>
                <a:gd name="T13" fmla="*/ 14 h 19"/>
                <a:gd name="T14" fmla="*/ 8 w 22"/>
                <a:gd name="T15" fmla="*/ 17 h 19"/>
                <a:gd name="T16" fmla="*/ 11 w 22"/>
                <a:gd name="T17" fmla="*/ 19 h 19"/>
                <a:gd name="T18" fmla="*/ 15 w 22"/>
                <a:gd name="T19" fmla="*/ 14 h 19"/>
                <a:gd name="T20" fmla="*/ 20 w 22"/>
                <a:gd name="T21" fmla="*/ 14 h 19"/>
                <a:gd name="T22" fmla="*/ 20 w 22"/>
                <a:gd name="T23" fmla="*/ 7 h 19"/>
                <a:gd name="T24" fmla="*/ 16 w 22"/>
                <a:gd name="T25" fmla="*/ 6 h 19"/>
                <a:gd name="T26" fmla="*/ 13 w 22"/>
                <a:gd name="T27" fmla="*/ 5 h 19"/>
                <a:gd name="T28" fmla="*/ 10 w 22"/>
                <a:gd name="T2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19">
                  <a:moveTo>
                    <a:pt x="10" y="1"/>
                  </a:moveTo>
                  <a:cubicBezTo>
                    <a:pt x="9" y="0"/>
                    <a:pt x="6" y="2"/>
                    <a:pt x="6" y="3"/>
                  </a:cubicBezTo>
                  <a:cubicBezTo>
                    <a:pt x="7" y="4"/>
                    <a:pt x="4" y="1"/>
                    <a:pt x="2" y="2"/>
                  </a:cubicBezTo>
                  <a:cubicBezTo>
                    <a:pt x="0" y="3"/>
                    <a:pt x="0" y="7"/>
                    <a:pt x="0" y="7"/>
                  </a:cubicBezTo>
                  <a:cubicBezTo>
                    <a:pt x="1" y="8"/>
                    <a:pt x="2" y="10"/>
                    <a:pt x="2" y="11"/>
                  </a:cubicBezTo>
                  <a:cubicBezTo>
                    <a:pt x="2" y="11"/>
                    <a:pt x="6" y="11"/>
                    <a:pt x="7" y="10"/>
                  </a:cubicBezTo>
                  <a:cubicBezTo>
                    <a:pt x="8" y="9"/>
                    <a:pt x="7" y="13"/>
                    <a:pt x="6" y="14"/>
                  </a:cubicBezTo>
                  <a:cubicBezTo>
                    <a:pt x="6" y="15"/>
                    <a:pt x="7" y="17"/>
                    <a:pt x="8" y="17"/>
                  </a:cubicBezTo>
                  <a:cubicBezTo>
                    <a:pt x="9" y="17"/>
                    <a:pt x="10" y="19"/>
                    <a:pt x="11" y="19"/>
                  </a:cubicBezTo>
                  <a:cubicBezTo>
                    <a:pt x="12" y="19"/>
                    <a:pt x="14" y="15"/>
                    <a:pt x="15" y="14"/>
                  </a:cubicBezTo>
                  <a:cubicBezTo>
                    <a:pt x="15" y="12"/>
                    <a:pt x="18" y="13"/>
                    <a:pt x="20" y="14"/>
                  </a:cubicBezTo>
                  <a:cubicBezTo>
                    <a:pt x="22" y="14"/>
                    <a:pt x="22" y="8"/>
                    <a:pt x="20" y="7"/>
                  </a:cubicBezTo>
                  <a:cubicBezTo>
                    <a:pt x="19" y="7"/>
                    <a:pt x="17" y="7"/>
                    <a:pt x="16" y="6"/>
                  </a:cubicBezTo>
                  <a:cubicBezTo>
                    <a:pt x="15" y="6"/>
                    <a:pt x="14" y="5"/>
                    <a:pt x="13" y="5"/>
                  </a:cubicBezTo>
                  <a:cubicBezTo>
                    <a:pt x="12" y="5"/>
                    <a:pt x="12" y="1"/>
                    <a:pt x="1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338">
              <a:extLst>
                <a:ext uri="{FF2B5EF4-FFF2-40B4-BE49-F238E27FC236}">
                  <a16:creationId xmlns:a16="http://schemas.microsoft.com/office/drawing/2014/main" id="{31D53CCE-D131-4072-83F2-5864D0145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7075" y="3758071"/>
              <a:ext cx="96930" cy="26437"/>
            </a:xfrm>
            <a:custGeom>
              <a:avLst/>
              <a:gdLst>
                <a:gd name="T0" fmla="*/ 10 w 17"/>
                <a:gd name="T1" fmla="*/ 6 h 6"/>
                <a:gd name="T2" fmla="*/ 17 w 17"/>
                <a:gd name="T3" fmla="*/ 3 h 6"/>
                <a:gd name="T4" fmla="*/ 6 w 17"/>
                <a:gd name="T5" fmla="*/ 1 h 6"/>
                <a:gd name="T6" fmla="*/ 0 w 17"/>
                <a:gd name="T7" fmla="*/ 1 h 6"/>
                <a:gd name="T8" fmla="*/ 10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10" y="6"/>
                  </a:moveTo>
                  <a:cubicBezTo>
                    <a:pt x="13" y="6"/>
                    <a:pt x="16" y="4"/>
                    <a:pt x="17" y="3"/>
                  </a:cubicBezTo>
                  <a:cubicBezTo>
                    <a:pt x="17" y="2"/>
                    <a:pt x="9" y="1"/>
                    <a:pt x="6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7" y="5"/>
                    <a:pt x="10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339">
              <a:extLst>
                <a:ext uri="{FF2B5EF4-FFF2-40B4-BE49-F238E27FC236}">
                  <a16:creationId xmlns:a16="http://schemas.microsoft.com/office/drawing/2014/main" id="{474C6312-BD2F-4E02-B4D0-115DDC39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6782" y="4181026"/>
              <a:ext cx="26437" cy="44061"/>
            </a:xfrm>
            <a:custGeom>
              <a:avLst/>
              <a:gdLst>
                <a:gd name="T0" fmla="*/ 1 w 6"/>
                <a:gd name="T1" fmla="*/ 3 h 7"/>
                <a:gd name="T2" fmla="*/ 0 w 6"/>
                <a:gd name="T3" fmla="*/ 6 h 7"/>
                <a:gd name="T4" fmla="*/ 4 w 6"/>
                <a:gd name="T5" fmla="*/ 7 h 7"/>
                <a:gd name="T6" fmla="*/ 6 w 6"/>
                <a:gd name="T7" fmla="*/ 5 h 7"/>
                <a:gd name="T8" fmla="*/ 3 w 6"/>
                <a:gd name="T9" fmla="*/ 0 h 7"/>
                <a:gd name="T10" fmla="*/ 1 w 6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1" y="3"/>
                  </a:moveTo>
                  <a:cubicBezTo>
                    <a:pt x="0" y="2"/>
                    <a:pt x="0" y="5"/>
                    <a:pt x="0" y="6"/>
                  </a:cubicBezTo>
                  <a:cubicBezTo>
                    <a:pt x="0" y="7"/>
                    <a:pt x="3" y="7"/>
                    <a:pt x="4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6" y="4"/>
                    <a:pt x="4" y="0"/>
                    <a:pt x="3" y="0"/>
                  </a:cubicBezTo>
                  <a:cubicBezTo>
                    <a:pt x="3" y="0"/>
                    <a:pt x="2" y="3"/>
                    <a:pt x="1" y="3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340">
              <a:extLst>
                <a:ext uri="{FF2B5EF4-FFF2-40B4-BE49-F238E27FC236}">
                  <a16:creationId xmlns:a16="http://schemas.microsoft.com/office/drawing/2014/main" id="{1A808076-0C2F-4035-A7AF-34165D2DD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1537" y="4004794"/>
              <a:ext cx="88115" cy="61683"/>
            </a:xfrm>
            <a:custGeom>
              <a:avLst/>
              <a:gdLst>
                <a:gd name="T0" fmla="*/ 14 w 15"/>
                <a:gd name="T1" fmla="*/ 3 h 11"/>
                <a:gd name="T2" fmla="*/ 8 w 15"/>
                <a:gd name="T3" fmla="*/ 2 h 11"/>
                <a:gd name="T4" fmla="*/ 3 w 15"/>
                <a:gd name="T5" fmla="*/ 0 h 11"/>
                <a:gd name="T6" fmla="*/ 1 w 15"/>
                <a:gd name="T7" fmla="*/ 4 h 11"/>
                <a:gd name="T8" fmla="*/ 2 w 15"/>
                <a:gd name="T9" fmla="*/ 4 h 11"/>
                <a:gd name="T10" fmla="*/ 1 w 15"/>
                <a:gd name="T11" fmla="*/ 7 h 11"/>
                <a:gd name="T12" fmla="*/ 5 w 15"/>
                <a:gd name="T13" fmla="*/ 9 h 11"/>
                <a:gd name="T14" fmla="*/ 8 w 15"/>
                <a:gd name="T15" fmla="*/ 11 h 11"/>
                <a:gd name="T16" fmla="*/ 13 w 15"/>
                <a:gd name="T17" fmla="*/ 9 h 11"/>
                <a:gd name="T18" fmla="*/ 14 w 15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1">
                  <a:moveTo>
                    <a:pt x="14" y="3"/>
                  </a:moveTo>
                  <a:cubicBezTo>
                    <a:pt x="14" y="2"/>
                    <a:pt x="9" y="2"/>
                    <a:pt x="8" y="2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2" y="0"/>
                    <a:pt x="2" y="3"/>
                    <a:pt x="1" y="4"/>
                  </a:cubicBezTo>
                  <a:cubicBezTo>
                    <a:pt x="0" y="4"/>
                    <a:pt x="1" y="5"/>
                    <a:pt x="2" y="4"/>
                  </a:cubicBezTo>
                  <a:cubicBezTo>
                    <a:pt x="2" y="4"/>
                    <a:pt x="2" y="6"/>
                    <a:pt x="1" y="7"/>
                  </a:cubicBezTo>
                  <a:cubicBezTo>
                    <a:pt x="1" y="7"/>
                    <a:pt x="4" y="8"/>
                    <a:pt x="5" y="9"/>
                  </a:cubicBezTo>
                  <a:cubicBezTo>
                    <a:pt x="5" y="10"/>
                    <a:pt x="7" y="11"/>
                    <a:pt x="8" y="11"/>
                  </a:cubicBezTo>
                  <a:cubicBezTo>
                    <a:pt x="9" y="10"/>
                    <a:pt x="12" y="9"/>
                    <a:pt x="13" y="9"/>
                  </a:cubicBezTo>
                  <a:cubicBezTo>
                    <a:pt x="14" y="9"/>
                    <a:pt x="15" y="4"/>
                    <a:pt x="14" y="3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341">
              <a:extLst>
                <a:ext uri="{FF2B5EF4-FFF2-40B4-BE49-F238E27FC236}">
                  <a16:creationId xmlns:a16="http://schemas.microsoft.com/office/drawing/2014/main" id="{3C4BF02B-D88B-4CEC-BD80-65C0F68F5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608" y="3846186"/>
              <a:ext cx="123362" cy="114553"/>
            </a:xfrm>
            <a:custGeom>
              <a:avLst/>
              <a:gdLst>
                <a:gd name="T0" fmla="*/ 13 w 22"/>
                <a:gd name="T1" fmla="*/ 8 h 22"/>
                <a:gd name="T2" fmla="*/ 21 w 22"/>
                <a:gd name="T3" fmla="*/ 3 h 22"/>
                <a:gd name="T4" fmla="*/ 20 w 22"/>
                <a:gd name="T5" fmla="*/ 0 h 22"/>
                <a:gd name="T6" fmla="*/ 19 w 22"/>
                <a:gd name="T7" fmla="*/ 1 h 22"/>
                <a:gd name="T8" fmla="*/ 9 w 22"/>
                <a:gd name="T9" fmla="*/ 4 h 22"/>
                <a:gd name="T10" fmla="*/ 3 w 22"/>
                <a:gd name="T11" fmla="*/ 8 h 22"/>
                <a:gd name="T12" fmla="*/ 0 w 22"/>
                <a:gd name="T13" fmla="*/ 16 h 22"/>
                <a:gd name="T14" fmla="*/ 4 w 22"/>
                <a:gd name="T15" fmla="*/ 21 h 22"/>
                <a:gd name="T16" fmla="*/ 8 w 22"/>
                <a:gd name="T17" fmla="*/ 21 h 22"/>
                <a:gd name="T18" fmla="*/ 6 w 22"/>
                <a:gd name="T19" fmla="*/ 14 h 22"/>
                <a:gd name="T20" fmla="*/ 13 w 22"/>
                <a:gd name="T21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3" y="8"/>
                  </a:moveTo>
                  <a:cubicBezTo>
                    <a:pt x="14" y="6"/>
                    <a:pt x="20" y="4"/>
                    <a:pt x="21" y="3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9" y="0"/>
                    <a:pt x="19" y="1"/>
                    <a:pt x="19" y="1"/>
                  </a:cubicBezTo>
                  <a:cubicBezTo>
                    <a:pt x="18" y="1"/>
                    <a:pt x="11" y="3"/>
                    <a:pt x="9" y="4"/>
                  </a:cubicBezTo>
                  <a:cubicBezTo>
                    <a:pt x="7" y="5"/>
                    <a:pt x="4" y="7"/>
                    <a:pt x="3" y="8"/>
                  </a:cubicBezTo>
                  <a:cubicBezTo>
                    <a:pt x="2" y="9"/>
                    <a:pt x="1" y="16"/>
                    <a:pt x="0" y="16"/>
                  </a:cubicBezTo>
                  <a:cubicBezTo>
                    <a:pt x="0" y="17"/>
                    <a:pt x="3" y="20"/>
                    <a:pt x="4" y="21"/>
                  </a:cubicBezTo>
                  <a:cubicBezTo>
                    <a:pt x="5" y="22"/>
                    <a:pt x="7" y="21"/>
                    <a:pt x="8" y="21"/>
                  </a:cubicBezTo>
                  <a:cubicBezTo>
                    <a:pt x="8" y="21"/>
                    <a:pt x="7" y="16"/>
                    <a:pt x="6" y="14"/>
                  </a:cubicBezTo>
                  <a:cubicBezTo>
                    <a:pt x="6" y="13"/>
                    <a:pt x="11" y="10"/>
                    <a:pt x="13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342">
              <a:extLst>
                <a:ext uri="{FF2B5EF4-FFF2-40B4-BE49-F238E27FC236}">
                  <a16:creationId xmlns:a16="http://schemas.microsoft.com/office/drawing/2014/main" id="{28B3AB98-0D53-431D-BFD9-27E7A8B3B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045" y="3758071"/>
              <a:ext cx="35246" cy="44061"/>
            </a:xfrm>
            <a:custGeom>
              <a:avLst/>
              <a:gdLst>
                <a:gd name="T0" fmla="*/ 0 w 6"/>
                <a:gd name="T1" fmla="*/ 6 h 8"/>
                <a:gd name="T2" fmla="*/ 6 w 6"/>
                <a:gd name="T3" fmla="*/ 5 h 8"/>
                <a:gd name="T4" fmla="*/ 0 w 6"/>
                <a:gd name="T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2" y="8"/>
                    <a:pt x="4" y="4"/>
                    <a:pt x="6" y="5"/>
                  </a:cubicBezTo>
                  <a:cubicBezTo>
                    <a:pt x="6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343">
              <a:extLst>
                <a:ext uri="{FF2B5EF4-FFF2-40B4-BE49-F238E27FC236}">
                  <a16:creationId xmlns:a16="http://schemas.microsoft.com/office/drawing/2014/main" id="{FF9B573E-D911-4B40-9A2D-9C0C51680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4578" y="3775693"/>
              <a:ext cx="52869" cy="26437"/>
            </a:xfrm>
            <a:custGeom>
              <a:avLst/>
              <a:gdLst>
                <a:gd name="T0" fmla="*/ 0 w 10"/>
                <a:gd name="T1" fmla="*/ 2 h 4"/>
                <a:gd name="T2" fmla="*/ 8 w 10"/>
                <a:gd name="T3" fmla="*/ 4 h 4"/>
                <a:gd name="T4" fmla="*/ 5 w 10"/>
                <a:gd name="T5" fmla="*/ 0 h 4"/>
                <a:gd name="T6" fmla="*/ 0 w 10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cubicBezTo>
                    <a:pt x="0" y="3"/>
                    <a:pt x="6" y="4"/>
                    <a:pt x="8" y="4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2" y="1"/>
                    <a:pt x="0" y="2"/>
                    <a:pt x="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344">
              <a:extLst>
                <a:ext uri="{FF2B5EF4-FFF2-40B4-BE49-F238E27FC236}">
                  <a16:creationId xmlns:a16="http://schemas.microsoft.com/office/drawing/2014/main" id="{E4FF36B3-6A26-411F-86F5-8063E817B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9279" y="4040041"/>
              <a:ext cx="52869" cy="35246"/>
            </a:xfrm>
            <a:custGeom>
              <a:avLst/>
              <a:gdLst>
                <a:gd name="T0" fmla="*/ 1 w 10"/>
                <a:gd name="T1" fmla="*/ 2 h 6"/>
                <a:gd name="T2" fmla="*/ 2 w 10"/>
                <a:gd name="T3" fmla="*/ 6 h 6"/>
                <a:gd name="T4" fmla="*/ 7 w 10"/>
                <a:gd name="T5" fmla="*/ 2 h 6"/>
                <a:gd name="T6" fmla="*/ 9 w 10"/>
                <a:gd name="T7" fmla="*/ 3 h 6"/>
                <a:gd name="T8" fmla="*/ 4 w 10"/>
                <a:gd name="T9" fmla="*/ 0 h 6"/>
                <a:gd name="T10" fmla="*/ 1 w 10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" y="2"/>
                  </a:moveTo>
                  <a:cubicBezTo>
                    <a:pt x="0" y="3"/>
                    <a:pt x="0" y="6"/>
                    <a:pt x="2" y="6"/>
                  </a:cubicBezTo>
                  <a:cubicBezTo>
                    <a:pt x="3" y="6"/>
                    <a:pt x="5" y="1"/>
                    <a:pt x="7" y="2"/>
                  </a:cubicBezTo>
                  <a:cubicBezTo>
                    <a:pt x="8" y="3"/>
                    <a:pt x="10" y="4"/>
                    <a:pt x="9" y="3"/>
                  </a:cubicBezTo>
                  <a:cubicBezTo>
                    <a:pt x="9" y="3"/>
                    <a:pt x="4" y="1"/>
                    <a:pt x="4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345">
              <a:extLst>
                <a:ext uri="{FF2B5EF4-FFF2-40B4-BE49-F238E27FC236}">
                  <a16:creationId xmlns:a16="http://schemas.microsoft.com/office/drawing/2014/main" id="{B5ED8ED3-D0AF-4E2F-B53B-B2C9ECFB5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7396" y="4639228"/>
              <a:ext cx="26437" cy="8814"/>
            </a:xfrm>
            <a:custGeom>
              <a:avLst/>
              <a:gdLst>
                <a:gd name="T0" fmla="*/ 0 w 4"/>
                <a:gd name="T1" fmla="*/ 2 h 3"/>
                <a:gd name="T2" fmla="*/ 4 w 4"/>
                <a:gd name="T3" fmla="*/ 2 h 3"/>
                <a:gd name="T4" fmla="*/ 3 w 4"/>
                <a:gd name="T5" fmla="*/ 0 h 3"/>
                <a:gd name="T6" fmla="*/ 0 w 4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cubicBezTo>
                    <a:pt x="0" y="3"/>
                    <a:pt x="3" y="3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0" y="2"/>
                    <a:pt x="0" y="2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346">
              <a:extLst>
                <a:ext uri="{FF2B5EF4-FFF2-40B4-BE49-F238E27FC236}">
                  <a16:creationId xmlns:a16="http://schemas.microsoft.com/office/drawing/2014/main" id="{DB0FA0A4-1B25-4E1E-9875-83BFBE63C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7596" y="4586358"/>
              <a:ext cx="132176" cy="61683"/>
            </a:xfrm>
            <a:custGeom>
              <a:avLst/>
              <a:gdLst>
                <a:gd name="T0" fmla="*/ 15 w 24"/>
                <a:gd name="T1" fmla="*/ 7 h 12"/>
                <a:gd name="T2" fmla="*/ 16 w 24"/>
                <a:gd name="T3" fmla="*/ 9 h 12"/>
                <a:gd name="T4" fmla="*/ 20 w 24"/>
                <a:gd name="T5" fmla="*/ 11 h 12"/>
                <a:gd name="T6" fmla="*/ 22 w 24"/>
                <a:gd name="T7" fmla="*/ 11 h 12"/>
                <a:gd name="T8" fmla="*/ 24 w 24"/>
                <a:gd name="T9" fmla="*/ 11 h 12"/>
                <a:gd name="T10" fmla="*/ 24 w 24"/>
                <a:gd name="T11" fmla="*/ 8 h 12"/>
                <a:gd name="T12" fmla="*/ 21 w 24"/>
                <a:gd name="T13" fmla="*/ 6 h 12"/>
                <a:gd name="T14" fmla="*/ 17 w 24"/>
                <a:gd name="T15" fmla="*/ 4 h 12"/>
                <a:gd name="T16" fmla="*/ 13 w 24"/>
                <a:gd name="T17" fmla="*/ 2 h 12"/>
                <a:gd name="T18" fmla="*/ 4 w 24"/>
                <a:gd name="T19" fmla="*/ 0 h 12"/>
                <a:gd name="T20" fmla="*/ 0 w 24"/>
                <a:gd name="T21" fmla="*/ 3 h 12"/>
                <a:gd name="T22" fmla="*/ 4 w 24"/>
                <a:gd name="T23" fmla="*/ 4 h 12"/>
                <a:gd name="T24" fmla="*/ 10 w 24"/>
                <a:gd name="T25" fmla="*/ 5 h 12"/>
                <a:gd name="T26" fmla="*/ 15 w 24"/>
                <a:gd name="T2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2">
                  <a:moveTo>
                    <a:pt x="15" y="7"/>
                  </a:moveTo>
                  <a:cubicBezTo>
                    <a:pt x="16" y="6"/>
                    <a:pt x="15" y="9"/>
                    <a:pt x="16" y="9"/>
                  </a:cubicBezTo>
                  <a:cubicBezTo>
                    <a:pt x="16" y="10"/>
                    <a:pt x="19" y="11"/>
                    <a:pt x="20" y="11"/>
                  </a:cubicBezTo>
                  <a:cubicBezTo>
                    <a:pt x="20" y="12"/>
                    <a:pt x="21" y="11"/>
                    <a:pt x="22" y="11"/>
                  </a:cubicBezTo>
                  <a:cubicBezTo>
                    <a:pt x="22" y="11"/>
                    <a:pt x="23" y="11"/>
                    <a:pt x="24" y="11"/>
                  </a:cubicBezTo>
                  <a:cubicBezTo>
                    <a:pt x="24" y="11"/>
                    <a:pt x="24" y="10"/>
                    <a:pt x="24" y="8"/>
                  </a:cubicBezTo>
                  <a:cubicBezTo>
                    <a:pt x="23" y="7"/>
                    <a:pt x="22" y="6"/>
                    <a:pt x="21" y="6"/>
                  </a:cubicBezTo>
                  <a:cubicBezTo>
                    <a:pt x="19" y="6"/>
                    <a:pt x="17" y="4"/>
                    <a:pt x="17" y="4"/>
                  </a:cubicBezTo>
                  <a:cubicBezTo>
                    <a:pt x="16" y="4"/>
                    <a:pt x="13" y="2"/>
                    <a:pt x="13" y="2"/>
                  </a:cubicBezTo>
                  <a:cubicBezTo>
                    <a:pt x="12" y="1"/>
                    <a:pt x="6" y="0"/>
                    <a:pt x="4" y="0"/>
                  </a:cubicBezTo>
                  <a:cubicBezTo>
                    <a:pt x="3" y="0"/>
                    <a:pt x="0" y="2"/>
                    <a:pt x="0" y="3"/>
                  </a:cubicBezTo>
                  <a:cubicBezTo>
                    <a:pt x="0" y="4"/>
                    <a:pt x="3" y="4"/>
                    <a:pt x="4" y="4"/>
                  </a:cubicBezTo>
                  <a:cubicBezTo>
                    <a:pt x="5" y="3"/>
                    <a:pt x="10" y="4"/>
                    <a:pt x="10" y="5"/>
                  </a:cubicBezTo>
                  <a:cubicBezTo>
                    <a:pt x="11" y="6"/>
                    <a:pt x="13" y="7"/>
                    <a:pt x="15" y="7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347">
              <a:extLst>
                <a:ext uri="{FF2B5EF4-FFF2-40B4-BE49-F238E27FC236}">
                  <a16:creationId xmlns:a16="http://schemas.microsoft.com/office/drawing/2014/main" id="{C4574F83-F163-4A07-9297-F8ACA05B9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465" y="4639228"/>
              <a:ext cx="17623" cy="8814"/>
            </a:xfrm>
            <a:custGeom>
              <a:avLst/>
              <a:gdLst>
                <a:gd name="T0" fmla="*/ 0 w 4"/>
                <a:gd name="T1" fmla="*/ 1 h 2"/>
                <a:gd name="T2" fmla="*/ 2 w 4"/>
                <a:gd name="T3" fmla="*/ 2 h 2"/>
                <a:gd name="T4" fmla="*/ 3 w 4"/>
                <a:gd name="T5" fmla="*/ 2 h 2"/>
                <a:gd name="T6" fmla="*/ 3 w 4"/>
                <a:gd name="T7" fmla="*/ 1 h 2"/>
                <a:gd name="T8" fmla="*/ 0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1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348">
              <a:extLst>
                <a:ext uri="{FF2B5EF4-FFF2-40B4-BE49-F238E27FC236}">
                  <a16:creationId xmlns:a16="http://schemas.microsoft.com/office/drawing/2014/main" id="{A1F408DC-AF8C-4DB7-83A8-473FF1EE6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465" y="4568735"/>
              <a:ext cx="8814" cy="8814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2 h 3"/>
                <a:gd name="T4" fmla="*/ 1 w 2"/>
                <a:gd name="T5" fmla="*/ 3 h 3"/>
                <a:gd name="T6" fmla="*/ 2 w 2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2" y="1"/>
                    <a:pt x="2" y="1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349">
              <a:extLst>
                <a:ext uri="{FF2B5EF4-FFF2-40B4-BE49-F238E27FC236}">
                  <a16:creationId xmlns:a16="http://schemas.microsoft.com/office/drawing/2014/main" id="{8EB99894-1541-4969-A34A-741C410FC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6903" y="4568735"/>
              <a:ext cx="17623" cy="8814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0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3" y="2"/>
                    <a:pt x="3" y="1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350">
              <a:extLst>
                <a:ext uri="{FF2B5EF4-FFF2-40B4-BE49-F238E27FC236}">
                  <a16:creationId xmlns:a16="http://schemas.microsoft.com/office/drawing/2014/main" id="{4A8C3C4E-9CF1-4D11-90A1-27611C38C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335" y="4577550"/>
              <a:ext cx="17623" cy="26437"/>
            </a:xfrm>
            <a:custGeom>
              <a:avLst/>
              <a:gdLst>
                <a:gd name="T0" fmla="*/ 3 w 4"/>
                <a:gd name="T1" fmla="*/ 5 h 5"/>
                <a:gd name="T2" fmla="*/ 4 w 4"/>
                <a:gd name="T3" fmla="*/ 3 h 5"/>
                <a:gd name="T4" fmla="*/ 1 w 4"/>
                <a:gd name="T5" fmla="*/ 0 h 5"/>
                <a:gd name="T6" fmla="*/ 0 w 4"/>
                <a:gd name="T7" fmla="*/ 2 h 5"/>
                <a:gd name="T8" fmla="*/ 1 w 4"/>
                <a:gd name="T9" fmla="*/ 3 h 5"/>
                <a:gd name="T10" fmla="*/ 1 w 4"/>
                <a:gd name="T11" fmla="*/ 4 h 5"/>
                <a:gd name="T12" fmla="*/ 3 w 4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3" y="5"/>
                  </a:moveTo>
                  <a:cubicBezTo>
                    <a:pt x="4" y="4"/>
                    <a:pt x="4" y="3"/>
                    <a:pt x="4" y="3"/>
                  </a:cubicBezTo>
                  <a:cubicBezTo>
                    <a:pt x="3" y="3"/>
                    <a:pt x="2" y="1"/>
                    <a:pt x="1" y="0"/>
                  </a:cubicBezTo>
                  <a:cubicBezTo>
                    <a:pt x="0" y="0"/>
                    <a:pt x="0" y="2"/>
                    <a:pt x="0" y="2"/>
                  </a:cubicBezTo>
                  <a:cubicBezTo>
                    <a:pt x="0" y="3"/>
                    <a:pt x="0" y="4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5"/>
                    <a:pt x="2" y="5"/>
                    <a:pt x="3" y="5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351">
              <a:extLst>
                <a:ext uri="{FF2B5EF4-FFF2-40B4-BE49-F238E27FC236}">
                  <a16:creationId xmlns:a16="http://schemas.microsoft.com/office/drawing/2014/main" id="{A82C3D66-3BF8-42D4-81D9-000C7E56C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403" y="4850705"/>
              <a:ext cx="52869" cy="35246"/>
            </a:xfrm>
            <a:custGeom>
              <a:avLst/>
              <a:gdLst>
                <a:gd name="T0" fmla="*/ 7 w 9"/>
                <a:gd name="T1" fmla="*/ 1 h 7"/>
                <a:gd name="T2" fmla="*/ 3 w 9"/>
                <a:gd name="T3" fmla="*/ 1 h 7"/>
                <a:gd name="T4" fmla="*/ 1 w 9"/>
                <a:gd name="T5" fmla="*/ 3 h 7"/>
                <a:gd name="T6" fmla="*/ 2 w 9"/>
                <a:gd name="T7" fmla="*/ 4 h 7"/>
                <a:gd name="T8" fmla="*/ 7 w 9"/>
                <a:gd name="T9" fmla="*/ 7 h 7"/>
                <a:gd name="T10" fmla="*/ 9 w 9"/>
                <a:gd name="T11" fmla="*/ 0 h 7"/>
                <a:gd name="T12" fmla="*/ 7 w 9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6" y="1"/>
                    <a:pt x="3" y="2"/>
                    <a:pt x="3" y="1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3"/>
                    <a:pt x="1" y="5"/>
                    <a:pt x="2" y="4"/>
                  </a:cubicBezTo>
                  <a:cubicBezTo>
                    <a:pt x="2" y="4"/>
                    <a:pt x="5" y="5"/>
                    <a:pt x="7" y="7"/>
                  </a:cubicBezTo>
                  <a:cubicBezTo>
                    <a:pt x="8" y="4"/>
                    <a:pt x="8" y="2"/>
                    <a:pt x="9" y="0"/>
                  </a:cubicBezTo>
                  <a:cubicBezTo>
                    <a:pt x="8" y="0"/>
                    <a:pt x="7" y="1"/>
                    <a:pt x="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352">
              <a:extLst>
                <a:ext uri="{FF2B5EF4-FFF2-40B4-BE49-F238E27FC236}">
                  <a16:creationId xmlns:a16="http://schemas.microsoft.com/office/drawing/2014/main" id="{595C8423-72DD-486F-BA29-20CE2BB67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7654" y="3890247"/>
              <a:ext cx="696117" cy="1603706"/>
            </a:xfrm>
            <a:custGeom>
              <a:avLst/>
              <a:gdLst>
                <a:gd name="T0" fmla="*/ 70 w 128"/>
                <a:gd name="T1" fmla="*/ 223 h 295"/>
                <a:gd name="T2" fmla="*/ 69 w 128"/>
                <a:gd name="T3" fmla="*/ 257 h 295"/>
                <a:gd name="T4" fmla="*/ 69 w 128"/>
                <a:gd name="T5" fmla="*/ 279 h 295"/>
                <a:gd name="T6" fmla="*/ 77 w 128"/>
                <a:gd name="T7" fmla="*/ 294 h 295"/>
                <a:gd name="T8" fmla="*/ 80 w 128"/>
                <a:gd name="T9" fmla="*/ 282 h 295"/>
                <a:gd name="T10" fmla="*/ 87 w 128"/>
                <a:gd name="T11" fmla="*/ 260 h 295"/>
                <a:gd name="T12" fmla="*/ 100 w 128"/>
                <a:gd name="T13" fmla="*/ 246 h 295"/>
                <a:gd name="T14" fmla="*/ 110 w 128"/>
                <a:gd name="T15" fmla="*/ 226 h 295"/>
                <a:gd name="T16" fmla="*/ 122 w 128"/>
                <a:gd name="T17" fmla="*/ 204 h 295"/>
                <a:gd name="T18" fmla="*/ 128 w 128"/>
                <a:gd name="T19" fmla="*/ 190 h 295"/>
                <a:gd name="T20" fmla="*/ 114 w 128"/>
                <a:gd name="T21" fmla="*/ 179 h 295"/>
                <a:gd name="T22" fmla="*/ 90 w 128"/>
                <a:gd name="T23" fmla="*/ 160 h 295"/>
                <a:gd name="T24" fmla="*/ 70 w 128"/>
                <a:gd name="T25" fmla="*/ 149 h 295"/>
                <a:gd name="T26" fmla="*/ 56 w 128"/>
                <a:gd name="T27" fmla="*/ 154 h 295"/>
                <a:gd name="T28" fmla="*/ 43 w 128"/>
                <a:gd name="T29" fmla="*/ 135 h 295"/>
                <a:gd name="T30" fmla="*/ 32 w 128"/>
                <a:gd name="T31" fmla="*/ 117 h 295"/>
                <a:gd name="T32" fmla="*/ 54 w 128"/>
                <a:gd name="T33" fmla="*/ 123 h 295"/>
                <a:gd name="T34" fmla="*/ 64 w 128"/>
                <a:gd name="T35" fmla="*/ 101 h 295"/>
                <a:gd name="T36" fmla="*/ 75 w 128"/>
                <a:gd name="T37" fmla="*/ 85 h 295"/>
                <a:gd name="T38" fmla="*/ 87 w 128"/>
                <a:gd name="T39" fmla="*/ 75 h 295"/>
                <a:gd name="T40" fmla="*/ 95 w 128"/>
                <a:gd name="T41" fmla="*/ 67 h 295"/>
                <a:gd name="T42" fmla="*/ 99 w 128"/>
                <a:gd name="T43" fmla="*/ 77 h 295"/>
                <a:gd name="T44" fmla="*/ 99 w 128"/>
                <a:gd name="T45" fmla="*/ 61 h 295"/>
                <a:gd name="T46" fmla="*/ 89 w 128"/>
                <a:gd name="T47" fmla="*/ 44 h 295"/>
                <a:gd name="T48" fmla="*/ 77 w 128"/>
                <a:gd name="T49" fmla="*/ 36 h 295"/>
                <a:gd name="T50" fmla="*/ 65 w 128"/>
                <a:gd name="T51" fmla="*/ 52 h 295"/>
                <a:gd name="T52" fmla="*/ 61 w 128"/>
                <a:gd name="T53" fmla="*/ 56 h 295"/>
                <a:gd name="T54" fmla="*/ 50 w 128"/>
                <a:gd name="T55" fmla="*/ 49 h 295"/>
                <a:gd name="T56" fmla="*/ 56 w 128"/>
                <a:gd name="T57" fmla="*/ 31 h 295"/>
                <a:gd name="T58" fmla="*/ 66 w 128"/>
                <a:gd name="T59" fmla="*/ 14 h 295"/>
                <a:gd name="T60" fmla="*/ 80 w 128"/>
                <a:gd name="T61" fmla="*/ 17 h 295"/>
                <a:gd name="T62" fmla="*/ 86 w 128"/>
                <a:gd name="T63" fmla="*/ 35 h 295"/>
                <a:gd name="T64" fmla="*/ 94 w 128"/>
                <a:gd name="T65" fmla="*/ 26 h 295"/>
                <a:gd name="T66" fmla="*/ 89 w 128"/>
                <a:gd name="T67" fmla="*/ 14 h 295"/>
                <a:gd name="T68" fmla="*/ 74 w 128"/>
                <a:gd name="T69" fmla="*/ 5 h 295"/>
                <a:gd name="T70" fmla="*/ 59 w 128"/>
                <a:gd name="T71" fmla="*/ 8 h 295"/>
                <a:gd name="T72" fmla="*/ 56 w 128"/>
                <a:gd name="T73" fmla="*/ 11 h 295"/>
                <a:gd name="T74" fmla="*/ 47 w 128"/>
                <a:gd name="T75" fmla="*/ 17 h 295"/>
                <a:gd name="T76" fmla="*/ 37 w 128"/>
                <a:gd name="T77" fmla="*/ 26 h 295"/>
                <a:gd name="T78" fmla="*/ 26 w 128"/>
                <a:gd name="T79" fmla="*/ 44 h 295"/>
                <a:gd name="T80" fmla="*/ 16 w 128"/>
                <a:gd name="T81" fmla="*/ 64 h 295"/>
                <a:gd name="T82" fmla="*/ 10 w 128"/>
                <a:gd name="T83" fmla="*/ 78 h 295"/>
                <a:gd name="T84" fmla="*/ 0 w 128"/>
                <a:gd name="T85" fmla="*/ 120 h 295"/>
                <a:gd name="T86" fmla="*/ 7 w 128"/>
                <a:gd name="T87" fmla="*/ 123 h 295"/>
                <a:gd name="T88" fmla="*/ 27 w 128"/>
                <a:gd name="T89" fmla="*/ 143 h 295"/>
                <a:gd name="T90" fmla="*/ 44 w 128"/>
                <a:gd name="T91" fmla="*/ 155 h 295"/>
                <a:gd name="T92" fmla="*/ 56 w 128"/>
                <a:gd name="T93" fmla="*/ 167 h 295"/>
                <a:gd name="T94" fmla="*/ 55 w 128"/>
                <a:gd name="T95" fmla="*/ 19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" h="295">
                  <a:moveTo>
                    <a:pt x="60" y="203"/>
                  </a:moveTo>
                  <a:cubicBezTo>
                    <a:pt x="60" y="203"/>
                    <a:pt x="63" y="207"/>
                    <a:pt x="65" y="208"/>
                  </a:cubicBezTo>
                  <a:cubicBezTo>
                    <a:pt x="66" y="210"/>
                    <a:pt x="69" y="216"/>
                    <a:pt x="69" y="218"/>
                  </a:cubicBezTo>
                  <a:cubicBezTo>
                    <a:pt x="70" y="219"/>
                    <a:pt x="70" y="223"/>
                    <a:pt x="70" y="223"/>
                  </a:cubicBezTo>
                  <a:cubicBezTo>
                    <a:pt x="69" y="224"/>
                    <a:pt x="70" y="226"/>
                    <a:pt x="70" y="227"/>
                  </a:cubicBezTo>
                  <a:cubicBezTo>
                    <a:pt x="70" y="227"/>
                    <a:pt x="69" y="233"/>
                    <a:pt x="70" y="235"/>
                  </a:cubicBezTo>
                  <a:cubicBezTo>
                    <a:pt x="70" y="238"/>
                    <a:pt x="67" y="245"/>
                    <a:pt x="67" y="249"/>
                  </a:cubicBezTo>
                  <a:cubicBezTo>
                    <a:pt x="67" y="252"/>
                    <a:pt x="69" y="257"/>
                    <a:pt x="69" y="257"/>
                  </a:cubicBezTo>
                  <a:cubicBezTo>
                    <a:pt x="70" y="256"/>
                    <a:pt x="70" y="260"/>
                    <a:pt x="69" y="261"/>
                  </a:cubicBezTo>
                  <a:cubicBezTo>
                    <a:pt x="68" y="261"/>
                    <a:pt x="67" y="264"/>
                    <a:pt x="67" y="264"/>
                  </a:cubicBezTo>
                  <a:cubicBezTo>
                    <a:pt x="68" y="264"/>
                    <a:pt x="67" y="267"/>
                    <a:pt x="67" y="268"/>
                  </a:cubicBezTo>
                  <a:cubicBezTo>
                    <a:pt x="68" y="269"/>
                    <a:pt x="69" y="277"/>
                    <a:pt x="69" y="279"/>
                  </a:cubicBezTo>
                  <a:cubicBezTo>
                    <a:pt x="69" y="281"/>
                    <a:pt x="72" y="285"/>
                    <a:pt x="72" y="287"/>
                  </a:cubicBezTo>
                  <a:cubicBezTo>
                    <a:pt x="73" y="289"/>
                    <a:pt x="73" y="291"/>
                    <a:pt x="74" y="292"/>
                  </a:cubicBezTo>
                  <a:cubicBezTo>
                    <a:pt x="74" y="292"/>
                    <a:pt x="74" y="293"/>
                    <a:pt x="74" y="293"/>
                  </a:cubicBezTo>
                  <a:cubicBezTo>
                    <a:pt x="74" y="293"/>
                    <a:pt x="76" y="294"/>
                    <a:pt x="77" y="294"/>
                  </a:cubicBezTo>
                  <a:cubicBezTo>
                    <a:pt x="78" y="295"/>
                    <a:pt x="82" y="294"/>
                    <a:pt x="83" y="294"/>
                  </a:cubicBezTo>
                  <a:cubicBezTo>
                    <a:pt x="85" y="294"/>
                    <a:pt x="83" y="292"/>
                    <a:pt x="83" y="292"/>
                  </a:cubicBezTo>
                  <a:cubicBezTo>
                    <a:pt x="82" y="291"/>
                    <a:pt x="82" y="288"/>
                    <a:pt x="81" y="287"/>
                  </a:cubicBezTo>
                  <a:cubicBezTo>
                    <a:pt x="80" y="287"/>
                    <a:pt x="80" y="283"/>
                    <a:pt x="80" y="282"/>
                  </a:cubicBezTo>
                  <a:cubicBezTo>
                    <a:pt x="81" y="281"/>
                    <a:pt x="84" y="279"/>
                    <a:pt x="84" y="279"/>
                  </a:cubicBezTo>
                  <a:cubicBezTo>
                    <a:pt x="84" y="278"/>
                    <a:pt x="84" y="274"/>
                    <a:pt x="84" y="274"/>
                  </a:cubicBezTo>
                  <a:cubicBezTo>
                    <a:pt x="83" y="273"/>
                    <a:pt x="84" y="268"/>
                    <a:pt x="83" y="266"/>
                  </a:cubicBezTo>
                  <a:cubicBezTo>
                    <a:pt x="83" y="264"/>
                    <a:pt x="87" y="262"/>
                    <a:pt x="87" y="260"/>
                  </a:cubicBezTo>
                  <a:cubicBezTo>
                    <a:pt x="88" y="258"/>
                    <a:pt x="92" y="256"/>
                    <a:pt x="94" y="256"/>
                  </a:cubicBezTo>
                  <a:cubicBezTo>
                    <a:pt x="95" y="255"/>
                    <a:pt x="96" y="250"/>
                    <a:pt x="95" y="248"/>
                  </a:cubicBezTo>
                  <a:cubicBezTo>
                    <a:pt x="95" y="247"/>
                    <a:pt x="97" y="246"/>
                    <a:pt x="98" y="246"/>
                  </a:cubicBezTo>
                  <a:cubicBezTo>
                    <a:pt x="99" y="246"/>
                    <a:pt x="100" y="246"/>
                    <a:pt x="100" y="246"/>
                  </a:cubicBezTo>
                  <a:cubicBezTo>
                    <a:pt x="101" y="246"/>
                    <a:pt x="102" y="243"/>
                    <a:pt x="103" y="243"/>
                  </a:cubicBezTo>
                  <a:cubicBezTo>
                    <a:pt x="103" y="242"/>
                    <a:pt x="105" y="237"/>
                    <a:pt x="106" y="236"/>
                  </a:cubicBezTo>
                  <a:cubicBezTo>
                    <a:pt x="107" y="235"/>
                    <a:pt x="108" y="232"/>
                    <a:pt x="108" y="231"/>
                  </a:cubicBezTo>
                  <a:cubicBezTo>
                    <a:pt x="108" y="230"/>
                    <a:pt x="110" y="227"/>
                    <a:pt x="110" y="226"/>
                  </a:cubicBezTo>
                  <a:cubicBezTo>
                    <a:pt x="111" y="226"/>
                    <a:pt x="116" y="223"/>
                    <a:pt x="116" y="223"/>
                  </a:cubicBezTo>
                  <a:cubicBezTo>
                    <a:pt x="117" y="223"/>
                    <a:pt x="118" y="216"/>
                    <a:pt x="119" y="213"/>
                  </a:cubicBezTo>
                  <a:cubicBezTo>
                    <a:pt x="119" y="210"/>
                    <a:pt x="120" y="207"/>
                    <a:pt x="120" y="206"/>
                  </a:cubicBezTo>
                  <a:cubicBezTo>
                    <a:pt x="120" y="205"/>
                    <a:pt x="122" y="205"/>
                    <a:pt x="122" y="204"/>
                  </a:cubicBezTo>
                  <a:cubicBezTo>
                    <a:pt x="122" y="204"/>
                    <a:pt x="124" y="201"/>
                    <a:pt x="124" y="200"/>
                  </a:cubicBezTo>
                  <a:cubicBezTo>
                    <a:pt x="125" y="199"/>
                    <a:pt x="127" y="196"/>
                    <a:pt x="127" y="195"/>
                  </a:cubicBezTo>
                  <a:cubicBezTo>
                    <a:pt x="127" y="195"/>
                    <a:pt x="128" y="193"/>
                    <a:pt x="128" y="191"/>
                  </a:cubicBezTo>
                  <a:cubicBezTo>
                    <a:pt x="128" y="191"/>
                    <a:pt x="128" y="191"/>
                    <a:pt x="128" y="190"/>
                  </a:cubicBezTo>
                  <a:cubicBezTo>
                    <a:pt x="128" y="187"/>
                    <a:pt x="128" y="187"/>
                    <a:pt x="128" y="187"/>
                  </a:cubicBezTo>
                  <a:cubicBezTo>
                    <a:pt x="128" y="185"/>
                    <a:pt x="125" y="182"/>
                    <a:pt x="124" y="183"/>
                  </a:cubicBezTo>
                  <a:cubicBezTo>
                    <a:pt x="124" y="183"/>
                    <a:pt x="121" y="181"/>
                    <a:pt x="120" y="180"/>
                  </a:cubicBezTo>
                  <a:cubicBezTo>
                    <a:pt x="118" y="180"/>
                    <a:pt x="115" y="179"/>
                    <a:pt x="114" y="179"/>
                  </a:cubicBezTo>
                  <a:cubicBezTo>
                    <a:pt x="113" y="179"/>
                    <a:pt x="110" y="177"/>
                    <a:pt x="109" y="176"/>
                  </a:cubicBezTo>
                  <a:cubicBezTo>
                    <a:pt x="107" y="176"/>
                    <a:pt x="104" y="175"/>
                    <a:pt x="103" y="175"/>
                  </a:cubicBezTo>
                  <a:cubicBezTo>
                    <a:pt x="102" y="174"/>
                    <a:pt x="101" y="169"/>
                    <a:pt x="99" y="167"/>
                  </a:cubicBezTo>
                  <a:cubicBezTo>
                    <a:pt x="96" y="166"/>
                    <a:pt x="91" y="162"/>
                    <a:pt x="90" y="160"/>
                  </a:cubicBezTo>
                  <a:cubicBezTo>
                    <a:pt x="90" y="159"/>
                    <a:pt x="84" y="156"/>
                    <a:pt x="83" y="155"/>
                  </a:cubicBezTo>
                  <a:cubicBezTo>
                    <a:pt x="81" y="154"/>
                    <a:pt x="78" y="154"/>
                    <a:pt x="78" y="154"/>
                  </a:cubicBezTo>
                  <a:cubicBezTo>
                    <a:pt x="78" y="154"/>
                    <a:pt x="76" y="151"/>
                    <a:pt x="75" y="150"/>
                  </a:cubicBezTo>
                  <a:cubicBezTo>
                    <a:pt x="73" y="149"/>
                    <a:pt x="70" y="149"/>
                    <a:pt x="70" y="149"/>
                  </a:cubicBezTo>
                  <a:cubicBezTo>
                    <a:pt x="70" y="150"/>
                    <a:pt x="68" y="150"/>
                    <a:pt x="67" y="149"/>
                  </a:cubicBezTo>
                  <a:cubicBezTo>
                    <a:pt x="67" y="148"/>
                    <a:pt x="65" y="149"/>
                    <a:pt x="64" y="150"/>
                  </a:cubicBezTo>
                  <a:cubicBezTo>
                    <a:pt x="64" y="150"/>
                    <a:pt x="61" y="154"/>
                    <a:pt x="60" y="155"/>
                  </a:cubicBezTo>
                  <a:cubicBezTo>
                    <a:pt x="58" y="156"/>
                    <a:pt x="57" y="154"/>
                    <a:pt x="56" y="154"/>
                  </a:cubicBezTo>
                  <a:cubicBezTo>
                    <a:pt x="55" y="153"/>
                    <a:pt x="52" y="154"/>
                    <a:pt x="51" y="155"/>
                  </a:cubicBezTo>
                  <a:cubicBezTo>
                    <a:pt x="50" y="156"/>
                    <a:pt x="48" y="151"/>
                    <a:pt x="49" y="148"/>
                  </a:cubicBezTo>
                  <a:cubicBezTo>
                    <a:pt x="49" y="146"/>
                    <a:pt x="47" y="141"/>
                    <a:pt x="45" y="141"/>
                  </a:cubicBezTo>
                  <a:cubicBezTo>
                    <a:pt x="43" y="141"/>
                    <a:pt x="42" y="136"/>
                    <a:pt x="43" y="135"/>
                  </a:cubicBezTo>
                  <a:cubicBezTo>
                    <a:pt x="43" y="133"/>
                    <a:pt x="39" y="132"/>
                    <a:pt x="38" y="132"/>
                  </a:cubicBezTo>
                  <a:cubicBezTo>
                    <a:pt x="37" y="132"/>
                    <a:pt x="35" y="134"/>
                    <a:pt x="34" y="135"/>
                  </a:cubicBezTo>
                  <a:cubicBezTo>
                    <a:pt x="34" y="136"/>
                    <a:pt x="25" y="134"/>
                    <a:pt x="26" y="128"/>
                  </a:cubicBezTo>
                  <a:cubicBezTo>
                    <a:pt x="27" y="123"/>
                    <a:pt x="31" y="118"/>
                    <a:pt x="32" y="117"/>
                  </a:cubicBezTo>
                  <a:cubicBezTo>
                    <a:pt x="34" y="116"/>
                    <a:pt x="39" y="116"/>
                    <a:pt x="40" y="117"/>
                  </a:cubicBezTo>
                  <a:cubicBezTo>
                    <a:pt x="42" y="117"/>
                    <a:pt x="43" y="117"/>
                    <a:pt x="43" y="116"/>
                  </a:cubicBezTo>
                  <a:cubicBezTo>
                    <a:pt x="43" y="116"/>
                    <a:pt x="48" y="116"/>
                    <a:pt x="49" y="117"/>
                  </a:cubicBezTo>
                  <a:cubicBezTo>
                    <a:pt x="51" y="118"/>
                    <a:pt x="53" y="123"/>
                    <a:pt x="54" y="123"/>
                  </a:cubicBezTo>
                  <a:cubicBezTo>
                    <a:pt x="55" y="124"/>
                    <a:pt x="56" y="120"/>
                    <a:pt x="56" y="119"/>
                  </a:cubicBezTo>
                  <a:cubicBezTo>
                    <a:pt x="56" y="118"/>
                    <a:pt x="56" y="116"/>
                    <a:pt x="55" y="115"/>
                  </a:cubicBezTo>
                  <a:cubicBezTo>
                    <a:pt x="55" y="114"/>
                    <a:pt x="57" y="108"/>
                    <a:pt x="60" y="107"/>
                  </a:cubicBezTo>
                  <a:cubicBezTo>
                    <a:pt x="62" y="105"/>
                    <a:pt x="64" y="102"/>
                    <a:pt x="64" y="101"/>
                  </a:cubicBezTo>
                  <a:cubicBezTo>
                    <a:pt x="64" y="101"/>
                    <a:pt x="66" y="100"/>
                    <a:pt x="66" y="100"/>
                  </a:cubicBezTo>
                  <a:cubicBezTo>
                    <a:pt x="67" y="100"/>
                    <a:pt x="66" y="94"/>
                    <a:pt x="67" y="93"/>
                  </a:cubicBezTo>
                  <a:cubicBezTo>
                    <a:pt x="68" y="92"/>
                    <a:pt x="72" y="90"/>
                    <a:pt x="73" y="89"/>
                  </a:cubicBezTo>
                  <a:cubicBezTo>
                    <a:pt x="74" y="89"/>
                    <a:pt x="75" y="85"/>
                    <a:pt x="75" y="85"/>
                  </a:cubicBezTo>
                  <a:cubicBezTo>
                    <a:pt x="74" y="84"/>
                    <a:pt x="78" y="81"/>
                    <a:pt x="80" y="80"/>
                  </a:cubicBezTo>
                  <a:cubicBezTo>
                    <a:pt x="82" y="80"/>
                    <a:pt x="84" y="81"/>
                    <a:pt x="83" y="82"/>
                  </a:cubicBezTo>
                  <a:cubicBezTo>
                    <a:pt x="84" y="81"/>
                    <a:pt x="86" y="80"/>
                    <a:pt x="88" y="79"/>
                  </a:cubicBezTo>
                  <a:cubicBezTo>
                    <a:pt x="89" y="78"/>
                    <a:pt x="88" y="76"/>
                    <a:pt x="87" y="75"/>
                  </a:cubicBezTo>
                  <a:cubicBezTo>
                    <a:pt x="86" y="74"/>
                    <a:pt x="86" y="72"/>
                    <a:pt x="87" y="71"/>
                  </a:cubicBezTo>
                  <a:cubicBezTo>
                    <a:pt x="88" y="71"/>
                    <a:pt x="89" y="69"/>
                    <a:pt x="89" y="68"/>
                  </a:cubicBezTo>
                  <a:cubicBezTo>
                    <a:pt x="89" y="68"/>
                    <a:pt x="90" y="68"/>
                    <a:pt x="91" y="68"/>
                  </a:cubicBezTo>
                  <a:cubicBezTo>
                    <a:pt x="92" y="68"/>
                    <a:pt x="94" y="68"/>
                    <a:pt x="95" y="67"/>
                  </a:cubicBezTo>
                  <a:cubicBezTo>
                    <a:pt x="97" y="66"/>
                    <a:pt x="96" y="70"/>
                    <a:pt x="94" y="72"/>
                  </a:cubicBezTo>
                  <a:cubicBezTo>
                    <a:pt x="93" y="74"/>
                    <a:pt x="95" y="76"/>
                    <a:pt x="96" y="75"/>
                  </a:cubicBezTo>
                  <a:cubicBezTo>
                    <a:pt x="97" y="75"/>
                    <a:pt x="98" y="76"/>
                    <a:pt x="98" y="77"/>
                  </a:cubicBezTo>
                  <a:cubicBezTo>
                    <a:pt x="98" y="77"/>
                    <a:pt x="99" y="77"/>
                    <a:pt x="99" y="77"/>
                  </a:cubicBezTo>
                  <a:cubicBezTo>
                    <a:pt x="100" y="77"/>
                    <a:pt x="101" y="76"/>
                    <a:pt x="101" y="77"/>
                  </a:cubicBezTo>
                  <a:cubicBezTo>
                    <a:pt x="102" y="77"/>
                    <a:pt x="103" y="75"/>
                    <a:pt x="103" y="74"/>
                  </a:cubicBezTo>
                  <a:cubicBezTo>
                    <a:pt x="103" y="73"/>
                    <a:pt x="100" y="71"/>
                    <a:pt x="100" y="70"/>
                  </a:cubicBezTo>
                  <a:cubicBezTo>
                    <a:pt x="99" y="69"/>
                    <a:pt x="99" y="62"/>
                    <a:pt x="99" y="61"/>
                  </a:cubicBezTo>
                  <a:cubicBezTo>
                    <a:pt x="99" y="59"/>
                    <a:pt x="97" y="57"/>
                    <a:pt x="97" y="58"/>
                  </a:cubicBezTo>
                  <a:cubicBezTo>
                    <a:pt x="96" y="58"/>
                    <a:pt x="95" y="54"/>
                    <a:pt x="94" y="53"/>
                  </a:cubicBezTo>
                  <a:cubicBezTo>
                    <a:pt x="93" y="52"/>
                    <a:pt x="93" y="50"/>
                    <a:pt x="93" y="50"/>
                  </a:cubicBezTo>
                  <a:cubicBezTo>
                    <a:pt x="93" y="49"/>
                    <a:pt x="89" y="46"/>
                    <a:pt x="89" y="44"/>
                  </a:cubicBezTo>
                  <a:cubicBezTo>
                    <a:pt x="88" y="42"/>
                    <a:pt x="87" y="43"/>
                    <a:pt x="87" y="43"/>
                  </a:cubicBezTo>
                  <a:cubicBezTo>
                    <a:pt x="87" y="44"/>
                    <a:pt x="84" y="44"/>
                    <a:pt x="83" y="44"/>
                  </a:cubicBezTo>
                  <a:cubicBezTo>
                    <a:pt x="82" y="44"/>
                    <a:pt x="82" y="40"/>
                    <a:pt x="82" y="39"/>
                  </a:cubicBezTo>
                  <a:cubicBezTo>
                    <a:pt x="82" y="38"/>
                    <a:pt x="77" y="37"/>
                    <a:pt x="77" y="36"/>
                  </a:cubicBezTo>
                  <a:cubicBezTo>
                    <a:pt x="76" y="35"/>
                    <a:pt x="73" y="36"/>
                    <a:pt x="73" y="35"/>
                  </a:cubicBezTo>
                  <a:cubicBezTo>
                    <a:pt x="72" y="34"/>
                    <a:pt x="70" y="34"/>
                    <a:pt x="69" y="34"/>
                  </a:cubicBezTo>
                  <a:cubicBezTo>
                    <a:pt x="69" y="34"/>
                    <a:pt x="69" y="44"/>
                    <a:pt x="69" y="47"/>
                  </a:cubicBezTo>
                  <a:cubicBezTo>
                    <a:pt x="68" y="49"/>
                    <a:pt x="66" y="52"/>
                    <a:pt x="65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6" y="53"/>
                    <a:pt x="64" y="56"/>
                    <a:pt x="63" y="58"/>
                  </a:cubicBezTo>
                  <a:cubicBezTo>
                    <a:pt x="63" y="60"/>
                    <a:pt x="61" y="58"/>
                    <a:pt x="61" y="56"/>
                  </a:cubicBezTo>
                  <a:cubicBezTo>
                    <a:pt x="60" y="55"/>
                    <a:pt x="58" y="52"/>
                    <a:pt x="58" y="53"/>
                  </a:cubicBezTo>
                  <a:cubicBezTo>
                    <a:pt x="58" y="53"/>
                    <a:pt x="57" y="53"/>
                    <a:pt x="57" y="53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5" y="53"/>
                    <a:pt x="51" y="50"/>
                    <a:pt x="50" y="49"/>
                  </a:cubicBezTo>
                  <a:cubicBezTo>
                    <a:pt x="48" y="48"/>
                    <a:pt x="47" y="44"/>
                    <a:pt x="46" y="43"/>
                  </a:cubicBezTo>
                  <a:cubicBezTo>
                    <a:pt x="46" y="43"/>
                    <a:pt x="46" y="42"/>
                    <a:pt x="46" y="42"/>
                  </a:cubicBezTo>
                  <a:cubicBezTo>
                    <a:pt x="46" y="41"/>
                    <a:pt x="49" y="38"/>
                    <a:pt x="50" y="37"/>
                  </a:cubicBezTo>
                  <a:cubicBezTo>
                    <a:pt x="51" y="36"/>
                    <a:pt x="54" y="32"/>
                    <a:pt x="56" y="31"/>
                  </a:cubicBezTo>
                  <a:cubicBezTo>
                    <a:pt x="57" y="30"/>
                    <a:pt x="58" y="27"/>
                    <a:pt x="58" y="27"/>
                  </a:cubicBezTo>
                  <a:cubicBezTo>
                    <a:pt x="58" y="26"/>
                    <a:pt x="63" y="25"/>
                    <a:pt x="65" y="24"/>
                  </a:cubicBezTo>
                  <a:cubicBezTo>
                    <a:pt x="66" y="24"/>
                    <a:pt x="68" y="19"/>
                    <a:pt x="68" y="18"/>
                  </a:cubicBezTo>
                  <a:cubicBezTo>
                    <a:pt x="68" y="17"/>
                    <a:pt x="67" y="14"/>
                    <a:pt x="66" y="14"/>
                  </a:cubicBezTo>
                  <a:cubicBezTo>
                    <a:pt x="66" y="14"/>
                    <a:pt x="69" y="14"/>
                    <a:pt x="69" y="14"/>
                  </a:cubicBezTo>
                  <a:cubicBezTo>
                    <a:pt x="70" y="14"/>
                    <a:pt x="71" y="14"/>
                    <a:pt x="72" y="14"/>
                  </a:cubicBezTo>
                  <a:cubicBezTo>
                    <a:pt x="73" y="14"/>
                    <a:pt x="74" y="13"/>
                    <a:pt x="75" y="14"/>
                  </a:cubicBezTo>
                  <a:cubicBezTo>
                    <a:pt x="76" y="14"/>
                    <a:pt x="78" y="16"/>
                    <a:pt x="80" y="17"/>
                  </a:cubicBezTo>
                  <a:cubicBezTo>
                    <a:pt x="80" y="17"/>
                    <a:pt x="80" y="17"/>
                    <a:pt x="80" y="20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74" y="28"/>
                    <a:pt x="73" y="31"/>
                    <a:pt x="75" y="31"/>
                  </a:cubicBezTo>
                  <a:cubicBezTo>
                    <a:pt x="76" y="31"/>
                    <a:pt x="83" y="34"/>
                    <a:pt x="86" y="35"/>
                  </a:cubicBezTo>
                  <a:cubicBezTo>
                    <a:pt x="88" y="37"/>
                    <a:pt x="88" y="33"/>
                    <a:pt x="89" y="32"/>
                  </a:cubicBezTo>
                  <a:cubicBezTo>
                    <a:pt x="90" y="31"/>
                    <a:pt x="89" y="27"/>
                    <a:pt x="89" y="27"/>
                  </a:cubicBezTo>
                  <a:cubicBezTo>
                    <a:pt x="88" y="26"/>
                    <a:pt x="91" y="26"/>
                    <a:pt x="92" y="27"/>
                  </a:cubicBezTo>
                  <a:cubicBezTo>
                    <a:pt x="93" y="28"/>
                    <a:pt x="94" y="26"/>
                    <a:pt x="94" y="26"/>
                  </a:cubicBezTo>
                  <a:cubicBezTo>
                    <a:pt x="95" y="26"/>
                    <a:pt x="95" y="23"/>
                    <a:pt x="96" y="22"/>
                  </a:cubicBezTo>
                  <a:cubicBezTo>
                    <a:pt x="96" y="21"/>
                    <a:pt x="94" y="21"/>
                    <a:pt x="94" y="20"/>
                  </a:cubicBezTo>
                  <a:cubicBezTo>
                    <a:pt x="94" y="19"/>
                    <a:pt x="91" y="18"/>
                    <a:pt x="90" y="17"/>
                  </a:cubicBezTo>
                  <a:cubicBezTo>
                    <a:pt x="89" y="17"/>
                    <a:pt x="89" y="15"/>
                    <a:pt x="89" y="14"/>
                  </a:cubicBezTo>
                  <a:cubicBezTo>
                    <a:pt x="90" y="14"/>
                    <a:pt x="89" y="11"/>
                    <a:pt x="88" y="10"/>
                  </a:cubicBezTo>
                  <a:cubicBezTo>
                    <a:pt x="88" y="9"/>
                    <a:pt x="84" y="8"/>
                    <a:pt x="83" y="8"/>
                  </a:cubicBezTo>
                  <a:cubicBezTo>
                    <a:pt x="82" y="8"/>
                    <a:pt x="81" y="6"/>
                    <a:pt x="80" y="5"/>
                  </a:cubicBezTo>
                  <a:cubicBezTo>
                    <a:pt x="79" y="5"/>
                    <a:pt x="75" y="4"/>
                    <a:pt x="74" y="5"/>
                  </a:cubicBezTo>
                  <a:cubicBezTo>
                    <a:pt x="73" y="5"/>
                    <a:pt x="73" y="4"/>
                    <a:pt x="72" y="3"/>
                  </a:cubicBezTo>
                  <a:cubicBezTo>
                    <a:pt x="71" y="3"/>
                    <a:pt x="70" y="2"/>
                    <a:pt x="69" y="3"/>
                  </a:cubicBezTo>
                  <a:cubicBezTo>
                    <a:pt x="67" y="4"/>
                    <a:pt x="65" y="1"/>
                    <a:pt x="64" y="1"/>
                  </a:cubicBezTo>
                  <a:cubicBezTo>
                    <a:pt x="64" y="0"/>
                    <a:pt x="59" y="5"/>
                    <a:pt x="59" y="8"/>
                  </a:cubicBezTo>
                  <a:cubicBezTo>
                    <a:pt x="59" y="12"/>
                    <a:pt x="61" y="15"/>
                    <a:pt x="62" y="15"/>
                  </a:cubicBezTo>
                  <a:cubicBezTo>
                    <a:pt x="62" y="15"/>
                    <a:pt x="62" y="18"/>
                    <a:pt x="61" y="19"/>
                  </a:cubicBezTo>
                  <a:cubicBezTo>
                    <a:pt x="60" y="19"/>
                    <a:pt x="58" y="18"/>
                    <a:pt x="59" y="17"/>
                  </a:cubicBezTo>
                  <a:cubicBezTo>
                    <a:pt x="60" y="16"/>
                    <a:pt x="57" y="13"/>
                    <a:pt x="56" y="11"/>
                  </a:cubicBezTo>
                  <a:cubicBezTo>
                    <a:pt x="56" y="10"/>
                    <a:pt x="53" y="10"/>
                    <a:pt x="52" y="9"/>
                  </a:cubicBezTo>
                  <a:cubicBezTo>
                    <a:pt x="51" y="10"/>
                    <a:pt x="50" y="11"/>
                    <a:pt x="49" y="12"/>
                  </a:cubicBezTo>
                  <a:cubicBezTo>
                    <a:pt x="49" y="13"/>
                    <a:pt x="50" y="15"/>
                    <a:pt x="49" y="16"/>
                  </a:cubicBezTo>
                  <a:cubicBezTo>
                    <a:pt x="49" y="18"/>
                    <a:pt x="47" y="18"/>
                    <a:pt x="47" y="17"/>
                  </a:cubicBezTo>
                  <a:cubicBezTo>
                    <a:pt x="47" y="17"/>
                    <a:pt x="46" y="17"/>
                    <a:pt x="45" y="16"/>
                  </a:cubicBezTo>
                  <a:cubicBezTo>
                    <a:pt x="44" y="17"/>
                    <a:pt x="43" y="19"/>
                    <a:pt x="43" y="20"/>
                  </a:cubicBezTo>
                  <a:cubicBezTo>
                    <a:pt x="42" y="21"/>
                    <a:pt x="41" y="22"/>
                    <a:pt x="40" y="23"/>
                  </a:cubicBezTo>
                  <a:cubicBezTo>
                    <a:pt x="39" y="24"/>
                    <a:pt x="38" y="25"/>
                    <a:pt x="37" y="26"/>
                  </a:cubicBezTo>
                  <a:cubicBezTo>
                    <a:pt x="37" y="28"/>
                    <a:pt x="36" y="29"/>
                    <a:pt x="35" y="30"/>
                  </a:cubicBezTo>
                  <a:cubicBezTo>
                    <a:pt x="34" y="31"/>
                    <a:pt x="33" y="33"/>
                    <a:pt x="32" y="35"/>
                  </a:cubicBezTo>
                  <a:cubicBezTo>
                    <a:pt x="31" y="36"/>
                    <a:pt x="30" y="38"/>
                    <a:pt x="29" y="39"/>
                  </a:cubicBezTo>
                  <a:cubicBezTo>
                    <a:pt x="28" y="41"/>
                    <a:pt x="27" y="42"/>
                    <a:pt x="26" y="44"/>
                  </a:cubicBezTo>
                  <a:cubicBezTo>
                    <a:pt x="26" y="45"/>
                    <a:pt x="25" y="46"/>
                    <a:pt x="24" y="47"/>
                  </a:cubicBezTo>
                  <a:cubicBezTo>
                    <a:pt x="24" y="48"/>
                    <a:pt x="23" y="49"/>
                    <a:pt x="22" y="51"/>
                  </a:cubicBezTo>
                  <a:cubicBezTo>
                    <a:pt x="22" y="52"/>
                    <a:pt x="21" y="53"/>
                    <a:pt x="21" y="54"/>
                  </a:cubicBezTo>
                  <a:cubicBezTo>
                    <a:pt x="19" y="57"/>
                    <a:pt x="17" y="61"/>
                    <a:pt x="16" y="64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6"/>
                    <a:pt x="14" y="68"/>
                    <a:pt x="13" y="70"/>
                  </a:cubicBezTo>
                  <a:cubicBezTo>
                    <a:pt x="13" y="71"/>
                    <a:pt x="13" y="71"/>
                    <a:pt x="12" y="72"/>
                  </a:cubicBezTo>
                  <a:cubicBezTo>
                    <a:pt x="12" y="74"/>
                    <a:pt x="11" y="76"/>
                    <a:pt x="10" y="78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8" y="85"/>
                    <a:pt x="6" y="91"/>
                    <a:pt x="4" y="98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3" y="106"/>
                    <a:pt x="1" y="113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22"/>
                    <a:pt x="3" y="123"/>
                    <a:pt x="3" y="124"/>
                  </a:cubicBezTo>
                  <a:cubicBezTo>
                    <a:pt x="3" y="126"/>
                    <a:pt x="6" y="127"/>
                    <a:pt x="7" y="127"/>
                  </a:cubicBezTo>
                  <a:cubicBezTo>
                    <a:pt x="8" y="127"/>
                    <a:pt x="8" y="124"/>
                    <a:pt x="7" y="123"/>
                  </a:cubicBezTo>
                  <a:cubicBezTo>
                    <a:pt x="7" y="122"/>
                    <a:pt x="8" y="121"/>
                    <a:pt x="8" y="122"/>
                  </a:cubicBezTo>
                  <a:cubicBezTo>
                    <a:pt x="8" y="123"/>
                    <a:pt x="11" y="126"/>
                    <a:pt x="12" y="127"/>
                  </a:cubicBezTo>
                  <a:cubicBezTo>
                    <a:pt x="13" y="128"/>
                    <a:pt x="14" y="136"/>
                    <a:pt x="15" y="137"/>
                  </a:cubicBezTo>
                  <a:cubicBezTo>
                    <a:pt x="16" y="139"/>
                    <a:pt x="24" y="142"/>
                    <a:pt x="27" y="143"/>
                  </a:cubicBezTo>
                  <a:cubicBezTo>
                    <a:pt x="30" y="144"/>
                    <a:pt x="34" y="147"/>
                    <a:pt x="34" y="148"/>
                  </a:cubicBezTo>
                  <a:cubicBezTo>
                    <a:pt x="35" y="149"/>
                    <a:pt x="38" y="149"/>
                    <a:pt x="39" y="149"/>
                  </a:cubicBezTo>
                  <a:cubicBezTo>
                    <a:pt x="40" y="150"/>
                    <a:pt x="42" y="152"/>
                    <a:pt x="43" y="153"/>
                  </a:cubicBezTo>
                  <a:cubicBezTo>
                    <a:pt x="43" y="153"/>
                    <a:pt x="44" y="155"/>
                    <a:pt x="44" y="155"/>
                  </a:cubicBezTo>
                  <a:cubicBezTo>
                    <a:pt x="44" y="156"/>
                    <a:pt x="49" y="158"/>
                    <a:pt x="50" y="159"/>
                  </a:cubicBezTo>
                  <a:cubicBezTo>
                    <a:pt x="51" y="160"/>
                    <a:pt x="53" y="160"/>
                    <a:pt x="54" y="159"/>
                  </a:cubicBezTo>
                  <a:cubicBezTo>
                    <a:pt x="54" y="159"/>
                    <a:pt x="55" y="162"/>
                    <a:pt x="56" y="163"/>
                  </a:cubicBezTo>
                  <a:cubicBezTo>
                    <a:pt x="56" y="164"/>
                    <a:pt x="56" y="167"/>
                    <a:pt x="56" y="167"/>
                  </a:cubicBezTo>
                  <a:cubicBezTo>
                    <a:pt x="56" y="168"/>
                    <a:pt x="55" y="173"/>
                    <a:pt x="54" y="174"/>
                  </a:cubicBezTo>
                  <a:cubicBezTo>
                    <a:pt x="53" y="175"/>
                    <a:pt x="51" y="182"/>
                    <a:pt x="52" y="183"/>
                  </a:cubicBezTo>
                  <a:cubicBezTo>
                    <a:pt x="52" y="185"/>
                    <a:pt x="54" y="188"/>
                    <a:pt x="56" y="188"/>
                  </a:cubicBezTo>
                  <a:cubicBezTo>
                    <a:pt x="56" y="189"/>
                    <a:pt x="56" y="190"/>
                    <a:pt x="55" y="190"/>
                  </a:cubicBezTo>
                  <a:cubicBezTo>
                    <a:pt x="54" y="190"/>
                    <a:pt x="55" y="197"/>
                    <a:pt x="57" y="198"/>
                  </a:cubicBezTo>
                  <a:cubicBezTo>
                    <a:pt x="59" y="199"/>
                    <a:pt x="60" y="202"/>
                    <a:pt x="60" y="2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Line 2353">
              <a:extLst>
                <a:ext uri="{FF2B5EF4-FFF2-40B4-BE49-F238E27FC236}">
                  <a16:creationId xmlns:a16="http://schemas.microsoft.com/office/drawing/2014/main" id="{78F9D67C-51AA-4353-8087-39F9982DD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1451" y="4339634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Line 2354">
              <a:extLst>
                <a:ext uri="{FF2B5EF4-FFF2-40B4-BE49-F238E27FC236}">
                  <a16:creationId xmlns:a16="http://schemas.microsoft.com/office/drawing/2014/main" id="{93F6F95E-7818-424B-854E-68337EF39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1451" y="4339634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355">
              <a:extLst>
                <a:ext uri="{FF2B5EF4-FFF2-40B4-BE49-F238E27FC236}">
                  <a16:creationId xmlns:a16="http://schemas.microsoft.com/office/drawing/2014/main" id="{6E76FDEA-2118-4581-B2BD-2AAE0E678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6903" y="3731639"/>
              <a:ext cx="220293" cy="158608"/>
            </a:xfrm>
            <a:custGeom>
              <a:avLst/>
              <a:gdLst>
                <a:gd name="T0" fmla="*/ 8 w 41"/>
                <a:gd name="T1" fmla="*/ 28 h 29"/>
                <a:gd name="T2" fmla="*/ 14 w 41"/>
                <a:gd name="T3" fmla="*/ 26 h 29"/>
                <a:gd name="T4" fmla="*/ 14 w 41"/>
                <a:gd name="T5" fmla="*/ 23 h 29"/>
                <a:gd name="T6" fmla="*/ 15 w 41"/>
                <a:gd name="T7" fmla="*/ 23 h 29"/>
                <a:gd name="T8" fmla="*/ 19 w 41"/>
                <a:gd name="T9" fmla="*/ 17 h 29"/>
                <a:gd name="T10" fmla="*/ 26 w 41"/>
                <a:gd name="T11" fmla="*/ 13 h 29"/>
                <a:gd name="T12" fmla="*/ 32 w 41"/>
                <a:gd name="T13" fmla="*/ 10 h 29"/>
                <a:gd name="T14" fmla="*/ 34 w 41"/>
                <a:gd name="T15" fmla="*/ 6 h 29"/>
                <a:gd name="T16" fmla="*/ 39 w 41"/>
                <a:gd name="T17" fmla="*/ 3 h 29"/>
                <a:gd name="T18" fmla="*/ 41 w 41"/>
                <a:gd name="T19" fmla="*/ 0 h 29"/>
                <a:gd name="T20" fmla="*/ 25 w 41"/>
                <a:gd name="T21" fmla="*/ 9 h 29"/>
                <a:gd name="T22" fmla="*/ 24 w 41"/>
                <a:gd name="T23" fmla="*/ 9 h 29"/>
                <a:gd name="T24" fmla="*/ 18 w 41"/>
                <a:gd name="T25" fmla="*/ 14 h 29"/>
                <a:gd name="T26" fmla="*/ 14 w 41"/>
                <a:gd name="T27" fmla="*/ 17 h 29"/>
                <a:gd name="T28" fmla="*/ 11 w 41"/>
                <a:gd name="T29" fmla="*/ 19 h 29"/>
                <a:gd name="T30" fmla="*/ 6 w 41"/>
                <a:gd name="T31" fmla="*/ 23 h 29"/>
                <a:gd name="T32" fmla="*/ 5 w 41"/>
                <a:gd name="T33" fmla="*/ 24 h 29"/>
                <a:gd name="T34" fmla="*/ 0 w 41"/>
                <a:gd name="T35" fmla="*/ 29 h 29"/>
                <a:gd name="T36" fmla="*/ 8 w 41"/>
                <a:gd name="T37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29">
                  <a:moveTo>
                    <a:pt x="8" y="28"/>
                  </a:moveTo>
                  <a:cubicBezTo>
                    <a:pt x="10" y="27"/>
                    <a:pt x="14" y="27"/>
                    <a:pt x="14" y="26"/>
                  </a:cubicBezTo>
                  <a:cubicBezTo>
                    <a:pt x="15" y="25"/>
                    <a:pt x="15" y="24"/>
                    <a:pt x="14" y="23"/>
                  </a:cubicBezTo>
                  <a:cubicBezTo>
                    <a:pt x="14" y="23"/>
                    <a:pt x="15" y="23"/>
                    <a:pt x="15" y="23"/>
                  </a:cubicBezTo>
                  <a:cubicBezTo>
                    <a:pt x="16" y="23"/>
                    <a:pt x="18" y="18"/>
                    <a:pt x="19" y="17"/>
                  </a:cubicBezTo>
                  <a:cubicBezTo>
                    <a:pt x="20" y="16"/>
                    <a:pt x="25" y="14"/>
                    <a:pt x="26" y="13"/>
                  </a:cubicBezTo>
                  <a:cubicBezTo>
                    <a:pt x="28" y="13"/>
                    <a:pt x="30" y="10"/>
                    <a:pt x="32" y="10"/>
                  </a:cubicBezTo>
                  <a:cubicBezTo>
                    <a:pt x="33" y="9"/>
                    <a:pt x="34" y="7"/>
                    <a:pt x="34" y="6"/>
                  </a:cubicBezTo>
                  <a:cubicBezTo>
                    <a:pt x="34" y="6"/>
                    <a:pt x="38" y="3"/>
                    <a:pt x="39" y="3"/>
                  </a:cubicBezTo>
                  <a:cubicBezTo>
                    <a:pt x="41" y="2"/>
                    <a:pt x="41" y="0"/>
                    <a:pt x="41" y="0"/>
                  </a:cubicBezTo>
                  <a:cubicBezTo>
                    <a:pt x="41" y="0"/>
                    <a:pt x="32" y="5"/>
                    <a:pt x="25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2" y="11"/>
                    <a:pt x="20" y="12"/>
                    <a:pt x="18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13" y="17"/>
                    <a:pt x="12" y="18"/>
                    <a:pt x="11" y="19"/>
                  </a:cubicBezTo>
                  <a:cubicBezTo>
                    <a:pt x="10" y="20"/>
                    <a:pt x="8" y="21"/>
                    <a:pt x="6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5"/>
                    <a:pt x="2" y="27"/>
                    <a:pt x="0" y="29"/>
                  </a:cubicBezTo>
                  <a:cubicBezTo>
                    <a:pt x="2" y="28"/>
                    <a:pt x="6" y="28"/>
                    <a:pt x="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356">
              <a:extLst>
                <a:ext uri="{FF2B5EF4-FFF2-40B4-BE49-F238E27FC236}">
                  <a16:creationId xmlns:a16="http://schemas.microsoft.com/office/drawing/2014/main" id="{4C5AD626-1ADD-4BD7-A61E-6934B6E7C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6782" y="3969548"/>
              <a:ext cx="220293" cy="467016"/>
            </a:xfrm>
            <a:custGeom>
              <a:avLst/>
              <a:gdLst>
                <a:gd name="T0" fmla="*/ 39 w 41"/>
                <a:gd name="T1" fmla="*/ 80 h 85"/>
                <a:gd name="T2" fmla="*/ 39 w 41"/>
                <a:gd name="T3" fmla="*/ 83 h 85"/>
                <a:gd name="T4" fmla="*/ 41 w 41"/>
                <a:gd name="T5" fmla="*/ 80 h 85"/>
                <a:gd name="T6" fmla="*/ 41 w 41"/>
                <a:gd name="T7" fmla="*/ 69 h 85"/>
                <a:gd name="T8" fmla="*/ 41 w 41"/>
                <a:gd name="T9" fmla="*/ 69 h 85"/>
                <a:gd name="T10" fmla="*/ 41 w 41"/>
                <a:gd name="T11" fmla="*/ 69 h 85"/>
                <a:gd name="T12" fmla="*/ 41 w 41"/>
                <a:gd name="T13" fmla="*/ 0 h 85"/>
                <a:gd name="T14" fmla="*/ 39 w 41"/>
                <a:gd name="T15" fmla="*/ 3 h 85"/>
                <a:gd name="T16" fmla="*/ 33 w 41"/>
                <a:gd name="T17" fmla="*/ 11 h 85"/>
                <a:gd name="T18" fmla="*/ 30 w 41"/>
                <a:gd name="T19" fmla="*/ 13 h 85"/>
                <a:gd name="T20" fmla="*/ 29 w 41"/>
                <a:gd name="T21" fmla="*/ 15 h 85"/>
                <a:gd name="T22" fmla="*/ 24 w 41"/>
                <a:gd name="T23" fmla="*/ 20 h 85"/>
                <a:gd name="T24" fmla="*/ 25 w 41"/>
                <a:gd name="T25" fmla="*/ 29 h 85"/>
                <a:gd name="T26" fmla="*/ 28 w 41"/>
                <a:gd name="T27" fmla="*/ 34 h 85"/>
                <a:gd name="T28" fmla="*/ 28 w 41"/>
                <a:gd name="T29" fmla="*/ 38 h 85"/>
                <a:gd name="T30" fmla="*/ 29 w 41"/>
                <a:gd name="T31" fmla="*/ 40 h 85"/>
                <a:gd name="T32" fmla="*/ 24 w 41"/>
                <a:gd name="T33" fmla="*/ 43 h 85"/>
                <a:gd name="T34" fmla="*/ 21 w 41"/>
                <a:gd name="T35" fmla="*/ 46 h 85"/>
                <a:gd name="T36" fmla="*/ 17 w 41"/>
                <a:gd name="T37" fmla="*/ 48 h 85"/>
                <a:gd name="T38" fmla="*/ 18 w 41"/>
                <a:gd name="T39" fmla="*/ 46 h 85"/>
                <a:gd name="T40" fmla="*/ 17 w 41"/>
                <a:gd name="T41" fmla="*/ 42 h 85"/>
                <a:gd name="T42" fmla="*/ 16 w 41"/>
                <a:gd name="T43" fmla="*/ 35 h 85"/>
                <a:gd name="T44" fmla="*/ 12 w 41"/>
                <a:gd name="T45" fmla="*/ 31 h 85"/>
                <a:gd name="T46" fmla="*/ 13 w 41"/>
                <a:gd name="T47" fmla="*/ 29 h 85"/>
                <a:gd name="T48" fmla="*/ 9 w 41"/>
                <a:gd name="T49" fmla="*/ 28 h 85"/>
                <a:gd name="T50" fmla="*/ 8 w 41"/>
                <a:gd name="T51" fmla="*/ 36 h 85"/>
                <a:gd name="T52" fmla="*/ 10 w 41"/>
                <a:gd name="T53" fmla="*/ 40 h 85"/>
                <a:gd name="T54" fmla="*/ 9 w 41"/>
                <a:gd name="T55" fmla="*/ 43 h 85"/>
                <a:gd name="T56" fmla="*/ 8 w 41"/>
                <a:gd name="T57" fmla="*/ 48 h 85"/>
                <a:gd name="T58" fmla="*/ 6 w 41"/>
                <a:gd name="T59" fmla="*/ 51 h 85"/>
                <a:gd name="T60" fmla="*/ 12 w 41"/>
                <a:gd name="T61" fmla="*/ 52 h 85"/>
                <a:gd name="T62" fmla="*/ 16 w 41"/>
                <a:gd name="T63" fmla="*/ 53 h 85"/>
                <a:gd name="T64" fmla="*/ 11 w 41"/>
                <a:gd name="T65" fmla="*/ 54 h 85"/>
                <a:gd name="T66" fmla="*/ 7 w 41"/>
                <a:gd name="T67" fmla="*/ 58 h 85"/>
                <a:gd name="T68" fmla="*/ 9 w 41"/>
                <a:gd name="T69" fmla="*/ 60 h 85"/>
                <a:gd name="T70" fmla="*/ 12 w 41"/>
                <a:gd name="T71" fmla="*/ 64 h 85"/>
                <a:gd name="T72" fmla="*/ 13 w 41"/>
                <a:gd name="T73" fmla="*/ 68 h 85"/>
                <a:gd name="T74" fmla="*/ 5 w 41"/>
                <a:gd name="T75" fmla="*/ 68 h 85"/>
                <a:gd name="T76" fmla="*/ 0 w 41"/>
                <a:gd name="T77" fmla="*/ 74 h 85"/>
                <a:gd name="T78" fmla="*/ 1 w 41"/>
                <a:gd name="T79" fmla="*/ 81 h 85"/>
                <a:gd name="T80" fmla="*/ 6 w 41"/>
                <a:gd name="T81" fmla="*/ 84 h 85"/>
                <a:gd name="T82" fmla="*/ 12 w 41"/>
                <a:gd name="T83" fmla="*/ 84 h 85"/>
                <a:gd name="T84" fmla="*/ 16 w 41"/>
                <a:gd name="T85" fmla="*/ 78 h 85"/>
                <a:gd name="T86" fmla="*/ 21 w 41"/>
                <a:gd name="T87" fmla="*/ 71 h 85"/>
                <a:gd name="T88" fmla="*/ 28 w 41"/>
                <a:gd name="T89" fmla="*/ 69 h 85"/>
                <a:gd name="T90" fmla="*/ 29 w 41"/>
                <a:gd name="T91" fmla="*/ 75 h 85"/>
                <a:gd name="T92" fmla="*/ 33 w 41"/>
                <a:gd name="T93" fmla="*/ 75 h 85"/>
                <a:gd name="T94" fmla="*/ 34 w 41"/>
                <a:gd name="T95" fmla="*/ 72 h 85"/>
                <a:gd name="T96" fmla="*/ 39 w 41"/>
                <a:gd name="T97" fmla="*/ 76 h 85"/>
                <a:gd name="T98" fmla="*/ 39 w 41"/>
                <a:gd name="T99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85">
                  <a:moveTo>
                    <a:pt x="39" y="80"/>
                  </a:moveTo>
                  <a:cubicBezTo>
                    <a:pt x="38" y="80"/>
                    <a:pt x="38" y="83"/>
                    <a:pt x="39" y="83"/>
                  </a:cubicBezTo>
                  <a:cubicBezTo>
                    <a:pt x="39" y="83"/>
                    <a:pt x="40" y="81"/>
                    <a:pt x="41" y="8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0" y="68"/>
                    <a:pt x="40" y="68"/>
                    <a:pt x="41" y="6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1"/>
                    <a:pt x="39" y="2"/>
                    <a:pt x="39" y="3"/>
                  </a:cubicBezTo>
                  <a:cubicBezTo>
                    <a:pt x="37" y="4"/>
                    <a:pt x="34" y="10"/>
                    <a:pt x="33" y="11"/>
                  </a:cubicBezTo>
                  <a:cubicBezTo>
                    <a:pt x="32" y="12"/>
                    <a:pt x="31" y="13"/>
                    <a:pt x="30" y="13"/>
                  </a:cubicBezTo>
                  <a:cubicBezTo>
                    <a:pt x="30" y="13"/>
                    <a:pt x="29" y="14"/>
                    <a:pt x="29" y="15"/>
                  </a:cubicBezTo>
                  <a:cubicBezTo>
                    <a:pt x="29" y="15"/>
                    <a:pt x="25" y="18"/>
                    <a:pt x="24" y="20"/>
                  </a:cubicBezTo>
                  <a:cubicBezTo>
                    <a:pt x="24" y="22"/>
                    <a:pt x="25" y="27"/>
                    <a:pt x="25" y="29"/>
                  </a:cubicBezTo>
                  <a:cubicBezTo>
                    <a:pt x="25" y="31"/>
                    <a:pt x="26" y="34"/>
                    <a:pt x="28" y="34"/>
                  </a:cubicBezTo>
                  <a:cubicBezTo>
                    <a:pt x="29" y="34"/>
                    <a:pt x="28" y="37"/>
                    <a:pt x="28" y="38"/>
                  </a:cubicBezTo>
                  <a:cubicBezTo>
                    <a:pt x="28" y="39"/>
                    <a:pt x="29" y="40"/>
                    <a:pt x="29" y="40"/>
                  </a:cubicBezTo>
                  <a:cubicBezTo>
                    <a:pt x="29" y="41"/>
                    <a:pt x="25" y="42"/>
                    <a:pt x="24" y="43"/>
                  </a:cubicBezTo>
                  <a:cubicBezTo>
                    <a:pt x="23" y="43"/>
                    <a:pt x="22" y="45"/>
                    <a:pt x="21" y="46"/>
                  </a:cubicBezTo>
                  <a:cubicBezTo>
                    <a:pt x="21" y="47"/>
                    <a:pt x="18" y="47"/>
                    <a:pt x="17" y="48"/>
                  </a:cubicBezTo>
                  <a:cubicBezTo>
                    <a:pt x="17" y="48"/>
                    <a:pt x="18" y="47"/>
                    <a:pt x="18" y="46"/>
                  </a:cubicBezTo>
                  <a:cubicBezTo>
                    <a:pt x="18" y="45"/>
                    <a:pt x="18" y="43"/>
                    <a:pt x="17" y="42"/>
                  </a:cubicBezTo>
                  <a:cubicBezTo>
                    <a:pt x="17" y="42"/>
                    <a:pt x="16" y="36"/>
                    <a:pt x="16" y="35"/>
                  </a:cubicBezTo>
                  <a:cubicBezTo>
                    <a:pt x="15" y="34"/>
                    <a:pt x="13" y="32"/>
                    <a:pt x="12" y="31"/>
                  </a:cubicBezTo>
                  <a:cubicBezTo>
                    <a:pt x="12" y="31"/>
                    <a:pt x="13" y="29"/>
                    <a:pt x="13" y="29"/>
                  </a:cubicBezTo>
                  <a:cubicBezTo>
                    <a:pt x="13" y="28"/>
                    <a:pt x="10" y="28"/>
                    <a:pt x="9" y="28"/>
                  </a:cubicBezTo>
                  <a:cubicBezTo>
                    <a:pt x="8" y="29"/>
                    <a:pt x="8" y="34"/>
                    <a:pt x="8" y="36"/>
                  </a:cubicBezTo>
                  <a:cubicBezTo>
                    <a:pt x="7" y="37"/>
                    <a:pt x="9" y="40"/>
                    <a:pt x="10" y="40"/>
                  </a:cubicBezTo>
                  <a:cubicBezTo>
                    <a:pt x="10" y="40"/>
                    <a:pt x="10" y="43"/>
                    <a:pt x="9" y="43"/>
                  </a:cubicBezTo>
                  <a:cubicBezTo>
                    <a:pt x="8" y="43"/>
                    <a:pt x="7" y="47"/>
                    <a:pt x="8" y="48"/>
                  </a:cubicBezTo>
                  <a:cubicBezTo>
                    <a:pt x="8" y="49"/>
                    <a:pt x="7" y="51"/>
                    <a:pt x="6" y="51"/>
                  </a:cubicBezTo>
                  <a:cubicBezTo>
                    <a:pt x="6" y="52"/>
                    <a:pt x="10" y="52"/>
                    <a:pt x="12" y="52"/>
                  </a:cubicBezTo>
                  <a:cubicBezTo>
                    <a:pt x="14" y="51"/>
                    <a:pt x="16" y="52"/>
                    <a:pt x="16" y="53"/>
                  </a:cubicBezTo>
                  <a:cubicBezTo>
                    <a:pt x="16" y="53"/>
                    <a:pt x="12" y="53"/>
                    <a:pt x="11" y="54"/>
                  </a:cubicBezTo>
                  <a:cubicBezTo>
                    <a:pt x="10" y="55"/>
                    <a:pt x="8" y="57"/>
                    <a:pt x="7" y="58"/>
                  </a:cubicBezTo>
                  <a:cubicBezTo>
                    <a:pt x="7" y="58"/>
                    <a:pt x="8" y="60"/>
                    <a:pt x="9" y="60"/>
                  </a:cubicBezTo>
                  <a:cubicBezTo>
                    <a:pt x="10" y="60"/>
                    <a:pt x="12" y="64"/>
                    <a:pt x="12" y="64"/>
                  </a:cubicBezTo>
                  <a:cubicBezTo>
                    <a:pt x="13" y="65"/>
                    <a:pt x="13" y="67"/>
                    <a:pt x="13" y="68"/>
                  </a:cubicBezTo>
                  <a:cubicBezTo>
                    <a:pt x="12" y="68"/>
                    <a:pt x="7" y="67"/>
                    <a:pt x="5" y="68"/>
                  </a:cubicBezTo>
                  <a:cubicBezTo>
                    <a:pt x="3" y="68"/>
                    <a:pt x="1" y="72"/>
                    <a:pt x="0" y="74"/>
                  </a:cubicBezTo>
                  <a:cubicBezTo>
                    <a:pt x="0" y="76"/>
                    <a:pt x="1" y="80"/>
                    <a:pt x="1" y="81"/>
                  </a:cubicBezTo>
                  <a:cubicBezTo>
                    <a:pt x="1" y="83"/>
                    <a:pt x="5" y="83"/>
                    <a:pt x="6" y="84"/>
                  </a:cubicBezTo>
                  <a:cubicBezTo>
                    <a:pt x="7" y="85"/>
                    <a:pt x="11" y="84"/>
                    <a:pt x="12" y="84"/>
                  </a:cubicBezTo>
                  <a:cubicBezTo>
                    <a:pt x="13" y="85"/>
                    <a:pt x="15" y="80"/>
                    <a:pt x="16" y="78"/>
                  </a:cubicBezTo>
                  <a:cubicBezTo>
                    <a:pt x="16" y="76"/>
                    <a:pt x="21" y="73"/>
                    <a:pt x="21" y="71"/>
                  </a:cubicBezTo>
                  <a:cubicBezTo>
                    <a:pt x="22" y="70"/>
                    <a:pt x="27" y="70"/>
                    <a:pt x="28" y="69"/>
                  </a:cubicBezTo>
                  <a:cubicBezTo>
                    <a:pt x="29" y="68"/>
                    <a:pt x="29" y="73"/>
                    <a:pt x="29" y="75"/>
                  </a:cubicBezTo>
                  <a:cubicBezTo>
                    <a:pt x="30" y="77"/>
                    <a:pt x="34" y="77"/>
                    <a:pt x="33" y="75"/>
                  </a:cubicBezTo>
                  <a:cubicBezTo>
                    <a:pt x="33" y="73"/>
                    <a:pt x="34" y="72"/>
                    <a:pt x="34" y="72"/>
                  </a:cubicBezTo>
                  <a:cubicBezTo>
                    <a:pt x="34" y="73"/>
                    <a:pt x="38" y="75"/>
                    <a:pt x="39" y="76"/>
                  </a:cubicBezTo>
                  <a:cubicBezTo>
                    <a:pt x="40" y="77"/>
                    <a:pt x="40" y="80"/>
                    <a:pt x="39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357">
              <a:extLst>
                <a:ext uri="{FF2B5EF4-FFF2-40B4-BE49-F238E27FC236}">
                  <a16:creationId xmlns:a16="http://schemas.microsoft.com/office/drawing/2014/main" id="{7A515CA1-735D-4AA4-91D1-96F7B496A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6291" y="4418941"/>
              <a:ext cx="290784" cy="757795"/>
            </a:xfrm>
            <a:custGeom>
              <a:avLst/>
              <a:gdLst>
                <a:gd name="T0" fmla="*/ 53 w 53"/>
                <a:gd name="T1" fmla="*/ 10 h 139"/>
                <a:gd name="T2" fmla="*/ 51 w 53"/>
                <a:gd name="T3" fmla="*/ 9 h 139"/>
                <a:gd name="T4" fmla="*/ 46 w 53"/>
                <a:gd name="T5" fmla="*/ 4 h 139"/>
                <a:gd name="T6" fmla="*/ 46 w 53"/>
                <a:gd name="T7" fmla="*/ 1 h 139"/>
                <a:gd name="T8" fmla="*/ 38 w 53"/>
                <a:gd name="T9" fmla="*/ 1 h 139"/>
                <a:gd name="T10" fmla="*/ 26 w 53"/>
                <a:gd name="T11" fmla="*/ 3 h 139"/>
                <a:gd name="T12" fmla="*/ 19 w 53"/>
                <a:gd name="T13" fmla="*/ 3 h 139"/>
                <a:gd name="T14" fmla="*/ 15 w 53"/>
                <a:gd name="T15" fmla="*/ 6 h 139"/>
                <a:gd name="T16" fmla="*/ 12 w 53"/>
                <a:gd name="T17" fmla="*/ 15 h 139"/>
                <a:gd name="T18" fmla="*/ 10 w 53"/>
                <a:gd name="T19" fmla="*/ 18 h 139"/>
                <a:gd name="T20" fmla="*/ 9 w 53"/>
                <a:gd name="T21" fmla="*/ 20 h 139"/>
                <a:gd name="T22" fmla="*/ 2 w 53"/>
                <a:gd name="T23" fmla="*/ 31 h 139"/>
                <a:gd name="T24" fmla="*/ 0 w 53"/>
                <a:gd name="T25" fmla="*/ 47 h 139"/>
                <a:gd name="T26" fmla="*/ 4 w 53"/>
                <a:gd name="T27" fmla="*/ 60 h 139"/>
                <a:gd name="T28" fmla="*/ 12 w 53"/>
                <a:gd name="T29" fmla="*/ 68 h 139"/>
                <a:gd name="T30" fmla="*/ 22 w 53"/>
                <a:gd name="T31" fmla="*/ 69 h 139"/>
                <a:gd name="T32" fmla="*/ 27 w 53"/>
                <a:gd name="T33" fmla="*/ 65 h 139"/>
                <a:gd name="T34" fmla="*/ 30 w 53"/>
                <a:gd name="T35" fmla="*/ 66 h 139"/>
                <a:gd name="T36" fmla="*/ 31 w 53"/>
                <a:gd name="T37" fmla="*/ 66 h 139"/>
                <a:gd name="T38" fmla="*/ 36 w 53"/>
                <a:gd name="T39" fmla="*/ 69 h 139"/>
                <a:gd name="T40" fmla="*/ 41 w 53"/>
                <a:gd name="T41" fmla="*/ 69 h 139"/>
                <a:gd name="T42" fmla="*/ 42 w 53"/>
                <a:gd name="T43" fmla="*/ 78 h 139"/>
                <a:gd name="T44" fmla="*/ 44 w 53"/>
                <a:gd name="T45" fmla="*/ 90 h 139"/>
                <a:gd name="T46" fmla="*/ 47 w 53"/>
                <a:gd name="T47" fmla="*/ 100 h 139"/>
                <a:gd name="T48" fmla="*/ 45 w 53"/>
                <a:gd name="T49" fmla="*/ 112 h 139"/>
                <a:gd name="T50" fmla="*/ 49 w 53"/>
                <a:gd name="T51" fmla="*/ 125 h 139"/>
                <a:gd name="T52" fmla="*/ 51 w 53"/>
                <a:gd name="T53" fmla="*/ 134 h 139"/>
                <a:gd name="T54" fmla="*/ 53 w 53"/>
                <a:gd name="T55" fmla="*/ 139 h 139"/>
                <a:gd name="T56" fmla="*/ 53 w 53"/>
                <a:gd name="T57" fmla="*/ 1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" h="139">
                  <a:moveTo>
                    <a:pt x="53" y="10"/>
                  </a:moveTo>
                  <a:cubicBezTo>
                    <a:pt x="52" y="10"/>
                    <a:pt x="51" y="10"/>
                    <a:pt x="51" y="9"/>
                  </a:cubicBezTo>
                  <a:cubicBezTo>
                    <a:pt x="48" y="8"/>
                    <a:pt x="46" y="4"/>
                    <a:pt x="46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6" y="0"/>
                    <a:pt x="40" y="0"/>
                    <a:pt x="38" y="1"/>
                  </a:cubicBezTo>
                  <a:cubicBezTo>
                    <a:pt x="36" y="2"/>
                    <a:pt x="28" y="2"/>
                    <a:pt x="26" y="3"/>
                  </a:cubicBezTo>
                  <a:cubicBezTo>
                    <a:pt x="24" y="4"/>
                    <a:pt x="20" y="3"/>
                    <a:pt x="19" y="3"/>
                  </a:cubicBezTo>
                  <a:cubicBezTo>
                    <a:pt x="18" y="3"/>
                    <a:pt x="16" y="6"/>
                    <a:pt x="15" y="6"/>
                  </a:cubicBezTo>
                  <a:cubicBezTo>
                    <a:pt x="14" y="7"/>
                    <a:pt x="12" y="11"/>
                    <a:pt x="12" y="15"/>
                  </a:cubicBezTo>
                  <a:cubicBezTo>
                    <a:pt x="12" y="15"/>
                    <a:pt x="12" y="15"/>
                    <a:pt x="10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23"/>
                    <a:pt x="3" y="30"/>
                    <a:pt x="2" y="31"/>
                  </a:cubicBezTo>
                  <a:cubicBezTo>
                    <a:pt x="1" y="33"/>
                    <a:pt x="0" y="44"/>
                    <a:pt x="0" y="47"/>
                  </a:cubicBezTo>
                  <a:cubicBezTo>
                    <a:pt x="0" y="51"/>
                    <a:pt x="3" y="58"/>
                    <a:pt x="4" y="60"/>
                  </a:cubicBezTo>
                  <a:cubicBezTo>
                    <a:pt x="5" y="62"/>
                    <a:pt x="11" y="67"/>
                    <a:pt x="12" y="68"/>
                  </a:cubicBezTo>
                  <a:cubicBezTo>
                    <a:pt x="14" y="69"/>
                    <a:pt x="20" y="69"/>
                    <a:pt x="22" y="69"/>
                  </a:cubicBezTo>
                  <a:cubicBezTo>
                    <a:pt x="24" y="69"/>
                    <a:pt x="26" y="67"/>
                    <a:pt x="27" y="65"/>
                  </a:cubicBezTo>
                  <a:cubicBezTo>
                    <a:pt x="27" y="65"/>
                    <a:pt x="27" y="65"/>
                    <a:pt x="30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7"/>
                    <a:pt x="35" y="68"/>
                    <a:pt x="36" y="69"/>
                  </a:cubicBezTo>
                  <a:cubicBezTo>
                    <a:pt x="37" y="70"/>
                    <a:pt x="40" y="69"/>
                    <a:pt x="41" y="69"/>
                  </a:cubicBezTo>
                  <a:cubicBezTo>
                    <a:pt x="41" y="69"/>
                    <a:pt x="42" y="76"/>
                    <a:pt x="42" y="78"/>
                  </a:cubicBezTo>
                  <a:cubicBezTo>
                    <a:pt x="41" y="80"/>
                    <a:pt x="43" y="88"/>
                    <a:pt x="44" y="90"/>
                  </a:cubicBezTo>
                  <a:cubicBezTo>
                    <a:pt x="44" y="92"/>
                    <a:pt x="47" y="98"/>
                    <a:pt x="47" y="100"/>
                  </a:cubicBezTo>
                  <a:cubicBezTo>
                    <a:pt x="47" y="103"/>
                    <a:pt x="46" y="110"/>
                    <a:pt x="45" y="112"/>
                  </a:cubicBezTo>
                  <a:cubicBezTo>
                    <a:pt x="45" y="115"/>
                    <a:pt x="49" y="122"/>
                    <a:pt x="49" y="125"/>
                  </a:cubicBezTo>
                  <a:cubicBezTo>
                    <a:pt x="50" y="127"/>
                    <a:pt x="51" y="132"/>
                    <a:pt x="51" y="134"/>
                  </a:cubicBezTo>
                  <a:cubicBezTo>
                    <a:pt x="51" y="134"/>
                    <a:pt x="52" y="136"/>
                    <a:pt x="53" y="139"/>
                  </a:cubicBezTo>
                  <a:lnTo>
                    <a:pt x="53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358">
              <a:extLst>
                <a:ext uri="{FF2B5EF4-FFF2-40B4-BE49-F238E27FC236}">
                  <a16:creationId xmlns:a16="http://schemas.microsoft.com/office/drawing/2014/main" id="{0D0C47A6-C72B-4D05-887D-1CE016E70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1943" y="5414646"/>
              <a:ext cx="17623" cy="8814"/>
            </a:xfrm>
            <a:custGeom>
              <a:avLst/>
              <a:gdLst>
                <a:gd name="T0" fmla="*/ 0 w 4"/>
                <a:gd name="T1" fmla="*/ 3 h 3"/>
                <a:gd name="T2" fmla="*/ 3 w 4"/>
                <a:gd name="T3" fmla="*/ 3 h 3"/>
                <a:gd name="T4" fmla="*/ 0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3"/>
                    <a:pt x="2" y="3"/>
                    <a:pt x="3" y="3"/>
                  </a:cubicBezTo>
                  <a:cubicBezTo>
                    <a:pt x="4" y="0"/>
                    <a:pt x="0" y="1"/>
                    <a:pt x="0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359">
              <a:extLst>
                <a:ext uri="{FF2B5EF4-FFF2-40B4-BE49-F238E27FC236}">
                  <a16:creationId xmlns:a16="http://schemas.microsoft.com/office/drawing/2014/main" id="{2C86F78F-BCC8-4C3B-BE89-6F7CE1D52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073" y="3705201"/>
              <a:ext cx="458202" cy="422955"/>
            </a:xfrm>
            <a:custGeom>
              <a:avLst/>
              <a:gdLst>
                <a:gd name="T0" fmla="*/ 65 w 84"/>
                <a:gd name="T1" fmla="*/ 45 h 77"/>
                <a:gd name="T2" fmla="*/ 68 w 84"/>
                <a:gd name="T3" fmla="*/ 43 h 77"/>
                <a:gd name="T4" fmla="*/ 68 w 84"/>
                <a:gd name="T5" fmla="*/ 42 h 77"/>
                <a:gd name="T6" fmla="*/ 69 w 84"/>
                <a:gd name="T7" fmla="*/ 39 h 77"/>
                <a:gd name="T8" fmla="*/ 72 w 84"/>
                <a:gd name="T9" fmla="*/ 32 h 77"/>
                <a:gd name="T10" fmla="*/ 75 w 84"/>
                <a:gd name="T11" fmla="*/ 26 h 77"/>
                <a:gd name="T12" fmla="*/ 74 w 84"/>
                <a:gd name="T13" fmla="*/ 22 h 77"/>
                <a:gd name="T14" fmla="*/ 75 w 84"/>
                <a:gd name="T15" fmla="*/ 21 h 77"/>
                <a:gd name="T16" fmla="*/ 76 w 84"/>
                <a:gd name="T17" fmla="*/ 16 h 77"/>
                <a:gd name="T18" fmla="*/ 78 w 84"/>
                <a:gd name="T19" fmla="*/ 14 h 77"/>
                <a:gd name="T20" fmla="*/ 83 w 84"/>
                <a:gd name="T21" fmla="*/ 12 h 77"/>
                <a:gd name="T22" fmla="*/ 83 w 84"/>
                <a:gd name="T23" fmla="*/ 9 h 77"/>
                <a:gd name="T24" fmla="*/ 79 w 84"/>
                <a:gd name="T25" fmla="*/ 8 h 77"/>
                <a:gd name="T26" fmla="*/ 72 w 84"/>
                <a:gd name="T27" fmla="*/ 8 h 77"/>
                <a:gd name="T28" fmla="*/ 74 w 84"/>
                <a:gd name="T29" fmla="*/ 4 h 77"/>
                <a:gd name="T30" fmla="*/ 72 w 84"/>
                <a:gd name="T31" fmla="*/ 1 h 77"/>
                <a:gd name="T32" fmla="*/ 64 w 84"/>
                <a:gd name="T33" fmla="*/ 1 h 77"/>
                <a:gd name="T34" fmla="*/ 60 w 84"/>
                <a:gd name="T35" fmla="*/ 0 h 77"/>
                <a:gd name="T36" fmla="*/ 51 w 84"/>
                <a:gd name="T37" fmla="*/ 1 h 77"/>
                <a:gd name="T38" fmla="*/ 41 w 84"/>
                <a:gd name="T39" fmla="*/ 2 h 77"/>
                <a:gd name="T40" fmla="*/ 38 w 84"/>
                <a:gd name="T41" fmla="*/ 6 h 77"/>
                <a:gd name="T42" fmla="*/ 30 w 84"/>
                <a:gd name="T43" fmla="*/ 7 h 77"/>
                <a:gd name="T44" fmla="*/ 14 w 84"/>
                <a:gd name="T45" fmla="*/ 11 h 77"/>
                <a:gd name="T46" fmla="*/ 10 w 84"/>
                <a:gd name="T47" fmla="*/ 17 h 77"/>
                <a:gd name="T48" fmla="*/ 7 w 84"/>
                <a:gd name="T49" fmla="*/ 20 h 77"/>
                <a:gd name="T50" fmla="*/ 1 w 84"/>
                <a:gd name="T51" fmla="*/ 21 h 77"/>
                <a:gd name="T52" fmla="*/ 2 w 84"/>
                <a:gd name="T53" fmla="*/ 23 h 77"/>
                <a:gd name="T54" fmla="*/ 4 w 84"/>
                <a:gd name="T55" fmla="*/ 23 h 77"/>
                <a:gd name="T56" fmla="*/ 9 w 84"/>
                <a:gd name="T57" fmla="*/ 24 h 77"/>
                <a:gd name="T58" fmla="*/ 5 w 84"/>
                <a:gd name="T59" fmla="*/ 26 h 77"/>
                <a:gd name="T60" fmla="*/ 5 w 84"/>
                <a:gd name="T61" fmla="*/ 29 h 77"/>
                <a:gd name="T62" fmla="*/ 10 w 84"/>
                <a:gd name="T63" fmla="*/ 30 h 77"/>
                <a:gd name="T64" fmla="*/ 16 w 84"/>
                <a:gd name="T65" fmla="*/ 31 h 77"/>
                <a:gd name="T66" fmla="*/ 20 w 84"/>
                <a:gd name="T67" fmla="*/ 36 h 77"/>
                <a:gd name="T68" fmla="*/ 20 w 84"/>
                <a:gd name="T69" fmla="*/ 41 h 77"/>
                <a:gd name="T70" fmla="*/ 24 w 84"/>
                <a:gd name="T71" fmla="*/ 43 h 77"/>
                <a:gd name="T72" fmla="*/ 23 w 84"/>
                <a:gd name="T73" fmla="*/ 45 h 77"/>
                <a:gd name="T74" fmla="*/ 24 w 84"/>
                <a:gd name="T75" fmla="*/ 49 h 77"/>
                <a:gd name="T76" fmla="*/ 24 w 84"/>
                <a:gd name="T77" fmla="*/ 52 h 77"/>
                <a:gd name="T78" fmla="*/ 22 w 84"/>
                <a:gd name="T79" fmla="*/ 56 h 77"/>
                <a:gd name="T80" fmla="*/ 26 w 84"/>
                <a:gd name="T81" fmla="*/ 68 h 77"/>
                <a:gd name="T82" fmla="*/ 29 w 84"/>
                <a:gd name="T83" fmla="*/ 74 h 77"/>
                <a:gd name="T84" fmla="*/ 33 w 84"/>
                <a:gd name="T85" fmla="*/ 76 h 77"/>
                <a:gd name="T86" fmla="*/ 36 w 84"/>
                <a:gd name="T87" fmla="*/ 75 h 77"/>
                <a:gd name="T88" fmla="*/ 38 w 84"/>
                <a:gd name="T89" fmla="*/ 71 h 77"/>
                <a:gd name="T90" fmla="*/ 42 w 84"/>
                <a:gd name="T91" fmla="*/ 61 h 77"/>
                <a:gd name="T92" fmla="*/ 46 w 84"/>
                <a:gd name="T93" fmla="*/ 60 h 77"/>
                <a:gd name="T94" fmla="*/ 50 w 84"/>
                <a:gd name="T95" fmla="*/ 57 h 77"/>
                <a:gd name="T96" fmla="*/ 57 w 84"/>
                <a:gd name="T97" fmla="*/ 54 h 77"/>
                <a:gd name="T98" fmla="*/ 62 w 84"/>
                <a:gd name="T99" fmla="*/ 48 h 77"/>
                <a:gd name="T100" fmla="*/ 60 w 84"/>
                <a:gd name="T101" fmla="*/ 46 h 77"/>
                <a:gd name="T102" fmla="*/ 60 w 84"/>
                <a:gd name="T103" fmla="*/ 44 h 77"/>
                <a:gd name="T104" fmla="*/ 65 w 84"/>
                <a:gd name="T105" fmla="*/ 4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" h="77">
                  <a:moveTo>
                    <a:pt x="65" y="45"/>
                  </a:moveTo>
                  <a:cubicBezTo>
                    <a:pt x="67" y="45"/>
                    <a:pt x="69" y="44"/>
                    <a:pt x="68" y="43"/>
                  </a:cubicBezTo>
                  <a:cubicBezTo>
                    <a:pt x="67" y="42"/>
                    <a:pt x="68" y="42"/>
                    <a:pt x="68" y="42"/>
                  </a:cubicBezTo>
                  <a:cubicBezTo>
                    <a:pt x="69" y="43"/>
                    <a:pt x="69" y="40"/>
                    <a:pt x="69" y="39"/>
                  </a:cubicBezTo>
                  <a:cubicBezTo>
                    <a:pt x="68" y="39"/>
                    <a:pt x="73" y="35"/>
                    <a:pt x="72" y="32"/>
                  </a:cubicBezTo>
                  <a:cubicBezTo>
                    <a:pt x="71" y="29"/>
                    <a:pt x="73" y="26"/>
                    <a:pt x="75" y="26"/>
                  </a:cubicBezTo>
                  <a:cubicBezTo>
                    <a:pt x="76" y="26"/>
                    <a:pt x="76" y="22"/>
                    <a:pt x="74" y="22"/>
                  </a:cubicBezTo>
                  <a:cubicBezTo>
                    <a:pt x="73" y="22"/>
                    <a:pt x="74" y="21"/>
                    <a:pt x="75" y="21"/>
                  </a:cubicBezTo>
                  <a:cubicBezTo>
                    <a:pt x="75" y="20"/>
                    <a:pt x="76" y="17"/>
                    <a:pt x="76" y="16"/>
                  </a:cubicBezTo>
                  <a:cubicBezTo>
                    <a:pt x="75" y="16"/>
                    <a:pt x="78" y="15"/>
                    <a:pt x="78" y="14"/>
                  </a:cubicBezTo>
                  <a:cubicBezTo>
                    <a:pt x="79" y="14"/>
                    <a:pt x="82" y="12"/>
                    <a:pt x="83" y="12"/>
                  </a:cubicBezTo>
                  <a:cubicBezTo>
                    <a:pt x="84" y="12"/>
                    <a:pt x="84" y="9"/>
                    <a:pt x="83" y="9"/>
                  </a:cubicBezTo>
                  <a:cubicBezTo>
                    <a:pt x="82" y="9"/>
                    <a:pt x="79" y="9"/>
                    <a:pt x="79" y="8"/>
                  </a:cubicBezTo>
                  <a:cubicBezTo>
                    <a:pt x="78" y="8"/>
                    <a:pt x="74" y="7"/>
                    <a:pt x="72" y="8"/>
                  </a:cubicBezTo>
                  <a:cubicBezTo>
                    <a:pt x="71" y="8"/>
                    <a:pt x="72" y="4"/>
                    <a:pt x="74" y="4"/>
                  </a:cubicBezTo>
                  <a:cubicBezTo>
                    <a:pt x="76" y="4"/>
                    <a:pt x="74" y="1"/>
                    <a:pt x="72" y="1"/>
                  </a:cubicBezTo>
                  <a:cubicBezTo>
                    <a:pt x="70" y="1"/>
                    <a:pt x="66" y="0"/>
                    <a:pt x="64" y="1"/>
                  </a:cubicBezTo>
                  <a:cubicBezTo>
                    <a:pt x="63" y="1"/>
                    <a:pt x="61" y="0"/>
                    <a:pt x="60" y="0"/>
                  </a:cubicBezTo>
                  <a:cubicBezTo>
                    <a:pt x="60" y="0"/>
                    <a:pt x="54" y="1"/>
                    <a:pt x="51" y="1"/>
                  </a:cubicBezTo>
                  <a:cubicBezTo>
                    <a:pt x="49" y="1"/>
                    <a:pt x="42" y="1"/>
                    <a:pt x="41" y="2"/>
                  </a:cubicBezTo>
                  <a:cubicBezTo>
                    <a:pt x="39" y="2"/>
                    <a:pt x="38" y="5"/>
                    <a:pt x="38" y="6"/>
                  </a:cubicBezTo>
                  <a:cubicBezTo>
                    <a:pt x="39" y="7"/>
                    <a:pt x="32" y="7"/>
                    <a:pt x="30" y="7"/>
                  </a:cubicBezTo>
                  <a:cubicBezTo>
                    <a:pt x="28" y="7"/>
                    <a:pt x="17" y="9"/>
                    <a:pt x="14" y="11"/>
                  </a:cubicBezTo>
                  <a:cubicBezTo>
                    <a:pt x="11" y="13"/>
                    <a:pt x="9" y="17"/>
                    <a:pt x="10" y="17"/>
                  </a:cubicBezTo>
                  <a:cubicBezTo>
                    <a:pt x="11" y="17"/>
                    <a:pt x="8" y="19"/>
                    <a:pt x="7" y="20"/>
                  </a:cubicBezTo>
                  <a:cubicBezTo>
                    <a:pt x="5" y="20"/>
                    <a:pt x="2" y="20"/>
                    <a:pt x="1" y="21"/>
                  </a:cubicBezTo>
                  <a:cubicBezTo>
                    <a:pt x="0" y="22"/>
                    <a:pt x="2" y="23"/>
                    <a:pt x="2" y="23"/>
                  </a:cubicBezTo>
                  <a:cubicBezTo>
                    <a:pt x="2" y="24"/>
                    <a:pt x="3" y="23"/>
                    <a:pt x="4" y="23"/>
                  </a:cubicBezTo>
                  <a:cubicBezTo>
                    <a:pt x="5" y="24"/>
                    <a:pt x="8" y="24"/>
                    <a:pt x="9" y="24"/>
                  </a:cubicBezTo>
                  <a:cubicBezTo>
                    <a:pt x="10" y="25"/>
                    <a:pt x="7" y="25"/>
                    <a:pt x="5" y="26"/>
                  </a:cubicBezTo>
                  <a:cubicBezTo>
                    <a:pt x="3" y="26"/>
                    <a:pt x="4" y="29"/>
                    <a:pt x="5" y="29"/>
                  </a:cubicBezTo>
                  <a:cubicBezTo>
                    <a:pt x="6" y="30"/>
                    <a:pt x="10" y="30"/>
                    <a:pt x="10" y="30"/>
                  </a:cubicBezTo>
                  <a:cubicBezTo>
                    <a:pt x="11" y="29"/>
                    <a:pt x="14" y="30"/>
                    <a:pt x="16" y="31"/>
                  </a:cubicBezTo>
                  <a:cubicBezTo>
                    <a:pt x="18" y="31"/>
                    <a:pt x="19" y="35"/>
                    <a:pt x="20" y="36"/>
                  </a:cubicBezTo>
                  <a:cubicBezTo>
                    <a:pt x="20" y="37"/>
                    <a:pt x="20" y="40"/>
                    <a:pt x="20" y="41"/>
                  </a:cubicBezTo>
                  <a:cubicBezTo>
                    <a:pt x="20" y="42"/>
                    <a:pt x="23" y="44"/>
                    <a:pt x="24" y="43"/>
                  </a:cubicBezTo>
                  <a:cubicBezTo>
                    <a:pt x="24" y="43"/>
                    <a:pt x="24" y="45"/>
                    <a:pt x="23" y="45"/>
                  </a:cubicBezTo>
                  <a:cubicBezTo>
                    <a:pt x="22" y="45"/>
                    <a:pt x="23" y="48"/>
                    <a:pt x="24" y="49"/>
                  </a:cubicBezTo>
                  <a:cubicBezTo>
                    <a:pt x="26" y="49"/>
                    <a:pt x="25" y="51"/>
                    <a:pt x="24" y="52"/>
                  </a:cubicBezTo>
                  <a:cubicBezTo>
                    <a:pt x="23" y="53"/>
                    <a:pt x="23" y="55"/>
                    <a:pt x="22" y="56"/>
                  </a:cubicBezTo>
                  <a:cubicBezTo>
                    <a:pt x="21" y="57"/>
                    <a:pt x="26" y="64"/>
                    <a:pt x="26" y="68"/>
                  </a:cubicBezTo>
                  <a:cubicBezTo>
                    <a:pt x="26" y="71"/>
                    <a:pt x="28" y="74"/>
                    <a:pt x="29" y="74"/>
                  </a:cubicBezTo>
                  <a:cubicBezTo>
                    <a:pt x="30" y="74"/>
                    <a:pt x="33" y="75"/>
                    <a:pt x="33" y="76"/>
                  </a:cubicBezTo>
                  <a:cubicBezTo>
                    <a:pt x="34" y="77"/>
                    <a:pt x="35" y="75"/>
                    <a:pt x="36" y="75"/>
                  </a:cubicBezTo>
                  <a:cubicBezTo>
                    <a:pt x="36" y="74"/>
                    <a:pt x="37" y="72"/>
                    <a:pt x="38" y="71"/>
                  </a:cubicBezTo>
                  <a:cubicBezTo>
                    <a:pt x="39" y="69"/>
                    <a:pt x="41" y="62"/>
                    <a:pt x="42" y="61"/>
                  </a:cubicBezTo>
                  <a:cubicBezTo>
                    <a:pt x="42" y="60"/>
                    <a:pt x="46" y="61"/>
                    <a:pt x="46" y="60"/>
                  </a:cubicBezTo>
                  <a:cubicBezTo>
                    <a:pt x="47" y="60"/>
                    <a:pt x="49" y="58"/>
                    <a:pt x="50" y="57"/>
                  </a:cubicBezTo>
                  <a:cubicBezTo>
                    <a:pt x="51" y="57"/>
                    <a:pt x="56" y="55"/>
                    <a:pt x="57" y="54"/>
                  </a:cubicBezTo>
                  <a:cubicBezTo>
                    <a:pt x="58" y="53"/>
                    <a:pt x="61" y="48"/>
                    <a:pt x="62" y="48"/>
                  </a:cubicBezTo>
                  <a:cubicBezTo>
                    <a:pt x="63" y="47"/>
                    <a:pt x="61" y="47"/>
                    <a:pt x="60" y="46"/>
                  </a:cubicBezTo>
                  <a:cubicBezTo>
                    <a:pt x="59" y="45"/>
                    <a:pt x="59" y="44"/>
                    <a:pt x="60" y="44"/>
                  </a:cubicBezTo>
                  <a:cubicBezTo>
                    <a:pt x="60" y="43"/>
                    <a:pt x="64" y="44"/>
                    <a:pt x="65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360">
              <a:extLst>
                <a:ext uri="{FF2B5EF4-FFF2-40B4-BE49-F238E27FC236}">
                  <a16:creationId xmlns:a16="http://schemas.microsoft.com/office/drawing/2014/main" id="{E3D2E533-9CA6-42A6-8AE9-561A3F746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6582" y="3766885"/>
              <a:ext cx="70493" cy="105739"/>
            </a:xfrm>
            <a:custGeom>
              <a:avLst/>
              <a:gdLst>
                <a:gd name="T0" fmla="*/ 10 w 13"/>
                <a:gd name="T1" fmla="*/ 1 h 19"/>
                <a:gd name="T2" fmla="*/ 6 w 13"/>
                <a:gd name="T3" fmla="*/ 3 h 19"/>
                <a:gd name="T4" fmla="*/ 2 w 13"/>
                <a:gd name="T5" fmla="*/ 2 h 19"/>
                <a:gd name="T6" fmla="*/ 0 w 13"/>
                <a:gd name="T7" fmla="*/ 7 h 19"/>
                <a:gd name="T8" fmla="*/ 2 w 13"/>
                <a:gd name="T9" fmla="*/ 11 h 19"/>
                <a:gd name="T10" fmla="*/ 7 w 13"/>
                <a:gd name="T11" fmla="*/ 10 h 19"/>
                <a:gd name="T12" fmla="*/ 6 w 13"/>
                <a:gd name="T13" fmla="*/ 14 h 19"/>
                <a:gd name="T14" fmla="*/ 8 w 13"/>
                <a:gd name="T15" fmla="*/ 17 h 19"/>
                <a:gd name="T16" fmla="*/ 11 w 13"/>
                <a:gd name="T17" fmla="*/ 19 h 19"/>
                <a:gd name="T18" fmla="*/ 13 w 13"/>
                <a:gd name="T19" fmla="*/ 17 h 19"/>
                <a:gd name="T20" fmla="*/ 13 w 13"/>
                <a:gd name="T21" fmla="*/ 5 h 19"/>
                <a:gd name="T22" fmla="*/ 13 w 13"/>
                <a:gd name="T23" fmla="*/ 5 h 19"/>
                <a:gd name="T24" fmla="*/ 10 w 1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9">
                  <a:moveTo>
                    <a:pt x="10" y="1"/>
                  </a:moveTo>
                  <a:cubicBezTo>
                    <a:pt x="9" y="0"/>
                    <a:pt x="6" y="2"/>
                    <a:pt x="6" y="3"/>
                  </a:cubicBezTo>
                  <a:cubicBezTo>
                    <a:pt x="7" y="4"/>
                    <a:pt x="4" y="1"/>
                    <a:pt x="2" y="2"/>
                  </a:cubicBezTo>
                  <a:cubicBezTo>
                    <a:pt x="0" y="3"/>
                    <a:pt x="0" y="7"/>
                    <a:pt x="0" y="7"/>
                  </a:cubicBezTo>
                  <a:cubicBezTo>
                    <a:pt x="1" y="8"/>
                    <a:pt x="2" y="10"/>
                    <a:pt x="2" y="11"/>
                  </a:cubicBezTo>
                  <a:cubicBezTo>
                    <a:pt x="2" y="11"/>
                    <a:pt x="6" y="11"/>
                    <a:pt x="7" y="10"/>
                  </a:cubicBezTo>
                  <a:cubicBezTo>
                    <a:pt x="8" y="9"/>
                    <a:pt x="7" y="13"/>
                    <a:pt x="6" y="14"/>
                  </a:cubicBezTo>
                  <a:cubicBezTo>
                    <a:pt x="6" y="15"/>
                    <a:pt x="7" y="17"/>
                    <a:pt x="8" y="17"/>
                  </a:cubicBezTo>
                  <a:cubicBezTo>
                    <a:pt x="9" y="17"/>
                    <a:pt x="10" y="19"/>
                    <a:pt x="11" y="19"/>
                  </a:cubicBezTo>
                  <a:cubicBezTo>
                    <a:pt x="12" y="19"/>
                    <a:pt x="13" y="18"/>
                    <a:pt x="13" y="1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1"/>
                    <a:pt x="1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361">
              <a:extLst>
                <a:ext uri="{FF2B5EF4-FFF2-40B4-BE49-F238E27FC236}">
                  <a16:creationId xmlns:a16="http://schemas.microsoft.com/office/drawing/2014/main" id="{6BD69C1E-3D5C-418B-8D24-EAAA01287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6782" y="4181026"/>
              <a:ext cx="26437" cy="44061"/>
            </a:xfrm>
            <a:custGeom>
              <a:avLst/>
              <a:gdLst>
                <a:gd name="T0" fmla="*/ 4 w 6"/>
                <a:gd name="T1" fmla="*/ 7 h 7"/>
                <a:gd name="T2" fmla="*/ 6 w 6"/>
                <a:gd name="T3" fmla="*/ 5 h 7"/>
                <a:gd name="T4" fmla="*/ 3 w 6"/>
                <a:gd name="T5" fmla="*/ 0 h 7"/>
                <a:gd name="T6" fmla="*/ 1 w 6"/>
                <a:gd name="T7" fmla="*/ 3 h 7"/>
                <a:gd name="T8" fmla="*/ 0 w 6"/>
                <a:gd name="T9" fmla="*/ 6 h 7"/>
                <a:gd name="T10" fmla="*/ 4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4" y="7"/>
                  </a:moveTo>
                  <a:cubicBezTo>
                    <a:pt x="5" y="7"/>
                    <a:pt x="6" y="6"/>
                    <a:pt x="6" y="5"/>
                  </a:cubicBezTo>
                  <a:cubicBezTo>
                    <a:pt x="6" y="4"/>
                    <a:pt x="4" y="0"/>
                    <a:pt x="3" y="0"/>
                  </a:cubicBezTo>
                  <a:cubicBezTo>
                    <a:pt x="3" y="0"/>
                    <a:pt x="2" y="3"/>
                    <a:pt x="1" y="3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0" y="7"/>
                    <a:pt x="3" y="7"/>
                    <a:pt x="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362">
              <a:extLst>
                <a:ext uri="{FF2B5EF4-FFF2-40B4-BE49-F238E27FC236}">
                  <a16:creationId xmlns:a16="http://schemas.microsoft.com/office/drawing/2014/main" id="{2DB5F913-AAA2-49F1-9530-238102CBC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1537" y="4004794"/>
              <a:ext cx="88115" cy="61683"/>
            </a:xfrm>
            <a:custGeom>
              <a:avLst/>
              <a:gdLst>
                <a:gd name="T0" fmla="*/ 5 w 15"/>
                <a:gd name="T1" fmla="*/ 9 h 11"/>
                <a:gd name="T2" fmla="*/ 8 w 15"/>
                <a:gd name="T3" fmla="*/ 11 h 11"/>
                <a:gd name="T4" fmla="*/ 13 w 15"/>
                <a:gd name="T5" fmla="*/ 9 h 11"/>
                <a:gd name="T6" fmla="*/ 14 w 15"/>
                <a:gd name="T7" fmla="*/ 3 h 11"/>
                <a:gd name="T8" fmla="*/ 8 w 15"/>
                <a:gd name="T9" fmla="*/ 2 h 11"/>
                <a:gd name="T10" fmla="*/ 3 w 15"/>
                <a:gd name="T11" fmla="*/ 0 h 11"/>
                <a:gd name="T12" fmla="*/ 1 w 15"/>
                <a:gd name="T13" fmla="*/ 4 h 11"/>
                <a:gd name="T14" fmla="*/ 2 w 15"/>
                <a:gd name="T15" fmla="*/ 4 h 11"/>
                <a:gd name="T16" fmla="*/ 1 w 15"/>
                <a:gd name="T17" fmla="*/ 7 h 11"/>
                <a:gd name="T18" fmla="*/ 5 w 15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1">
                  <a:moveTo>
                    <a:pt x="5" y="9"/>
                  </a:moveTo>
                  <a:cubicBezTo>
                    <a:pt x="5" y="10"/>
                    <a:pt x="7" y="11"/>
                    <a:pt x="8" y="11"/>
                  </a:cubicBezTo>
                  <a:cubicBezTo>
                    <a:pt x="9" y="10"/>
                    <a:pt x="12" y="9"/>
                    <a:pt x="13" y="9"/>
                  </a:cubicBezTo>
                  <a:cubicBezTo>
                    <a:pt x="14" y="9"/>
                    <a:pt x="15" y="4"/>
                    <a:pt x="14" y="3"/>
                  </a:cubicBezTo>
                  <a:cubicBezTo>
                    <a:pt x="14" y="2"/>
                    <a:pt x="9" y="2"/>
                    <a:pt x="8" y="2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2" y="0"/>
                    <a:pt x="2" y="3"/>
                    <a:pt x="1" y="4"/>
                  </a:cubicBezTo>
                  <a:cubicBezTo>
                    <a:pt x="0" y="4"/>
                    <a:pt x="1" y="5"/>
                    <a:pt x="2" y="4"/>
                  </a:cubicBezTo>
                  <a:cubicBezTo>
                    <a:pt x="2" y="4"/>
                    <a:pt x="2" y="6"/>
                    <a:pt x="1" y="7"/>
                  </a:cubicBezTo>
                  <a:cubicBezTo>
                    <a:pt x="1" y="7"/>
                    <a:pt x="4" y="8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363">
              <a:extLst>
                <a:ext uri="{FF2B5EF4-FFF2-40B4-BE49-F238E27FC236}">
                  <a16:creationId xmlns:a16="http://schemas.microsoft.com/office/drawing/2014/main" id="{31032CF2-C51E-4750-AED6-3FA77229D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9279" y="4040041"/>
              <a:ext cx="52869" cy="35246"/>
            </a:xfrm>
            <a:custGeom>
              <a:avLst/>
              <a:gdLst>
                <a:gd name="T0" fmla="*/ 1 w 10"/>
                <a:gd name="T1" fmla="*/ 2 h 6"/>
                <a:gd name="T2" fmla="*/ 2 w 10"/>
                <a:gd name="T3" fmla="*/ 6 h 6"/>
                <a:gd name="T4" fmla="*/ 7 w 10"/>
                <a:gd name="T5" fmla="*/ 2 h 6"/>
                <a:gd name="T6" fmla="*/ 9 w 10"/>
                <a:gd name="T7" fmla="*/ 3 h 6"/>
                <a:gd name="T8" fmla="*/ 4 w 10"/>
                <a:gd name="T9" fmla="*/ 0 h 6"/>
                <a:gd name="T10" fmla="*/ 1 w 10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" y="2"/>
                  </a:moveTo>
                  <a:cubicBezTo>
                    <a:pt x="0" y="3"/>
                    <a:pt x="0" y="6"/>
                    <a:pt x="2" y="6"/>
                  </a:cubicBezTo>
                  <a:cubicBezTo>
                    <a:pt x="3" y="6"/>
                    <a:pt x="5" y="1"/>
                    <a:pt x="7" y="2"/>
                  </a:cubicBezTo>
                  <a:cubicBezTo>
                    <a:pt x="8" y="3"/>
                    <a:pt x="10" y="4"/>
                    <a:pt x="9" y="3"/>
                  </a:cubicBezTo>
                  <a:cubicBezTo>
                    <a:pt x="9" y="3"/>
                    <a:pt x="4" y="1"/>
                    <a:pt x="4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364">
              <a:extLst>
                <a:ext uri="{FF2B5EF4-FFF2-40B4-BE49-F238E27FC236}">
                  <a16:creationId xmlns:a16="http://schemas.microsoft.com/office/drawing/2014/main" id="{4567E52C-B8FA-4CD8-9DF8-49A16D9DE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7396" y="4639228"/>
              <a:ext cx="26437" cy="8814"/>
            </a:xfrm>
            <a:custGeom>
              <a:avLst/>
              <a:gdLst>
                <a:gd name="T0" fmla="*/ 0 w 4"/>
                <a:gd name="T1" fmla="*/ 2 h 3"/>
                <a:gd name="T2" fmla="*/ 4 w 4"/>
                <a:gd name="T3" fmla="*/ 2 h 3"/>
                <a:gd name="T4" fmla="*/ 3 w 4"/>
                <a:gd name="T5" fmla="*/ 0 h 3"/>
                <a:gd name="T6" fmla="*/ 0 w 4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cubicBezTo>
                    <a:pt x="0" y="3"/>
                    <a:pt x="3" y="3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365">
              <a:extLst>
                <a:ext uri="{FF2B5EF4-FFF2-40B4-BE49-F238E27FC236}">
                  <a16:creationId xmlns:a16="http://schemas.microsoft.com/office/drawing/2014/main" id="{93E91BBD-C3EB-43CD-9959-A3EDFCC90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7596" y="4586358"/>
              <a:ext cx="132176" cy="61683"/>
            </a:xfrm>
            <a:custGeom>
              <a:avLst/>
              <a:gdLst>
                <a:gd name="T0" fmla="*/ 15 w 24"/>
                <a:gd name="T1" fmla="*/ 7 h 12"/>
                <a:gd name="T2" fmla="*/ 16 w 24"/>
                <a:gd name="T3" fmla="*/ 9 h 12"/>
                <a:gd name="T4" fmla="*/ 20 w 24"/>
                <a:gd name="T5" fmla="*/ 11 h 12"/>
                <a:gd name="T6" fmla="*/ 22 w 24"/>
                <a:gd name="T7" fmla="*/ 11 h 12"/>
                <a:gd name="T8" fmla="*/ 24 w 24"/>
                <a:gd name="T9" fmla="*/ 11 h 12"/>
                <a:gd name="T10" fmla="*/ 24 w 24"/>
                <a:gd name="T11" fmla="*/ 8 h 12"/>
                <a:gd name="T12" fmla="*/ 21 w 24"/>
                <a:gd name="T13" fmla="*/ 6 h 12"/>
                <a:gd name="T14" fmla="*/ 17 w 24"/>
                <a:gd name="T15" fmla="*/ 4 h 12"/>
                <a:gd name="T16" fmla="*/ 13 w 24"/>
                <a:gd name="T17" fmla="*/ 2 h 12"/>
                <a:gd name="T18" fmla="*/ 4 w 24"/>
                <a:gd name="T19" fmla="*/ 0 h 12"/>
                <a:gd name="T20" fmla="*/ 0 w 24"/>
                <a:gd name="T21" fmla="*/ 3 h 12"/>
                <a:gd name="T22" fmla="*/ 4 w 24"/>
                <a:gd name="T23" fmla="*/ 4 h 12"/>
                <a:gd name="T24" fmla="*/ 10 w 24"/>
                <a:gd name="T25" fmla="*/ 5 h 12"/>
                <a:gd name="T26" fmla="*/ 15 w 24"/>
                <a:gd name="T2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2">
                  <a:moveTo>
                    <a:pt x="15" y="7"/>
                  </a:moveTo>
                  <a:cubicBezTo>
                    <a:pt x="16" y="6"/>
                    <a:pt x="15" y="9"/>
                    <a:pt x="16" y="9"/>
                  </a:cubicBezTo>
                  <a:cubicBezTo>
                    <a:pt x="16" y="10"/>
                    <a:pt x="19" y="11"/>
                    <a:pt x="20" y="11"/>
                  </a:cubicBezTo>
                  <a:cubicBezTo>
                    <a:pt x="20" y="12"/>
                    <a:pt x="21" y="11"/>
                    <a:pt x="22" y="11"/>
                  </a:cubicBezTo>
                  <a:cubicBezTo>
                    <a:pt x="22" y="11"/>
                    <a:pt x="23" y="11"/>
                    <a:pt x="24" y="11"/>
                  </a:cubicBezTo>
                  <a:cubicBezTo>
                    <a:pt x="24" y="11"/>
                    <a:pt x="24" y="10"/>
                    <a:pt x="24" y="8"/>
                  </a:cubicBezTo>
                  <a:cubicBezTo>
                    <a:pt x="23" y="7"/>
                    <a:pt x="22" y="6"/>
                    <a:pt x="21" y="6"/>
                  </a:cubicBezTo>
                  <a:cubicBezTo>
                    <a:pt x="19" y="6"/>
                    <a:pt x="17" y="4"/>
                    <a:pt x="17" y="4"/>
                  </a:cubicBezTo>
                  <a:cubicBezTo>
                    <a:pt x="16" y="4"/>
                    <a:pt x="13" y="2"/>
                    <a:pt x="13" y="2"/>
                  </a:cubicBezTo>
                  <a:cubicBezTo>
                    <a:pt x="12" y="1"/>
                    <a:pt x="6" y="0"/>
                    <a:pt x="4" y="0"/>
                  </a:cubicBezTo>
                  <a:cubicBezTo>
                    <a:pt x="3" y="0"/>
                    <a:pt x="0" y="2"/>
                    <a:pt x="0" y="3"/>
                  </a:cubicBezTo>
                  <a:cubicBezTo>
                    <a:pt x="0" y="4"/>
                    <a:pt x="3" y="4"/>
                    <a:pt x="4" y="4"/>
                  </a:cubicBezTo>
                  <a:cubicBezTo>
                    <a:pt x="5" y="3"/>
                    <a:pt x="10" y="4"/>
                    <a:pt x="10" y="5"/>
                  </a:cubicBezTo>
                  <a:cubicBezTo>
                    <a:pt x="11" y="6"/>
                    <a:pt x="13" y="7"/>
                    <a:pt x="1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366">
              <a:extLst>
                <a:ext uri="{FF2B5EF4-FFF2-40B4-BE49-F238E27FC236}">
                  <a16:creationId xmlns:a16="http://schemas.microsoft.com/office/drawing/2014/main" id="{6BC6C9B1-D801-4A88-B133-D52991935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465" y="4639228"/>
              <a:ext cx="17623" cy="8814"/>
            </a:xfrm>
            <a:custGeom>
              <a:avLst/>
              <a:gdLst>
                <a:gd name="T0" fmla="*/ 0 w 4"/>
                <a:gd name="T1" fmla="*/ 1 h 2"/>
                <a:gd name="T2" fmla="*/ 2 w 4"/>
                <a:gd name="T3" fmla="*/ 2 h 2"/>
                <a:gd name="T4" fmla="*/ 3 w 4"/>
                <a:gd name="T5" fmla="*/ 2 h 2"/>
                <a:gd name="T6" fmla="*/ 3 w 4"/>
                <a:gd name="T7" fmla="*/ 1 h 2"/>
                <a:gd name="T8" fmla="*/ 0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1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367">
              <a:extLst>
                <a:ext uri="{FF2B5EF4-FFF2-40B4-BE49-F238E27FC236}">
                  <a16:creationId xmlns:a16="http://schemas.microsoft.com/office/drawing/2014/main" id="{4297C285-698F-445A-81C3-51E0D98CC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465" y="4568735"/>
              <a:ext cx="8814" cy="8814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2 h 3"/>
                <a:gd name="T4" fmla="*/ 1 w 2"/>
                <a:gd name="T5" fmla="*/ 3 h 3"/>
                <a:gd name="T6" fmla="*/ 2 w 2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2" y="1"/>
                    <a:pt x="2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368">
              <a:extLst>
                <a:ext uri="{FF2B5EF4-FFF2-40B4-BE49-F238E27FC236}">
                  <a16:creationId xmlns:a16="http://schemas.microsoft.com/office/drawing/2014/main" id="{51EF61AF-931C-44EB-BEC3-6DAC406F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6903" y="4568735"/>
              <a:ext cx="17623" cy="8814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0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3" y="2"/>
                    <a:pt x="3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369">
              <a:extLst>
                <a:ext uri="{FF2B5EF4-FFF2-40B4-BE49-F238E27FC236}">
                  <a16:creationId xmlns:a16="http://schemas.microsoft.com/office/drawing/2014/main" id="{EEAA5A56-6179-4EA6-AB9E-129E009C8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335" y="4577550"/>
              <a:ext cx="17623" cy="26437"/>
            </a:xfrm>
            <a:custGeom>
              <a:avLst/>
              <a:gdLst>
                <a:gd name="T0" fmla="*/ 3 w 4"/>
                <a:gd name="T1" fmla="*/ 5 h 5"/>
                <a:gd name="T2" fmla="*/ 4 w 4"/>
                <a:gd name="T3" fmla="*/ 3 h 5"/>
                <a:gd name="T4" fmla="*/ 1 w 4"/>
                <a:gd name="T5" fmla="*/ 0 h 5"/>
                <a:gd name="T6" fmla="*/ 0 w 4"/>
                <a:gd name="T7" fmla="*/ 2 h 5"/>
                <a:gd name="T8" fmla="*/ 1 w 4"/>
                <a:gd name="T9" fmla="*/ 3 h 5"/>
                <a:gd name="T10" fmla="*/ 1 w 4"/>
                <a:gd name="T11" fmla="*/ 4 h 5"/>
                <a:gd name="T12" fmla="*/ 3 w 4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3" y="5"/>
                  </a:moveTo>
                  <a:cubicBezTo>
                    <a:pt x="4" y="4"/>
                    <a:pt x="4" y="3"/>
                    <a:pt x="4" y="3"/>
                  </a:cubicBezTo>
                  <a:cubicBezTo>
                    <a:pt x="3" y="3"/>
                    <a:pt x="2" y="1"/>
                    <a:pt x="1" y="0"/>
                  </a:cubicBezTo>
                  <a:cubicBezTo>
                    <a:pt x="0" y="0"/>
                    <a:pt x="0" y="2"/>
                    <a:pt x="0" y="2"/>
                  </a:cubicBezTo>
                  <a:cubicBezTo>
                    <a:pt x="0" y="3"/>
                    <a:pt x="0" y="4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5"/>
                    <a:pt x="2" y="5"/>
                    <a:pt x="3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370">
              <a:extLst>
                <a:ext uri="{FF2B5EF4-FFF2-40B4-BE49-F238E27FC236}">
                  <a16:creationId xmlns:a16="http://schemas.microsoft.com/office/drawing/2014/main" id="{8DB45F45-8A3F-4EC3-9848-1829AC6EB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7396" y="3855001"/>
              <a:ext cx="8814" cy="8814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371">
              <a:extLst>
                <a:ext uri="{FF2B5EF4-FFF2-40B4-BE49-F238E27FC236}">
                  <a16:creationId xmlns:a16="http://schemas.microsoft.com/office/drawing/2014/main" id="{851A0C6C-A150-407D-85EE-EE5BB495E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0758" y="4207463"/>
              <a:ext cx="8814" cy="8814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3" name="Oval 2546">
            <a:extLst>
              <a:ext uri="{FF2B5EF4-FFF2-40B4-BE49-F238E27FC236}">
                <a16:creationId xmlns:a16="http://schemas.microsoft.com/office/drawing/2014/main" id="{05AC14E0-8651-4B12-B617-2D426EA32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3579" y="1651956"/>
            <a:ext cx="2796850" cy="2832253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" name="Oval 2547">
            <a:extLst>
              <a:ext uri="{FF2B5EF4-FFF2-40B4-BE49-F238E27FC236}">
                <a16:creationId xmlns:a16="http://schemas.microsoft.com/office/drawing/2014/main" id="{F8CB31A0-8918-4644-9622-B7DEFC5B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7613" y="2023684"/>
            <a:ext cx="2088786" cy="208878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5" name="Oval 2548">
            <a:extLst>
              <a:ext uri="{FF2B5EF4-FFF2-40B4-BE49-F238E27FC236}">
                <a16:creationId xmlns:a16="http://schemas.microsoft.com/office/drawing/2014/main" id="{B47B9A6A-4DF0-4977-8256-2D95D51E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338" y="2377715"/>
            <a:ext cx="1345320" cy="136302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6" name="Oval 2549">
            <a:extLst>
              <a:ext uri="{FF2B5EF4-FFF2-40B4-BE49-F238E27FC236}">
                <a16:creationId xmlns:a16="http://schemas.microsoft.com/office/drawing/2014/main" id="{94B77AC9-2405-4830-A19D-FAB348FA5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1077" y="2749454"/>
            <a:ext cx="601855" cy="61956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8" name="Freeform 2551">
            <a:extLst>
              <a:ext uri="{FF2B5EF4-FFF2-40B4-BE49-F238E27FC236}">
                <a16:creationId xmlns:a16="http://schemas.microsoft.com/office/drawing/2014/main" id="{AE6C6BC6-F705-4E99-B659-2905EDA41593}"/>
              </a:ext>
            </a:extLst>
          </p:cNvPr>
          <p:cNvSpPr>
            <a:spLocks/>
          </p:cNvSpPr>
          <p:nvPr/>
        </p:nvSpPr>
        <p:spPr bwMode="auto">
          <a:xfrm>
            <a:off x="9701998" y="2749454"/>
            <a:ext cx="300933" cy="619561"/>
          </a:xfrm>
          <a:custGeom>
            <a:avLst/>
            <a:gdLst>
              <a:gd name="T0" fmla="*/ 0 w 28"/>
              <a:gd name="T1" fmla="*/ 0 h 56"/>
              <a:gd name="T2" fmla="*/ 28 w 28"/>
              <a:gd name="T3" fmla="*/ 28 h 56"/>
              <a:gd name="T4" fmla="*/ 0 w 28"/>
              <a:gd name="T5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56">
                <a:moveTo>
                  <a:pt x="0" y="0"/>
                </a:moveTo>
                <a:cubicBezTo>
                  <a:pt x="16" y="0"/>
                  <a:pt x="28" y="13"/>
                  <a:pt x="28" y="28"/>
                </a:cubicBezTo>
                <a:cubicBezTo>
                  <a:pt x="28" y="44"/>
                  <a:pt x="16" y="56"/>
                  <a:pt x="0" y="5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0AC6684-0A22-438F-A253-B4E715E61391}"/>
              </a:ext>
            </a:extLst>
          </p:cNvPr>
          <p:cNvGrpSpPr/>
          <p:nvPr/>
        </p:nvGrpSpPr>
        <p:grpSpPr>
          <a:xfrm>
            <a:off x="8052230" y="1478152"/>
            <a:ext cx="109345" cy="102514"/>
            <a:chOff x="4881679" y="3583493"/>
            <a:chExt cx="98875" cy="92698"/>
          </a:xfrm>
          <a:solidFill>
            <a:schemeClr val="accent1"/>
          </a:solidFill>
        </p:grpSpPr>
        <p:sp>
          <p:nvSpPr>
            <p:cNvPr id="131" name="Rectangle 1415">
              <a:extLst>
                <a:ext uri="{FF2B5EF4-FFF2-40B4-BE49-F238E27FC236}">
                  <a16:creationId xmlns:a16="http://schemas.microsoft.com/office/drawing/2014/main" id="{1A859BCC-1ADB-4601-992F-9456C1803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679" y="3620571"/>
              <a:ext cx="98875" cy="185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416">
              <a:extLst>
                <a:ext uri="{FF2B5EF4-FFF2-40B4-BE49-F238E27FC236}">
                  <a16:creationId xmlns:a16="http://schemas.microsoft.com/office/drawing/2014/main" id="{EF4A5A40-0285-48CF-8672-2583DD0D1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757" y="3583493"/>
              <a:ext cx="24719" cy="926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7B437D46-86DD-43A4-BA30-3071D730B0C3}"/>
              </a:ext>
            </a:extLst>
          </p:cNvPr>
          <p:cNvGrpSpPr/>
          <p:nvPr/>
        </p:nvGrpSpPr>
        <p:grpSpPr>
          <a:xfrm>
            <a:off x="7208121" y="3635961"/>
            <a:ext cx="198189" cy="191355"/>
            <a:chOff x="5104147" y="3663831"/>
            <a:chExt cx="179212" cy="173032"/>
          </a:xfrm>
          <a:solidFill>
            <a:schemeClr val="accent1"/>
          </a:solidFill>
        </p:grpSpPr>
        <p:sp>
          <p:nvSpPr>
            <p:cNvPr id="134" name="Rectangle 1423">
              <a:extLst>
                <a:ext uri="{FF2B5EF4-FFF2-40B4-BE49-F238E27FC236}">
                  <a16:creationId xmlns:a16="http://schemas.microsoft.com/office/drawing/2014/main" id="{8898FEFC-400F-4107-8857-8F4523E04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147" y="3737984"/>
              <a:ext cx="179212" cy="2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1424">
              <a:extLst>
                <a:ext uri="{FF2B5EF4-FFF2-40B4-BE49-F238E27FC236}">
                  <a16:creationId xmlns:a16="http://schemas.microsoft.com/office/drawing/2014/main" id="{663D7A46-1317-4A89-BBF1-6AAE8D5B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480" y="3663831"/>
              <a:ext cx="18541" cy="173032"/>
            </a:xfrm>
            <a:custGeom>
              <a:avLst/>
              <a:gdLst>
                <a:gd name="T0" fmla="*/ 31 w 31"/>
                <a:gd name="T1" fmla="*/ 227 h 227"/>
                <a:gd name="T2" fmla="*/ 31 w 31"/>
                <a:gd name="T3" fmla="*/ 0 h 227"/>
                <a:gd name="T4" fmla="*/ 0 w 31"/>
                <a:gd name="T5" fmla="*/ 0 h 227"/>
                <a:gd name="T6" fmla="*/ 0 w 31"/>
                <a:gd name="T7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27">
                  <a:moveTo>
                    <a:pt x="31" y="227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AEF0B7A1-19CA-4D17-85FD-E85AB68D889B}"/>
              </a:ext>
            </a:extLst>
          </p:cNvPr>
          <p:cNvGrpSpPr/>
          <p:nvPr/>
        </p:nvGrpSpPr>
        <p:grpSpPr>
          <a:xfrm>
            <a:off x="7498956" y="2178642"/>
            <a:ext cx="528640" cy="528659"/>
            <a:chOff x="3596310" y="3435179"/>
            <a:chExt cx="302798" cy="302809"/>
          </a:xfrm>
          <a:solidFill>
            <a:schemeClr val="accent1"/>
          </a:solidFill>
        </p:grpSpPr>
        <p:sp>
          <p:nvSpPr>
            <p:cNvPr id="137" name="Rectangle 1435">
              <a:extLst>
                <a:ext uri="{FF2B5EF4-FFF2-40B4-BE49-F238E27FC236}">
                  <a16:creationId xmlns:a16="http://schemas.microsoft.com/office/drawing/2014/main" id="{4B2539EB-6ED0-4A29-9D9D-56CE2BB14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437" y="3435179"/>
              <a:ext cx="24719" cy="617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1436">
              <a:extLst>
                <a:ext uri="{FF2B5EF4-FFF2-40B4-BE49-F238E27FC236}">
                  <a16:creationId xmlns:a16="http://schemas.microsoft.com/office/drawing/2014/main" id="{F3C93BED-570D-4B8C-ADFF-957C72C57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84" y="3472258"/>
              <a:ext cx="61797" cy="61797"/>
            </a:xfrm>
            <a:custGeom>
              <a:avLst/>
              <a:gdLst>
                <a:gd name="T0" fmla="*/ 0 w 79"/>
                <a:gd name="T1" fmla="*/ 22 h 79"/>
                <a:gd name="T2" fmla="*/ 57 w 79"/>
                <a:gd name="T3" fmla="*/ 79 h 79"/>
                <a:gd name="T4" fmla="*/ 79 w 79"/>
                <a:gd name="T5" fmla="*/ 57 h 79"/>
                <a:gd name="T6" fmla="*/ 22 w 79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79">
                  <a:moveTo>
                    <a:pt x="0" y="22"/>
                  </a:moveTo>
                  <a:lnTo>
                    <a:pt x="57" y="79"/>
                  </a:lnTo>
                  <a:lnTo>
                    <a:pt x="79" y="57"/>
                  </a:lnTo>
                  <a:lnTo>
                    <a:pt x="2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437">
              <a:extLst>
                <a:ext uri="{FF2B5EF4-FFF2-40B4-BE49-F238E27FC236}">
                  <a16:creationId xmlns:a16="http://schemas.microsoft.com/office/drawing/2014/main" id="{03E60EE1-C270-49BD-BFBD-3B0ECB767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310" y="3577315"/>
              <a:ext cx="61797" cy="2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1438">
              <a:extLst>
                <a:ext uri="{FF2B5EF4-FFF2-40B4-BE49-F238E27FC236}">
                  <a16:creationId xmlns:a16="http://schemas.microsoft.com/office/drawing/2014/main" id="{189BB48B-46B4-44A8-AD80-74E05F9F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88" y="3645290"/>
              <a:ext cx="61797" cy="55619"/>
            </a:xfrm>
            <a:custGeom>
              <a:avLst/>
              <a:gdLst>
                <a:gd name="T0" fmla="*/ 22 w 79"/>
                <a:gd name="T1" fmla="*/ 79 h 79"/>
                <a:gd name="T2" fmla="*/ 79 w 79"/>
                <a:gd name="T3" fmla="*/ 22 h 79"/>
                <a:gd name="T4" fmla="*/ 57 w 79"/>
                <a:gd name="T5" fmla="*/ 0 h 79"/>
                <a:gd name="T6" fmla="*/ 0 w 79"/>
                <a:gd name="T7" fmla="*/ 5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79">
                  <a:moveTo>
                    <a:pt x="22" y="79"/>
                  </a:moveTo>
                  <a:lnTo>
                    <a:pt x="79" y="22"/>
                  </a:lnTo>
                  <a:lnTo>
                    <a:pt x="57" y="0"/>
                  </a:lnTo>
                  <a:lnTo>
                    <a:pt x="0" y="5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439">
              <a:extLst>
                <a:ext uri="{FF2B5EF4-FFF2-40B4-BE49-F238E27FC236}">
                  <a16:creationId xmlns:a16="http://schemas.microsoft.com/office/drawing/2014/main" id="{35290C6E-B023-475E-8C52-84E1666C1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437" y="3676191"/>
              <a:ext cx="24719" cy="617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1440">
              <a:extLst>
                <a:ext uri="{FF2B5EF4-FFF2-40B4-BE49-F238E27FC236}">
                  <a16:creationId xmlns:a16="http://schemas.microsoft.com/office/drawing/2014/main" id="{58BEA3DB-FD65-409F-B1D4-C7263F1A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237" y="3645290"/>
              <a:ext cx="61797" cy="55619"/>
            </a:xfrm>
            <a:custGeom>
              <a:avLst/>
              <a:gdLst>
                <a:gd name="T0" fmla="*/ 79 w 79"/>
                <a:gd name="T1" fmla="*/ 57 h 79"/>
                <a:gd name="T2" fmla="*/ 22 w 79"/>
                <a:gd name="T3" fmla="*/ 0 h 79"/>
                <a:gd name="T4" fmla="*/ 0 w 79"/>
                <a:gd name="T5" fmla="*/ 22 h 79"/>
                <a:gd name="T6" fmla="*/ 57 w 79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79">
                  <a:moveTo>
                    <a:pt x="79" y="57"/>
                  </a:moveTo>
                  <a:lnTo>
                    <a:pt x="22" y="0"/>
                  </a:lnTo>
                  <a:lnTo>
                    <a:pt x="0" y="22"/>
                  </a:lnTo>
                  <a:lnTo>
                    <a:pt x="57" y="7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441">
              <a:extLst>
                <a:ext uri="{FF2B5EF4-FFF2-40B4-BE49-F238E27FC236}">
                  <a16:creationId xmlns:a16="http://schemas.microsoft.com/office/drawing/2014/main" id="{3995CAC4-78EB-4127-A225-451010464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311" y="3577315"/>
              <a:ext cx="61797" cy="2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1442">
              <a:extLst>
                <a:ext uri="{FF2B5EF4-FFF2-40B4-BE49-F238E27FC236}">
                  <a16:creationId xmlns:a16="http://schemas.microsoft.com/office/drawing/2014/main" id="{B825656B-B27D-4065-97B0-285D9D28C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237" y="3472258"/>
              <a:ext cx="61797" cy="61797"/>
            </a:xfrm>
            <a:custGeom>
              <a:avLst/>
              <a:gdLst>
                <a:gd name="T0" fmla="*/ 57 w 79"/>
                <a:gd name="T1" fmla="*/ 0 h 79"/>
                <a:gd name="T2" fmla="*/ 0 w 79"/>
                <a:gd name="T3" fmla="*/ 57 h 79"/>
                <a:gd name="T4" fmla="*/ 22 w 79"/>
                <a:gd name="T5" fmla="*/ 79 h 79"/>
                <a:gd name="T6" fmla="*/ 79 w 79"/>
                <a:gd name="T7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79">
                  <a:moveTo>
                    <a:pt x="57" y="0"/>
                  </a:moveTo>
                  <a:lnTo>
                    <a:pt x="0" y="57"/>
                  </a:lnTo>
                  <a:lnTo>
                    <a:pt x="22" y="79"/>
                  </a:lnTo>
                  <a:lnTo>
                    <a:pt x="79" y="2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3D17EEA6-755A-4C32-856B-7B85B4BE8855}"/>
              </a:ext>
            </a:extLst>
          </p:cNvPr>
          <p:cNvGrpSpPr/>
          <p:nvPr/>
        </p:nvGrpSpPr>
        <p:grpSpPr>
          <a:xfrm>
            <a:off x="8464425" y="1619224"/>
            <a:ext cx="266865" cy="258250"/>
            <a:chOff x="9361933" y="3978992"/>
            <a:chExt cx="191575" cy="185391"/>
          </a:xfrm>
          <a:solidFill>
            <a:schemeClr val="accent1"/>
          </a:solidFill>
        </p:grpSpPr>
        <p:sp>
          <p:nvSpPr>
            <p:cNvPr id="146" name="Rectangle 1443">
              <a:extLst>
                <a:ext uri="{FF2B5EF4-FFF2-40B4-BE49-F238E27FC236}">
                  <a16:creationId xmlns:a16="http://schemas.microsoft.com/office/drawing/2014/main" id="{8CA14004-1461-45B1-97B1-8177C038E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0248" y="4053148"/>
              <a:ext cx="43260" cy="2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444">
              <a:extLst>
                <a:ext uri="{FF2B5EF4-FFF2-40B4-BE49-F238E27FC236}">
                  <a16:creationId xmlns:a16="http://schemas.microsoft.com/office/drawing/2014/main" id="{199CB85C-A121-4D5A-8ECB-88CF80916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3171" y="3978992"/>
              <a:ext cx="43260" cy="49438"/>
            </a:xfrm>
            <a:custGeom>
              <a:avLst/>
              <a:gdLst>
                <a:gd name="T0" fmla="*/ 27 w 57"/>
                <a:gd name="T1" fmla="*/ 67 h 67"/>
                <a:gd name="T2" fmla="*/ 57 w 57"/>
                <a:gd name="T3" fmla="*/ 15 h 67"/>
                <a:gd name="T4" fmla="*/ 30 w 57"/>
                <a:gd name="T5" fmla="*/ 0 h 67"/>
                <a:gd name="T6" fmla="*/ 0 w 57"/>
                <a:gd name="T7" fmla="*/ 5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7">
                  <a:moveTo>
                    <a:pt x="27" y="67"/>
                  </a:moveTo>
                  <a:lnTo>
                    <a:pt x="57" y="15"/>
                  </a:lnTo>
                  <a:lnTo>
                    <a:pt x="30" y="0"/>
                  </a:lnTo>
                  <a:lnTo>
                    <a:pt x="0" y="5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445">
              <a:extLst>
                <a:ext uri="{FF2B5EF4-FFF2-40B4-BE49-F238E27FC236}">
                  <a16:creationId xmlns:a16="http://schemas.microsoft.com/office/drawing/2014/main" id="{B0E0D78C-01E9-45A9-8FC9-579CA65FC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2833" y="3978992"/>
              <a:ext cx="49437" cy="55619"/>
            </a:xfrm>
            <a:custGeom>
              <a:avLst/>
              <a:gdLst>
                <a:gd name="T0" fmla="*/ 57 w 57"/>
                <a:gd name="T1" fmla="*/ 52 h 68"/>
                <a:gd name="T2" fmla="*/ 27 w 57"/>
                <a:gd name="T3" fmla="*/ 0 h 68"/>
                <a:gd name="T4" fmla="*/ 0 w 57"/>
                <a:gd name="T5" fmla="*/ 16 h 68"/>
                <a:gd name="T6" fmla="*/ 30 w 57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8">
                  <a:moveTo>
                    <a:pt x="57" y="52"/>
                  </a:moveTo>
                  <a:lnTo>
                    <a:pt x="27" y="0"/>
                  </a:lnTo>
                  <a:lnTo>
                    <a:pt x="0" y="16"/>
                  </a:lnTo>
                  <a:lnTo>
                    <a:pt x="30" y="6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446">
              <a:extLst>
                <a:ext uri="{FF2B5EF4-FFF2-40B4-BE49-F238E27FC236}">
                  <a16:creationId xmlns:a16="http://schemas.microsoft.com/office/drawing/2014/main" id="{62C429C5-94B4-48B0-BE25-E19B1EED9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933" y="4059326"/>
              <a:ext cx="43260" cy="2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1447">
              <a:extLst>
                <a:ext uri="{FF2B5EF4-FFF2-40B4-BE49-F238E27FC236}">
                  <a16:creationId xmlns:a16="http://schemas.microsoft.com/office/drawing/2014/main" id="{40C01CFB-9855-4F4D-9934-F4E7425F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011" y="4108764"/>
              <a:ext cx="43260" cy="55619"/>
            </a:xfrm>
            <a:custGeom>
              <a:avLst/>
              <a:gdLst>
                <a:gd name="T0" fmla="*/ 30 w 57"/>
                <a:gd name="T1" fmla="*/ 0 h 67"/>
                <a:gd name="T2" fmla="*/ 0 w 57"/>
                <a:gd name="T3" fmla="*/ 52 h 67"/>
                <a:gd name="T4" fmla="*/ 27 w 57"/>
                <a:gd name="T5" fmla="*/ 67 h 67"/>
                <a:gd name="T6" fmla="*/ 57 w 57"/>
                <a:gd name="T7" fmla="*/ 1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7">
                  <a:moveTo>
                    <a:pt x="30" y="0"/>
                  </a:moveTo>
                  <a:lnTo>
                    <a:pt x="0" y="52"/>
                  </a:lnTo>
                  <a:lnTo>
                    <a:pt x="27" y="67"/>
                  </a:lnTo>
                  <a:lnTo>
                    <a:pt x="57" y="1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448">
              <a:extLst>
                <a:ext uri="{FF2B5EF4-FFF2-40B4-BE49-F238E27FC236}">
                  <a16:creationId xmlns:a16="http://schemas.microsoft.com/office/drawing/2014/main" id="{45847FD4-41B4-48A0-9724-AF1961F18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3167" y="4108764"/>
              <a:ext cx="43260" cy="49438"/>
            </a:xfrm>
            <a:custGeom>
              <a:avLst/>
              <a:gdLst>
                <a:gd name="T0" fmla="*/ 0 w 57"/>
                <a:gd name="T1" fmla="*/ 16 h 68"/>
                <a:gd name="T2" fmla="*/ 30 w 57"/>
                <a:gd name="T3" fmla="*/ 68 h 68"/>
                <a:gd name="T4" fmla="*/ 57 w 57"/>
                <a:gd name="T5" fmla="*/ 52 h 68"/>
                <a:gd name="T6" fmla="*/ 27 w 5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8">
                  <a:moveTo>
                    <a:pt x="0" y="16"/>
                  </a:moveTo>
                  <a:lnTo>
                    <a:pt x="30" y="68"/>
                  </a:lnTo>
                  <a:lnTo>
                    <a:pt x="57" y="52"/>
                  </a:lnTo>
                  <a:lnTo>
                    <a:pt x="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78593856-CBBD-4A9A-BD5E-21BC39C30B2B}"/>
              </a:ext>
            </a:extLst>
          </p:cNvPr>
          <p:cNvSpPr txBox="1"/>
          <p:nvPr/>
        </p:nvSpPr>
        <p:spPr>
          <a:xfrm>
            <a:off x="1382909" y="2596546"/>
            <a:ext cx="468617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spc="-150" dirty="0">
                <a:solidFill>
                  <a:schemeClr val="accent3"/>
                </a:solidFill>
                <a:latin typeface="+mj-lt"/>
              </a:rPr>
              <a:t>Q&amp;A</a:t>
            </a:r>
            <a:endParaRPr lang="ko-KR" altLang="en-US" sz="11500" b="1" spc="-15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21560912-CB39-4202-8B35-7B6201134C12}"/>
              </a:ext>
            </a:extLst>
          </p:cNvPr>
          <p:cNvSpPr/>
          <p:nvPr/>
        </p:nvSpPr>
        <p:spPr>
          <a:xfrm>
            <a:off x="8635984" y="1996772"/>
            <a:ext cx="2141554" cy="2141554"/>
          </a:xfrm>
          <a:custGeom>
            <a:avLst/>
            <a:gdLst>
              <a:gd name="connsiteX0" fmla="*/ 1087500 w 2175000"/>
              <a:gd name="connsiteY0" fmla="*/ 34829 h 2175000"/>
              <a:gd name="connsiteX1" fmla="*/ 34828 w 2175000"/>
              <a:gd name="connsiteY1" fmla="*/ 1087500 h 2175000"/>
              <a:gd name="connsiteX2" fmla="*/ 1087500 w 2175000"/>
              <a:gd name="connsiteY2" fmla="*/ 2140171 h 2175000"/>
              <a:gd name="connsiteX3" fmla="*/ 2140172 w 2175000"/>
              <a:gd name="connsiteY3" fmla="*/ 1087500 h 2175000"/>
              <a:gd name="connsiteX4" fmla="*/ 1087500 w 2175000"/>
              <a:gd name="connsiteY4" fmla="*/ 34829 h 2175000"/>
              <a:gd name="connsiteX5" fmla="*/ 1087500 w 2175000"/>
              <a:gd name="connsiteY5" fmla="*/ 0 h 2175000"/>
              <a:gd name="connsiteX6" fmla="*/ 2175000 w 2175000"/>
              <a:gd name="connsiteY6" fmla="*/ 1087500 h 2175000"/>
              <a:gd name="connsiteX7" fmla="*/ 1087500 w 2175000"/>
              <a:gd name="connsiteY7" fmla="*/ 2175000 h 2175000"/>
              <a:gd name="connsiteX8" fmla="*/ 0 w 2175000"/>
              <a:gd name="connsiteY8" fmla="*/ 1087500 h 2175000"/>
              <a:gd name="connsiteX9" fmla="*/ 1087500 w 2175000"/>
              <a:gd name="connsiteY9" fmla="*/ 0 h 2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5000" h="2175000">
                <a:moveTo>
                  <a:pt x="1087500" y="34829"/>
                </a:moveTo>
                <a:cubicBezTo>
                  <a:pt x="506125" y="34829"/>
                  <a:pt x="34828" y="506126"/>
                  <a:pt x="34828" y="1087500"/>
                </a:cubicBezTo>
                <a:cubicBezTo>
                  <a:pt x="34828" y="1668874"/>
                  <a:pt x="506125" y="2140171"/>
                  <a:pt x="1087500" y="2140171"/>
                </a:cubicBezTo>
                <a:cubicBezTo>
                  <a:pt x="1668875" y="2140171"/>
                  <a:pt x="2140172" y="1668874"/>
                  <a:pt x="2140172" y="1087500"/>
                </a:cubicBezTo>
                <a:cubicBezTo>
                  <a:pt x="2140172" y="506126"/>
                  <a:pt x="1668875" y="34829"/>
                  <a:pt x="1087500" y="34829"/>
                </a:cubicBezTo>
                <a:close/>
                <a:moveTo>
                  <a:pt x="1087500" y="0"/>
                </a:moveTo>
                <a:cubicBezTo>
                  <a:pt x="1688110" y="0"/>
                  <a:pt x="2175000" y="486890"/>
                  <a:pt x="2175000" y="1087500"/>
                </a:cubicBezTo>
                <a:cubicBezTo>
                  <a:pt x="2175000" y="1688110"/>
                  <a:pt x="1688110" y="2175000"/>
                  <a:pt x="1087500" y="2175000"/>
                </a:cubicBezTo>
                <a:cubicBezTo>
                  <a:pt x="486890" y="2175000"/>
                  <a:pt x="0" y="1688110"/>
                  <a:pt x="0" y="1087500"/>
                </a:cubicBezTo>
                <a:cubicBezTo>
                  <a:pt x="0" y="486890"/>
                  <a:pt x="486890" y="0"/>
                  <a:pt x="10875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Freeform 2555">
            <a:extLst>
              <a:ext uri="{FF2B5EF4-FFF2-40B4-BE49-F238E27FC236}">
                <a16:creationId xmlns:a16="http://schemas.microsoft.com/office/drawing/2014/main" id="{5F01D847-C25B-42FE-9530-7F515185F191}"/>
              </a:ext>
            </a:extLst>
          </p:cNvPr>
          <p:cNvSpPr>
            <a:spLocks/>
          </p:cNvSpPr>
          <p:nvPr/>
        </p:nvSpPr>
        <p:spPr bwMode="auto">
          <a:xfrm>
            <a:off x="9719705" y="1581151"/>
            <a:ext cx="1469236" cy="1486933"/>
          </a:xfrm>
          <a:custGeom>
            <a:avLst/>
            <a:gdLst>
              <a:gd name="T0" fmla="*/ 71 w 83"/>
              <a:gd name="T1" fmla="*/ 31 h 84"/>
              <a:gd name="T2" fmla="*/ 83 w 83"/>
              <a:gd name="T3" fmla="*/ 18 h 84"/>
              <a:gd name="T4" fmla="*/ 69 w 83"/>
              <a:gd name="T5" fmla="*/ 15 h 84"/>
              <a:gd name="T6" fmla="*/ 65 w 83"/>
              <a:gd name="T7" fmla="*/ 0 h 84"/>
              <a:gd name="T8" fmla="*/ 53 w 83"/>
              <a:gd name="T9" fmla="*/ 13 h 84"/>
              <a:gd name="T10" fmla="*/ 56 w 83"/>
              <a:gd name="T11" fmla="*/ 24 h 84"/>
              <a:gd name="T12" fmla="*/ 14 w 83"/>
              <a:gd name="T13" fmla="*/ 67 h 84"/>
              <a:gd name="T14" fmla="*/ 8 w 83"/>
              <a:gd name="T15" fmla="*/ 55 h 84"/>
              <a:gd name="T16" fmla="*/ 3 w 83"/>
              <a:gd name="T17" fmla="*/ 69 h 84"/>
              <a:gd name="T18" fmla="*/ 0 w 83"/>
              <a:gd name="T19" fmla="*/ 84 h 84"/>
              <a:gd name="T20" fmla="*/ 14 w 83"/>
              <a:gd name="T21" fmla="*/ 81 h 84"/>
              <a:gd name="T22" fmla="*/ 29 w 83"/>
              <a:gd name="T23" fmla="*/ 76 h 84"/>
              <a:gd name="T24" fmla="*/ 17 w 83"/>
              <a:gd name="T25" fmla="*/ 70 h 84"/>
              <a:gd name="T26" fmla="*/ 59 w 83"/>
              <a:gd name="T27" fmla="*/ 28 h 84"/>
              <a:gd name="T28" fmla="*/ 71 w 83"/>
              <a:gd name="T29" fmla="*/ 3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84">
                <a:moveTo>
                  <a:pt x="71" y="31"/>
                </a:moveTo>
                <a:lnTo>
                  <a:pt x="83" y="18"/>
                </a:lnTo>
                <a:lnTo>
                  <a:pt x="69" y="15"/>
                </a:lnTo>
                <a:lnTo>
                  <a:pt x="65" y="0"/>
                </a:lnTo>
                <a:lnTo>
                  <a:pt x="53" y="13"/>
                </a:lnTo>
                <a:lnTo>
                  <a:pt x="56" y="24"/>
                </a:lnTo>
                <a:lnTo>
                  <a:pt x="14" y="67"/>
                </a:lnTo>
                <a:lnTo>
                  <a:pt x="8" y="55"/>
                </a:lnTo>
                <a:lnTo>
                  <a:pt x="3" y="69"/>
                </a:lnTo>
                <a:lnTo>
                  <a:pt x="0" y="84"/>
                </a:lnTo>
                <a:lnTo>
                  <a:pt x="14" y="81"/>
                </a:lnTo>
                <a:lnTo>
                  <a:pt x="29" y="76"/>
                </a:lnTo>
                <a:lnTo>
                  <a:pt x="17" y="70"/>
                </a:lnTo>
                <a:lnTo>
                  <a:pt x="59" y="28"/>
                </a:lnTo>
                <a:lnTo>
                  <a:pt x="71" y="3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0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F0C6CC-816A-4A8B-8003-8366B8324817}"/>
              </a:ext>
            </a:extLst>
          </p:cNvPr>
          <p:cNvSpPr txBox="1"/>
          <p:nvPr/>
        </p:nvSpPr>
        <p:spPr>
          <a:xfrm>
            <a:off x="1168671" y="2474048"/>
            <a:ext cx="710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3"/>
                </a:solidFill>
                <a:latin typeface="+mj-lt"/>
              </a:rPr>
              <a:t>Contacts Detail</a:t>
            </a:r>
            <a:endParaRPr lang="ko-KR" altLang="en-US" sz="48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3C87AA-EB0C-43A0-98C7-8975C23FFDD0}"/>
              </a:ext>
            </a:extLst>
          </p:cNvPr>
          <p:cNvSpPr/>
          <p:nvPr/>
        </p:nvSpPr>
        <p:spPr>
          <a:xfrm>
            <a:off x="1200975" y="2170164"/>
            <a:ext cx="28713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DS,</a:t>
            </a:r>
            <a:r>
              <a:rPr lang="ko-KR" altLang="en-US" sz="1600" dirty="0">
                <a:solidFill>
                  <a:schemeClr val="accent1"/>
                </a:solidFill>
              </a:rPr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Ltd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0EFFB62-29CA-42E7-869C-C302F81F0B6F}"/>
              </a:ext>
            </a:extLst>
          </p:cNvPr>
          <p:cNvGrpSpPr/>
          <p:nvPr/>
        </p:nvGrpSpPr>
        <p:grpSpPr>
          <a:xfrm>
            <a:off x="5827097" y="5081307"/>
            <a:ext cx="2667517" cy="615553"/>
            <a:chOff x="553034" y="4691672"/>
            <a:chExt cx="2667517" cy="6155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128701-5DCA-4A48-8794-164173C99088}"/>
                </a:ext>
              </a:extLst>
            </p:cNvPr>
            <p:cNvSpPr txBox="1"/>
            <p:nvPr/>
          </p:nvSpPr>
          <p:spPr>
            <a:xfrm>
              <a:off x="553034" y="4691672"/>
              <a:ext cx="26675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Number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2733C7-2A28-484E-8F2C-C60C0D3209D3}"/>
                </a:ext>
              </a:extLst>
            </p:cNvPr>
            <p:cNvSpPr txBox="1"/>
            <p:nvPr/>
          </p:nvSpPr>
          <p:spPr>
            <a:xfrm>
              <a:off x="553034" y="5030226"/>
              <a:ext cx="249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+82 010-7193-4118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D3072D-14E0-4439-A7D1-436E87FAEBE7}"/>
              </a:ext>
            </a:extLst>
          </p:cNvPr>
          <p:cNvGrpSpPr/>
          <p:nvPr/>
        </p:nvGrpSpPr>
        <p:grpSpPr>
          <a:xfrm>
            <a:off x="1200975" y="5076776"/>
            <a:ext cx="2494524" cy="615553"/>
            <a:chOff x="3133736" y="4691672"/>
            <a:chExt cx="2494524" cy="61555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D4FBF1-4811-41C9-B1C8-26CF3C08D6DE}"/>
                </a:ext>
              </a:extLst>
            </p:cNvPr>
            <p:cNvSpPr txBox="1"/>
            <p:nvPr/>
          </p:nvSpPr>
          <p:spPr>
            <a:xfrm>
              <a:off x="3133736" y="4691672"/>
              <a:ext cx="24945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Address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479B71-4C5F-4B12-AF73-41D54F714196}"/>
                </a:ext>
              </a:extLst>
            </p:cNvPr>
            <p:cNvSpPr txBox="1"/>
            <p:nvPr/>
          </p:nvSpPr>
          <p:spPr>
            <a:xfrm>
              <a:off x="3133736" y="5030226"/>
              <a:ext cx="2494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Not yet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C5A433-58DF-45B9-871C-529FA9927756}"/>
              </a:ext>
            </a:extLst>
          </p:cNvPr>
          <p:cNvGrpSpPr/>
          <p:nvPr/>
        </p:nvGrpSpPr>
        <p:grpSpPr>
          <a:xfrm>
            <a:off x="3254847" y="5093352"/>
            <a:ext cx="2494524" cy="615553"/>
            <a:chOff x="6257932" y="4691672"/>
            <a:chExt cx="2494524" cy="61555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91D9FD-65CE-4525-B5EF-6C7CB143F346}"/>
                </a:ext>
              </a:extLst>
            </p:cNvPr>
            <p:cNvSpPr txBox="1"/>
            <p:nvPr/>
          </p:nvSpPr>
          <p:spPr>
            <a:xfrm>
              <a:off x="6257932" y="4691672"/>
              <a:ext cx="24945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E-mail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CC0F10-80B7-4A98-B7B7-7F2AF9A2D424}"/>
                </a:ext>
              </a:extLst>
            </p:cNvPr>
            <p:cNvSpPr txBox="1"/>
            <p:nvPr/>
          </p:nvSpPr>
          <p:spPr>
            <a:xfrm>
              <a:off x="6257932" y="5030226"/>
              <a:ext cx="2494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englishmt4118@gmail.com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A2FD2C-D12B-432F-B7C5-7CA333DDCE04}"/>
              </a:ext>
            </a:extLst>
          </p:cNvPr>
          <p:cNvGrpSpPr/>
          <p:nvPr/>
        </p:nvGrpSpPr>
        <p:grpSpPr>
          <a:xfrm>
            <a:off x="8281094" y="5046269"/>
            <a:ext cx="2403859" cy="615553"/>
            <a:chOff x="6257931" y="4691672"/>
            <a:chExt cx="2403859" cy="61555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A8D6B2-8E7E-40F1-9D81-CE917F0BFC4E}"/>
                </a:ext>
              </a:extLst>
            </p:cNvPr>
            <p:cNvSpPr txBox="1"/>
            <p:nvPr/>
          </p:nvSpPr>
          <p:spPr>
            <a:xfrm>
              <a:off x="6257931" y="4691672"/>
              <a:ext cx="24038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Website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072B1C-3FE6-4769-9AD7-14FF427D72A0}"/>
                </a:ext>
              </a:extLst>
            </p:cNvPr>
            <p:cNvSpPr txBox="1"/>
            <p:nvPr/>
          </p:nvSpPr>
          <p:spPr>
            <a:xfrm>
              <a:off x="6257931" y="5030226"/>
              <a:ext cx="2403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https://daje0601.tistory.com/</a:t>
              </a:r>
            </a:p>
          </p:txBody>
        </p:sp>
      </p:grpSp>
      <p:sp>
        <p:nvSpPr>
          <p:cNvPr id="133" name="자유형: 도형 132">
            <a:extLst>
              <a:ext uri="{FF2B5EF4-FFF2-40B4-BE49-F238E27FC236}">
                <a16:creationId xmlns:a16="http://schemas.microsoft.com/office/drawing/2014/main" id="{02D822F1-D8AF-4F3D-BA5C-3B53EB29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363" y="4779767"/>
            <a:ext cx="175529" cy="245741"/>
          </a:xfrm>
          <a:custGeom>
            <a:avLst/>
            <a:gdLst>
              <a:gd name="connsiteX0" fmla="*/ 31751 w 63500"/>
              <a:gd name="connsiteY0" fmla="*/ 19050 h 88900"/>
              <a:gd name="connsiteX1" fmla="*/ 17463 w 63500"/>
              <a:gd name="connsiteY1" fmla="*/ 32544 h 88900"/>
              <a:gd name="connsiteX2" fmla="*/ 31751 w 63500"/>
              <a:gd name="connsiteY2" fmla="*/ 46038 h 88900"/>
              <a:gd name="connsiteX3" fmla="*/ 46039 w 63500"/>
              <a:gd name="connsiteY3" fmla="*/ 32544 h 88900"/>
              <a:gd name="connsiteX4" fmla="*/ 31751 w 63500"/>
              <a:gd name="connsiteY4" fmla="*/ 19050 h 88900"/>
              <a:gd name="connsiteX5" fmla="*/ 31750 w 63500"/>
              <a:gd name="connsiteY5" fmla="*/ 0 h 88900"/>
              <a:gd name="connsiteX6" fmla="*/ 63500 w 63500"/>
              <a:gd name="connsiteY6" fmla="*/ 32597 h 88900"/>
              <a:gd name="connsiteX7" fmla="*/ 31750 w 63500"/>
              <a:gd name="connsiteY7" fmla="*/ 88900 h 88900"/>
              <a:gd name="connsiteX8" fmla="*/ 0 w 63500"/>
              <a:gd name="connsiteY8" fmla="*/ 32597 h 88900"/>
              <a:gd name="connsiteX9" fmla="*/ 31750 w 63500"/>
              <a:gd name="connsiteY9" fmla="*/ 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500" h="88900">
                <a:moveTo>
                  <a:pt x="31751" y="19050"/>
                </a:moveTo>
                <a:cubicBezTo>
                  <a:pt x="23860" y="19050"/>
                  <a:pt x="17463" y="25091"/>
                  <a:pt x="17463" y="32544"/>
                </a:cubicBezTo>
                <a:cubicBezTo>
                  <a:pt x="17463" y="39997"/>
                  <a:pt x="23860" y="46038"/>
                  <a:pt x="31751" y="46038"/>
                </a:cubicBezTo>
                <a:cubicBezTo>
                  <a:pt x="39642" y="46038"/>
                  <a:pt x="46039" y="39997"/>
                  <a:pt x="46039" y="32544"/>
                </a:cubicBezTo>
                <a:cubicBezTo>
                  <a:pt x="46039" y="25091"/>
                  <a:pt x="39642" y="19050"/>
                  <a:pt x="31751" y="19050"/>
                </a:cubicBezTo>
                <a:close/>
                <a:moveTo>
                  <a:pt x="31750" y="0"/>
                </a:moveTo>
                <a:cubicBezTo>
                  <a:pt x="49068" y="0"/>
                  <a:pt x="63500" y="14817"/>
                  <a:pt x="63500" y="32597"/>
                </a:cubicBezTo>
                <a:cubicBezTo>
                  <a:pt x="63500" y="50377"/>
                  <a:pt x="31750" y="88900"/>
                  <a:pt x="31750" y="88900"/>
                </a:cubicBezTo>
                <a:cubicBezTo>
                  <a:pt x="31750" y="88900"/>
                  <a:pt x="0" y="50377"/>
                  <a:pt x="0" y="32597"/>
                </a:cubicBezTo>
                <a:cubicBezTo>
                  <a:pt x="0" y="14817"/>
                  <a:pt x="14432" y="0"/>
                  <a:pt x="317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34" name="Freeform 702">
            <a:extLst>
              <a:ext uri="{FF2B5EF4-FFF2-40B4-BE49-F238E27FC236}">
                <a16:creationId xmlns:a16="http://schemas.microsoft.com/office/drawing/2014/main" id="{80223948-5085-4248-AAD7-BCBB08D03882}"/>
              </a:ext>
            </a:extLst>
          </p:cNvPr>
          <p:cNvSpPr>
            <a:spLocks/>
          </p:cNvSpPr>
          <p:nvPr/>
        </p:nvSpPr>
        <p:spPr bwMode="auto">
          <a:xfrm>
            <a:off x="5914239" y="4784155"/>
            <a:ext cx="241355" cy="236965"/>
          </a:xfrm>
          <a:custGeom>
            <a:avLst/>
            <a:gdLst>
              <a:gd name="T0" fmla="*/ 64 w 88"/>
              <a:gd name="T1" fmla="*/ 88 h 88"/>
              <a:gd name="T2" fmla="*/ 0 w 88"/>
              <a:gd name="T3" fmla="*/ 24 h 88"/>
              <a:gd name="T4" fmla="*/ 0 w 88"/>
              <a:gd name="T5" fmla="*/ 8 h 88"/>
              <a:gd name="T6" fmla="*/ 8 w 88"/>
              <a:gd name="T7" fmla="*/ 0 h 88"/>
              <a:gd name="T8" fmla="*/ 24 w 88"/>
              <a:gd name="T9" fmla="*/ 0 h 88"/>
              <a:gd name="T10" fmla="*/ 27 w 88"/>
              <a:gd name="T11" fmla="*/ 1 h 88"/>
              <a:gd name="T12" fmla="*/ 28 w 88"/>
              <a:gd name="T13" fmla="*/ 7 h 88"/>
              <a:gd name="T14" fmla="*/ 28 w 88"/>
              <a:gd name="T15" fmla="*/ 25 h 88"/>
              <a:gd name="T16" fmla="*/ 27 w 88"/>
              <a:gd name="T17" fmla="*/ 31 h 88"/>
              <a:gd name="T18" fmla="*/ 24 w 88"/>
              <a:gd name="T19" fmla="*/ 32 h 88"/>
              <a:gd name="T20" fmla="*/ 20 w 88"/>
              <a:gd name="T21" fmla="*/ 32 h 88"/>
              <a:gd name="T22" fmla="*/ 21 w 88"/>
              <a:gd name="T23" fmla="*/ 37 h 88"/>
              <a:gd name="T24" fmla="*/ 52 w 88"/>
              <a:gd name="T25" fmla="*/ 68 h 88"/>
              <a:gd name="T26" fmla="*/ 56 w 88"/>
              <a:gd name="T27" fmla="*/ 68 h 88"/>
              <a:gd name="T28" fmla="*/ 56 w 88"/>
              <a:gd name="T29" fmla="*/ 64 h 88"/>
              <a:gd name="T30" fmla="*/ 57 w 88"/>
              <a:gd name="T31" fmla="*/ 61 h 88"/>
              <a:gd name="T32" fmla="*/ 62 w 88"/>
              <a:gd name="T33" fmla="*/ 60 h 88"/>
              <a:gd name="T34" fmla="*/ 82 w 88"/>
              <a:gd name="T35" fmla="*/ 60 h 88"/>
              <a:gd name="T36" fmla="*/ 87 w 88"/>
              <a:gd name="T37" fmla="*/ 61 h 88"/>
              <a:gd name="T38" fmla="*/ 88 w 88"/>
              <a:gd name="T39" fmla="*/ 64 h 88"/>
              <a:gd name="T40" fmla="*/ 88 w 88"/>
              <a:gd name="T41" fmla="*/ 80 h 88"/>
              <a:gd name="T42" fmla="*/ 80 w 88"/>
              <a:gd name="T43" fmla="*/ 88 h 88"/>
              <a:gd name="T44" fmla="*/ 64 w 88"/>
              <a:gd name="T4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8" h="88">
                <a:moveTo>
                  <a:pt x="64" y="88"/>
                </a:moveTo>
                <a:cubicBezTo>
                  <a:pt x="29" y="88"/>
                  <a:pt x="0" y="59"/>
                  <a:pt x="0" y="2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6" y="0"/>
                  <a:pt x="27" y="1"/>
                  <a:pt x="27" y="1"/>
                </a:cubicBezTo>
                <a:cubicBezTo>
                  <a:pt x="28" y="2"/>
                  <a:pt x="28" y="4"/>
                  <a:pt x="28" y="7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8"/>
                  <a:pt x="28" y="30"/>
                  <a:pt x="27" y="31"/>
                </a:cubicBezTo>
                <a:cubicBezTo>
                  <a:pt x="27" y="31"/>
                  <a:pt x="26" y="32"/>
                  <a:pt x="24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1" y="37"/>
                  <a:pt x="21" y="37"/>
                  <a:pt x="21" y="37"/>
                </a:cubicBezTo>
                <a:cubicBezTo>
                  <a:pt x="23" y="53"/>
                  <a:pt x="36" y="66"/>
                  <a:pt x="52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2"/>
                  <a:pt x="57" y="61"/>
                  <a:pt x="57" y="61"/>
                </a:cubicBezTo>
                <a:cubicBezTo>
                  <a:pt x="58" y="60"/>
                  <a:pt x="60" y="60"/>
                  <a:pt x="62" y="60"/>
                </a:cubicBezTo>
                <a:cubicBezTo>
                  <a:pt x="82" y="60"/>
                  <a:pt x="82" y="60"/>
                  <a:pt x="82" y="60"/>
                </a:cubicBezTo>
                <a:cubicBezTo>
                  <a:pt x="85" y="60"/>
                  <a:pt x="86" y="60"/>
                  <a:pt x="87" y="61"/>
                </a:cubicBezTo>
                <a:cubicBezTo>
                  <a:pt x="88" y="61"/>
                  <a:pt x="88" y="62"/>
                  <a:pt x="88" y="64"/>
                </a:cubicBezTo>
                <a:cubicBezTo>
                  <a:pt x="88" y="80"/>
                  <a:pt x="88" y="80"/>
                  <a:pt x="88" y="80"/>
                </a:cubicBezTo>
                <a:cubicBezTo>
                  <a:pt x="88" y="84"/>
                  <a:pt x="85" y="88"/>
                  <a:pt x="80" y="88"/>
                </a:cubicBezTo>
                <a:lnTo>
                  <a:pt x="64" y="8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7971A6F1-9374-4C43-B0F3-D413E80F04F7}"/>
              </a:ext>
            </a:extLst>
          </p:cNvPr>
          <p:cNvSpPr>
            <a:spLocks/>
          </p:cNvSpPr>
          <p:nvPr/>
        </p:nvSpPr>
        <p:spPr bwMode="auto">
          <a:xfrm>
            <a:off x="8335850" y="4773182"/>
            <a:ext cx="258910" cy="258910"/>
          </a:xfrm>
          <a:custGeom>
            <a:avLst/>
            <a:gdLst>
              <a:gd name="connsiteX0" fmla="*/ 50800 w 93664"/>
              <a:gd name="connsiteY0" fmla="*/ 47625 h 93664"/>
              <a:gd name="connsiteX1" fmla="*/ 50800 w 93664"/>
              <a:gd name="connsiteY1" fmla="*/ 60325 h 93664"/>
              <a:gd name="connsiteX2" fmla="*/ 58738 w 93664"/>
              <a:gd name="connsiteY2" fmla="*/ 66675 h 93664"/>
              <a:gd name="connsiteX3" fmla="*/ 63500 w 93664"/>
              <a:gd name="connsiteY3" fmla="*/ 57150 h 93664"/>
              <a:gd name="connsiteX4" fmla="*/ 63500 w 93664"/>
              <a:gd name="connsiteY4" fmla="*/ 50800 h 93664"/>
              <a:gd name="connsiteX5" fmla="*/ 58738 w 93664"/>
              <a:gd name="connsiteY5" fmla="*/ 50800 h 93664"/>
              <a:gd name="connsiteX6" fmla="*/ 52388 w 93664"/>
              <a:gd name="connsiteY6" fmla="*/ 47625 h 93664"/>
              <a:gd name="connsiteX7" fmla="*/ 53976 w 93664"/>
              <a:gd name="connsiteY7" fmla="*/ 38100 h 93664"/>
              <a:gd name="connsiteX8" fmla="*/ 60326 w 93664"/>
              <a:gd name="connsiteY8" fmla="*/ 42862 h 93664"/>
              <a:gd name="connsiteX9" fmla="*/ 66676 w 93664"/>
              <a:gd name="connsiteY9" fmla="*/ 42862 h 93664"/>
              <a:gd name="connsiteX10" fmla="*/ 71438 w 93664"/>
              <a:gd name="connsiteY10" fmla="*/ 46037 h 93664"/>
              <a:gd name="connsiteX11" fmla="*/ 71438 w 93664"/>
              <a:gd name="connsiteY11" fmla="*/ 57150 h 93664"/>
              <a:gd name="connsiteX12" fmla="*/ 71438 w 93664"/>
              <a:gd name="connsiteY12" fmla="*/ 60325 h 93664"/>
              <a:gd name="connsiteX13" fmla="*/ 63501 w 93664"/>
              <a:gd name="connsiteY13" fmla="*/ 76200 h 93664"/>
              <a:gd name="connsiteX14" fmla="*/ 57151 w 93664"/>
              <a:gd name="connsiteY14" fmla="*/ 76200 h 93664"/>
              <a:gd name="connsiteX15" fmla="*/ 46038 w 93664"/>
              <a:gd name="connsiteY15" fmla="*/ 65088 h 93664"/>
              <a:gd name="connsiteX16" fmla="*/ 42863 w 93664"/>
              <a:gd name="connsiteY16" fmla="*/ 61913 h 93664"/>
              <a:gd name="connsiteX17" fmla="*/ 42863 w 93664"/>
              <a:gd name="connsiteY17" fmla="*/ 46037 h 93664"/>
              <a:gd name="connsiteX18" fmla="*/ 46038 w 93664"/>
              <a:gd name="connsiteY18" fmla="*/ 42862 h 93664"/>
              <a:gd name="connsiteX19" fmla="*/ 49213 w 93664"/>
              <a:gd name="connsiteY19" fmla="*/ 39687 h 93664"/>
              <a:gd name="connsiteX20" fmla="*/ 19844 w 93664"/>
              <a:gd name="connsiteY20" fmla="*/ 19050 h 93664"/>
              <a:gd name="connsiteX21" fmla="*/ 7938 w 93664"/>
              <a:gd name="connsiteY21" fmla="*/ 45888 h 93664"/>
              <a:gd name="connsiteX22" fmla="*/ 16868 w 93664"/>
              <a:gd name="connsiteY22" fmla="*/ 69850 h 93664"/>
              <a:gd name="connsiteX23" fmla="*/ 24805 w 93664"/>
              <a:gd name="connsiteY23" fmla="*/ 59307 h 93664"/>
              <a:gd name="connsiteX24" fmla="*/ 27782 w 93664"/>
              <a:gd name="connsiteY24" fmla="*/ 47805 h 93664"/>
              <a:gd name="connsiteX25" fmla="*/ 17860 w 93664"/>
              <a:gd name="connsiteY25" fmla="*/ 41095 h 93664"/>
              <a:gd name="connsiteX26" fmla="*/ 18852 w 93664"/>
              <a:gd name="connsiteY26" fmla="*/ 34386 h 93664"/>
              <a:gd name="connsiteX27" fmla="*/ 25798 w 93664"/>
              <a:gd name="connsiteY27" fmla="*/ 31510 h 93664"/>
              <a:gd name="connsiteX28" fmla="*/ 31751 w 93664"/>
              <a:gd name="connsiteY28" fmla="*/ 25759 h 93664"/>
              <a:gd name="connsiteX29" fmla="*/ 29766 w 93664"/>
              <a:gd name="connsiteY29" fmla="*/ 21925 h 93664"/>
              <a:gd name="connsiteX30" fmla="*/ 19844 w 93664"/>
              <a:gd name="connsiteY30" fmla="*/ 19050 h 93664"/>
              <a:gd name="connsiteX31" fmla="*/ 65033 w 93664"/>
              <a:gd name="connsiteY31" fmla="*/ 11112 h 93664"/>
              <a:gd name="connsiteX32" fmla="*/ 57150 w 93664"/>
              <a:gd name="connsiteY32" fmla="*/ 20108 h 93664"/>
              <a:gd name="connsiteX33" fmla="*/ 62077 w 93664"/>
              <a:gd name="connsiteY33" fmla="*/ 27105 h 93664"/>
              <a:gd name="connsiteX34" fmla="*/ 70945 w 93664"/>
              <a:gd name="connsiteY34" fmla="*/ 27105 h 93664"/>
              <a:gd name="connsiteX35" fmla="*/ 73901 w 93664"/>
              <a:gd name="connsiteY35" fmla="*/ 28104 h 93664"/>
              <a:gd name="connsiteX36" fmla="*/ 83754 w 93664"/>
              <a:gd name="connsiteY36" fmla="*/ 38100 h 93664"/>
              <a:gd name="connsiteX37" fmla="*/ 85725 w 93664"/>
              <a:gd name="connsiteY37" fmla="*/ 37100 h 93664"/>
              <a:gd name="connsiteX38" fmla="*/ 65033 w 93664"/>
              <a:gd name="connsiteY38" fmla="*/ 11112 h 93664"/>
              <a:gd name="connsiteX39" fmla="*/ 48236 w 93664"/>
              <a:gd name="connsiteY39" fmla="*/ 6350 h 93664"/>
              <a:gd name="connsiteX40" fmla="*/ 27721 w 93664"/>
              <a:gd name="connsiteY40" fmla="*/ 12303 h 93664"/>
              <a:gd name="connsiteX41" fmla="*/ 34559 w 93664"/>
              <a:gd name="connsiteY41" fmla="*/ 14287 h 93664"/>
              <a:gd name="connsiteX42" fmla="*/ 36513 w 93664"/>
              <a:gd name="connsiteY42" fmla="*/ 16272 h 93664"/>
              <a:gd name="connsiteX43" fmla="*/ 40421 w 93664"/>
              <a:gd name="connsiteY43" fmla="*/ 24209 h 93664"/>
              <a:gd name="connsiteX44" fmla="*/ 39444 w 93664"/>
              <a:gd name="connsiteY44" fmla="*/ 29170 h 93664"/>
              <a:gd name="connsiteX45" fmla="*/ 31628 w 93664"/>
              <a:gd name="connsiteY45" fmla="*/ 37108 h 93664"/>
              <a:gd name="connsiteX46" fmla="*/ 30651 w 93664"/>
              <a:gd name="connsiteY46" fmla="*/ 38100 h 93664"/>
              <a:gd name="connsiteX47" fmla="*/ 28697 w 93664"/>
              <a:gd name="connsiteY47" fmla="*/ 39092 h 93664"/>
              <a:gd name="connsiteX48" fmla="*/ 35536 w 93664"/>
              <a:gd name="connsiteY48" fmla="*/ 43061 h 93664"/>
              <a:gd name="connsiteX49" fmla="*/ 36513 w 93664"/>
              <a:gd name="connsiteY49" fmla="*/ 47030 h 93664"/>
              <a:gd name="connsiteX50" fmla="*/ 32605 w 93664"/>
              <a:gd name="connsiteY50" fmla="*/ 62905 h 93664"/>
              <a:gd name="connsiteX51" fmla="*/ 32605 w 93664"/>
              <a:gd name="connsiteY51" fmla="*/ 63897 h 93664"/>
              <a:gd name="connsiteX52" fmla="*/ 23813 w 93664"/>
              <a:gd name="connsiteY52" fmla="*/ 75803 h 93664"/>
              <a:gd name="connsiteX53" fmla="*/ 48236 w 93664"/>
              <a:gd name="connsiteY53" fmla="*/ 85725 h 93664"/>
              <a:gd name="connsiteX54" fmla="*/ 87313 w 93664"/>
              <a:gd name="connsiteY54" fmla="*/ 46037 h 93664"/>
              <a:gd name="connsiteX55" fmla="*/ 87313 w 93664"/>
              <a:gd name="connsiteY55" fmla="*/ 45045 h 93664"/>
              <a:gd name="connsiteX56" fmla="*/ 85359 w 93664"/>
              <a:gd name="connsiteY56" fmla="*/ 46037 h 93664"/>
              <a:gd name="connsiteX57" fmla="*/ 81452 w 93664"/>
              <a:gd name="connsiteY57" fmla="*/ 45045 h 93664"/>
              <a:gd name="connsiteX58" fmla="*/ 70705 w 93664"/>
              <a:gd name="connsiteY58" fmla="*/ 34131 h 93664"/>
              <a:gd name="connsiteX59" fmla="*/ 59959 w 93664"/>
              <a:gd name="connsiteY59" fmla="*/ 34131 h 93664"/>
              <a:gd name="connsiteX60" fmla="*/ 57029 w 93664"/>
              <a:gd name="connsiteY60" fmla="*/ 32147 h 93664"/>
              <a:gd name="connsiteX61" fmla="*/ 52144 w 93664"/>
              <a:gd name="connsiteY61" fmla="*/ 25201 h 93664"/>
              <a:gd name="connsiteX62" fmla="*/ 52144 w 93664"/>
              <a:gd name="connsiteY62" fmla="*/ 34131 h 93664"/>
              <a:gd name="connsiteX63" fmla="*/ 44328 w 93664"/>
              <a:gd name="connsiteY63" fmla="*/ 34131 h 93664"/>
              <a:gd name="connsiteX64" fmla="*/ 44328 w 93664"/>
              <a:gd name="connsiteY64" fmla="*/ 22225 h 93664"/>
              <a:gd name="connsiteX65" fmla="*/ 50190 w 93664"/>
              <a:gd name="connsiteY65" fmla="*/ 22225 h 93664"/>
              <a:gd name="connsiteX66" fmla="*/ 49213 w 93664"/>
              <a:gd name="connsiteY66" fmla="*/ 20240 h 93664"/>
              <a:gd name="connsiteX67" fmla="*/ 50190 w 93664"/>
              <a:gd name="connsiteY67" fmla="*/ 15280 h 93664"/>
              <a:gd name="connsiteX68" fmla="*/ 58005 w 93664"/>
              <a:gd name="connsiteY68" fmla="*/ 7342 h 93664"/>
              <a:gd name="connsiteX69" fmla="*/ 48236 w 93664"/>
              <a:gd name="connsiteY69" fmla="*/ 6350 h 93664"/>
              <a:gd name="connsiteX70" fmla="*/ 46832 w 93664"/>
              <a:gd name="connsiteY70" fmla="*/ 0 h 93664"/>
              <a:gd name="connsiteX71" fmla="*/ 93664 w 93664"/>
              <a:gd name="connsiteY71" fmla="*/ 46832 h 93664"/>
              <a:gd name="connsiteX72" fmla="*/ 46832 w 93664"/>
              <a:gd name="connsiteY72" fmla="*/ 93664 h 93664"/>
              <a:gd name="connsiteX73" fmla="*/ 0 w 93664"/>
              <a:gd name="connsiteY73" fmla="*/ 46832 h 93664"/>
              <a:gd name="connsiteX74" fmla="*/ 46832 w 93664"/>
              <a:gd name="connsiteY74" fmla="*/ 0 h 9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3664" h="93664">
                <a:moveTo>
                  <a:pt x="50800" y="47625"/>
                </a:moveTo>
                <a:lnTo>
                  <a:pt x="50800" y="60325"/>
                </a:lnTo>
                <a:lnTo>
                  <a:pt x="58738" y="66675"/>
                </a:lnTo>
                <a:lnTo>
                  <a:pt x="63500" y="57150"/>
                </a:lnTo>
                <a:lnTo>
                  <a:pt x="63500" y="50800"/>
                </a:lnTo>
                <a:lnTo>
                  <a:pt x="58738" y="50800"/>
                </a:lnTo>
                <a:lnTo>
                  <a:pt x="52388" y="47625"/>
                </a:lnTo>
                <a:close/>
                <a:moveTo>
                  <a:pt x="53976" y="38100"/>
                </a:moveTo>
                <a:lnTo>
                  <a:pt x="60326" y="42862"/>
                </a:lnTo>
                <a:lnTo>
                  <a:pt x="66676" y="42862"/>
                </a:lnTo>
                <a:lnTo>
                  <a:pt x="71438" y="46037"/>
                </a:lnTo>
                <a:lnTo>
                  <a:pt x="71438" y="57150"/>
                </a:lnTo>
                <a:lnTo>
                  <a:pt x="71438" y="60325"/>
                </a:lnTo>
                <a:lnTo>
                  <a:pt x="63501" y="76200"/>
                </a:lnTo>
                <a:lnTo>
                  <a:pt x="57151" y="76200"/>
                </a:lnTo>
                <a:lnTo>
                  <a:pt x="46038" y="65088"/>
                </a:lnTo>
                <a:lnTo>
                  <a:pt x="42863" y="61913"/>
                </a:lnTo>
                <a:lnTo>
                  <a:pt x="42863" y="46037"/>
                </a:lnTo>
                <a:lnTo>
                  <a:pt x="46038" y="42862"/>
                </a:lnTo>
                <a:lnTo>
                  <a:pt x="49213" y="39687"/>
                </a:lnTo>
                <a:close/>
                <a:moveTo>
                  <a:pt x="19844" y="19050"/>
                </a:moveTo>
                <a:cubicBezTo>
                  <a:pt x="12899" y="25759"/>
                  <a:pt x="7938" y="35344"/>
                  <a:pt x="7938" y="45888"/>
                </a:cubicBezTo>
                <a:cubicBezTo>
                  <a:pt x="7938" y="54514"/>
                  <a:pt x="11907" y="63141"/>
                  <a:pt x="16868" y="69850"/>
                </a:cubicBezTo>
                <a:cubicBezTo>
                  <a:pt x="16868" y="69850"/>
                  <a:pt x="16868" y="69850"/>
                  <a:pt x="24805" y="59307"/>
                </a:cubicBezTo>
                <a:cubicBezTo>
                  <a:pt x="24805" y="59307"/>
                  <a:pt x="24805" y="59307"/>
                  <a:pt x="27782" y="47805"/>
                </a:cubicBezTo>
                <a:cubicBezTo>
                  <a:pt x="27782" y="47805"/>
                  <a:pt x="27782" y="47805"/>
                  <a:pt x="17860" y="41095"/>
                </a:cubicBezTo>
                <a:cubicBezTo>
                  <a:pt x="17860" y="41095"/>
                  <a:pt x="17860" y="41095"/>
                  <a:pt x="18852" y="34386"/>
                </a:cubicBezTo>
                <a:cubicBezTo>
                  <a:pt x="18852" y="34386"/>
                  <a:pt x="18852" y="34386"/>
                  <a:pt x="25798" y="31510"/>
                </a:cubicBezTo>
                <a:cubicBezTo>
                  <a:pt x="25798" y="31510"/>
                  <a:pt x="25798" y="31510"/>
                  <a:pt x="31751" y="25759"/>
                </a:cubicBezTo>
                <a:cubicBezTo>
                  <a:pt x="31751" y="25759"/>
                  <a:pt x="31751" y="25759"/>
                  <a:pt x="29766" y="21925"/>
                </a:cubicBezTo>
                <a:cubicBezTo>
                  <a:pt x="29766" y="21925"/>
                  <a:pt x="29766" y="21925"/>
                  <a:pt x="19844" y="19050"/>
                </a:cubicBezTo>
                <a:close/>
                <a:moveTo>
                  <a:pt x="65033" y="11112"/>
                </a:moveTo>
                <a:cubicBezTo>
                  <a:pt x="65033" y="11112"/>
                  <a:pt x="65033" y="11112"/>
                  <a:pt x="57150" y="20108"/>
                </a:cubicBezTo>
                <a:cubicBezTo>
                  <a:pt x="57150" y="20108"/>
                  <a:pt x="57150" y="20108"/>
                  <a:pt x="62077" y="27105"/>
                </a:cubicBezTo>
                <a:cubicBezTo>
                  <a:pt x="62077" y="27105"/>
                  <a:pt x="62077" y="27105"/>
                  <a:pt x="70945" y="27105"/>
                </a:cubicBezTo>
                <a:cubicBezTo>
                  <a:pt x="70945" y="27105"/>
                  <a:pt x="70945" y="27105"/>
                  <a:pt x="73901" y="28104"/>
                </a:cubicBezTo>
                <a:cubicBezTo>
                  <a:pt x="73901" y="28104"/>
                  <a:pt x="73901" y="28104"/>
                  <a:pt x="83754" y="38100"/>
                </a:cubicBezTo>
                <a:cubicBezTo>
                  <a:pt x="83754" y="38100"/>
                  <a:pt x="83754" y="38100"/>
                  <a:pt x="85725" y="37100"/>
                </a:cubicBezTo>
                <a:cubicBezTo>
                  <a:pt x="82769" y="26105"/>
                  <a:pt x="74886" y="16110"/>
                  <a:pt x="65033" y="11112"/>
                </a:cubicBezTo>
                <a:close/>
                <a:moveTo>
                  <a:pt x="48236" y="6350"/>
                </a:moveTo>
                <a:cubicBezTo>
                  <a:pt x="41397" y="6350"/>
                  <a:pt x="33582" y="8334"/>
                  <a:pt x="27721" y="12303"/>
                </a:cubicBezTo>
                <a:cubicBezTo>
                  <a:pt x="27721" y="12303"/>
                  <a:pt x="27721" y="12303"/>
                  <a:pt x="34559" y="14287"/>
                </a:cubicBezTo>
                <a:cubicBezTo>
                  <a:pt x="34559" y="14287"/>
                  <a:pt x="34559" y="14287"/>
                  <a:pt x="36513" y="16272"/>
                </a:cubicBezTo>
                <a:cubicBezTo>
                  <a:pt x="36513" y="16272"/>
                  <a:pt x="36513" y="16272"/>
                  <a:pt x="40421" y="24209"/>
                </a:cubicBezTo>
                <a:cubicBezTo>
                  <a:pt x="40421" y="24209"/>
                  <a:pt x="40421" y="24209"/>
                  <a:pt x="39444" y="29170"/>
                </a:cubicBezTo>
                <a:cubicBezTo>
                  <a:pt x="39444" y="29170"/>
                  <a:pt x="39444" y="29170"/>
                  <a:pt x="31628" y="37108"/>
                </a:cubicBezTo>
                <a:cubicBezTo>
                  <a:pt x="31628" y="37108"/>
                  <a:pt x="31628" y="37108"/>
                  <a:pt x="30651" y="38100"/>
                </a:cubicBezTo>
                <a:cubicBezTo>
                  <a:pt x="30651" y="38100"/>
                  <a:pt x="30651" y="38100"/>
                  <a:pt x="28697" y="39092"/>
                </a:cubicBezTo>
                <a:cubicBezTo>
                  <a:pt x="28697" y="39092"/>
                  <a:pt x="28697" y="39092"/>
                  <a:pt x="35536" y="43061"/>
                </a:cubicBezTo>
                <a:cubicBezTo>
                  <a:pt x="35536" y="43061"/>
                  <a:pt x="35536" y="43061"/>
                  <a:pt x="36513" y="47030"/>
                </a:cubicBezTo>
                <a:cubicBezTo>
                  <a:pt x="36513" y="47030"/>
                  <a:pt x="36513" y="47030"/>
                  <a:pt x="32605" y="62905"/>
                </a:cubicBezTo>
                <a:cubicBezTo>
                  <a:pt x="32605" y="62905"/>
                  <a:pt x="32605" y="62905"/>
                  <a:pt x="32605" y="63897"/>
                </a:cubicBezTo>
                <a:cubicBezTo>
                  <a:pt x="32605" y="63897"/>
                  <a:pt x="32605" y="63897"/>
                  <a:pt x="23813" y="75803"/>
                </a:cubicBezTo>
                <a:cubicBezTo>
                  <a:pt x="30651" y="81756"/>
                  <a:pt x="39444" y="85725"/>
                  <a:pt x="48236" y="85725"/>
                </a:cubicBezTo>
                <a:cubicBezTo>
                  <a:pt x="69729" y="85725"/>
                  <a:pt x="87313" y="67866"/>
                  <a:pt x="87313" y="46037"/>
                </a:cubicBezTo>
                <a:cubicBezTo>
                  <a:pt x="87313" y="46037"/>
                  <a:pt x="87313" y="45045"/>
                  <a:pt x="87313" y="45045"/>
                </a:cubicBezTo>
                <a:cubicBezTo>
                  <a:pt x="87313" y="45045"/>
                  <a:pt x="87313" y="45045"/>
                  <a:pt x="85359" y="46037"/>
                </a:cubicBezTo>
                <a:cubicBezTo>
                  <a:pt x="85359" y="46037"/>
                  <a:pt x="85359" y="46037"/>
                  <a:pt x="81452" y="45045"/>
                </a:cubicBezTo>
                <a:cubicBezTo>
                  <a:pt x="81452" y="45045"/>
                  <a:pt x="81452" y="45045"/>
                  <a:pt x="70705" y="34131"/>
                </a:cubicBezTo>
                <a:cubicBezTo>
                  <a:pt x="70705" y="34131"/>
                  <a:pt x="70705" y="34131"/>
                  <a:pt x="59959" y="34131"/>
                </a:cubicBezTo>
                <a:cubicBezTo>
                  <a:pt x="59959" y="34131"/>
                  <a:pt x="59959" y="34131"/>
                  <a:pt x="57029" y="32147"/>
                </a:cubicBezTo>
                <a:cubicBezTo>
                  <a:pt x="57029" y="32147"/>
                  <a:pt x="57029" y="32147"/>
                  <a:pt x="52144" y="25201"/>
                </a:cubicBezTo>
                <a:cubicBezTo>
                  <a:pt x="52144" y="25201"/>
                  <a:pt x="52144" y="25201"/>
                  <a:pt x="52144" y="34131"/>
                </a:cubicBezTo>
                <a:cubicBezTo>
                  <a:pt x="52144" y="34131"/>
                  <a:pt x="52144" y="34131"/>
                  <a:pt x="44328" y="34131"/>
                </a:cubicBezTo>
                <a:cubicBezTo>
                  <a:pt x="44328" y="34131"/>
                  <a:pt x="44328" y="34131"/>
                  <a:pt x="44328" y="22225"/>
                </a:cubicBezTo>
                <a:cubicBezTo>
                  <a:pt x="44328" y="22225"/>
                  <a:pt x="44328" y="22225"/>
                  <a:pt x="50190" y="22225"/>
                </a:cubicBezTo>
                <a:cubicBezTo>
                  <a:pt x="50190" y="22225"/>
                  <a:pt x="50190" y="22225"/>
                  <a:pt x="49213" y="20240"/>
                </a:cubicBezTo>
                <a:cubicBezTo>
                  <a:pt x="49213" y="20240"/>
                  <a:pt x="49213" y="20240"/>
                  <a:pt x="50190" y="15280"/>
                </a:cubicBezTo>
                <a:cubicBezTo>
                  <a:pt x="50190" y="15280"/>
                  <a:pt x="50190" y="15280"/>
                  <a:pt x="58005" y="7342"/>
                </a:cubicBezTo>
                <a:cubicBezTo>
                  <a:pt x="55075" y="6350"/>
                  <a:pt x="52144" y="6350"/>
                  <a:pt x="48236" y="6350"/>
                </a:cubicBezTo>
                <a:close/>
                <a:moveTo>
                  <a:pt x="46832" y="0"/>
                </a:moveTo>
                <a:cubicBezTo>
                  <a:pt x="72697" y="0"/>
                  <a:pt x="93664" y="20967"/>
                  <a:pt x="93664" y="46832"/>
                </a:cubicBezTo>
                <a:cubicBezTo>
                  <a:pt x="93664" y="72697"/>
                  <a:pt x="72697" y="93664"/>
                  <a:pt x="46832" y="93664"/>
                </a:cubicBezTo>
                <a:cubicBezTo>
                  <a:pt x="20967" y="93664"/>
                  <a:pt x="0" y="72697"/>
                  <a:pt x="0" y="46832"/>
                </a:cubicBezTo>
                <a:cubicBezTo>
                  <a:pt x="0" y="20967"/>
                  <a:pt x="20967" y="0"/>
                  <a:pt x="4683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4FEA375-10B4-4D44-98AF-025571878F1F}"/>
              </a:ext>
            </a:extLst>
          </p:cNvPr>
          <p:cNvGrpSpPr/>
          <p:nvPr/>
        </p:nvGrpSpPr>
        <p:grpSpPr>
          <a:xfrm>
            <a:off x="3321794" y="4821795"/>
            <a:ext cx="252660" cy="161686"/>
            <a:chOff x="7184529" y="3073612"/>
            <a:chExt cx="1438935" cy="920824"/>
          </a:xfrm>
          <a:solidFill>
            <a:schemeClr val="accent3"/>
          </a:solidFill>
        </p:grpSpPr>
        <p:sp>
          <p:nvSpPr>
            <p:cNvPr id="137" name="Freeform 1288">
              <a:extLst>
                <a:ext uri="{FF2B5EF4-FFF2-40B4-BE49-F238E27FC236}">
                  <a16:creationId xmlns:a16="http://schemas.microsoft.com/office/drawing/2014/main" id="{7EA4F402-9E81-4A68-8BDA-D9B093881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316" y="3074941"/>
              <a:ext cx="1324674" cy="699145"/>
            </a:xfrm>
            <a:custGeom>
              <a:avLst/>
              <a:gdLst>
                <a:gd name="T0" fmla="*/ 0 w 36"/>
                <a:gd name="T1" fmla="*/ 3 h 19"/>
                <a:gd name="T2" fmla="*/ 18 w 36"/>
                <a:gd name="T3" fmla="*/ 19 h 19"/>
                <a:gd name="T4" fmla="*/ 36 w 36"/>
                <a:gd name="T5" fmla="*/ 3 h 19"/>
                <a:gd name="T6" fmla="*/ 34 w 36"/>
                <a:gd name="T7" fmla="*/ 0 h 19"/>
                <a:gd name="T8" fmla="*/ 18 w 36"/>
                <a:gd name="T9" fmla="*/ 14 h 19"/>
                <a:gd name="T10" fmla="*/ 3 w 36"/>
                <a:gd name="T11" fmla="*/ 0 h 19"/>
                <a:gd name="T12" fmla="*/ 0 w 36"/>
                <a:gd name="T1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9">
                  <a:moveTo>
                    <a:pt x="0" y="3"/>
                  </a:moveTo>
                  <a:lnTo>
                    <a:pt x="18" y="19"/>
                  </a:lnTo>
                  <a:lnTo>
                    <a:pt x="36" y="3"/>
                  </a:lnTo>
                  <a:lnTo>
                    <a:pt x="34" y="0"/>
                  </a:lnTo>
                  <a:lnTo>
                    <a:pt x="18" y="14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1289">
              <a:extLst>
                <a:ext uri="{FF2B5EF4-FFF2-40B4-BE49-F238E27FC236}">
                  <a16:creationId xmlns:a16="http://schemas.microsoft.com/office/drawing/2014/main" id="{C3A98A8A-F704-4FC9-970E-F8EBBDB0D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316" y="3479690"/>
              <a:ext cx="551959" cy="478363"/>
            </a:xfrm>
            <a:custGeom>
              <a:avLst/>
              <a:gdLst>
                <a:gd name="T0" fmla="*/ 97 w 118"/>
                <a:gd name="T1" fmla="*/ 0 h 107"/>
                <a:gd name="T2" fmla="*/ 0 w 118"/>
                <a:gd name="T3" fmla="*/ 84 h 107"/>
                <a:gd name="T4" fmla="*/ 20 w 118"/>
                <a:gd name="T5" fmla="*/ 107 h 107"/>
                <a:gd name="T6" fmla="*/ 118 w 118"/>
                <a:gd name="T7" fmla="*/ 2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07">
                  <a:moveTo>
                    <a:pt x="97" y="0"/>
                  </a:moveTo>
                  <a:lnTo>
                    <a:pt x="0" y="84"/>
                  </a:lnTo>
                  <a:lnTo>
                    <a:pt x="20" y="107"/>
                  </a:lnTo>
                  <a:lnTo>
                    <a:pt x="118" y="2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1290">
              <a:extLst>
                <a:ext uri="{FF2B5EF4-FFF2-40B4-BE49-F238E27FC236}">
                  <a16:creationId xmlns:a16="http://schemas.microsoft.com/office/drawing/2014/main" id="{DF6EF29E-FC23-4FBC-AC2C-41B1323E1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4043" y="3469752"/>
              <a:ext cx="551959" cy="478363"/>
            </a:xfrm>
            <a:custGeom>
              <a:avLst/>
              <a:gdLst>
                <a:gd name="T0" fmla="*/ 119 w 119"/>
                <a:gd name="T1" fmla="*/ 84 h 107"/>
                <a:gd name="T2" fmla="*/ 21 w 119"/>
                <a:gd name="T3" fmla="*/ 0 h 107"/>
                <a:gd name="T4" fmla="*/ 0 w 119"/>
                <a:gd name="T5" fmla="*/ 23 h 107"/>
                <a:gd name="T6" fmla="*/ 99 w 119"/>
                <a:gd name="T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07">
                  <a:moveTo>
                    <a:pt x="119" y="84"/>
                  </a:moveTo>
                  <a:lnTo>
                    <a:pt x="21" y="0"/>
                  </a:lnTo>
                  <a:lnTo>
                    <a:pt x="0" y="23"/>
                  </a:lnTo>
                  <a:lnTo>
                    <a:pt x="99" y="10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22A1356E-6218-4966-B253-F075290E1786}"/>
                </a:ext>
              </a:extLst>
            </p:cNvPr>
            <p:cNvSpPr/>
            <p:nvPr/>
          </p:nvSpPr>
          <p:spPr>
            <a:xfrm>
              <a:off x="7184529" y="3073612"/>
              <a:ext cx="1438935" cy="920824"/>
            </a:xfrm>
            <a:custGeom>
              <a:avLst/>
              <a:gdLst>
                <a:gd name="connsiteX0" fmla="*/ 140855 w 1438935"/>
                <a:gd name="connsiteY0" fmla="*/ 114088 h 920824"/>
                <a:gd name="connsiteX1" fmla="*/ 140855 w 1438935"/>
                <a:gd name="connsiteY1" fmla="*/ 806738 h 920824"/>
                <a:gd name="connsiteX2" fmla="*/ 1298081 w 1438935"/>
                <a:gd name="connsiteY2" fmla="*/ 806738 h 920824"/>
                <a:gd name="connsiteX3" fmla="*/ 1298081 w 1438935"/>
                <a:gd name="connsiteY3" fmla="*/ 114088 h 920824"/>
                <a:gd name="connsiteX4" fmla="*/ 0 w 1438935"/>
                <a:gd name="connsiteY4" fmla="*/ 0 h 920824"/>
                <a:gd name="connsiteX5" fmla="*/ 1438935 w 1438935"/>
                <a:gd name="connsiteY5" fmla="*/ 0 h 920824"/>
                <a:gd name="connsiteX6" fmla="*/ 1438935 w 1438935"/>
                <a:gd name="connsiteY6" fmla="*/ 920824 h 920824"/>
                <a:gd name="connsiteX7" fmla="*/ 0 w 1438935"/>
                <a:gd name="connsiteY7" fmla="*/ 920824 h 92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8935" h="920824">
                  <a:moveTo>
                    <a:pt x="140855" y="114088"/>
                  </a:moveTo>
                  <a:lnTo>
                    <a:pt x="140855" y="806738"/>
                  </a:lnTo>
                  <a:lnTo>
                    <a:pt x="1298081" y="806738"/>
                  </a:lnTo>
                  <a:lnTo>
                    <a:pt x="1298081" y="114088"/>
                  </a:lnTo>
                  <a:close/>
                  <a:moveTo>
                    <a:pt x="0" y="0"/>
                  </a:moveTo>
                  <a:lnTo>
                    <a:pt x="1438935" y="0"/>
                  </a:lnTo>
                  <a:lnTo>
                    <a:pt x="1438935" y="920824"/>
                  </a:lnTo>
                  <a:lnTo>
                    <a:pt x="0" y="920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D9E5E69F-0291-4B42-98EE-98D42E31B62A}"/>
              </a:ext>
            </a:extLst>
          </p:cNvPr>
          <p:cNvGrpSpPr/>
          <p:nvPr/>
        </p:nvGrpSpPr>
        <p:grpSpPr>
          <a:xfrm>
            <a:off x="971582" y="2543185"/>
            <a:ext cx="229393" cy="229393"/>
            <a:chOff x="5676929" y="3542782"/>
            <a:chExt cx="229393" cy="229393"/>
          </a:xfrm>
        </p:grpSpPr>
        <p:sp>
          <p:nvSpPr>
            <p:cNvPr id="240" name="Rectangle 16">
              <a:extLst>
                <a:ext uri="{FF2B5EF4-FFF2-40B4-BE49-F238E27FC236}">
                  <a16:creationId xmlns:a16="http://schemas.microsoft.com/office/drawing/2014/main" id="{E9CD3136-82AF-44EC-B80B-CD87FF822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929" y="3640488"/>
              <a:ext cx="229393" cy="339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Rectangle 17">
              <a:extLst>
                <a:ext uri="{FF2B5EF4-FFF2-40B4-BE49-F238E27FC236}">
                  <a16:creationId xmlns:a16="http://schemas.microsoft.com/office/drawing/2014/main" id="{E03609BD-E18D-4865-B133-7ED491728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881" y="3542782"/>
              <a:ext cx="29737" cy="229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F7E0F198-D768-48EB-BEBB-BEBC7A334D7A}"/>
              </a:ext>
            </a:extLst>
          </p:cNvPr>
          <p:cNvGrpSpPr/>
          <p:nvPr/>
        </p:nvGrpSpPr>
        <p:grpSpPr>
          <a:xfrm>
            <a:off x="728162" y="3305045"/>
            <a:ext cx="271873" cy="29737"/>
            <a:chOff x="5362576" y="4320169"/>
            <a:chExt cx="271873" cy="29737"/>
          </a:xfrm>
        </p:grpSpPr>
        <p:sp>
          <p:nvSpPr>
            <p:cNvPr id="246" name="Rectangle 111">
              <a:extLst>
                <a:ext uri="{FF2B5EF4-FFF2-40B4-BE49-F238E27FC236}">
                  <a16:creationId xmlns:a16="http://schemas.microsoft.com/office/drawing/2014/main" id="{FDB993C3-297E-4EF9-85FD-C0A311DDC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465" y="4320169"/>
              <a:ext cx="33984" cy="297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Rectangle 112">
              <a:extLst>
                <a:ext uri="{FF2B5EF4-FFF2-40B4-BE49-F238E27FC236}">
                  <a16:creationId xmlns:a16="http://schemas.microsoft.com/office/drawing/2014/main" id="{DCDFA6B7-4E8C-4DF9-9588-39E2C8220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992" y="4320169"/>
              <a:ext cx="29737" cy="297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Rectangle 113">
              <a:extLst>
                <a:ext uri="{FF2B5EF4-FFF2-40B4-BE49-F238E27FC236}">
                  <a16:creationId xmlns:a16="http://schemas.microsoft.com/office/drawing/2014/main" id="{BBA632B5-1B8F-47B4-9C9C-735A3BF3F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271" y="4320169"/>
              <a:ext cx="29737" cy="297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Rectangle 114">
              <a:extLst>
                <a:ext uri="{FF2B5EF4-FFF2-40B4-BE49-F238E27FC236}">
                  <a16:creationId xmlns:a16="http://schemas.microsoft.com/office/drawing/2014/main" id="{44C6434E-9330-45E1-9C29-AB424B7E0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3552" y="4320169"/>
              <a:ext cx="29737" cy="297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Rectangle 115">
              <a:extLst>
                <a:ext uri="{FF2B5EF4-FFF2-40B4-BE49-F238E27FC236}">
                  <a16:creationId xmlns:a16="http://schemas.microsoft.com/office/drawing/2014/main" id="{EDFB6256-5AFA-42D2-9BEA-6AC9CF8CA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2576" y="4320169"/>
              <a:ext cx="21241" cy="297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26EF5837-8A13-4775-82C2-F85D378A591F}"/>
              </a:ext>
            </a:extLst>
          </p:cNvPr>
          <p:cNvGrpSpPr/>
          <p:nvPr/>
        </p:nvGrpSpPr>
        <p:grpSpPr>
          <a:xfrm>
            <a:off x="6103053" y="2674875"/>
            <a:ext cx="271875" cy="29737"/>
            <a:chOff x="9699793" y="1248856"/>
            <a:chExt cx="271875" cy="29737"/>
          </a:xfrm>
        </p:grpSpPr>
        <p:sp>
          <p:nvSpPr>
            <p:cNvPr id="252" name="Rectangle 116">
              <a:extLst>
                <a:ext uri="{FF2B5EF4-FFF2-40B4-BE49-F238E27FC236}">
                  <a16:creationId xmlns:a16="http://schemas.microsoft.com/office/drawing/2014/main" id="{EBF7BE56-840C-4E93-B3AC-D39677A3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1931" y="1248856"/>
              <a:ext cx="29737" cy="297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Rectangle 117">
              <a:extLst>
                <a:ext uri="{FF2B5EF4-FFF2-40B4-BE49-F238E27FC236}">
                  <a16:creationId xmlns:a16="http://schemas.microsoft.com/office/drawing/2014/main" id="{9A86D11B-CAE7-43D1-9EC0-DFD2379DD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8210" y="1248856"/>
              <a:ext cx="29737" cy="297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Rectangle 118">
              <a:extLst>
                <a:ext uri="{FF2B5EF4-FFF2-40B4-BE49-F238E27FC236}">
                  <a16:creationId xmlns:a16="http://schemas.microsoft.com/office/drawing/2014/main" id="{F996D36E-4DED-4C09-A5A4-00B8EA970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4491" y="1248856"/>
              <a:ext cx="29737" cy="297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Rectangle 119">
              <a:extLst>
                <a:ext uri="{FF2B5EF4-FFF2-40B4-BE49-F238E27FC236}">
                  <a16:creationId xmlns:a16="http://schemas.microsoft.com/office/drawing/2014/main" id="{4479B5B6-743B-4D04-93D0-8A58F0FDB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0769" y="1248856"/>
              <a:ext cx="33984" cy="297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Rectangle 120">
              <a:extLst>
                <a:ext uri="{FF2B5EF4-FFF2-40B4-BE49-F238E27FC236}">
                  <a16:creationId xmlns:a16="http://schemas.microsoft.com/office/drawing/2014/main" id="{91A96A53-4A61-4249-81CF-43AB6ABC8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9793" y="1248856"/>
              <a:ext cx="21241" cy="297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DCF9150E-F872-4628-8C52-E35D8E1E1E8D}"/>
              </a:ext>
            </a:extLst>
          </p:cNvPr>
          <p:cNvGrpSpPr/>
          <p:nvPr/>
        </p:nvGrpSpPr>
        <p:grpSpPr>
          <a:xfrm>
            <a:off x="6368767" y="2931088"/>
            <a:ext cx="271873" cy="33984"/>
            <a:chOff x="10693827" y="1537721"/>
            <a:chExt cx="271873" cy="33984"/>
          </a:xfrm>
        </p:grpSpPr>
        <p:sp>
          <p:nvSpPr>
            <p:cNvPr id="258" name="Rectangle 121">
              <a:extLst>
                <a:ext uri="{FF2B5EF4-FFF2-40B4-BE49-F238E27FC236}">
                  <a16:creationId xmlns:a16="http://schemas.microsoft.com/office/drawing/2014/main" id="{2F15310A-23B0-45DD-AAA6-D765D7E14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1716" y="1537721"/>
              <a:ext cx="33984" cy="339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Rectangle 122">
              <a:extLst>
                <a:ext uri="{FF2B5EF4-FFF2-40B4-BE49-F238E27FC236}">
                  <a16:creationId xmlns:a16="http://schemas.microsoft.com/office/drawing/2014/main" id="{E7A9E8B5-3BAF-452B-97B8-52B36D38F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2244" y="1537721"/>
              <a:ext cx="29737" cy="339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Rectangle 123">
              <a:extLst>
                <a:ext uri="{FF2B5EF4-FFF2-40B4-BE49-F238E27FC236}">
                  <a16:creationId xmlns:a16="http://schemas.microsoft.com/office/drawing/2014/main" id="{20F48AD1-9258-4D7F-807D-D4FC32DBA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8525" y="1537721"/>
              <a:ext cx="29737" cy="339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Rectangle 124">
              <a:extLst>
                <a:ext uri="{FF2B5EF4-FFF2-40B4-BE49-F238E27FC236}">
                  <a16:creationId xmlns:a16="http://schemas.microsoft.com/office/drawing/2014/main" id="{07C471A3-0186-40B1-A1BF-FDD424237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804" y="1537721"/>
              <a:ext cx="29737" cy="339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Rectangle 125">
              <a:extLst>
                <a:ext uri="{FF2B5EF4-FFF2-40B4-BE49-F238E27FC236}">
                  <a16:creationId xmlns:a16="http://schemas.microsoft.com/office/drawing/2014/main" id="{7CFEF7CD-9843-4853-A9AB-A1ADECA43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3827" y="1537721"/>
              <a:ext cx="21241" cy="339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4E2470F6-5514-4105-8E3E-C88A851F0B13}"/>
              </a:ext>
            </a:extLst>
          </p:cNvPr>
          <p:cNvGrpSpPr/>
          <p:nvPr/>
        </p:nvGrpSpPr>
        <p:grpSpPr>
          <a:xfrm>
            <a:off x="5410565" y="2392527"/>
            <a:ext cx="446042" cy="169921"/>
            <a:chOff x="10736308" y="2047482"/>
            <a:chExt cx="446042" cy="169921"/>
          </a:xfrm>
        </p:grpSpPr>
        <p:sp>
          <p:nvSpPr>
            <p:cNvPr id="273" name="Rectangle 150">
              <a:extLst>
                <a:ext uri="{FF2B5EF4-FFF2-40B4-BE49-F238E27FC236}">
                  <a16:creationId xmlns:a16="http://schemas.microsoft.com/office/drawing/2014/main" id="{7D7CB8F4-3A81-45A5-BFD6-CB0BA8B0B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4461" y="2047482"/>
              <a:ext cx="29737" cy="67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Rectangle 151">
              <a:extLst>
                <a:ext uri="{FF2B5EF4-FFF2-40B4-BE49-F238E27FC236}">
                  <a16:creationId xmlns:a16="http://schemas.microsoft.com/office/drawing/2014/main" id="{FB81BEC3-A556-4AE2-A5CE-32315A0C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4461" y="2047482"/>
              <a:ext cx="29737" cy="67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152">
              <a:extLst>
                <a:ext uri="{FF2B5EF4-FFF2-40B4-BE49-F238E27FC236}">
                  <a16:creationId xmlns:a16="http://schemas.microsoft.com/office/drawing/2014/main" id="{57C78FBB-C23F-4B5A-81D1-8A16E72A7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308" y="2157931"/>
              <a:ext cx="72218" cy="59472"/>
            </a:xfrm>
            <a:custGeom>
              <a:avLst/>
              <a:gdLst>
                <a:gd name="T0" fmla="*/ 14 w 17"/>
                <a:gd name="T1" fmla="*/ 14 h 14"/>
                <a:gd name="T2" fmla="*/ 0 w 17"/>
                <a:gd name="T3" fmla="*/ 6 h 14"/>
                <a:gd name="T4" fmla="*/ 4 w 17"/>
                <a:gd name="T5" fmla="*/ 0 h 14"/>
                <a:gd name="T6" fmla="*/ 17 w 17"/>
                <a:gd name="T7" fmla="*/ 8 h 14"/>
                <a:gd name="T8" fmla="*/ 14 w 17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4" y="14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17" y="8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156">
              <a:extLst>
                <a:ext uri="{FF2B5EF4-FFF2-40B4-BE49-F238E27FC236}">
                  <a16:creationId xmlns:a16="http://schemas.microsoft.com/office/drawing/2014/main" id="{9AE23F09-8403-4DC1-B4F5-0C0786AC9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2" y="2157931"/>
              <a:ext cx="72218" cy="59472"/>
            </a:xfrm>
            <a:custGeom>
              <a:avLst/>
              <a:gdLst>
                <a:gd name="T0" fmla="*/ 3 w 17"/>
                <a:gd name="T1" fmla="*/ 14 h 14"/>
                <a:gd name="T2" fmla="*/ 0 w 17"/>
                <a:gd name="T3" fmla="*/ 8 h 14"/>
                <a:gd name="T4" fmla="*/ 13 w 17"/>
                <a:gd name="T5" fmla="*/ 0 h 14"/>
                <a:gd name="T6" fmla="*/ 17 w 17"/>
                <a:gd name="T7" fmla="*/ 6 h 14"/>
                <a:gd name="T8" fmla="*/ 3 w 17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3" y="14"/>
                  </a:moveTo>
                  <a:lnTo>
                    <a:pt x="0" y="8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3" y="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74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pitchdeck_76">
      <a:dk1>
        <a:sysClr val="windowText" lastClr="000000"/>
      </a:dk1>
      <a:lt1>
        <a:sysClr val="window" lastClr="FFFFFF"/>
      </a:lt1>
      <a:dk2>
        <a:srgbClr val="0E303F"/>
      </a:dk2>
      <a:lt2>
        <a:srgbClr val="E9F6FD"/>
      </a:lt2>
      <a:accent1>
        <a:srgbClr val="06497D"/>
      </a:accent1>
      <a:accent2>
        <a:srgbClr val="2E95D1"/>
      </a:accent2>
      <a:accent3>
        <a:srgbClr val="2FACEA"/>
      </a:accent3>
      <a:accent4>
        <a:srgbClr val="F7991C"/>
      </a:accent4>
      <a:accent5>
        <a:srgbClr val="F8C44F"/>
      </a:accent5>
      <a:accent6>
        <a:srgbClr val="BDCE31"/>
      </a:accent6>
      <a:hlink>
        <a:srgbClr val="2FACEA"/>
      </a:hlink>
      <a:folHlink>
        <a:srgbClr val="06497D"/>
      </a:folHlink>
    </a:clrScheme>
    <a:fontScheme name="사용자 지정 261">
      <a:majorFont>
        <a:latin typeface="Noto Sans"/>
        <a:ea typeface="맑은 고딕"/>
        <a:cs typeface=""/>
      </a:majorFont>
      <a:minorFont>
        <a:latin typeface="Noto San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110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</vt:lpstr>
      <vt:lpstr>맑은 고딕</vt:lpstr>
      <vt:lpstr>Calibri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예스폼 디자인팀</Manager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파워포인트</dc:title>
  <dc:subject>파워포인트 템플릿, 파워포인트 배경, PPT 템플릿, 프리젠테이션, 다이어그램, 차트</dc:subject>
  <dc:creator>YESFORM by BR.YOON</dc:creator>
  <cp:keywords>PPT, PPT Templates, Presentation, Diagram, Chart, Yesform, Google slides, Keynote, 예스폼, 배경PPT</cp:keywords>
  <dc:description>본 문서의 저작권은 예스폼(YESFORM)에 있으며 무단 복제 배포시 법적인 제재를 받을 수 있습니다.</dc:description>
  <cp:lastModifiedBy>user</cp:lastModifiedBy>
  <cp:revision>8</cp:revision>
  <dcterms:created xsi:type="dcterms:W3CDTF">2020-02-14T04:41:40Z</dcterms:created>
  <dcterms:modified xsi:type="dcterms:W3CDTF">2021-04-29T05:14:14Z</dcterms:modified>
  <cp:category>http://powerpoint.yesform.com/</cp:category>
</cp:coreProperties>
</file>