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A8D9-3D2F-4053-A0F7-D976723BC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A9F97-543C-4B23-A431-ED96A17CD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97677-936A-406B-B965-B772E1C9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34AA-A170-462B-8AED-AECE6D8B7A0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CE4DF-5430-4868-A691-B63566F6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E7ABE-670F-4CB2-9C30-E9016D32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DF4F-C5F6-4FD1-A852-22990445F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3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44A6-C9FF-4F92-BE00-7E01000D6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36E04-D146-43C7-8C11-1F781894D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8CD0C-E9BF-4DE8-9B36-50596FFF8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34AA-A170-462B-8AED-AECE6D8B7A0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E29DC-BF01-4B2B-8BBC-16D6FB2F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B949E-7332-452C-BC45-8BCA29B2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DF4F-C5F6-4FD1-A852-22990445F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5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080F66-A4DC-49BD-B077-21E434A51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013A6-097A-4513-8E1C-937597978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61DAA-586F-47AC-B57D-CEC76064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34AA-A170-462B-8AED-AECE6D8B7A0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273FB-E5A6-4AB2-9A3A-F6C43C99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47048-BFC5-40C8-85AE-66D6E850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DF4F-C5F6-4FD1-A852-22990445F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9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2B4E-2275-4018-BA42-B05E15FA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0DD52-F29B-499D-8C4E-EF846F2EE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A6C7B-35B9-427B-BEFC-956A3AD9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34AA-A170-462B-8AED-AECE6D8B7A0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3651C-EC74-44A0-8399-33471762F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FC47D-7721-4682-A839-3D2DD624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DF4F-C5F6-4FD1-A852-22990445F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0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0D98-2C83-4801-9D37-F3F4FA6A0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79F5B-49C8-4D6C-A1EE-2157C9CE4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304D2-D9CC-433C-9779-FE655746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34AA-A170-462B-8AED-AECE6D8B7A0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C0A9F-5018-4BFA-AA5D-9C29BF41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05A4A-337A-4134-BF61-11A823BC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DF4F-C5F6-4FD1-A852-22990445F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5531-477F-4BF5-BC97-917E20568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DFCA9-6D0A-403C-989B-F50F42076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A18BC-F0F4-4815-B94D-EE801F85B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D55BF-B79D-494E-AFD9-C555D232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34AA-A170-462B-8AED-AECE6D8B7A0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52A42-C326-4D57-B392-2EC6BC88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E8AB8-036E-4ED2-9DEB-A1D229CE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DF4F-C5F6-4FD1-A852-22990445F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8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1EC7-74DB-4CBB-A438-14A05724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2D681-6A72-48E1-85D1-D1A82C0DA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780D0-C146-40A1-992B-D965B6F83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1AEDF-72C4-4E7D-831D-625E14B2D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C9DDE-EE72-4B13-A7A0-EB73A423C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9B6B5E-A433-4B72-8586-22423EA64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34AA-A170-462B-8AED-AECE6D8B7A0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19729C-D564-4DB8-9038-D26984258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09E16-FC11-45B8-8560-18A2DEC9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DF4F-C5F6-4FD1-A852-22990445F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2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71FCC-87BD-42FA-AC4C-0EDB63C2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00AF9-4002-43CC-919D-62B1F7D8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34AA-A170-462B-8AED-AECE6D8B7A0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69F5D-10F1-494B-BCB9-7188B283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DEAEE-4A78-4934-9FD7-40042B86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DF4F-C5F6-4FD1-A852-22990445F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5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E9081-C375-421F-80CA-0A046574A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34AA-A170-462B-8AED-AECE6D8B7A0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3D2B4-C708-42F2-8984-C69344AF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5F3C1-2AB7-4F81-890E-DA49E956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DF4F-C5F6-4FD1-A852-22990445F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9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0402-E05E-4746-A6C7-97C54B70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CC144-427F-4B38-AF60-F39BB6601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8AFB9-A017-409D-BB53-F34021797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7E0BD-EE3D-4EE6-88AD-5A789D73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34AA-A170-462B-8AED-AECE6D8B7A0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A1BE5-873D-4306-8203-05F856DB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86EFA-65C2-40E3-9747-CEFF4F7A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DF4F-C5F6-4FD1-A852-22990445F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7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40E5-B4CF-4089-9A3A-675F98E05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D7FDE3-0B1E-4C50-ABAC-D2D4E1BC4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72756-B27C-4A4A-870D-A55697CB0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64374-F67C-47FE-8424-EA0D12F5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34AA-A170-462B-8AED-AECE6D8B7A0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1A94E-5E68-4187-B882-06071D2F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34F38-D2BB-47BE-B8DF-420A4F9D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DF4F-C5F6-4FD1-A852-22990445F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0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E66579-E3CE-4E8A-BD09-D70E9499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C7575-789F-44ED-BD15-299577E9F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FDEFE-792C-4617-816B-212EC03F2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234AA-A170-462B-8AED-AECE6D8B7A0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CE705-7570-406E-B9F0-125856994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6197E-3442-4574-A9C6-B0702E257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DDF4F-C5F6-4FD1-A852-22990445F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5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hef">
            <a:extLst>
              <a:ext uri="{FF2B5EF4-FFF2-40B4-BE49-F238E27FC236}">
                <a16:creationId xmlns:a16="http://schemas.microsoft.com/office/drawing/2014/main" id="{673C2B52-6C6F-41B6-B641-E4D1A6022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2097" y="3185650"/>
            <a:ext cx="2127806" cy="21278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D39ABD-2105-48A0-9BB1-45F30F3F54C3}"/>
              </a:ext>
            </a:extLst>
          </p:cNvPr>
          <p:cNvSpPr txBox="1"/>
          <p:nvPr/>
        </p:nvSpPr>
        <p:spPr>
          <a:xfrm>
            <a:off x="2247159" y="1862211"/>
            <a:ext cx="76976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Brush Script MT" panose="03060802040406070304" pitchFamily="66" charset="0"/>
              </a:rPr>
              <a:t>J’s Catering Company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EE19B0-DAC5-40BC-A149-6616EC99CAE2}"/>
              </a:ext>
            </a:extLst>
          </p:cNvPr>
          <p:cNvSpPr txBox="1"/>
          <p:nvPr/>
        </p:nvSpPr>
        <p:spPr>
          <a:xfrm>
            <a:off x="2742921" y="3787888"/>
            <a:ext cx="2289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rush Script MT" panose="03060802040406070304" pitchFamily="66" charset="0"/>
              </a:rPr>
              <a:t>Superbly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D3CB8A-4C50-4EAD-8277-E2D189AB465F}"/>
              </a:ext>
            </a:extLst>
          </p:cNvPr>
          <p:cNvSpPr txBox="1"/>
          <p:nvPr/>
        </p:nvSpPr>
        <p:spPr>
          <a:xfrm>
            <a:off x="7159903" y="3787888"/>
            <a:ext cx="1894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rush Script MT" panose="03060802040406070304" pitchFamily="66" charset="0"/>
              </a:rPr>
              <a:t>Superb</a:t>
            </a:r>
          </a:p>
        </p:txBody>
      </p:sp>
    </p:spTree>
    <p:extLst>
      <p:ext uri="{BB962C8B-B14F-4D97-AF65-F5344CB8AC3E}">
        <p14:creationId xmlns:p14="http://schemas.microsoft.com/office/powerpoint/2010/main" val="1120775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Brush Script MT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Jerome</dc:creator>
  <cp:lastModifiedBy>David Jerome</cp:lastModifiedBy>
  <cp:revision>1</cp:revision>
  <dcterms:created xsi:type="dcterms:W3CDTF">2020-05-11T20:02:24Z</dcterms:created>
  <dcterms:modified xsi:type="dcterms:W3CDTF">2020-05-11T20:05:23Z</dcterms:modified>
</cp:coreProperties>
</file>