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B4C0-C949-43A9-931D-59995493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8DCF-85A4-4BD2-A0CE-7D4B94C3C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B498-9411-4747-BA29-62D4DC64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B4E4-94E3-46E0-BE23-1638C402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00AC-B254-496E-A379-13BBD319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CA4D-C61D-453B-A87A-046BF546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5F6DF-8DB5-4592-8E27-6C1D0605C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748D-3930-4D67-A74F-870E7F15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0440-BF7F-420B-BF6D-452CEEC4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0738-1F11-4F7E-9420-A7F89649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DFB06-E91D-4470-A0BA-2F471E79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E1E6C-26D3-4160-B1D2-76E518B9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EE56-4AFD-4AE3-84B2-678896A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9D77-6F02-4E23-BB85-1730A949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7510-178E-4AA9-8FE0-5C3C0C8F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5EC-8B5C-4DC3-B4AF-6F316AB6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F645-0118-47F0-A2DC-1CE3E80A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9712-0A14-4172-9333-8ED02F47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0A8F-C677-4DC3-9421-4B149C6C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EA71-FD61-4D19-98FB-F1D59FE3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97D1-EBB0-465F-AE35-092BADD9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66FA-17D5-4438-952F-FE087BA3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8402-68AB-453E-9700-B0CA523B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7352-58A4-41D7-A688-183B32A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54EF-E8B2-4D3C-BE91-B7538E38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8F38-ADBB-443E-97EE-684A4C4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B026-0A69-4FFC-8B18-6259B428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AB8A-47CC-43E1-B5A0-7160BFA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5568-F223-48BC-8613-5161976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2A87-FBA3-41AC-8F13-3932FEA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F9B6-F1B1-4AC4-98CC-3D7F5BFF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958-D14E-49D6-83B3-297CA48F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542E-9D0D-4F01-B666-BB34809C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EFFD3-8C2D-4E03-B26A-6990624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AA1B8-0F8C-4055-908A-6756C899C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360-27DC-409D-9E91-0B8FCFA4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AF0AE-2A9E-4031-AA1D-3991A7F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A6E09-55C8-4E72-A9F8-6AFB5BB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AD23B-CFCB-41F8-B9DD-11014CAF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19BE-D818-4F09-955B-D999C67D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4F76B-3684-4C87-AB79-7C151667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29222-685F-4F80-8C1A-D636D31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45B3C-746A-4193-BC69-42D0F71B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A1E43-05D2-4121-9407-A780F769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4DA02-DB36-4C74-822C-8B4008E6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FBDA-7976-4830-88AA-DB7B58A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62D-9007-4869-8EA8-AF14E314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F056-7D68-4A2D-A1C8-CD0397B7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7EF7-1420-49B4-BB7B-ACC810C4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C52AD-9606-4540-8F9F-860A737D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2C080-65D1-42E9-A5D9-070982C2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73F-83A3-476E-B600-4358C416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A220-19E9-43E6-9DC3-D83CFA6C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FBBF-DE62-40AD-ADA7-FE0ED3A73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64A5F-B5F7-4B12-BF74-E22C9E704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F49D-BAFD-4025-BB2B-2894237F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1ED8-9A54-4545-A6CF-C8E3FCE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1F22-705F-41CC-A931-3A4F3E4D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D5BDF-ACBC-49BE-A7F3-8374A847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9B9E-F163-43DB-B33F-C8DADD9B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FF5E-6557-4BD4-A118-F7060C58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E6AC-F8E3-4459-945B-393C97A4055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3178-6049-403E-A163-AB389C1A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6287-F248-41EF-8692-76EE0490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A4ED-776E-401C-9BCD-BDAFD903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Newspaper">
            <a:extLst>
              <a:ext uri="{FF2B5EF4-FFF2-40B4-BE49-F238E27FC236}">
                <a16:creationId xmlns:a16="http://schemas.microsoft.com/office/drawing/2014/main" id="{8D22F010-4399-4EFA-9A44-DA6CF481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172" y="2652226"/>
            <a:ext cx="1553547" cy="155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53E17-CA54-4238-90CE-A23150F93B8A}"/>
              </a:ext>
            </a:extLst>
          </p:cNvPr>
          <p:cNvSpPr txBox="1"/>
          <p:nvPr/>
        </p:nvSpPr>
        <p:spPr>
          <a:xfrm>
            <a:off x="3258715" y="3044276"/>
            <a:ext cx="186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Jerome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7D153-67CD-479E-B971-595588B77FE8}"/>
              </a:ext>
            </a:extLst>
          </p:cNvPr>
          <p:cNvSpPr txBox="1"/>
          <p:nvPr/>
        </p:nvSpPr>
        <p:spPr>
          <a:xfrm>
            <a:off x="6673719" y="3044276"/>
            <a:ext cx="186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Journal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7DB4-DE5E-4C52-98AC-7C07E1896C26}"/>
              </a:ext>
            </a:extLst>
          </p:cNvPr>
          <p:cNvSpPr txBox="1"/>
          <p:nvPr/>
        </p:nvSpPr>
        <p:spPr>
          <a:xfrm>
            <a:off x="5396979" y="1868789"/>
            <a:ext cx="99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B55DE-3F5A-4A7C-B86C-494599A23798}"/>
              </a:ext>
            </a:extLst>
          </p:cNvPr>
          <p:cNvSpPr txBox="1"/>
          <p:nvPr/>
        </p:nvSpPr>
        <p:spPr>
          <a:xfrm>
            <a:off x="4689796" y="4219769"/>
            <a:ext cx="24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News for </a:t>
            </a:r>
            <a:r>
              <a:rPr lang="en-US" sz="2400" dirty="0" err="1">
                <a:latin typeface="Tw Cen MT" panose="020B0602020104020603" pitchFamily="34" charset="0"/>
              </a:rPr>
              <a:t>Jeromes</a:t>
            </a:r>
            <a:endParaRPr lang="en-US" sz="2400" dirty="0"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By </a:t>
            </a:r>
            <a:r>
              <a:rPr lang="en-US" sz="2400" dirty="0" err="1">
                <a:latin typeface="Tw Cen MT" panose="020B0602020104020603" pitchFamily="34" charset="0"/>
              </a:rPr>
              <a:t>Jeromes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8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Jerome</dc:creator>
  <cp:lastModifiedBy>David Jerome</cp:lastModifiedBy>
  <cp:revision>1</cp:revision>
  <dcterms:created xsi:type="dcterms:W3CDTF">2020-05-11T20:29:19Z</dcterms:created>
  <dcterms:modified xsi:type="dcterms:W3CDTF">2020-05-11T20:33:12Z</dcterms:modified>
</cp:coreProperties>
</file>