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9B33-BE15-43FB-A2B5-6A30AB63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E81C0-9FCA-4944-8053-63B26C943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550C-7410-47D2-8419-6BA5CC0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0C48-69D6-4885-8C93-905BA001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69D6-AEBC-410E-82AA-6EA38581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89AD-9434-4DAE-A36D-0DD5EA34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9632E-E130-43F2-978D-22D4ACA51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A6DF-6CBE-49AD-9CD1-DAC41BE3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9954-F669-4BEF-AD02-136F7BBE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5C49-9737-4117-8083-95812B3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17929-7509-47C4-93B5-B106094B5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52ED0-BF0E-4374-9973-25EBF24BA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B8B4-AFA4-4824-8E9E-FB02B9B6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A187-17F5-4E30-AEBD-D415AEAA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01CD-7610-4304-9854-E85088F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F4B-BA6E-430E-9862-0DC0AF3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39B6-EA07-4F85-BA59-B1B31061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268-3B9C-462A-8B1C-1EEF8499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77CF-960E-4DF0-8EA2-7269B0A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E368-6057-4420-87FA-6AE0A11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0E3D-D82B-4D4E-B1C8-59283F77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8418-70C1-4A22-AFC6-75244824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F653-72F6-473A-AE72-F8EBC73F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48E3-DDFA-4BAC-9319-4BEB86F7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A36F-20D4-47C1-B17A-2B02BBC1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E78-D385-43E6-B857-6311394D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C8D8-F122-48DD-BB6F-F39248530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657A-8027-4E11-A1A9-4FD1ECF0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D2CB-AB7A-44D1-B753-E9421C00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070E-6541-410E-94C8-69690316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7729-8DF3-4411-BFBE-8508BFDB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5D1E-B0B6-42A1-850A-00FDE5C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AD0E-3E9D-4F91-BA7D-833B9B61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BCD46-C2FF-456B-A965-2674FAB1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9239A-D1CB-435D-872B-73A6BC0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308C4-DCAF-44F6-9779-9CE3D175F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0D947-8356-4E46-AA29-5B8A899F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CEF3F-169C-4D02-952F-53EDCB7B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3F4B4-CBFF-44BF-A6D3-AC2F3F3C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747A-2886-4554-B91F-49FD277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709B-632B-4E15-845F-2C5EAC06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C61D-8056-40EE-9D03-A0E96CA9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1474E-FEAC-4EB6-A435-749502AD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4CFEA-85B0-4042-A32D-9A8617C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700FF-CA3C-4152-AD6C-98453BB6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FFEB-7781-4A14-82C6-DFDD1F36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7D10-E9A8-4043-B20D-55987734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79-B771-45F1-A0FD-0215D254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C55DA-65A3-42F2-A48D-0C3B8DB7B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8545-081B-451D-8BF1-B47C816C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D2AC-11A0-4520-8578-66837F3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DD1E-E7F9-4A33-B62C-76CD956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E3F-F1A6-428B-949A-17D69EA4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8128D-7925-4C22-A2C5-AB825157C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7663-E904-493F-8F78-B0ACCAB2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88F5-5764-4D3B-B5D2-B5F2D4D9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40A6-0CCB-49E5-9763-0A071791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930F-C40B-49DE-8CAD-1F7F0715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08DD2-C4CA-497B-AF0A-57B5479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5273-21A6-4E47-9C4D-A98693A7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D660-E6B9-46B6-9C89-CD9AD87B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36B1-E899-4380-BF96-EC3BF0E68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38A8-4D29-4F7D-9331-5EC1ED20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3035-1C15-40C7-BA6F-F774E4A1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72FD-57BF-42A1-B752-81642210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rown">
            <a:extLst>
              <a:ext uri="{FF2B5EF4-FFF2-40B4-BE49-F238E27FC236}">
                <a16:creationId xmlns:a16="http://schemas.microsoft.com/office/drawing/2014/main" id="{E2CEC716-FD18-4062-8CD5-7034C059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640" y="1808244"/>
            <a:ext cx="1091365" cy="1091365"/>
          </a:xfrm>
          <a:prstGeom prst="rect">
            <a:avLst/>
          </a:prstGeom>
        </p:spPr>
      </p:pic>
      <p:pic>
        <p:nvPicPr>
          <p:cNvPr id="8" name="Graphic 7" descr="Pie">
            <a:extLst>
              <a:ext uri="{FF2B5EF4-FFF2-40B4-BE49-F238E27FC236}">
                <a16:creationId xmlns:a16="http://schemas.microsoft.com/office/drawing/2014/main" id="{A703D57B-BA64-4000-82F8-3B008D857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0259" y="3005585"/>
            <a:ext cx="1256522" cy="12565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6BA285-2809-457F-B5F9-74E768862A1F}"/>
              </a:ext>
            </a:extLst>
          </p:cNvPr>
          <p:cNvCxnSpPr>
            <a:cxnSpLocks/>
          </p:cNvCxnSpPr>
          <p:nvPr/>
        </p:nvCxnSpPr>
        <p:spPr>
          <a:xfrm flipH="1">
            <a:off x="3874445" y="3035745"/>
            <a:ext cx="385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E84B0F-DCAB-456E-8ECF-5CDC8B3C08FA}"/>
              </a:ext>
            </a:extLst>
          </p:cNvPr>
          <p:cNvCxnSpPr>
            <a:cxnSpLocks/>
          </p:cNvCxnSpPr>
          <p:nvPr/>
        </p:nvCxnSpPr>
        <p:spPr>
          <a:xfrm>
            <a:off x="5725280" y="1080773"/>
            <a:ext cx="0" cy="3849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EBE9CC-D190-44BA-BC25-1923D26BA115}"/>
              </a:ext>
            </a:extLst>
          </p:cNvPr>
          <p:cNvSpPr txBox="1"/>
          <p:nvPr/>
        </p:nvSpPr>
        <p:spPr>
          <a:xfrm>
            <a:off x="3761741" y="1393869"/>
            <a:ext cx="1017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F1B147-311D-42A7-A49A-BF0EE9E777FB}"/>
              </a:ext>
            </a:extLst>
          </p:cNvPr>
          <p:cNvSpPr txBox="1"/>
          <p:nvPr/>
        </p:nvSpPr>
        <p:spPr>
          <a:xfrm>
            <a:off x="4508773" y="2178699"/>
            <a:ext cx="125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ueen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B861B-63B5-478C-A9E8-585564C5D143}"/>
              </a:ext>
            </a:extLst>
          </p:cNvPr>
          <p:cNvSpPr txBox="1"/>
          <p:nvPr/>
        </p:nvSpPr>
        <p:spPr>
          <a:xfrm>
            <a:off x="5115077" y="2530875"/>
            <a:ext cx="63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DE598-D92F-402E-BA33-4A5EFE2E02C8}"/>
              </a:ext>
            </a:extLst>
          </p:cNvPr>
          <p:cNvSpPr txBox="1"/>
          <p:nvPr/>
        </p:nvSpPr>
        <p:spPr>
          <a:xfrm>
            <a:off x="5988173" y="3449587"/>
            <a:ext cx="136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3E8F29-FA68-4FB3-92B8-70FDAB86B4C4}"/>
              </a:ext>
            </a:extLst>
          </p:cNvPr>
          <p:cNvSpPr txBox="1"/>
          <p:nvPr/>
        </p:nvSpPr>
        <p:spPr>
          <a:xfrm>
            <a:off x="3769439" y="5072256"/>
            <a:ext cx="3911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alligraphy" panose="03010101010101010101" pitchFamily="66" charset="0"/>
              </a:rPr>
              <a:t>Dealing desserts since 2020</a:t>
            </a:r>
          </a:p>
        </p:txBody>
      </p:sp>
    </p:spTree>
    <p:extLst>
      <p:ext uri="{BB962C8B-B14F-4D97-AF65-F5344CB8AC3E}">
        <p14:creationId xmlns:p14="http://schemas.microsoft.com/office/powerpoint/2010/main" val="350577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Jerome</dc:creator>
  <cp:lastModifiedBy>David Jerome</cp:lastModifiedBy>
  <cp:revision>2</cp:revision>
  <dcterms:created xsi:type="dcterms:W3CDTF">2020-05-11T20:09:07Z</dcterms:created>
  <dcterms:modified xsi:type="dcterms:W3CDTF">2020-05-11T20:22:35Z</dcterms:modified>
</cp:coreProperties>
</file>