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1AA9-53EA-4847-B045-27600984E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154C7-F236-4164-9721-A7D3AE07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FC6D-A0E3-4FEB-8CEC-099A23F0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A73F-DD07-4D43-A0CE-6CE8C86C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1312-FC71-4C41-BDFE-4C16750D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C822-535F-4714-B1EC-33B68F7C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F087-1D71-46C7-BA3C-990FE21FE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95E4-C66C-4460-9044-75AFAAF6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05CF-C169-47AE-A1EA-A5D9369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1B579-1350-413D-B1A0-BF19355E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8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16BE5-51BB-4FBF-A2FF-49B6C416B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52627-62F8-49B7-8D71-0EEAEB5E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5BE4-2B75-4E75-989C-F436527E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7653-DE5F-40CD-8B3D-D9AD04D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C5CE-B605-4C7B-8E95-55B7D32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7465-B28B-48D0-AF13-383431B1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01AD-0105-4B62-98A9-6F2537EB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A29D-C67C-4A79-AC33-00816CD6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7743-D91A-4B9E-AAD3-9CF9AF15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BAE5-E780-4654-B874-7C0C5156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4B68-5597-473D-A913-8E133FD9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5D27-321F-4AE6-A8C6-65A76DA52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BA0C-2679-4ACD-889A-680A38EC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3BF3-B680-42CA-8BD6-11DBA384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3621-365A-4A17-BF5E-82C3188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D855-7F65-4D82-9017-C09A0E4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4569-8FE3-43E3-8575-82E3F1542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314A-C95E-4110-9262-67555BF5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551A8-3A79-4191-8C9B-EC536BFF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0A3A0-AC7F-4CFF-A798-D8F221E4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65EAD-28D5-4253-B3A8-6AE48DD6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19A4-2DAD-428C-B46C-508C80EE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F1A80-2595-4AF8-B081-6F19BA81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C5CE-9963-4498-B910-89ACEE83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53EFC-3E3C-43C5-AB19-2C2245DEE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A6C79-2A48-42D2-8BE2-655F9CF7D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F0286-A02F-4801-A259-EE4D8678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F7B7D-0C55-4803-9D89-F5D50589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18ACB-BD17-4E7E-B08B-8820834F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E087-4BED-4CD3-B774-D53E9E30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67EC2-A782-4859-A112-C6D1EF66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E56C2-B920-4A59-821E-3D1A9F4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1E84B-0129-4F29-B68D-89E103C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411C-111D-4C93-917A-77FEC225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9C33C-528C-4168-90FB-33E6616A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2C53F-DE1B-4332-B5DD-C32EF456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E74E-F4D5-46AA-95F7-60171A0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003C-4EA0-4D8D-B18B-ACA59D0E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66CE-486F-4ED3-8B07-A7D02296B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EC3F-FB84-4CB8-BBA3-7AE2E598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668F-D1CD-4417-9EAA-54367BAA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6075-B801-498B-861E-0EB2EB3D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5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4E34-F583-4EF6-BDF2-8BF5B07F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03709-8640-4A79-9856-EBF36D16F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EF8EA-AA48-4A2E-86D8-6E7CEA04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14291-CB15-4673-9BA5-6DEB6CC0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0C984-5692-4D53-A26F-B5446D26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598B-C330-40A1-AFE5-0D62B98F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0FE54-FFAD-4F51-BEA2-5FBD9B33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1BFA-3F49-4F40-8F6B-48FBA9A7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D244-259B-4197-9293-1F47BC743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BC48-72BE-4E2D-A5A9-5C098E04E5A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ED2C-32D1-4CAF-A739-21F90452F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7AB9-F1BB-44CF-9745-DCC81F4A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A696-53F2-4041-8C7C-4134D3BD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uck">
            <a:extLst>
              <a:ext uri="{FF2B5EF4-FFF2-40B4-BE49-F238E27FC236}">
                <a16:creationId xmlns:a16="http://schemas.microsoft.com/office/drawing/2014/main" id="{135B5B1C-5663-4781-A5D3-5FCFBCD4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0724" y="2845437"/>
            <a:ext cx="2130552" cy="213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41F16-7FCA-40E1-9785-F285D1BD9A86}"/>
              </a:ext>
            </a:extLst>
          </p:cNvPr>
          <p:cNvSpPr txBox="1"/>
          <p:nvPr/>
        </p:nvSpPr>
        <p:spPr>
          <a:xfrm>
            <a:off x="1795380" y="1448282"/>
            <a:ext cx="8601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entaur" panose="02030504050205020304" pitchFamily="18" charset="0"/>
              </a:rPr>
              <a:t>TD Moving Company</a:t>
            </a:r>
          </a:p>
        </p:txBody>
      </p:sp>
    </p:spTree>
    <p:extLst>
      <p:ext uri="{BB962C8B-B14F-4D97-AF65-F5344CB8AC3E}">
        <p14:creationId xmlns:p14="http://schemas.microsoft.com/office/powerpoint/2010/main" val="82107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Centaur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Jerome</dc:creator>
  <cp:lastModifiedBy>David Jerome</cp:lastModifiedBy>
  <cp:revision>2</cp:revision>
  <dcterms:created xsi:type="dcterms:W3CDTF">2020-05-11T20:24:04Z</dcterms:created>
  <dcterms:modified xsi:type="dcterms:W3CDTF">2020-05-15T20:15:57Z</dcterms:modified>
</cp:coreProperties>
</file>