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35641c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35641c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35641c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35641c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9a1e5cb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9a1e5cb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664745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664745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9a1e5cb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9a1e5cb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9a1e5cb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29a1e5cb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9a1e5c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9a1e5c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66657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2008 Cosponsorship Network of 91 Senators</a:t>
            </a:r>
            <a:endParaRPr sz="3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Cindy Cheng, Daoyang E, Yuwei Wu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Cosponsor?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Agenda 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reputation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Coalition building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Affect Cosponsorship?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Senior senators and members who take leadership positions have larger impact on the decision making process than junior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Reciprocity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Legislators who cosponsor their colleagues' bill can expect similar support in return.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Party affiliation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Minority party members are more likely to cosponsor legislation than majority party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Homophily effects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 and race/ethnicity?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H1: Seniority is positively correlated with the number of bills cosponsored by a senator.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H2: There is a homophily effect among senators who share certain characteristics in party affiliation, gender, educational background, and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H3: Members of the minority party (Republican and Independent in 2008) will co-sponsor more bills than members of the majority party (Democratic in 2008).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625"/>
            <a:ext cx="37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Plot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00" y="0"/>
            <a:ext cx="4993000" cy="49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20650" y="1252600"/>
            <a:ext cx="3747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Undirected network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Color of nodes: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Democrat = blue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Republican = red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Independent = purple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Color of labels: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First-year senator = brown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Others = black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625"/>
            <a:ext cx="40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ERGM Results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00075"/>
            <a:ext cx="37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Covariate effects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Party </a:t>
            </a:r>
            <a:r>
              <a:rPr lang="en" sz="1900"/>
              <a:t>affiliation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Gender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Education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Homophily effects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Age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Tenure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Geography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Local structures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Degree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Transitivity</a:t>
            </a:r>
            <a:endParaRPr sz="19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00" y="88125"/>
            <a:ext cx="4557374" cy="481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372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you!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