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84" r:id="rId3"/>
    <p:sldId id="285" r:id="rId4"/>
    <p:sldId id="261" r:id="rId5"/>
    <p:sldId id="258" r:id="rId6"/>
    <p:sldId id="266" r:id="rId7"/>
    <p:sldId id="260" r:id="rId8"/>
    <p:sldId id="287" r:id="rId9"/>
    <p:sldId id="263" r:id="rId10"/>
    <p:sldId id="259" r:id="rId11"/>
    <p:sldId id="262" r:id="rId12"/>
    <p:sldId id="268" r:id="rId13"/>
    <p:sldId id="267" r:id="rId14"/>
    <p:sldId id="269" r:id="rId15"/>
    <p:sldId id="270" r:id="rId16"/>
    <p:sldId id="273" r:id="rId17"/>
    <p:sldId id="288" r:id="rId18"/>
    <p:sldId id="271" r:id="rId19"/>
    <p:sldId id="289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64" y="72"/>
      </p:cViewPr>
      <p:guideLst>
        <p:guide orient="horz" pos="2152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3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5114029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2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0" y="313200"/>
            <a:ext cx="486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2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7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0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0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7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12192000" cy="332713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4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2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2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2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0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4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0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2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3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7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5499" y="5245246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>
            <a:fillRect/>
          </a:stretch>
        </p:blipFill>
        <p:spPr>
          <a:xfrm>
            <a:off x="0" y="0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5" y="3608990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50528" y="1371600"/>
            <a:ext cx="11213989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12192000" cy="28117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0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7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0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0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/>
          <p:nvPr/>
        </p:nvSpPr>
        <p:spPr>
          <a:xfrm>
            <a:off x="11596800" y="311755"/>
            <a:ext cx="2647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0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7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58700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7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0" y="313200"/>
            <a:ext cx="486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D4CE0C3C-47D3-4455-AB34-8268314DB49D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1000035" y="311755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4" y="6100771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0" y="97560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0" y="97560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53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11595420" y="311755"/>
            <a:ext cx="5965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2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2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sh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1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2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2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0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2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2"/>
            <a:ext cx="12192000" cy="3327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6.xml"/><Relationship Id="rId7" Type="http://schemas.openxmlformats.org/officeDocument/2006/relationships/image" Target="../media/image1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7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格式化字符串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AA7891C-C791-7777-7F08-1D3AEFD3D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含有漏洞的程序</a:t>
            </a:r>
          </a:p>
        </p:txBody>
      </p:sp>
      <p:sp>
        <p:nvSpPr>
          <p:cNvPr id="7" name="矩形 6"/>
          <p:cNvSpPr/>
          <p:nvPr/>
        </p:nvSpPr>
        <p:spPr>
          <a:xfrm>
            <a:off x="4533265" y="2596515"/>
            <a:ext cx="933450" cy="1828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78100" y="1564640"/>
            <a:ext cx="6774180" cy="4961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程序对应栈中的位置</a:t>
            </a:r>
          </a:p>
        </p:txBody>
      </p:sp>
      <p:sp>
        <p:nvSpPr>
          <p:cNvPr id="8" name="矩形 7"/>
          <p:cNvSpPr/>
          <p:nvPr/>
        </p:nvSpPr>
        <p:spPr>
          <a:xfrm>
            <a:off x="5496560" y="4148455"/>
            <a:ext cx="902970" cy="2032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52090" y="1517015"/>
            <a:ext cx="6391275" cy="46958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416" y="1082167"/>
            <a:ext cx="11120561" cy="49998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使程序崩溃</a:t>
            </a:r>
          </a:p>
          <a:p>
            <a:pPr marL="0" indent="0">
              <a:buNone/>
            </a:pP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r="7591"/>
          <a:stretch>
            <a:fillRect/>
          </a:stretch>
        </p:blipFill>
        <p:spPr>
          <a:xfrm>
            <a:off x="608330" y="1688465"/>
            <a:ext cx="4746625" cy="12947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8985" y="1597660"/>
            <a:ext cx="474662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输入: %s%s%s%s%s%s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当va_list匹配到一个字符串后，会继续上移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由于%s匹配的是一个地址，地址指向字符串，因此当va_list指向一个非法的地址，程序会崩溃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8330" y="3074035"/>
            <a:ext cx="3844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攻击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02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打印栈上数据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37360" y="3754120"/>
            <a:ext cx="7357745" cy="9347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4908550"/>
            <a:ext cx="70694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输入: %x%x%x%x%x%x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Printf()打印va_list指向的数值，并上移4个字节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可以打印出栈上的敏感变量值，例如11223344是秘密secret值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修改内存数值</a:t>
            </a:r>
          </a:p>
        </p:txBody>
      </p:sp>
      <p:pic>
        <p:nvPicPr>
          <p:cNvPr id="8" name="图片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rcRect t="15568" r="9267" b="251"/>
          <a:stretch>
            <a:fillRect/>
          </a:stretch>
        </p:blipFill>
        <p:spPr>
          <a:xfrm>
            <a:off x="656590" y="1653540"/>
            <a:ext cx="4747895" cy="3526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6590" y="5269865"/>
            <a:ext cx="654367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961630" y="1704975"/>
            <a:ext cx="30429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修改内存数值的第一步：</a:t>
            </a: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输入的数值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在栈中和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format string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之间有多少个间隔？</a:t>
            </a:r>
          </a:p>
        </p:txBody>
      </p:sp>
      <p:sp>
        <p:nvSpPr>
          <p:cNvPr id="5" name="矩形 4"/>
          <p:cNvSpPr/>
          <p:nvPr/>
        </p:nvSpPr>
        <p:spPr>
          <a:xfrm>
            <a:off x="1469390" y="2331720"/>
            <a:ext cx="987425" cy="1752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6997700" y="5136515"/>
            <a:ext cx="1277620" cy="116649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042910" y="3848100"/>
            <a:ext cx="3235960" cy="119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42910" y="3985260"/>
            <a:ext cx="3367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format string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和输入区</a:t>
            </a: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相隔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个间隔，</a:t>
            </a:r>
          </a:p>
          <a:p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这是后续构造</a:t>
            </a:r>
            <a:r>
              <a:rPr lang="en-US" altLang="zh-CN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payload</a:t>
            </a:r>
            <a:r>
              <a:rPr lang="zh-CN" altLang="en-US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的前提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攻击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修改内存数值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1180" y="1628775"/>
            <a:ext cx="5774055" cy="45904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445260" y="3077845"/>
            <a:ext cx="1014095" cy="2133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6455410" y="1718945"/>
            <a:ext cx="47059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1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0x5000=20480=8+8*62+19976</a:t>
            </a:r>
          </a:p>
          <a:p>
            <a:pPr indent="0"/>
            <a:endParaRPr 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/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将构造好的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badfile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发送到服务器，可以看到地址</a:t>
            </a:r>
            <a:r>
              <a:rPr lang="en-US" alt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0x080e5068</a:t>
            </a: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对应的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target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值被成功修改为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0x5000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l="20721"/>
          <a:stretch>
            <a:fillRect/>
          </a:stretch>
        </p:blipFill>
        <p:spPr>
          <a:xfrm>
            <a:off x="6455410" y="3677285"/>
            <a:ext cx="4827270" cy="164084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攻击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03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修改内存数值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如何赋值为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0xAABBCCDD?</a:t>
            </a:r>
          </a:p>
          <a:p>
            <a:pPr marL="0" indent="0">
              <a:buNone/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3445" y="2809240"/>
            <a:ext cx="9699625" cy="3744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73115" y="167322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Address A: var的第一部分地址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Address B: var的第二部分地址</a:t>
            </a: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4 %.8x: va_list移动4个8位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获得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root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有了攻击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的基础，格式化字符串漏洞即可作为一种获得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root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权限的攻击手段</a:t>
            </a: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构造好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shellcode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恶意代码后，加载到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buffer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区域中，根据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payload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长度确定代码块地址；</a:t>
            </a: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分析漏洞程序的正常返回地址；</a:t>
            </a:r>
          </a:p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利用格式化字符串漏洞能修改目标内存值的特点，将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address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修改为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payload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的地址，执行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shellcode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root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96895" y="4205605"/>
            <a:ext cx="5705475" cy="2057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2061880" y="1639009"/>
            <a:ext cx="1137161" cy="463611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372130" y="1552981"/>
            <a:ext cx="516662" cy="59758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995549" y="2102620"/>
            <a:ext cx="606718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09292" y="1514129"/>
            <a:ext cx="5915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格式化字符串原理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2061880" y="2879375"/>
            <a:ext cx="1137161" cy="463611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372130" y="2793346"/>
            <a:ext cx="516662" cy="59758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995549" y="3342986"/>
            <a:ext cx="606718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09292" y="2754495"/>
            <a:ext cx="5915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格式化字符串漏洞攻击原理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2061880" y="4119740"/>
            <a:ext cx="1137161" cy="463611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372130" y="4033712"/>
            <a:ext cx="516662" cy="59758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996184" y="4583351"/>
            <a:ext cx="60671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09577" y="3994853"/>
            <a:ext cx="7362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格式化字符串漏洞攻击缓解措施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缓解措施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在函数printf, sprintf, fprintf, vprintf, scanf, vfscanf中，避免使用不受信的用户输入作为格式化字符串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编译器也可以检测潜在的格式化字符串漏洞</a:t>
            </a: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使用默认选项或使用编译选项 –Wformat=2，分别使用gcc和clang尝试编译均会给出警告</a:t>
            </a:r>
          </a:p>
          <a:p>
            <a:pPr algn="l">
              <a:buClrTx/>
              <a:buSzTx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开启地址随机化</a:t>
            </a:r>
          </a:p>
          <a:p>
            <a:pPr algn="l">
              <a:buClrTx/>
              <a:buSzTx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执行不可执行堆栈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/>
          <p:nvPr userDrawn="1"/>
        </p:nvSpPr>
        <p:spPr bwMode="auto">
          <a:xfrm>
            <a:off x="2310800" y="1719748"/>
            <a:ext cx="1091758" cy="445100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608663" y="1637154"/>
            <a:ext cx="496034" cy="5737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3207191" y="2164848"/>
            <a:ext cx="582493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00420" y="1599854"/>
            <a:ext cx="567917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格式化字符串原理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2310800" y="2910589"/>
            <a:ext cx="1091758" cy="445100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608663" y="2827996"/>
            <a:ext cx="496034" cy="5737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3207191" y="3355690"/>
            <a:ext cx="58249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700695" y="2790505"/>
            <a:ext cx="62493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格式化字符串漏洞攻击原理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2310800" y="4101430"/>
            <a:ext cx="1091758" cy="445100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608663" y="4018837"/>
            <a:ext cx="496034" cy="5737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3206556" y="4546531"/>
            <a:ext cx="58249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700695" y="3981530"/>
            <a:ext cx="696942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格式化字符串漏洞攻击缓解措施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99870" y="149098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格式字符串使用由 % 字符标记的占位符用于 printf() 函数在打印期间填充数据。格式字符串的使用不仅限于 printf() 函数；许多其他函数，例如 sprintf()、 fprintf() 和 scanf()，也使用格式字符串。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99870" y="3637915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某些程序允许用户输入全部或部分格式字符串内容。如果这些内容没有被正确过滤，恶意用户就可以利用这个机会让程序运行任意代码。这样的漏洞称为format string vulnerability，即格式化字符串攻击。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格式规定符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%d: int类型，以十进制打印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%x: unsigned int类型，以十六进制打印</a:t>
            </a:r>
          </a:p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%s: 视为指向字符串的地址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%f: double类型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%u：无符号int类型，以十进制打印</a:t>
            </a:r>
          </a:p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%n:前面已打印过多少字符存入内存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29780" y="2169160"/>
            <a:ext cx="4160520" cy="140208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7160260" y="4175760"/>
            <a:ext cx="4130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上述程序输出结果是多少呢？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35400" y="735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printf()</a:t>
            </a:r>
            <a:r>
              <a:rPr lang="zh-CN" altLang="en-US"/>
              <a:t>函数如何工作？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03015" y="17317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这里printf()有三个额外参数，格式化字符串中以%引导的元素成为格式规定符</a:t>
            </a:r>
          </a:p>
          <a:p>
            <a:r>
              <a:rPr lang="zh-CN" altLang="en-US"/>
              <a:t>Printf()扫描并打印所有字符，直到遇到%</a:t>
            </a:r>
          </a:p>
          <a:p>
            <a:r>
              <a:rPr lang="zh-CN" altLang="en-US"/>
              <a:t>调用va_arg()来获取当前va_list指针指向的可变参数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8330" y="3642995"/>
            <a:ext cx="5986145" cy="19450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174865" y="2693670"/>
            <a:ext cx="4617720" cy="33985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35400" y="735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printf()</a:t>
            </a:r>
            <a:r>
              <a:rPr lang="zh-CN" altLang="en-US"/>
              <a:t>函数如何工作？</a:t>
            </a: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35400" y="1617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ym typeface="+mn-ea"/>
              </a:rPr>
              <a:t>假如格式化符号多于可变参数会有什么问题？</a:t>
            </a:r>
            <a:endParaRPr lang="zh-CN" altLang="en-US"/>
          </a:p>
          <a:p>
            <a:pPr marL="0" indent="457200">
              <a:buNone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Va_arg()宏不知道到达了参数列表末尾，会一直获取栈里的数据，并上移va_list指针</a:t>
            </a:r>
            <a:endParaRPr lang="zh-CN" altLang="en-US"/>
          </a:p>
          <a:p>
            <a:pPr marL="0" indent="457200"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当va_list进入非参数区域读取数据，有可能发生错误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99745" y="3655695"/>
            <a:ext cx="6553200" cy="20421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628640" y="5122545"/>
            <a:ext cx="1247775" cy="3854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280910" y="2933700"/>
            <a:ext cx="4497070" cy="3282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Printf()函数漏洞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marL="0" indent="0" algn="l">
              <a:buClrTx/>
              <a:buSzTx/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如果用户的输入包含格式化字符串%会发生什么？</a:t>
            </a:r>
          </a:p>
          <a:p>
            <a:pPr marL="0" indent="457200" algn="l">
              <a:buClrTx/>
              <a:buSzTx/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通过格式化字符串的错误匹配，攻击者可以修改指定内存，甚至获取root权限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7305" y="2961640"/>
            <a:ext cx="87737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#include&lt;stdio.h&gt;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void main() {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char buf[50];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if (fgets(buf, sizeof buf, stdin) == NULL)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    return;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    printf(buf);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73390" y="2961640"/>
            <a:ext cx="2514600" cy="2098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只输入一个格式化符号如：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%s</a:t>
            </a:r>
          </a:p>
          <a:p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则会获取栈中第一个值作为地址所对应的内容，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可能为不合法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目录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Freeform 10"/>
          <p:cNvSpPr/>
          <p:nvPr userDrawn="1"/>
        </p:nvSpPr>
        <p:spPr bwMode="auto">
          <a:xfrm>
            <a:off x="2138715" y="1788456"/>
            <a:ext cx="1098707" cy="447934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438474" y="1705337"/>
            <a:ext cx="499191" cy="57737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3040812" y="2236390"/>
            <a:ext cx="586201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537181" y="1667799"/>
            <a:ext cx="5715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格式化字符串原理</a:t>
            </a:r>
          </a:p>
        </p:txBody>
      </p:sp>
      <p:sp>
        <p:nvSpPr>
          <p:cNvPr id="13" name="Freeform 10"/>
          <p:cNvSpPr/>
          <p:nvPr userDrawn="1"/>
        </p:nvSpPr>
        <p:spPr bwMode="auto">
          <a:xfrm>
            <a:off x="2138715" y="2986878"/>
            <a:ext cx="1098707" cy="447934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438474" y="2903758"/>
            <a:ext cx="499191" cy="57737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3040812" y="3434811"/>
            <a:ext cx="58620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37181" y="2866220"/>
            <a:ext cx="5715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格式化字符串漏洞攻击原理</a:t>
            </a:r>
          </a:p>
        </p:txBody>
      </p:sp>
      <p:sp>
        <p:nvSpPr>
          <p:cNvPr id="18" name="Freeform 10"/>
          <p:cNvSpPr/>
          <p:nvPr userDrawn="1"/>
        </p:nvSpPr>
        <p:spPr bwMode="auto">
          <a:xfrm>
            <a:off x="2138715" y="4185299"/>
            <a:ext cx="1098707" cy="447934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438474" y="4102180"/>
            <a:ext cx="499191" cy="577377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3040812" y="4633233"/>
            <a:ext cx="586201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37457" y="4064635"/>
            <a:ext cx="710064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格式化字符串漏洞攻击缓解措施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51291" y="1644142"/>
            <a:ext cx="11120561" cy="4999840"/>
          </a:xfrm>
        </p:spPr>
        <p:txBody>
          <a:bodyPr/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当我们可以控制格式化字符串时，我们可以实现哪些恶意行为？</a:t>
            </a:r>
          </a:p>
          <a:p>
            <a:pPr marL="0" indent="0">
              <a:buNone/>
            </a:pPr>
            <a:endParaRPr lang="zh-CN" altLang="en-US" sz="2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使程序崩溃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打印栈上的数据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修改内存中的数据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修改内存数据为特定值</a:t>
            </a:r>
          </a:p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注入恶意代码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g1YzBkMjFmNWM1ZDQyODg2ZTdiMDI4NzM0ZmFiZWUifQ=="/>
  <p:tag name="KSO_WPP_MARK_KEY" val="4b768f0d-f571-4095-9675-0fea088ea6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宽屏</PresentationFormat>
  <Paragraphs>98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Calibri</vt:lpstr>
      <vt:lpstr>2016-VI主题-蓝</vt:lpstr>
      <vt:lpstr>格式化字符串</vt:lpstr>
      <vt:lpstr>目录 Contents</vt:lpstr>
      <vt:lpstr>PowerPoint 演示文稿</vt:lpstr>
      <vt:lpstr>格式规定符</vt:lpstr>
      <vt:lpstr>PowerPoint 演示文稿</vt:lpstr>
      <vt:lpstr>PowerPoint 演示文稿</vt:lpstr>
      <vt:lpstr>Printf()函数漏洞</vt:lpstr>
      <vt:lpstr>目录 Contents</vt:lpstr>
      <vt:lpstr>PowerPoint 演示文稿</vt:lpstr>
      <vt:lpstr>含有漏洞的程序</vt:lpstr>
      <vt:lpstr>程序对应栈中的位置</vt:lpstr>
      <vt:lpstr>PowerPoint 演示文稿</vt:lpstr>
      <vt:lpstr>攻击03 修改内存数值</vt:lpstr>
      <vt:lpstr>攻击03 修改内存数值</vt:lpstr>
      <vt:lpstr>攻击03 修改内存数值</vt:lpstr>
      <vt:lpstr>攻击04 获得root权限</vt:lpstr>
      <vt:lpstr>目录 Contents</vt:lpstr>
      <vt:lpstr>缓解措施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CSD SJTU</cp:lastModifiedBy>
  <cp:revision>162</cp:revision>
  <dcterms:created xsi:type="dcterms:W3CDTF">2019-06-19T02:08:00Z</dcterms:created>
  <dcterms:modified xsi:type="dcterms:W3CDTF">2023-08-19T15:51:37Z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89AFA6B4CA3E4E1E90ECF7F14E160C92_11</vt:lpwstr>
  </property>
</Properties>
</file>