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31" r:id="rId3"/>
    <p:sldId id="478" r:id="rId5"/>
    <p:sldId id="477" r:id="rId6"/>
    <p:sldId id="468" r:id="rId7"/>
    <p:sldId id="474" r:id="rId8"/>
    <p:sldId id="482" r:id="rId9"/>
    <p:sldId id="481" r:id="rId10"/>
    <p:sldId id="484" r:id="rId11"/>
    <p:sldId id="483" r:id="rId12"/>
    <p:sldId id="480" r:id="rId13"/>
    <p:sldId id="467"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7E2"/>
    <a:srgbClr val="ED7D31"/>
    <a:srgbClr val="E6FEF6"/>
    <a:srgbClr val="E1FBFF"/>
    <a:srgbClr val="DF0000"/>
    <a:srgbClr val="004376"/>
    <a:srgbClr val="A7E8FF"/>
    <a:srgbClr val="D8FFD1"/>
    <a:srgbClr val="FFC5C5"/>
    <a:srgbClr val="2EC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33" autoAdjust="0"/>
    <p:restoredTop sz="86375" autoAdjust="0"/>
  </p:normalViewPr>
  <p:slideViewPr>
    <p:cSldViewPr snapToGrid="0" showGuides="1">
      <p:cViewPr varScale="1">
        <p:scale>
          <a:sx n="74" d="100"/>
          <a:sy n="74" d="100"/>
        </p:scale>
        <p:origin x="830" y="77"/>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05E24-10D0-42E5-B802-A8AA00111D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489BF-512D-45AE-AAB2-C7E364C3888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基于知识的智能推荐系统</a:t>
            </a:r>
            <a:endParaRPr kumimoji="1" lang="en-US" altLang="zh-CN" dirty="0"/>
          </a:p>
          <a:p>
            <a:r>
              <a:rPr kumimoji="1" lang="zh-CN" altLang="en-US" dirty="0"/>
              <a:t>（无副标题）</a:t>
            </a:r>
            <a:endParaRPr kumimoji="1" lang="en-US" altLang="zh-CN" dirty="0"/>
          </a:p>
          <a:p>
            <a:r>
              <a:rPr kumimoji="1" lang="zh-CN" altLang="en-US" dirty="0"/>
              <a:t>（不用创建者）</a:t>
            </a:r>
            <a:endParaRPr kumimoji="1" lang="zh-CN" altLang="en-US" dirty="0"/>
          </a:p>
        </p:txBody>
      </p:sp>
      <p:sp>
        <p:nvSpPr>
          <p:cNvPr id="4" name="幻灯片编号占位符 3"/>
          <p:cNvSpPr>
            <a:spLocks noGrp="1"/>
          </p:cNvSpPr>
          <p:nvPr>
            <p:ph type="sldNum" sz="quarter" idx="10"/>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1.Selenium</a:t>
            </a:r>
            <a:r>
              <a:rPr lang="zh-CN" altLang="en-US" dirty="0"/>
              <a:t>是一个用于</a:t>
            </a:r>
            <a:r>
              <a:rPr lang="en-US" altLang="zh-CN" dirty="0"/>
              <a:t>Web</a:t>
            </a:r>
            <a:r>
              <a:rPr lang="zh-CN" altLang="en-US" dirty="0"/>
              <a:t>应用程序测试的工具；</a:t>
            </a:r>
            <a:endParaRPr lang="en-US" altLang="zh-CN" dirty="0"/>
          </a:p>
          <a:p>
            <a:r>
              <a:rPr lang="en-US" altLang="zh-CN" dirty="0"/>
              <a:t>2.Selenium</a:t>
            </a:r>
            <a:r>
              <a:rPr lang="zh-CN" altLang="en-US" dirty="0"/>
              <a:t>测试直接运行在浏览器中，模拟真实用户的操作；</a:t>
            </a:r>
            <a:endParaRPr lang="en-US" altLang="zh-CN" dirty="0"/>
          </a:p>
          <a:p>
            <a:r>
              <a:rPr lang="en-US" altLang="zh-CN" dirty="0"/>
              <a:t>3.</a:t>
            </a:r>
            <a:r>
              <a:rPr lang="zh-CN" altLang="en-US" dirty="0"/>
              <a:t>支持的浏览器包括：谷歌、</a:t>
            </a:r>
            <a:r>
              <a:rPr lang="en-US" altLang="zh-CN" dirty="0"/>
              <a:t>IE</a:t>
            </a:r>
            <a:r>
              <a:rPr lang="zh-CN" altLang="en-US" dirty="0"/>
              <a:t>、火狐等</a:t>
            </a:r>
            <a:r>
              <a:rPr lang="en-US" altLang="zh-CN" dirty="0"/>
              <a:t>;</a:t>
            </a:r>
            <a:endParaRPr lang="en-US" altLang="zh-CN" dirty="0"/>
          </a:p>
          <a:p>
            <a:r>
              <a:rPr lang="en-US" altLang="zh-CN" dirty="0"/>
              <a:t>4.</a:t>
            </a:r>
            <a:r>
              <a:rPr lang="zh-CN" altLang="en-US" dirty="0"/>
              <a:t>主要包括功能：</a:t>
            </a:r>
            <a:r>
              <a:rPr lang="en-US" altLang="zh-CN" dirty="0"/>
              <a:t>a.</a:t>
            </a:r>
            <a:r>
              <a:rPr lang="zh-CN" altLang="en-US" dirty="0"/>
              <a:t>测试与浏览器和系统的兼容性；</a:t>
            </a:r>
            <a:endParaRPr lang="en-US" altLang="zh-CN" dirty="0"/>
          </a:p>
          <a:p>
            <a:r>
              <a:rPr lang="en-US" altLang="zh-CN" dirty="0"/>
              <a:t>5.</a:t>
            </a:r>
            <a:r>
              <a:rPr lang="zh-CN" altLang="en-US" dirty="0"/>
              <a:t>支持多种语言，常见的</a:t>
            </a:r>
            <a:r>
              <a:rPr lang="en-US" altLang="zh-CN" dirty="0"/>
              <a:t>java</a:t>
            </a:r>
            <a:r>
              <a:rPr lang="zh-CN" altLang="en-US" dirty="0"/>
              <a:t>和</a:t>
            </a:r>
            <a:r>
              <a:rPr lang="en-US" altLang="zh-CN" dirty="0"/>
              <a:t>python</a:t>
            </a:r>
            <a:endParaRPr lang="en-US" altLang="zh-CN"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我们常用的两类自动化测试是</a:t>
            </a:r>
            <a:r>
              <a:rPr lang="zh-CN" altLang="en-US" sz="1200" dirty="0"/>
              <a:t>基于</a:t>
            </a:r>
            <a:r>
              <a:rPr lang="en-US" altLang="zh-CN" sz="1200" b="1" dirty="0" err="1">
                <a:solidFill>
                  <a:schemeClr val="accent1"/>
                </a:solidFill>
              </a:rPr>
              <a:t>Selenium+python+unittest</a:t>
            </a:r>
            <a:r>
              <a:rPr lang="zh-CN" altLang="en-US" sz="1200" dirty="0"/>
              <a:t>的</a:t>
            </a:r>
            <a:r>
              <a:rPr lang="en-US" altLang="zh-CN" sz="1200" b="1" dirty="0">
                <a:solidFill>
                  <a:srgbClr val="FF0000"/>
                </a:solidFill>
              </a:rPr>
              <a:t>Web UI</a:t>
            </a:r>
            <a:r>
              <a:rPr lang="zh-CN" altLang="en-US" sz="1200" b="1" dirty="0">
                <a:solidFill>
                  <a:srgbClr val="FF0000"/>
                </a:solidFill>
              </a:rPr>
              <a:t>自动化测试和基于</a:t>
            </a:r>
            <a:r>
              <a:rPr lang="en-US" altLang="zh-CN" sz="1200" b="1" dirty="0" err="1">
                <a:solidFill>
                  <a:schemeClr val="accent1"/>
                </a:solidFill>
              </a:rPr>
              <a:t>python+requests+unittest</a:t>
            </a:r>
            <a:r>
              <a:rPr lang="zh-CN" altLang="en-US" sz="1200" dirty="0"/>
              <a:t>脚本的</a:t>
            </a:r>
            <a:r>
              <a:rPr lang="zh-CN" altLang="en-US" sz="1200" b="1" dirty="0">
                <a:solidFill>
                  <a:srgbClr val="FF0000"/>
                </a:solidFill>
              </a:rPr>
              <a:t>接口测试，本次主要介绍</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1.Selenium</a:t>
            </a:r>
            <a:r>
              <a:rPr lang="zh-CN" altLang="en-US" dirty="0"/>
              <a:t>是一个用于</a:t>
            </a:r>
            <a:r>
              <a:rPr lang="en-US" altLang="zh-CN" dirty="0"/>
              <a:t>Web</a:t>
            </a:r>
            <a:r>
              <a:rPr lang="zh-CN" altLang="en-US" dirty="0"/>
              <a:t>程序测试的工具；</a:t>
            </a:r>
            <a:endParaRPr lang="en-US" altLang="zh-CN" dirty="0"/>
          </a:p>
          <a:p>
            <a:r>
              <a:rPr lang="en-US" altLang="zh-CN" dirty="0"/>
              <a:t>2.Selenium</a:t>
            </a:r>
            <a:r>
              <a:rPr lang="zh-CN" altLang="en-US" dirty="0"/>
              <a:t>直接运行在浏览器中，模拟真实用户的操作；</a:t>
            </a:r>
            <a:endParaRPr lang="en-US" altLang="zh-CN" dirty="0"/>
          </a:p>
          <a:p>
            <a:r>
              <a:rPr lang="en-US" altLang="zh-CN" dirty="0"/>
              <a:t>3.</a:t>
            </a:r>
            <a:r>
              <a:rPr lang="zh-CN" altLang="en-US" dirty="0"/>
              <a:t>支持的浏览器包括：谷歌、</a:t>
            </a:r>
            <a:r>
              <a:rPr lang="en-US" altLang="zh-CN" dirty="0"/>
              <a:t>IE</a:t>
            </a:r>
            <a:r>
              <a:rPr lang="zh-CN" altLang="en-US" dirty="0"/>
              <a:t>、火狐等</a:t>
            </a:r>
            <a:r>
              <a:rPr lang="en-US" altLang="zh-CN" dirty="0"/>
              <a:t>;</a:t>
            </a:r>
            <a:endParaRPr lang="en-US" altLang="zh-CN" dirty="0"/>
          </a:p>
          <a:p>
            <a:r>
              <a:rPr lang="en-US" altLang="zh-CN" dirty="0"/>
              <a:t>4.</a:t>
            </a:r>
            <a:r>
              <a:rPr lang="zh-CN" altLang="en-US" dirty="0"/>
              <a:t>主要包括</a:t>
            </a:r>
            <a:r>
              <a:rPr lang="en-US" altLang="zh-CN" dirty="0"/>
              <a:t>a.</a:t>
            </a:r>
            <a:r>
              <a:rPr lang="zh-CN" altLang="en-US" dirty="0"/>
              <a:t>测试与浏览器和系统的兼容性；</a:t>
            </a:r>
            <a:r>
              <a:rPr lang="en-US" altLang="zh-CN" dirty="0"/>
              <a:t>b</a:t>
            </a:r>
            <a:r>
              <a:rPr lang="zh-CN" altLang="en-US" dirty="0"/>
              <a:t>测试系统的功能；</a:t>
            </a:r>
            <a:endParaRPr lang="en-US" altLang="zh-CN" dirty="0"/>
          </a:p>
          <a:p>
            <a:r>
              <a:rPr lang="en-US" altLang="zh-CN" dirty="0"/>
              <a:t>5.</a:t>
            </a:r>
            <a:r>
              <a:rPr lang="zh-CN" altLang="en-US" dirty="0"/>
              <a:t>它支持多种语言，常见的</a:t>
            </a:r>
            <a:r>
              <a:rPr lang="en-US" altLang="zh-CN" dirty="0"/>
              <a:t>java</a:t>
            </a:r>
            <a:r>
              <a:rPr lang="zh-CN" altLang="en-US" dirty="0"/>
              <a:t>和</a:t>
            </a:r>
            <a:r>
              <a:rPr lang="en-US" altLang="zh-CN" dirty="0"/>
              <a:t>python</a:t>
            </a:r>
            <a:r>
              <a:rPr lang="zh-CN" altLang="en-US" dirty="0"/>
              <a:t>的脚本语言</a:t>
            </a:r>
            <a:endParaRPr lang="en-US" altLang="zh-CN"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a:t>
            </a:r>
            <a:r>
              <a:rPr lang="en-US" altLang="zh-CN" dirty="0"/>
              <a:t>selenium</a:t>
            </a:r>
            <a:r>
              <a:rPr lang="zh-CN" altLang="en-US" dirty="0"/>
              <a:t>与</a:t>
            </a:r>
            <a:r>
              <a:rPr lang="en-US" altLang="zh-CN" dirty="0" err="1"/>
              <a:t>jenkins</a:t>
            </a:r>
            <a:r>
              <a:rPr lang="zh-CN" altLang="en-US" dirty="0"/>
              <a:t>集成 所使用的几种工具</a:t>
            </a:r>
            <a:endParaRPr lang="en-US" altLang="zh-CN" dirty="0"/>
          </a:p>
          <a:p>
            <a:r>
              <a:rPr lang="zh-CN" altLang="en-US" dirty="0"/>
              <a:t>我主要介绍的就是</a:t>
            </a:r>
            <a:r>
              <a:rPr lang="en-US" altLang="zh-CN" dirty="0" err="1"/>
              <a:t>jenkins</a:t>
            </a:r>
            <a:r>
              <a:rPr lang="zh-CN" altLang="en-US" dirty="0"/>
              <a:t>与</a:t>
            </a:r>
            <a:r>
              <a:rPr lang="en-US" altLang="zh-CN" dirty="0"/>
              <a:t>selenium</a:t>
            </a:r>
            <a:endParaRPr lang="en-US" altLang="zh-CN" dirty="0"/>
          </a:p>
          <a:p>
            <a:r>
              <a:rPr lang="zh-CN" altLang="en-US" dirty="0"/>
              <a:t>我主要使用的</a:t>
            </a:r>
            <a:r>
              <a:rPr lang="en-US" altLang="zh-CN" dirty="0"/>
              <a:t>selenium</a:t>
            </a:r>
            <a:r>
              <a:rPr lang="zh-CN" altLang="en-US" dirty="0"/>
              <a:t>脚本语言是</a:t>
            </a:r>
            <a:r>
              <a:rPr lang="en-US" altLang="zh-CN" dirty="0"/>
              <a:t>python</a:t>
            </a:r>
            <a:endParaRPr lang="zh-CN" altLang="en-US"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下面是自动测试过程的一个概括</a:t>
            </a:r>
            <a:endParaRPr lang="en-US" altLang="zh-CN" dirty="0"/>
          </a:p>
          <a:p>
            <a:r>
              <a:rPr lang="en-US" altLang="zh-CN" dirty="0"/>
              <a:t>1.</a:t>
            </a:r>
            <a:r>
              <a:rPr lang="zh-CN" altLang="en-US" dirty="0"/>
              <a:t>研发人员和测试人员的本地代码提交到</a:t>
            </a:r>
            <a:r>
              <a:rPr lang="en-US" altLang="zh-CN" dirty="0"/>
              <a:t>SVN</a:t>
            </a:r>
            <a:r>
              <a:rPr lang="zh-CN" altLang="en-US" dirty="0"/>
              <a:t>；</a:t>
            </a:r>
            <a:endParaRPr lang="en-US" altLang="zh-CN" dirty="0"/>
          </a:p>
          <a:p>
            <a:r>
              <a:rPr lang="en-US" altLang="zh-CN" dirty="0"/>
              <a:t>2.Jenkins</a:t>
            </a:r>
            <a:r>
              <a:rPr lang="zh-CN" altLang="en-US" dirty="0"/>
              <a:t>中新建项目的持续集成任务</a:t>
            </a:r>
            <a:r>
              <a:rPr lang="en-US" altLang="zh-CN" dirty="0"/>
              <a:t>1</a:t>
            </a:r>
            <a:r>
              <a:rPr lang="zh-CN" altLang="en-US" dirty="0"/>
              <a:t>和测试的持续集成任务</a:t>
            </a:r>
            <a:r>
              <a:rPr lang="en-US" altLang="zh-CN" dirty="0"/>
              <a:t>2</a:t>
            </a:r>
            <a:r>
              <a:rPr lang="zh-CN" altLang="en-US" dirty="0"/>
              <a:t>；</a:t>
            </a:r>
            <a:endParaRPr lang="en-US" altLang="zh-CN" dirty="0"/>
          </a:p>
          <a:p>
            <a:r>
              <a:rPr lang="en-US" altLang="zh-CN" dirty="0"/>
              <a:t>3.</a:t>
            </a:r>
            <a:r>
              <a:rPr lang="zh-CN" altLang="en-US" dirty="0"/>
              <a:t>手动触发任务</a:t>
            </a:r>
            <a:r>
              <a:rPr lang="en-US" altLang="zh-CN" dirty="0"/>
              <a:t>1</a:t>
            </a:r>
            <a:r>
              <a:rPr lang="zh-CN" altLang="en-US" dirty="0"/>
              <a:t>，</a:t>
            </a:r>
            <a:r>
              <a:rPr lang="en-US" altLang="zh-CN" dirty="0"/>
              <a:t>Jenkins</a:t>
            </a:r>
            <a:r>
              <a:rPr lang="zh-CN" altLang="en-US" dirty="0"/>
              <a:t>会同步</a:t>
            </a:r>
            <a:r>
              <a:rPr lang="en-US" altLang="zh-CN" dirty="0"/>
              <a:t>SVN</a:t>
            </a:r>
            <a:r>
              <a:rPr lang="zh-CN" altLang="en-US" dirty="0"/>
              <a:t>中的项目源代码；</a:t>
            </a:r>
            <a:endParaRPr lang="en-US" altLang="zh-CN" dirty="0"/>
          </a:p>
          <a:p>
            <a:r>
              <a:rPr lang="en-US" altLang="zh-CN" dirty="0"/>
              <a:t>4.</a:t>
            </a:r>
            <a:r>
              <a:rPr lang="zh-CN" altLang="en-US" dirty="0"/>
              <a:t>任务</a:t>
            </a:r>
            <a:r>
              <a:rPr lang="en-US" altLang="zh-CN" dirty="0"/>
              <a:t>1</a:t>
            </a:r>
            <a:r>
              <a:rPr lang="zh-CN" altLang="en-US" dirty="0"/>
              <a:t>执行完毕会自动触发任务</a:t>
            </a:r>
            <a:r>
              <a:rPr lang="en-US" altLang="zh-CN" dirty="0"/>
              <a:t>2</a:t>
            </a:r>
            <a:r>
              <a:rPr lang="zh-CN" altLang="en-US" dirty="0"/>
              <a:t>的构建</a:t>
            </a:r>
            <a:endParaRPr lang="en-US" altLang="zh-CN" dirty="0"/>
          </a:p>
          <a:p>
            <a:r>
              <a:rPr lang="en-US" altLang="zh-CN" dirty="0"/>
              <a:t>5.</a:t>
            </a:r>
            <a:r>
              <a:rPr lang="zh-CN" altLang="en-US" dirty="0"/>
              <a:t>测试脚本执行过程中发现问题，通过调用</a:t>
            </a:r>
            <a:r>
              <a:rPr lang="en-US" altLang="zh-CN" dirty="0" err="1"/>
              <a:t>redmine</a:t>
            </a:r>
            <a:r>
              <a:rPr lang="zh-CN" altLang="en-US" dirty="0"/>
              <a:t>提供的</a:t>
            </a:r>
            <a:r>
              <a:rPr lang="en-US" altLang="zh-CN" dirty="0" err="1"/>
              <a:t>api</a:t>
            </a:r>
            <a:r>
              <a:rPr lang="zh-CN" altLang="en-US" dirty="0"/>
              <a:t>接口自动创建或更新</a:t>
            </a:r>
            <a:r>
              <a:rPr lang="en-US" altLang="zh-CN" dirty="0" err="1"/>
              <a:t>redmine</a:t>
            </a:r>
            <a:r>
              <a:rPr lang="zh-CN" altLang="en-US" dirty="0"/>
              <a:t>中的错误；</a:t>
            </a:r>
            <a:endParaRPr lang="en-US" altLang="zh-CN" dirty="0"/>
          </a:p>
          <a:p>
            <a:r>
              <a:rPr lang="en-US" altLang="zh-CN" dirty="0"/>
              <a:t>6.</a:t>
            </a:r>
            <a:r>
              <a:rPr lang="zh-CN" altLang="en-US" dirty="0"/>
              <a:t>测试脚本执行完毕，自动发送包含测试报告的邮件给相关人员；</a:t>
            </a:r>
            <a:endParaRPr lang="en-US" altLang="zh-CN" dirty="0"/>
          </a:p>
          <a:p>
            <a:r>
              <a:rPr lang="en-US" altLang="zh-CN" dirty="0"/>
              <a:t>7.</a:t>
            </a:r>
            <a:r>
              <a:rPr lang="zh-CN" altLang="en-US" dirty="0"/>
              <a:t>任务</a:t>
            </a:r>
            <a:r>
              <a:rPr lang="en-US" altLang="zh-CN" dirty="0"/>
              <a:t>2</a:t>
            </a:r>
            <a:r>
              <a:rPr lang="zh-CN" altLang="en-US" dirty="0"/>
              <a:t>常见的三种构建方式是：</a:t>
            </a:r>
            <a:r>
              <a:rPr lang="en-US" altLang="zh-CN" dirty="0"/>
              <a:t>1.</a:t>
            </a:r>
            <a:r>
              <a:rPr lang="zh-CN" altLang="en-US" sz="1200" b="0" i="0" kern="1200" dirty="0">
                <a:solidFill>
                  <a:schemeClr val="tx1"/>
                </a:solidFill>
                <a:effectLst/>
                <a:latin typeface="+mn-lt"/>
                <a:ea typeface="+mn-ea"/>
                <a:cs typeface="+mn-cs"/>
              </a:rPr>
              <a:t>定时构建；</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手动触发构建；</a:t>
            </a:r>
            <a:r>
              <a:rPr lang="en-US" altLang="zh-CN" sz="1200" b="0" i="0" kern="1200" dirty="0">
                <a:solidFill>
                  <a:schemeClr val="tx1"/>
                </a:solidFill>
                <a:effectLst/>
                <a:latin typeface="+mn-lt"/>
                <a:ea typeface="+mn-ea"/>
                <a:cs typeface="+mn-cs"/>
              </a:rPr>
              <a:t>3.</a:t>
            </a:r>
            <a:r>
              <a:rPr lang="zh-CN" altLang="en-US" dirty="0"/>
              <a:t>其他工程构建完成后自动触发构建；</a:t>
            </a:r>
            <a:endParaRPr lang="zh-CN" altLang="en-US"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Selenium </a:t>
            </a:r>
            <a:r>
              <a:rPr kumimoji="1" lang="zh-CN" altLang="en-US" dirty="0"/>
              <a:t>与 </a:t>
            </a:r>
            <a:r>
              <a:rPr kumimoji="1" lang="en-US" altLang="zh-CN" dirty="0" err="1"/>
              <a:t>jenkens</a:t>
            </a:r>
            <a:r>
              <a:rPr kumimoji="1" lang="en-US" altLang="zh-CN" dirty="0"/>
              <a:t> </a:t>
            </a:r>
            <a:r>
              <a:rPr kumimoji="1" lang="zh-CN" altLang="en-US" dirty="0"/>
              <a:t>集成的交互主要过程</a:t>
            </a:r>
            <a:endParaRPr lang="en-US" altLang="zh-CN"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自动化环境部署分为两个步骤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第一步：</a:t>
            </a:r>
            <a:r>
              <a:rPr lang="en-US" altLang="zh-CN" sz="1200" dirty="0"/>
              <a:t>Jenkins</a:t>
            </a:r>
            <a:r>
              <a:rPr lang="zh-CN" altLang="en-US" sz="1200" dirty="0"/>
              <a:t>管理人员创建测试自动化持续集成任务；</a:t>
            </a:r>
            <a:endParaRPr lang="en-US" altLang="zh-CN" sz="1200" dirty="0"/>
          </a:p>
          <a:p>
            <a:pPr marL="0" indent="0">
              <a:lnSpc>
                <a:spcPct val="150000"/>
              </a:lnSpc>
              <a:buFont typeface="Arial" panose="020B0604020202020204" pitchFamily="34" charset="0"/>
              <a:buNone/>
            </a:pPr>
            <a:r>
              <a:rPr lang="zh-CN" altLang="en-US" sz="1200" dirty="0"/>
              <a:t>第二步：运维人员在自动化脚本运行服务器，部署</a:t>
            </a:r>
            <a:r>
              <a:rPr lang="en-US" altLang="zh-CN" sz="1200" dirty="0"/>
              <a:t>selenium</a:t>
            </a:r>
            <a:r>
              <a:rPr lang="zh-CN" altLang="en-US" sz="1200" dirty="0"/>
              <a:t>运行的依赖环境；</a:t>
            </a:r>
            <a:endParaRPr lang="en-US" altLang="zh-CN" sz="1200" dirty="0"/>
          </a:p>
          <a:p>
            <a:pPr marL="0" indent="0">
              <a:lnSpc>
                <a:spcPct val="150000"/>
              </a:lnSpc>
              <a:buFont typeface="Arial" panose="020B0604020202020204" pitchFamily="34" charset="0"/>
              <a:buNone/>
            </a:pPr>
            <a:r>
              <a:rPr lang="zh-CN" altLang="en-US" sz="1200" dirty="0"/>
              <a:t>自动化脚本运行服务器主要包括：安装</a:t>
            </a:r>
            <a:r>
              <a:rPr lang="en-US" altLang="zh-CN" sz="1200" dirty="0"/>
              <a:t>python</a:t>
            </a:r>
            <a:r>
              <a:rPr lang="zh-CN" altLang="en-US" sz="1200" dirty="0"/>
              <a:t>运行环境浏览器，浏览器运行的驱动</a:t>
            </a:r>
            <a:r>
              <a:rPr lang="en-US" altLang="zh-CN" sz="1200" dirty="0"/>
              <a:t>	</a:t>
            </a:r>
            <a:endParaRPr lang="en-US" altLang="zh-CN" sz="1200" dirty="0"/>
          </a:p>
          <a:p>
            <a:endParaRPr lang="en-US" altLang="zh-CN"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第一步：</a:t>
            </a:r>
            <a:r>
              <a:rPr lang="en-US" altLang="zh-CN" sz="1200" dirty="0"/>
              <a:t>Jenkins</a:t>
            </a:r>
            <a:r>
              <a:rPr lang="zh-CN" altLang="en-US" sz="1200" dirty="0"/>
              <a:t>管理人员创建测试自动化持续集成任务；</a:t>
            </a:r>
            <a:endParaRPr lang="en-US" altLang="zh-CN" sz="1200" dirty="0"/>
          </a:p>
          <a:p>
            <a:pPr marL="0" indent="0">
              <a:lnSpc>
                <a:spcPct val="150000"/>
              </a:lnSpc>
              <a:buFont typeface="Arial" panose="020B0604020202020204" pitchFamily="34" charset="0"/>
              <a:buNone/>
            </a:pPr>
            <a:r>
              <a:rPr lang="zh-CN" altLang="en-US" sz="1200" dirty="0"/>
              <a:t>第二步：运维人员在自动化脚本运行服务器，部署</a:t>
            </a:r>
            <a:r>
              <a:rPr lang="en-US" altLang="zh-CN" sz="1200" dirty="0"/>
              <a:t>selenium</a:t>
            </a:r>
            <a:r>
              <a:rPr lang="zh-CN" altLang="en-US" sz="1200" dirty="0"/>
              <a:t>运行的依赖环境；</a:t>
            </a:r>
            <a:endParaRPr lang="en-US" altLang="zh-CN" sz="1200" dirty="0"/>
          </a:p>
          <a:p>
            <a:pPr marL="0" indent="0">
              <a:lnSpc>
                <a:spcPct val="150000"/>
              </a:lnSpc>
              <a:buFont typeface="Arial" panose="020B0604020202020204" pitchFamily="34" charset="0"/>
              <a:buNone/>
            </a:pPr>
            <a:r>
              <a:rPr lang="zh-CN" altLang="en-US" sz="1200" dirty="0"/>
              <a:t>自动化脚本运行服务器主要包括：安装</a:t>
            </a:r>
            <a:r>
              <a:rPr lang="en-US" altLang="zh-CN" sz="1200" dirty="0"/>
              <a:t>python</a:t>
            </a:r>
            <a:r>
              <a:rPr lang="zh-CN" altLang="en-US" sz="1200" dirty="0"/>
              <a:t>运行环境浏览器，浏览器运行的驱动</a:t>
            </a:r>
            <a:r>
              <a:rPr lang="en-US" altLang="zh-CN" sz="1200" dirty="0"/>
              <a:t>	</a:t>
            </a:r>
            <a:endParaRPr lang="en-US" altLang="zh-CN" sz="1200" dirty="0"/>
          </a:p>
          <a:p>
            <a:endParaRPr lang="en-US" altLang="zh-CN"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43489BF-512D-45AE-AAB2-C7E364C3888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sp>
        <p:nvSpPr>
          <p:cNvPr id="3" name="矩形 2"/>
          <p:cNvSpPr/>
          <p:nvPr userDrawn="1"/>
        </p:nvSpPr>
        <p:spPr>
          <a:xfrm>
            <a:off x="0" y="1970690"/>
            <a:ext cx="12192000" cy="2916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0070C0"/>
              </a:solidFill>
            </a:endParaRPr>
          </a:p>
        </p:txBody>
      </p:sp>
      <p:sp>
        <p:nvSpPr>
          <p:cNvPr id="6" name="内容占位符 11"/>
          <p:cNvSpPr>
            <a:spLocks noGrp="1"/>
          </p:cNvSpPr>
          <p:nvPr>
            <p:ph sz="quarter" idx="10" hasCustomPrompt="1"/>
          </p:nvPr>
        </p:nvSpPr>
        <p:spPr>
          <a:xfrm>
            <a:off x="1848683" y="2710013"/>
            <a:ext cx="8494634" cy="701731"/>
          </a:xfrm>
          <a:prstGeom prst="rect">
            <a:avLst/>
          </a:prstGeom>
          <a:noFill/>
        </p:spPr>
        <p:txBody>
          <a:bodyPr wrap="none" rtlCol="0">
            <a:spAutoFit/>
          </a:bodyPr>
          <a:lstStyle>
            <a:lvl1pPr marL="0" indent="0" algn="ctr" defTabSz="914400">
              <a:buNone/>
              <a:defRPr lang="zh-CN" altLang="en-US" sz="4400" b="1" spc="1000" baseline="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单击此处编辑母版标题样式</a:t>
            </a:r>
            <a:endParaRPr lang="zh-CN" altLang="en-US" dirty="0"/>
          </a:p>
        </p:txBody>
      </p:sp>
      <p:sp>
        <p:nvSpPr>
          <p:cNvPr id="7" name="内容占位符 11"/>
          <p:cNvSpPr>
            <a:spLocks noGrp="1"/>
          </p:cNvSpPr>
          <p:nvPr>
            <p:ph sz="quarter" idx="11" hasCustomPrompt="1"/>
          </p:nvPr>
        </p:nvSpPr>
        <p:spPr>
          <a:xfrm>
            <a:off x="4336544" y="3767547"/>
            <a:ext cx="3518912" cy="369332"/>
          </a:xfrm>
          <a:prstGeom prst="rect">
            <a:avLst/>
          </a:prstGeom>
          <a:noFill/>
        </p:spPr>
        <p:txBody>
          <a:bodyPr wrap="none" rtlCol="0">
            <a:spAutoFit/>
          </a:bodyPr>
          <a:lstStyle>
            <a:lvl1pPr marL="0" indent="0" algn="ctr" defTabSz="914400">
              <a:buNone/>
              <a:defRPr lang="zh-CN" altLang="en-US" sz="20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单击此处编辑母版辅标题样式</a:t>
            </a:r>
            <a:endParaRPr lang="zh-CN" altLang="en-US" dirty="0"/>
          </a:p>
        </p:txBody>
      </p:sp>
      <p:sp>
        <p:nvSpPr>
          <p:cNvPr id="9" name="文本占位符 8"/>
          <p:cNvSpPr>
            <a:spLocks noGrp="1"/>
          </p:cNvSpPr>
          <p:nvPr>
            <p:ph type="body" sz="quarter" idx="12" hasCustomPrompt="1"/>
          </p:nvPr>
        </p:nvSpPr>
        <p:spPr>
          <a:xfrm>
            <a:off x="2617787" y="5518150"/>
            <a:ext cx="2343095" cy="504825"/>
          </a:xfrm>
          <a:prstGeom prst="rect">
            <a:avLst/>
          </a:prstGeom>
        </p:spPr>
        <p:txBody>
          <a:bodyPr anchor="ctr"/>
          <a:lstStyle>
            <a:lvl1pPr marL="0" indent="0" algn="r">
              <a:buNone/>
              <a:defRPr sz="1800" b="1">
                <a:solidFill>
                  <a:schemeClr val="accent1"/>
                </a:solidFill>
                <a:effectLst/>
              </a:defRPr>
            </a:lvl1pPr>
          </a:lstStyle>
          <a:p>
            <a:pPr lvl="0"/>
            <a:r>
              <a:rPr lang="zh-CN" altLang="en-US" dirty="0"/>
              <a:t>单击此处编辑汇报人</a:t>
            </a:r>
            <a:endParaRPr lang="zh-CN" altLang="en-US" dirty="0"/>
          </a:p>
        </p:txBody>
      </p:sp>
      <p:sp>
        <p:nvSpPr>
          <p:cNvPr id="10" name="文本占位符 8"/>
          <p:cNvSpPr>
            <a:spLocks noGrp="1"/>
          </p:cNvSpPr>
          <p:nvPr>
            <p:ph type="body" sz="quarter" idx="13" hasCustomPrompt="1"/>
          </p:nvPr>
        </p:nvSpPr>
        <p:spPr>
          <a:xfrm>
            <a:off x="7230780" y="5518150"/>
            <a:ext cx="2880172" cy="504825"/>
          </a:xfrm>
          <a:prstGeom prst="rect">
            <a:avLst/>
          </a:prstGeom>
        </p:spPr>
        <p:txBody>
          <a:bodyPr anchor="ctr"/>
          <a:lstStyle>
            <a:lvl1pPr marL="0" indent="0" algn="l">
              <a:buNone/>
              <a:defRPr sz="1800" b="1">
                <a:solidFill>
                  <a:schemeClr val="accent1"/>
                </a:solidFill>
                <a:effectLst/>
              </a:defRPr>
            </a:lvl1pPr>
          </a:lstStyle>
          <a:p>
            <a:pPr lvl="0"/>
            <a:r>
              <a:rPr lang="zh-CN" altLang="en-US" dirty="0"/>
              <a:t>单击此处编辑汇报日期</a:t>
            </a:r>
            <a:endParaRPr lang="zh-CN" altLang="en-US" dirty="0"/>
          </a:p>
        </p:txBody>
      </p:sp>
      <p:sp>
        <p:nvSpPr>
          <p:cNvPr id="12" name="Freeform 5"/>
          <p:cNvSpPr>
            <a:spLocks noEditPoints="1"/>
          </p:cNvSpPr>
          <p:nvPr userDrawn="1"/>
        </p:nvSpPr>
        <p:spPr bwMode="auto">
          <a:xfrm>
            <a:off x="94194" y="2039112"/>
            <a:ext cx="1353047" cy="529917"/>
          </a:xfrm>
          <a:custGeom>
            <a:avLst/>
            <a:gdLst>
              <a:gd name="T0" fmla="*/ 208 w 1093"/>
              <a:gd name="T1" fmla="*/ 46 h 427"/>
              <a:gd name="T2" fmla="*/ 309 w 1093"/>
              <a:gd name="T3" fmla="*/ 106 h 427"/>
              <a:gd name="T4" fmla="*/ 231 w 1093"/>
              <a:gd name="T5" fmla="*/ 192 h 427"/>
              <a:gd name="T6" fmla="*/ 119 w 1093"/>
              <a:gd name="T7" fmla="*/ 316 h 427"/>
              <a:gd name="T8" fmla="*/ 44 w 1093"/>
              <a:gd name="T9" fmla="*/ 405 h 427"/>
              <a:gd name="T10" fmla="*/ 0 w 1093"/>
              <a:gd name="T11" fmla="*/ 374 h 427"/>
              <a:gd name="T12" fmla="*/ 102 w 1093"/>
              <a:gd name="T13" fmla="*/ 250 h 427"/>
              <a:gd name="T14" fmla="*/ 93 w 1093"/>
              <a:gd name="T15" fmla="*/ 187 h 427"/>
              <a:gd name="T16" fmla="*/ 63 w 1093"/>
              <a:gd name="T17" fmla="*/ 112 h 427"/>
              <a:gd name="T18" fmla="*/ 144 w 1093"/>
              <a:gd name="T19" fmla="*/ 0 h 427"/>
              <a:gd name="T20" fmla="*/ 521 w 1093"/>
              <a:gd name="T21" fmla="*/ 102 h 427"/>
              <a:gd name="T22" fmla="*/ 563 w 1093"/>
              <a:gd name="T23" fmla="*/ 40 h 427"/>
              <a:gd name="T24" fmla="*/ 652 w 1093"/>
              <a:gd name="T25" fmla="*/ 106 h 427"/>
              <a:gd name="T26" fmla="*/ 592 w 1093"/>
              <a:gd name="T27" fmla="*/ 196 h 427"/>
              <a:gd name="T28" fmla="*/ 515 w 1093"/>
              <a:gd name="T29" fmla="*/ 317 h 427"/>
              <a:gd name="T30" fmla="*/ 458 w 1093"/>
              <a:gd name="T31" fmla="*/ 298 h 427"/>
              <a:gd name="T32" fmla="*/ 457 w 1093"/>
              <a:gd name="T33" fmla="*/ 180 h 427"/>
              <a:gd name="T34" fmla="*/ 405 w 1093"/>
              <a:gd name="T35" fmla="*/ 150 h 427"/>
              <a:gd name="T36" fmla="*/ 489 w 1093"/>
              <a:gd name="T37" fmla="*/ 49 h 427"/>
              <a:gd name="T38" fmla="*/ 499 w 1093"/>
              <a:gd name="T39" fmla="*/ 194 h 427"/>
              <a:gd name="T40" fmla="*/ 515 w 1093"/>
              <a:gd name="T41" fmla="*/ 192 h 427"/>
              <a:gd name="T42" fmla="*/ 553 w 1093"/>
              <a:gd name="T43" fmla="*/ 135 h 427"/>
              <a:gd name="T44" fmla="*/ 499 w 1093"/>
              <a:gd name="T45" fmla="*/ 264 h 427"/>
              <a:gd name="T46" fmla="*/ 555 w 1093"/>
              <a:gd name="T47" fmla="*/ 219 h 427"/>
              <a:gd name="T48" fmla="*/ 1038 w 1093"/>
              <a:gd name="T49" fmla="*/ 103 h 427"/>
              <a:gd name="T50" fmla="*/ 1055 w 1093"/>
              <a:gd name="T51" fmla="*/ 184 h 427"/>
              <a:gd name="T52" fmla="*/ 1089 w 1093"/>
              <a:gd name="T53" fmla="*/ 226 h 427"/>
              <a:gd name="T54" fmla="*/ 1048 w 1093"/>
              <a:gd name="T55" fmla="*/ 261 h 427"/>
              <a:gd name="T56" fmla="*/ 1030 w 1093"/>
              <a:gd name="T57" fmla="*/ 266 h 427"/>
              <a:gd name="T58" fmla="*/ 972 w 1093"/>
              <a:gd name="T59" fmla="*/ 258 h 427"/>
              <a:gd name="T60" fmla="*/ 998 w 1093"/>
              <a:gd name="T61" fmla="*/ 174 h 427"/>
              <a:gd name="T62" fmla="*/ 1031 w 1093"/>
              <a:gd name="T63" fmla="*/ 138 h 427"/>
              <a:gd name="T64" fmla="*/ 824 w 1093"/>
              <a:gd name="T65" fmla="*/ 134 h 427"/>
              <a:gd name="T66" fmla="*/ 836 w 1093"/>
              <a:gd name="T67" fmla="*/ 228 h 427"/>
              <a:gd name="T68" fmla="*/ 766 w 1093"/>
              <a:gd name="T69" fmla="*/ 309 h 427"/>
              <a:gd name="T70" fmla="*/ 820 w 1093"/>
              <a:gd name="T71" fmla="*/ 224 h 427"/>
              <a:gd name="T72" fmla="*/ 772 w 1093"/>
              <a:gd name="T73" fmla="*/ 212 h 427"/>
              <a:gd name="T74" fmla="*/ 807 w 1093"/>
              <a:gd name="T75" fmla="*/ 114 h 427"/>
              <a:gd name="T76" fmla="*/ 927 w 1093"/>
              <a:gd name="T77" fmla="*/ 234 h 427"/>
              <a:gd name="T78" fmla="*/ 925 w 1093"/>
              <a:gd name="T79" fmla="*/ 304 h 427"/>
              <a:gd name="T80" fmla="*/ 888 w 1093"/>
              <a:gd name="T81" fmla="*/ 229 h 427"/>
              <a:gd name="T82" fmla="*/ 719 w 1093"/>
              <a:gd name="T83" fmla="*/ 168 h 427"/>
              <a:gd name="T84" fmla="*/ 726 w 1093"/>
              <a:gd name="T85" fmla="*/ 211 h 427"/>
              <a:gd name="T86" fmla="*/ 736 w 1093"/>
              <a:gd name="T87" fmla="*/ 297 h 427"/>
              <a:gd name="T88" fmla="*/ 663 w 1093"/>
              <a:gd name="T89" fmla="*/ 309 h 427"/>
              <a:gd name="T90" fmla="*/ 677 w 1093"/>
              <a:gd name="T91" fmla="*/ 234 h 427"/>
              <a:gd name="T92" fmla="*/ 674 w 1093"/>
              <a:gd name="T93" fmla="*/ 181 h 427"/>
              <a:gd name="T94" fmla="*/ 708 w 1093"/>
              <a:gd name="T95" fmla="*/ 221 h 427"/>
              <a:gd name="T96" fmla="*/ 719 w 1093"/>
              <a:gd name="T97" fmla="*/ 220 h 427"/>
              <a:gd name="T98" fmla="*/ 322 w 1093"/>
              <a:gd name="T99" fmla="*/ 270 h 427"/>
              <a:gd name="T100" fmla="*/ 386 w 1093"/>
              <a:gd name="T101" fmla="*/ 349 h 427"/>
              <a:gd name="T102" fmla="*/ 266 w 1093"/>
              <a:gd name="T103" fmla="*/ 293 h 427"/>
              <a:gd name="T104" fmla="*/ 253 w 1093"/>
              <a:gd name="T105" fmla="*/ 264 h 427"/>
              <a:gd name="T106" fmla="*/ 839 w 1093"/>
              <a:gd name="T107" fmla="*/ 296 h 427"/>
              <a:gd name="T108" fmla="*/ 508 w 1093"/>
              <a:gd name="T109" fmla="*/ 320 h 427"/>
              <a:gd name="T110" fmla="*/ 601 w 1093"/>
              <a:gd name="T111" fmla="*/ 323 h 427"/>
              <a:gd name="T112" fmla="*/ 592 w 1093"/>
              <a:gd name="T113" fmla="*/ 352 h 427"/>
              <a:gd name="T114" fmla="*/ 534 w 1093"/>
              <a:gd name="T115" fmla="*/ 3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3" h="427">
                <a:moveTo>
                  <a:pt x="144" y="0"/>
                </a:moveTo>
                <a:cubicBezTo>
                  <a:pt x="153" y="0"/>
                  <a:pt x="162" y="0"/>
                  <a:pt x="170" y="0"/>
                </a:cubicBezTo>
                <a:cubicBezTo>
                  <a:pt x="185" y="13"/>
                  <a:pt x="199" y="27"/>
                  <a:pt x="208" y="46"/>
                </a:cubicBezTo>
                <a:cubicBezTo>
                  <a:pt x="196" y="56"/>
                  <a:pt x="200" y="71"/>
                  <a:pt x="200" y="84"/>
                </a:cubicBezTo>
                <a:cubicBezTo>
                  <a:pt x="231" y="85"/>
                  <a:pt x="256" y="55"/>
                  <a:pt x="288" y="59"/>
                </a:cubicBezTo>
                <a:cubicBezTo>
                  <a:pt x="305" y="67"/>
                  <a:pt x="317" y="89"/>
                  <a:pt x="309" y="106"/>
                </a:cubicBezTo>
                <a:cubicBezTo>
                  <a:pt x="306" y="117"/>
                  <a:pt x="297" y="123"/>
                  <a:pt x="289" y="129"/>
                </a:cubicBezTo>
                <a:cubicBezTo>
                  <a:pt x="275" y="138"/>
                  <a:pt x="267" y="152"/>
                  <a:pt x="254" y="162"/>
                </a:cubicBezTo>
                <a:cubicBezTo>
                  <a:pt x="244" y="170"/>
                  <a:pt x="240" y="182"/>
                  <a:pt x="231" y="192"/>
                </a:cubicBezTo>
                <a:cubicBezTo>
                  <a:pt x="219" y="206"/>
                  <a:pt x="207" y="221"/>
                  <a:pt x="192" y="232"/>
                </a:cubicBezTo>
                <a:cubicBezTo>
                  <a:pt x="176" y="244"/>
                  <a:pt x="164" y="260"/>
                  <a:pt x="152" y="276"/>
                </a:cubicBezTo>
                <a:cubicBezTo>
                  <a:pt x="139" y="288"/>
                  <a:pt x="133" y="305"/>
                  <a:pt x="119" y="316"/>
                </a:cubicBezTo>
                <a:cubicBezTo>
                  <a:pt x="107" y="325"/>
                  <a:pt x="103" y="342"/>
                  <a:pt x="89" y="350"/>
                </a:cubicBezTo>
                <a:cubicBezTo>
                  <a:pt x="73" y="360"/>
                  <a:pt x="61" y="375"/>
                  <a:pt x="47" y="388"/>
                </a:cubicBezTo>
                <a:cubicBezTo>
                  <a:pt x="41" y="392"/>
                  <a:pt x="43" y="399"/>
                  <a:pt x="44" y="405"/>
                </a:cubicBezTo>
                <a:cubicBezTo>
                  <a:pt x="39" y="405"/>
                  <a:pt x="33" y="406"/>
                  <a:pt x="28" y="407"/>
                </a:cubicBezTo>
                <a:cubicBezTo>
                  <a:pt x="26" y="418"/>
                  <a:pt x="18" y="421"/>
                  <a:pt x="7" y="419"/>
                </a:cubicBezTo>
                <a:cubicBezTo>
                  <a:pt x="11" y="403"/>
                  <a:pt x="2" y="389"/>
                  <a:pt x="0" y="374"/>
                </a:cubicBezTo>
                <a:cubicBezTo>
                  <a:pt x="7" y="358"/>
                  <a:pt x="10" y="336"/>
                  <a:pt x="27" y="327"/>
                </a:cubicBezTo>
                <a:cubicBezTo>
                  <a:pt x="47" y="316"/>
                  <a:pt x="60" y="297"/>
                  <a:pt x="77" y="282"/>
                </a:cubicBezTo>
                <a:cubicBezTo>
                  <a:pt x="87" y="273"/>
                  <a:pt x="92" y="260"/>
                  <a:pt x="102" y="250"/>
                </a:cubicBezTo>
                <a:cubicBezTo>
                  <a:pt x="127" y="224"/>
                  <a:pt x="154" y="198"/>
                  <a:pt x="180" y="172"/>
                </a:cubicBezTo>
                <a:cubicBezTo>
                  <a:pt x="180" y="168"/>
                  <a:pt x="180" y="164"/>
                  <a:pt x="180" y="160"/>
                </a:cubicBezTo>
                <a:cubicBezTo>
                  <a:pt x="148" y="161"/>
                  <a:pt x="126" y="194"/>
                  <a:pt x="93" y="187"/>
                </a:cubicBezTo>
                <a:cubicBezTo>
                  <a:pt x="79" y="182"/>
                  <a:pt x="70" y="170"/>
                  <a:pt x="60" y="159"/>
                </a:cubicBezTo>
                <a:cubicBezTo>
                  <a:pt x="59" y="150"/>
                  <a:pt x="58" y="141"/>
                  <a:pt x="55" y="133"/>
                </a:cubicBezTo>
                <a:cubicBezTo>
                  <a:pt x="53" y="125"/>
                  <a:pt x="59" y="117"/>
                  <a:pt x="63" y="112"/>
                </a:cubicBezTo>
                <a:cubicBezTo>
                  <a:pt x="75" y="100"/>
                  <a:pt x="84" y="85"/>
                  <a:pt x="95" y="71"/>
                </a:cubicBezTo>
                <a:cubicBezTo>
                  <a:pt x="106" y="60"/>
                  <a:pt x="114" y="45"/>
                  <a:pt x="124" y="33"/>
                </a:cubicBezTo>
                <a:cubicBezTo>
                  <a:pt x="131" y="22"/>
                  <a:pt x="141" y="13"/>
                  <a:pt x="144" y="0"/>
                </a:cubicBezTo>
                <a:moveTo>
                  <a:pt x="503" y="36"/>
                </a:moveTo>
                <a:cubicBezTo>
                  <a:pt x="513" y="33"/>
                  <a:pt x="517" y="44"/>
                  <a:pt x="522" y="50"/>
                </a:cubicBezTo>
                <a:cubicBezTo>
                  <a:pt x="526" y="68"/>
                  <a:pt x="517" y="86"/>
                  <a:pt x="521" y="102"/>
                </a:cubicBezTo>
                <a:cubicBezTo>
                  <a:pt x="536" y="108"/>
                  <a:pt x="548" y="92"/>
                  <a:pt x="560" y="85"/>
                </a:cubicBezTo>
                <a:cubicBezTo>
                  <a:pt x="560" y="69"/>
                  <a:pt x="561" y="53"/>
                  <a:pt x="553" y="38"/>
                </a:cubicBezTo>
                <a:cubicBezTo>
                  <a:pt x="556" y="39"/>
                  <a:pt x="561" y="40"/>
                  <a:pt x="563" y="40"/>
                </a:cubicBezTo>
                <a:cubicBezTo>
                  <a:pt x="576" y="52"/>
                  <a:pt x="589" y="63"/>
                  <a:pt x="596" y="78"/>
                </a:cubicBezTo>
                <a:cubicBezTo>
                  <a:pt x="612" y="77"/>
                  <a:pt x="630" y="72"/>
                  <a:pt x="644" y="83"/>
                </a:cubicBezTo>
                <a:cubicBezTo>
                  <a:pt x="652" y="88"/>
                  <a:pt x="652" y="98"/>
                  <a:pt x="652" y="106"/>
                </a:cubicBezTo>
                <a:cubicBezTo>
                  <a:pt x="634" y="101"/>
                  <a:pt x="614" y="105"/>
                  <a:pt x="599" y="118"/>
                </a:cubicBezTo>
                <a:cubicBezTo>
                  <a:pt x="597" y="133"/>
                  <a:pt x="603" y="150"/>
                  <a:pt x="595" y="164"/>
                </a:cubicBezTo>
                <a:cubicBezTo>
                  <a:pt x="590" y="174"/>
                  <a:pt x="593" y="186"/>
                  <a:pt x="592" y="196"/>
                </a:cubicBezTo>
                <a:cubicBezTo>
                  <a:pt x="573" y="215"/>
                  <a:pt x="569" y="250"/>
                  <a:pt x="588" y="270"/>
                </a:cubicBezTo>
                <a:cubicBezTo>
                  <a:pt x="583" y="284"/>
                  <a:pt x="571" y="292"/>
                  <a:pt x="560" y="300"/>
                </a:cubicBezTo>
                <a:cubicBezTo>
                  <a:pt x="547" y="310"/>
                  <a:pt x="531" y="317"/>
                  <a:pt x="515" y="317"/>
                </a:cubicBezTo>
                <a:cubicBezTo>
                  <a:pt x="515" y="311"/>
                  <a:pt x="516" y="306"/>
                  <a:pt x="516" y="300"/>
                </a:cubicBezTo>
                <a:cubicBezTo>
                  <a:pt x="503" y="303"/>
                  <a:pt x="490" y="302"/>
                  <a:pt x="478" y="309"/>
                </a:cubicBezTo>
                <a:cubicBezTo>
                  <a:pt x="472" y="305"/>
                  <a:pt x="463" y="304"/>
                  <a:pt x="458" y="298"/>
                </a:cubicBezTo>
                <a:cubicBezTo>
                  <a:pt x="456" y="287"/>
                  <a:pt x="461" y="276"/>
                  <a:pt x="463" y="266"/>
                </a:cubicBezTo>
                <a:cubicBezTo>
                  <a:pt x="462" y="238"/>
                  <a:pt x="464" y="210"/>
                  <a:pt x="464" y="182"/>
                </a:cubicBezTo>
                <a:cubicBezTo>
                  <a:pt x="462" y="182"/>
                  <a:pt x="459" y="180"/>
                  <a:pt x="457" y="180"/>
                </a:cubicBezTo>
                <a:cubicBezTo>
                  <a:pt x="443" y="190"/>
                  <a:pt x="428" y="200"/>
                  <a:pt x="410" y="201"/>
                </a:cubicBezTo>
                <a:cubicBezTo>
                  <a:pt x="389" y="209"/>
                  <a:pt x="356" y="195"/>
                  <a:pt x="360" y="170"/>
                </a:cubicBezTo>
                <a:cubicBezTo>
                  <a:pt x="376" y="166"/>
                  <a:pt x="389" y="155"/>
                  <a:pt x="405" y="150"/>
                </a:cubicBezTo>
                <a:cubicBezTo>
                  <a:pt x="429" y="142"/>
                  <a:pt x="452" y="132"/>
                  <a:pt x="474" y="118"/>
                </a:cubicBezTo>
                <a:cubicBezTo>
                  <a:pt x="480" y="105"/>
                  <a:pt x="485" y="93"/>
                  <a:pt x="484" y="79"/>
                </a:cubicBezTo>
                <a:cubicBezTo>
                  <a:pt x="488" y="70"/>
                  <a:pt x="489" y="59"/>
                  <a:pt x="489" y="49"/>
                </a:cubicBezTo>
                <a:cubicBezTo>
                  <a:pt x="494" y="45"/>
                  <a:pt x="498" y="40"/>
                  <a:pt x="503" y="36"/>
                </a:cubicBezTo>
                <a:moveTo>
                  <a:pt x="509" y="162"/>
                </a:moveTo>
                <a:cubicBezTo>
                  <a:pt x="507" y="173"/>
                  <a:pt x="504" y="184"/>
                  <a:pt x="499" y="194"/>
                </a:cubicBezTo>
                <a:cubicBezTo>
                  <a:pt x="493" y="204"/>
                  <a:pt x="496" y="215"/>
                  <a:pt x="495" y="225"/>
                </a:cubicBezTo>
                <a:cubicBezTo>
                  <a:pt x="513" y="229"/>
                  <a:pt x="524" y="213"/>
                  <a:pt x="529" y="198"/>
                </a:cubicBezTo>
                <a:cubicBezTo>
                  <a:pt x="524" y="196"/>
                  <a:pt x="520" y="194"/>
                  <a:pt x="515" y="192"/>
                </a:cubicBezTo>
                <a:cubicBezTo>
                  <a:pt x="515" y="189"/>
                  <a:pt x="515" y="184"/>
                  <a:pt x="515" y="181"/>
                </a:cubicBezTo>
                <a:cubicBezTo>
                  <a:pt x="529" y="177"/>
                  <a:pt x="540" y="190"/>
                  <a:pt x="555" y="189"/>
                </a:cubicBezTo>
                <a:cubicBezTo>
                  <a:pt x="555" y="171"/>
                  <a:pt x="559" y="152"/>
                  <a:pt x="553" y="135"/>
                </a:cubicBezTo>
                <a:cubicBezTo>
                  <a:pt x="536" y="139"/>
                  <a:pt x="520" y="148"/>
                  <a:pt x="509" y="162"/>
                </a:cubicBezTo>
                <a:moveTo>
                  <a:pt x="516" y="236"/>
                </a:moveTo>
                <a:cubicBezTo>
                  <a:pt x="507" y="243"/>
                  <a:pt x="496" y="251"/>
                  <a:pt x="499" y="264"/>
                </a:cubicBezTo>
                <a:cubicBezTo>
                  <a:pt x="505" y="264"/>
                  <a:pt x="509" y="262"/>
                  <a:pt x="513" y="258"/>
                </a:cubicBezTo>
                <a:cubicBezTo>
                  <a:pt x="524" y="257"/>
                  <a:pt x="536" y="257"/>
                  <a:pt x="545" y="250"/>
                </a:cubicBezTo>
                <a:cubicBezTo>
                  <a:pt x="558" y="245"/>
                  <a:pt x="554" y="230"/>
                  <a:pt x="555" y="219"/>
                </a:cubicBezTo>
                <a:cubicBezTo>
                  <a:pt x="539" y="216"/>
                  <a:pt x="529" y="229"/>
                  <a:pt x="516" y="236"/>
                </a:cubicBezTo>
                <a:moveTo>
                  <a:pt x="1015" y="104"/>
                </a:moveTo>
                <a:cubicBezTo>
                  <a:pt x="1022" y="103"/>
                  <a:pt x="1030" y="102"/>
                  <a:pt x="1038" y="103"/>
                </a:cubicBezTo>
                <a:cubicBezTo>
                  <a:pt x="1047" y="110"/>
                  <a:pt x="1056" y="119"/>
                  <a:pt x="1060" y="130"/>
                </a:cubicBezTo>
                <a:cubicBezTo>
                  <a:pt x="1064" y="139"/>
                  <a:pt x="1059" y="151"/>
                  <a:pt x="1068" y="159"/>
                </a:cubicBezTo>
                <a:cubicBezTo>
                  <a:pt x="1078" y="169"/>
                  <a:pt x="1061" y="177"/>
                  <a:pt x="1055" y="184"/>
                </a:cubicBezTo>
                <a:cubicBezTo>
                  <a:pt x="1055" y="189"/>
                  <a:pt x="1055" y="194"/>
                  <a:pt x="1055" y="199"/>
                </a:cubicBezTo>
                <a:cubicBezTo>
                  <a:pt x="1066" y="200"/>
                  <a:pt x="1077" y="204"/>
                  <a:pt x="1087" y="209"/>
                </a:cubicBezTo>
                <a:cubicBezTo>
                  <a:pt x="1093" y="212"/>
                  <a:pt x="1093" y="221"/>
                  <a:pt x="1089" y="226"/>
                </a:cubicBezTo>
                <a:cubicBezTo>
                  <a:pt x="1083" y="238"/>
                  <a:pt x="1067" y="240"/>
                  <a:pt x="1055" y="240"/>
                </a:cubicBezTo>
                <a:cubicBezTo>
                  <a:pt x="1055" y="244"/>
                  <a:pt x="1055" y="249"/>
                  <a:pt x="1056" y="254"/>
                </a:cubicBezTo>
                <a:cubicBezTo>
                  <a:pt x="1054" y="256"/>
                  <a:pt x="1050" y="259"/>
                  <a:pt x="1048" y="261"/>
                </a:cubicBezTo>
                <a:cubicBezTo>
                  <a:pt x="1048" y="305"/>
                  <a:pt x="1048" y="349"/>
                  <a:pt x="1048" y="394"/>
                </a:cubicBezTo>
                <a:cubicBezTo>
                  <a:pt x="1043" y="405"/>
                  <a:pt x="1043" y="420"/>
                  <a:pt x="1031" y="427"/>
                </a:cubicBezTo>
                <a:cubicBezTo>
                  <a:pt x="1030" y="373"/>
                  <a:pt x="1031" y="319"/>
                  <a:pt x="1030" y="266"/>
                </a:cubicBezTo>
                <a:cubicBezTo>
                  <a:pt x="1031" y="260"/>
                  <a:pt x="1025" y="256"/>
                  <a:pt x="1021" y="251"/>
                </a:cubicBezTo>
                <a:cubicBezTo>
                  <a:pt x="1012" y="253"/>
                  <a:pt x="1006" y="261"/>
                  <a:pt x="997" y="264"/>
                </a:cubicBezTo>
                <a:cubicBezTo>
                  <a:pt x="989" y="263"/>
                  <a:pt x="977" y="268"/>
                  <a:pt x="972" y="258"/>
                </a:cubicBezTo>
                <a:cubicBezTo>
                  <a:pt x="971" y="246"/>
                  <a:pt x="972" y="233"/>
                  <a:pt x="972" y="221"/>
                </a:cubicBezTo>
                <a:cubicBezTo>
                  <a:pt x="985" y="218"/>
                  <a:pt x="999" y="211"/>
                  <a:pt x="1005" y="199"/>
                </a:cubicBezTo>
                <a:cubicBezTo>
                  <a:pt x="1009" y="190"/>
                  <a:pt x="1000" y="183"/>
                  <a:pt x="998" y="174"/>
                </a:cubicBezTo>
                <a:cubicBezTo>
                  <a:pt x="998" y="160"/>
                  <a:pt x="998" y="145"/>
                  <a:pt x="998" y="131"/>
                </a:cubicBezTo>
                <a:cubicBezTo>
                  <a:pt x="1006" y="135"/>
                  <a:pt x="1012" y="141"/>
                  <a:pt x="1019" y="147"/>
                </a:cubicBezTo>
                <a:cubicBezTo>
                  <a:pt x="1025" y="155"/>
                  <a:pt x="1029" y="143"/>
                  <a:pt x="1031" y="138"/>
                </a:cubicBezTo>
                <a:cubicBezTo>
                  <a:pt x="1026" y="127"/>
                  <a:pt x="1018" y="116"/>
                  <a:pt x="1015" y="104"/>
                </a:cubicBezTo>
                <a:moveTo>
                  <a:pt x="807" y="114"/>
                </a:moveTo>
                <a:cubicBezTo>
                  <a:pt x="815" y="119"/>
                  <a:pt x="819" y="127"/>
                  <a:pt x="824" y="134"/>
                </a:cubicBezTo>
                <a:cubicBezTo>
                  <a:pt x="820" y="156"/>
                  <a:pt x="809" y="177"/>
                  <a:pt x="803" y="198"/>
                </a:cubicBezTo>
                <a:cubicBezTo>
                  <a:pt x="811" y="202"/>
                  <a:pt x="820" y="199"/>
                  <a:pt x="829" y="201"/>
                </a:cubicBezTo>
                <a:cubicBezTo>
                  <a:pt x="839" y="206"/>
                  <a:pt x="837" y="218"/>
                  <a:pt x="836" y="228"/>
                </a:cubicBezTo>
                <a:cubicBezTo>
                  <a:pt x="826" y="236"/>
                  <a:pt x="813" y="243"/>
                  <a:pt x="806" y="254"/>
                </a:cubicBezTo>
                <a:cubicBezTo>
                  <a:pt x="798" y="270"/>
                  <a:pt x="790" y="286"/>
                  <a:pt x="782" y="303"/>
                </a:cubicBezTo>
                <a:cubicBezTo>
                  <a:pt x="780" y="309"/>
                  <a:pt x="772" y="308"/>
                  <a:pt x="766" y="309"/>
                </a:cubicBezTo>
                <a:cubicBezTo>
                  <a:pt x="766" y="298"/>
                  <a:pt x="767" y="287"/>
                  <a:pt x="774" y="278"/>
                </a:cubicBezTo>
                <a:cubicBezTo>
                  <a:pt x="782" y="267"/>
                  <a:pt x="786" y="254"/>
                  <a:pt x="793" y="242"/>
                </a:cubicBezTo>
                <a:cubicBezTo>
                  <a:pt x="802" y="236"/>
                  <a:pt x="811" y="231"/>
                  <a:pt x="820" y="224"/>
                </a:cubicBezTo>
                <a:cubicBezTo>
                  <a:pt x="819" y="220"/>
                  <a:pt x="818" y="216"/>
                  <a:pt x="818" y="212"/>
                </a:cubicBezTo>
                <a:cubicBezTo>
                  <a:pt x="800" y="212"/>
                  <a:pt x="790" y="233"/>
                  <a:pt x="772" y="232"/>
                </a:cubicBezTo>
                <a:cubicBezTo>
                  <a:pt x="772" y="226"/>
                  <a:pt x="772" y="219"/>
                  <a:pt x="772" y="212"/>
                </a:cubicBezTo>
                <a:cubicBezTo>
                  <a:pt x="768" y="212"/>
                  <a:pt x="761" y="212"/>
                  <a:pt x="757" y="212"/>
                </a:cubicBezTo>
                <a:cubicBezTo>
                  <a:pt x="763" y="197"/>
                  <a:pt x="776" y="186"/>
                  <a:pt x="790" y="179"/>
                </a:cubicBezTo>
                <a:cubicBezTo>
                  <a:pt x="798" y="158"/>
                  <a:pt x="808" y="137"/>
                  <a:pt x="807" y="114"/>
                </a:cubicBezTo>
                <a:moveTo>
                  <a:pt x="925" y="142"/>
                </a:moveTo>
                <a:cubicBezTo>
                  <a:pt x="939" y="146"/>
                  <a:pt x="947" y="161"/>
                  <a:pt x="952" y="174"/>
                </a:cubicBezTo>
                <a:cubicBezTo>
                  <a:pt x="953" y="197"/>
                  <a:pt x="924" y="210"/>
                  <a:pt x="927" y="234"/>
                </a:cubicBezTo>
                <a:cubicBezTo>
                  <a:pt x="927" y="246"/>
                  <a:pt x="937" y="255"/>
                  <a:pt x="940" y="266"/>
                </a:cubicBezTo>
                <a:cubicBezTo>
                  <a:pt x="939" y="277"/>
                  <a:pt x="938" y="288"/>
                  <a:pt x="939" y="298"/>
                </a:cubicBezTo>
                <a:cubicBezTo>
                  <a:pt x="935" y="302"/>
                  <a:pt x="930" y="304"/>
                  <a:pt x="925" y="304"/>
                </a:cubicBezTo>
                <a:cubicBezTo>
                  <a:pt x="918" y="298"/>
                  <a:pt x="915" y="289"/>
                  <a:pt x="910" y="281"/>
                </a:cubicBezTo>
                <a:cubicBezTo>
                  <a:pt x="904" y="276"/>
                  <a:pt x="895" y="277"/>
                  <a:pt x="888" y="275"/>
                </a:cubicBezTo>
                <a:cubicBezTo>
                  <a:pt x="888" y="260"/>
                  <a:pt x="887" y="244"/>
                  <a:pt x="888" y="229"/>
                </a:cubicBezTo>
                <a:cubicBezTo>
                  <a:pt x="900" y="214"/>
                  <a:pt x="904" y="194"/>
                  <a:pt x="913" y="177"/>
                </a:cubicBezTo>
                <a:cubicBezTo>
                  <a:pt x="918" y="166"/>
                  <a:pt x="922" y="154"/>
                  <a:pt x="925" y="142"/>
                </a:cubicBezTo>
                <a:moveTo>
                  <a:pt x="719" y="168"/>
                </a:moveTo>
                <a:cubicBezTo>
                  <a:pt x="720" y="160"/>
                  <a:pt x="722" y="153"/>
                  <a:pt x="724" y="145"/>
                </a:cubicBezTo>
                <a:cubicBezTo>
                  <a:pt x="739" y="154"/>
                  <a:pt x="744" y="172"/>
                  <a:pt x="759" y="181"/>
                </a:cubicBezTo>
                <a:cubicBezTo>
                  <a:pt x="746" y="188"/>
                  <a:pt x="727" y="194"/>
                  <a:pt x="726" y="211"/>
                </a:cubicBezTo>
                <a:cubicBezTo>
                  <a:pt x="734" y="217"/>
                  <a:pt x="744" y="221"/>
                  <a:pt x="754" y="220"/>
                </a:cubicBezTo>
                <a:cubicBezTo>
                  <a:pt x="748" y="228"/>
                  <a:pt x="743" y="236"/>
                  <a:pt x="740" y="246"/>
                </a:cubicBezTo>
                <a:cubicBezTo>
                  <a:pt x="738" y="263"/>
                  <a:pt x="743" y="281"/>
                  <a:pt x="736" y="297"/>
                </a:cubicBezTo>
                <a:cubicBezTo>
                  <a:pt x="734" y="305"/>
                  <a:pt x="733" y="314"/>
                  <a:pt x="731" y="322"/>
                </a:cubicBezTo>
                <a:cubicBezTo>
                  <a:pt x="719" y="321"/>
                  <a:pt x="710" y="308"/>
                  <a:pt x="698" y="309"/>
                </a:cubicBezTo>
                <a:cubicBezTo>
                  <a:pt x="686" y="308"/>
                  <a:pt x="674" y="309"/>
                  <a:pt x="663" y="309"/>
                </a:cubicBezTo>
                <a:cubicBezTo>
                  <a:pt x="675" y="287"/>
                  <a:pt x="700" y="280"/>
                  <a:pt x="714" y="260"/>
                </a:cubicBezTo>
                <a:cubicBezTo>
                  <a:pt x="700" y="254"/>
                  <a:pt x="689" y="267"/>
                  <a:pt x="676" y="265"/>
                </a:cubicBezTo>
                <a:cubicBezTo>
                  <a:pt x="676" y="255"/>
                  <a:pt x="674" y="244"/>
                  <a:pt x="677" y="234"/>
                </a:cubicBezTo>
                <a:cubicBezTo>
                  <a:pt x="684" y="223"/>
                  <a:pt x="693" y="213"/>
                  <a:pt x="703" y="204"/>
                </a:cubicBezTo>
                <a:cubicBezTo>
                  <a:pt x="702" y="200"/>
                  <a:pt x="702" y="197"/>
                  <a:pt x="702" y="193"/>
                </a:cubicBezTo>
                <a:cubicBezTo>
                  <a:pt x="691" y="194"/>
                  <a:pt x="679" y="193"/>
                  <a:pt x="674" y="181"/>
                </a:cubicBezTo>
                <a:cubicBezTo>
                  <a:pt x="685" y="174"/>
                  <a:pt x="698" y="175"/>
                  <a:pt x="711" y="175"/>
                </a:cubicBezTo>
                <a:cubicBezTo>
                  <a:pt x="713" y="172"/>
                  <a:pt x="716" y="170"/>
                  <a:pt x="719" y="168"/>
                </a:cubicBezTo>
                <a:moveTo>
                  <a:pt x="708" y="221"/>
                </a:moveTo>
                <a:cubicBezTo>
                  <a:pt x="708" y="224"/>
                  <a:pt x="708" y="228"/>
                  <a:pt x="708" y="232"/>
                </a:cubicBezTo>
                <a:cubicBezTo>
                  <a:pt x="711" y="232"/>
                  <a:pt x="715" y="232"/>
                  <a:pt x="719" y="232"/>
                </a:cubicBezTo>
                <a:cubicBezTo>
                  <a:pt x="719" y="228"/>
                  <a:pt x="719" y="224"/>
                  <a:pt x="719" y="220"/>
                </a:cubicBezTo>
                <a:cubicBezTo>
                  <a:pt x="716" y="220"/>
                  <a:pt x="712" y="220"/>
                  <a:pt x="708" y="221"/>
                </a:cubicBezTo>
                <a:moveTo>
                  <a:pt x="253" y="264"/>
                </a:moveTo>
                <a:cubicBezTo>
                  <a:pt x="275" y="251"/>
                  <a:pt x="300" y="262"/>
                  <a:pt x="322" y="270"/>
                </a:cubicBezTo>
                <a:cubicBezTo>
                  <a:pt x="341" y="271"/>
                  <a:pt x="359" y="278"/>
                  <a:pt x="375" y="288"/>
                </a:cubicBezTo>
                <a:cubicBezTo>
                  <a:pt x="385" y="294"/>
                  <a:pt x="387" y="307"/>
                  <a:pt x="393" y="317"/>
                </a:cubicBezTo>
                <a:cubicBezTo>
                  <a:pt x="384" y="326"/>
                  <a:pt x="388" y="338"/>
                  <a:pt x="386" y="349"/>
                </a:cubicBezTo>
                <a:cubicBezTo>
                  <a:pt x="381" y="360"/>
                  <a:pt x="372" y="373"/>
                  <a:pt x="358" y="366"/>
                </a:cubicBezTo>
                <a:cubicBezTo>
                  <a:pt x="341" y="351"/>
                  <a:pt x="326" y="334"/>
                  <a:pt x="309" y="318"/>
                </a:cubicBezTo>
                <a:cubicBezTo>
                  <a:pt x="297" y="306"/>
                  <a:pt x="280" y="303"/>
                  <a:pt x="266" y="293"/>
                </a:cubicBezTo>
                <a:cubicBezTo>
                  <a:pt x="253" y="282"/>
                  <a:pt x="236" y="276"/>
                  <a:pt x="218" y="276"/>
                </a:cubicBezTo>
                <a:cubicBezTo>
                  <a:pt x="211" y="277"/>
                  <a:pt x="209" y="269"/>
                  <a:pt x="205" y="264"/>
                </a:cubicBezTo>
                <a:cubicBezTo>
                  <a:pt x="221" y="263"/>
                  <a:pt x="237" y="265"/>
                  <a:pt x="253" y="264"/>
                </a:cubicBezTo>
                <a:moveTo>
                  <a:pt x="823" y="263"/>
                </a:moveTo>
                <a:cubicBezTo>
                  <a:pt x="841" y="275"/>
                  <a:pt x="862" y="287"/>
                  <a:pt x="869" y="309"/>
                </a:cubicBezTo>
                <a:cubicBezTo>
                  <a:pt x="856" y="317"/>
                  <a:pt x="847" y="304"/>
                  <a:pt x="839" y="296"/>
                </a:cubicBezTo>
                <a:cubicBezTo>
                  <a:pt x="831" y="286"/>
                  <a:pt x="830" y="273"/>
                  <a:pt x="823" y="263"/>
                </a:cubicBezTo>
                <a:moveTo>
                  <a:pt x="447" y="372"/>
                </a:moveTo>
                <a:cubicBezTo>
                  <a:pt x="467" y="354"/>
                  <a:pt x="484" y="333"/>
                  <a:pt x="508" y="320"/>
                </a:cubicBezTo>
                <a:cubicBezTo>
                  <a:pt x="508" y="324"/>
                  <a:pt x="509" y="332"/>
                  <a:pt x="509" y="336"/>
                </a:cubicBezTo>
                <a:cubicBezTo>
                  <a:pt x="523" y="336"/>
                  <a:pt x="536" y="328"/>
                  <a:pt x="550" y="323"/>
                </a:cubicBezTo>
                <a:cubicBezTo>
                  <a:pt x="567" y="322"/>
                  <a:pt x="584" y="323"/>
                  <a:pt x="601" y="323"/>
                </a:cubicBezTo>
                <a:cubicBezTo>
                  <a:pt x="612" y="332"/>
                  <a:pt x="632" y="337"/>
                  <a:pt x="631" y="354"/>
                </a:cubicBezTo>
                <a:cubicBezTo>
                  <a:pt x="604" y="355"/>
                  <a:pt x="580" y="373"/>
                  <a:pt x="553" y="373"/>
                </a:cubicBezTo>
                <a:cubicBezTo>
                  <a:pt x="564" y="363"/>
                  <a:pt x="580" y="360"/>
                  <a:pt x="592" y="352"/>
                </a:cubicBezTo>
                <a:cubicBezTo>
                  <a:pt x="592" y="346"/>
                  <a:pt x="592" y="341"/>
                  <a:pt x="592" y="335"/>
                </a:cubicBezTo>
                <a:cubicBezTo>
                  <a:pt x="576" y="335"/>
                  <a:pt x="559" y="335"/>
                  <a:pt x="542" y="335"/>
                </a:cubicBezTo>
                <a:cubicBezTo>
                  <a:pt x="540" y="338"/>
                  <a:pt x="537" y="340"/>
                  <a:pt x="534" y="342"/>
                </a:cubicBezTo>
                <a:cubicBezTo>
                  <a:pt x="510" y="339"/>
                  <a:pt x="492" y="356"/>
                  <a:pt x="477" y="372"/>
                </a:cubicBezTo>
                <a:cubicBezTo>
                  <a:pt x="467" y="374"/>
                  <a:pt x="457" y="373"/>
                  <a:pt x="447" y="372"/>
                </a:cubicBezTo>
                <a:close/>
              </a:path>
            </a:pathLst>
          </a:custGeom>
          <a:solidFill>
            <a:schemeClr val="bg1"/>
          </a:solidFill>
          <a:ln>
            <a:noFill/>
          </a:ln>
          <a:effectLst>
            <a:outerShdw blurRad="63500" dist="63500" dir="2700000" algn="tl" rotWithShape="0">
              <a:prstClr val="black">
                <a:alpha val="40000"/>
              </a:prstClr>
            </a:outerShdw>
          </a:effectLst>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sp>
        <p:nvSpPr>
          <p:cNvPr id="3" name="矩形 2"/>
          <p:cNvSpPr/>
          <p:nvPr userDrawn="1"/>
        </p:nvSpPr>
        <p:spPr>
          <a:xfrm>
            <a:off x="0" y="0"/>
            <a:ext cx="12192000" cy="2203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userDrawn="1"/>
        </p:nvSpPr>
        <p:spPr>
          <a:xfrm>
            <a:off x="5323986" y="1431690"/>
            <a:ext cx="1544029" cy="1544029"/>
          </a:xfrm>
          <a:prstGeom prst="ellipse">
            <a:avLst/>
          </a:prstGeom>
          <a:gradFill>
            <a:gsLst>
              <a:gs pos="0">
                <a:schemeClr val="bg1"/>
              </a:gs>
              <a:gs pos="51000">
                <a:schemeClr val="bg1">
                  <a:lumMod val="95000"/>
                </a:schemeClr>
              </a:gs>
              <a:gs pos="100000">
                <a:schemeClr val="bg1">
                  <a:lumMod val="75000"/>
                </a:schemeClr>
              </a:gs>
            </a:gsLst>
            <a:lin ang="18900000" scaled="0"/>
          </a:gradFill>
          <a:ln w="50800">
            <a:gradFill>
              <a:gsLst>
                <a:gs pos="34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C00000"/>
              </a:solidFill>
              <a:ea typeface="微软雅黑" panose="020B0503020204020204" pitchFamily="34" charset="-122"/>
            </a:endParaRPr>
          </a:p>
        </p:txBody>
      </p:sp>
      <p:sp>
        <p:nvSpPr>
          <p:cNvPr id="9" name="内容占位符 11"/>
          <p:cNvSpPr>
            <a:spLocks noGrp="1"/>
          </p:cNvSpPr>
          <p:nvPr>
            <p:ph sz="quarter" idx="10" hasCustomPrompt="1"/>
          </p:nvPr>
        </p:nvSpPr>
        <p:spPr>
          <a:xfrm>
            <a:off x="1848683" y="3499129"/>
            <a:ext cx="8494634" cy="701731"/>
          </a:xfrm>
          <a:prstGeom prst="rect">
            <a:avLst/>
          </a:prstGeom>
          <a:noFill/>
        </p:spPr>
        <p:txBody>
          <a:bodyPr wrap="none" rtlCol="0">
            <a:spAutoFit/>
          </a:bodyPr>
          <a:lstStyle>
            <a:lvl1pPr marL="0" indent="0" algn="ctr" defTabSz="914400">
              <a:buNone/>
              <a:defRPr lang="zh-CN" altLang="en-US" sz="4400" b="1" spc="1000" baseline="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单击此处编辑母版标题样式</a:t>
            </a:r>
            <a:endParaRPr lang="zh-CN" altLang="en-US" dirty="0"/>
          </a:p>
        </p:txBody>
      </p:sp>
      <p:sp>
        <p:nvSpPr>
          <p:cNvPr id="10" name="内容占位符 11"/>
          <p:cNvSpPr>
            <a:spLocks noGrp="1"/>
          </p:cNvSpPr>
          <p:nvPr>
            <p:ph sz="quarter" idx="11" hasCustomPrompt="1"/>
          </p:nvPr>
        </p:nvSpPr>
        <p:spPr>
          <a:xfrm>
            <a:off x="4336544" y="4556663"/>
            <a:ext cx="3518912" cy="369332"/>
          </a:xfrm>
          <a:prstGeom prst="rect">
            <a:avLst/>
          </a:prstGeom>
          <a:noFill/>
        </p:spPr>
        <p:txBody>
          <a:bodyPr wrap="none" rtlCol="0">
            <a:spAutoFit/>
          </a:bodyPr>
          <a:lstStyle>
            <a:lvl1pPr marL="0" indent="0" algn="ctr" defTabSz="914400">
              <a:buNone/>
              <a:defRPr lang="zh-CN" altLang="en-US" sz="2000" b="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单击此处编辑母版辅标题样式</a:t>
            </a:r>
            <a:endParaRPr lang="zh-CN" altLang="en-US" dirty="0"/>
          </a:p>
        </p:txBody>
      </p:sp>
      <p:sp>
        <p:nvSpPr>
          <p:cNvPr id="11" name="文本占位符 8"/>
          <p:cNvSpPr>
            <a:spLocks noGrp="1"/>
          </p:cNvSpPr>
          <p:nvPr>
            <p:ph type="body" sz="quarter" idx="12" hasCustomPrompt="1"/>
          </p:nvPr>
        </p:nvSpPr>
        <p:spPr>
          <a:xfrm>
            <a:off x="2617787" y="5518150"/>
            <a:ext cx="2343095" cy="504825"/>
          </a:xfrm>
          <a:prstGeom prst="rect">
            <a:avLst/>
          </a:prstGeom>
        </p:spPr>
        <p:txBody>
          <a:bodyPr anchor="ctr"/>
          <a:lstStyle>
            <a:lvl1pPr marL="0" indent="0" algn="r">
              <a:buNone/>
              <a:defRPr sz="1800" b="1">
                <a:solidFill>
                  <a:schemeClr val="accent1"/>
                </a:solidFill>
                <a:effectLst>
                  <a:outerShdw blurRad="38100" dist="38100" dir="2700000" algn="tl">
                    <a:srgbClr val="000000">
                      <a:alpha val="43137"/>
                    </a:srgbClr>
                  </a:outerShdw>
                </a:effectLst>
              </a:defRPr>
            </a:lvl1pPr>
          </a:lstStyle>
          <a:p>
            <a:pPr lvl="0"/>
            <a:r>
              <a:rPr lang="zh-CN" altLang="en-US" dirty="0"/>
              <a:t>单击此处编辑汇报人</a:t>
            </a:r>
            <a:endParaRPr lang="zh-CN" altLang="en-US" dirty="0"/>
          </a:p>
        </p:txBody>
      </p:sp>
      <p:sp>
        <p:nvSpPr>
          <p:cNvPr id="12" name="文本占位符 8"/>
          <p:cNvSpPr>
            <a:spLocks noGrp="1"/>
          </p:cNvSpPr>
          <p:nvPr>
            <p:ph type="body" sz="quarter" idx="13" hasCustomPrompt="1"/>
          </p:nvPr>
        </p:nvSpPr>
        <p:spPr>
          <a:xfrm>
            <a:off x="7230780" y="5518150"/>
            <a:ext cx="2880172" cy="504825"/>
          </a:xfrm>
          <a:prstGeom prst="rect">
            <a:avLst/>
          </a:prstGeom>
        </p:spPr>
        <p:txBody>
          <a:bodyPr anchor="ctr"/>
          <a:lstStyle>
            <a:lvl1pPr marL="0" indent="0" algn="l">
              <a:buNone/>
              <a:defRPr sz="1800" b="1">
                <a:solidFill>
                  <a:schemeClr val="accent1"/>
                </a:solidFill>
                <a:effectLst>
                  <a:outerShdw blurRad="38100" dist="38100" dir="2700000" algn="tl">
                    <a:srgbClr val="000000">
                      <a:alpha val="43137"/>
                    </a:srgbClr>
                  </a:outerShdw>
                </a:effectLst>
              </a:defRPr>
            </a:lvl1pPr>
          </a:lstStyle>
          <a:p>
            <a:pPr lvl="0"/>
            <a:r>
              <a:rPr lang="zh-CN" altLang="en-US" dirty="0"/>
              <a:t>单击此处编辑汇报日期</a:t>
            </a:r>
            <a:endParaRPr lang="zh-CN" altLang="en-US" dirty="0"/>
          </a:p>
        </p:txBody>
      </p:sp>
      <p:sp>
        <p:nvSpPr>
          <p:cNvPr id="14" name="Freeform 5"/>
          <p:cNvSpPr>
            <a:spLocks noEditPoints="1"/>
          </p:cNvSpPr>
          <p:nvPr userDrawn="1"/>
        </p:nvSpPr>
        <p:spPr bwMode="auto">
          <a:xfrm>
            <a:off x="148622" y="101455"/>
            <a:ext cx="1353047" cy="529917"/>
          </a:xfrm>
          <a:custGeom>
            <a:avLst/>
            <a:gdLst>
              <a:gd name="T0" fmla="*/ 208 w 1093"/>
              <a:gd name="T1" fmla="*/ 46 h 427"/>
              <a:gd name="T2" fmla="*/ 309 w 1093"/>
              <a:gd name="T3" fmla="*/ 106 h 427"/>
              <a:gd name="T4" fmla="*/ 231 w 1093"/>
              <a:gd name="T5" fmla="*/ 192 h 427"/>
              <a:gd name="T6" fmla="*/ 119 w 1093"/>
              <a:gd name="T7" fmla="*/ 316 h 427"/>
              <a:gd name="T8" fmla="*/ 44 w 1093"/>
              <a:gd name="T9" fmla="*/ 405 h 427"/>
              <a:gd name="T10" fmla="*/ 0 w 1093"/>
              <a:gd name="T11" fmla="*/ 374 h 427"/>
              <a:gd name="T12" fmla="*/ 102 w 1093"/>
              <a:gd name="T13" fmla="*/ 250 h 427"/>
              <a:gd name="T14" fmla="*/ 93 w 1093"/>
              <a:gd name="T15" fmla="*/ 187 h 427"/>
              <a:gd name="T16" fmla="*/ 63 w 1093"/>
              <a:gd name="T17" fmla="*/ 112 h 427"/>
              <a:gd name="T18" fmla="*/ 144 w 1093"/>
              <a:gd name="T19" fmla="*/ 0 h 427"/>
              <a:gd name="T20" fmla="*/ 521 w 1093"/>
              <a:gd name="T21" fmla="*/ 102 h 427"/>
              <a:gd name="T22" fmla="*/ 563 w 1093"/>
              <a:gd name="T23" fmla="*/ 40 h 427"/>
              <a:gd name="T24" fmla="*/ 652 w 1093"/>
              <a:gd name="T25" fmla="*/ 106 h 427"/>
              <a:gd name="T26" fmla="*/ 592 w 1093"/>
              <a:gd name="T27" fmla="*/ 196 h 427"/>
              <a:gd name="T28" fmla="*/ 515 w 1093"/>
              <a:gd name="T29" fmla="*/ 317 h 427"/>
              <a:gd name="T30" fmla="*/ 458 w 1093"/>
              <a:gd name="T31" fmla="*/ 298 h 427"/>
              <a:gd name="T32" fmla="*/ 457 w 1093"/>
              <a:gd name="T33" fmla="*/ 180 h 427"/>
              <a:gd name="T34" fmla="*/ 405 w 1093"/>
              <a:gd name="T35" fmla="*/ 150 h 427"/>
              <a:gd name="T36" fmla="*/ 489 w 1093"/>
              <a:gd name="T37" fmla="*/ 49 h 427"/>
              <a:gd name="T38" fmla="*/ 499 w 1093"/>
              <a:gd name="T39" fmla="*/ 194 h 427"/>
              <a:gd name="T40" fmla="*/ 515 w 1093"/>
              <a:gd name="T41" fmla="*/ 192 h 427"/>
              <a:gd name="T42" fmla="*/ 553 w 1093"/>
              <a:gd name="T43" fmla="*/ 135 h 427"/>
              <a:gd name="T44" fmla="*/ 499 w 1093"/>
              <a:gd name="T45" fmla="*/ 264 h 427"/>
              <a:gd name="T46" fmla="*/ 555 w 1093"/>
              <a:gd name="T47" fmla="*/ 219 h 427"/>
              <a:gd name="T48" fmla="*/ 1038 w 1093"/>
              <a:gd name="T49" fmla="*/ 103 h 427"/>
              <a:gd name="T50" fmla="*/ 1055 w 1093"/>
              <a:gd name="T51" fmla="*/ 184 h 427"/>
              <a:gd name="T52" fmla="*/ 1089 w 1093"/>
              <a:gd name="T53" fmla="*/ 226 h 427"/>
              <a:gd name="T54" fmla="*/ 1048 w 1093"/>
              <a:gd name="T55" fmla="*/ 261 h 427"/>
              <a:gd name="T56" fmla="*/ 1030 w 1093"/>
              <a:gd name="T57" fmla="*/ 266 h 427"/>
              <a:gd name="T58" fmla="*/ 972 w 1093"/>
              <a:gd name="T59" fmla="*/ 258 h 427"/>
              <a:gd name="T60" fmla="*/ 998 w 1093"/>
              <a:gd name="T61" fmla="*/ 174 h 427"/>
              <a:gd name="T62" fmla="*/ 1031 w 1093"/>
              <a:gd name="T63" fmla="*/ 138 h 427"/>
              <a:gd name="T64" fmla="*/ 824 w 1093"/>
              <a:gd name="T65" fmla="*/ 134 h 427"/>
              <a:gd name="T66" fmla="*/ 836 w 1093"/>
              <a:gd name="T67" fmla="*/ 228 h 427"/>
              <a:gd name="T68" fmla="*/ 766 w 1093"/>
              <a:gd name="T69" fmla="*/ 309 h 427"/>
              <a:gd name="T70" fmla="*/ 820 w 1093"/>
              <a:gd name="T71" fmla="*/ 224 h 427"/>
              <a:gd name="T72" fmla="*/ 772 w 1093"/>
              <a:gd name="T73" fmla="*/ 212 h 427"/>
              <a:gd name="T74" fmla="*/ 807 w 1093"/>
              <a:gd name="T75" fmla="*/ 114 h 427"/>
              <a:gd name="T76" fmla="*/ 927 w 1093"/>
              <a:gd name="T77" fmla="*/ 234 h 427"/>
              <a:gd name="T78" fmla="*/ 925 w 1093"/>
              <a:gd name="T79" fmla="*/ 304 h 427"/>
              <a:gd name="T80" fmla="*/ 888 w 1093"/>
              <a:gd name="T81" fmla="*/ 229 h 427"/>
              <a:gd name="T82" fmla="*/ 719 w 1093"/>
              <a:gd name="T83" fmla="*/ 168 h 427"/>
              <a:gd name="T84" fmla="*/ 726 w 1093"/>
              <a:gd name="T85" fmla="*/ 211 h 427"/>
              <a:gd name="T86" fmla="*/ 736 w 1093"/>
              <a:gd name="T87" fmla="*/ 297 h 427"/>
              <a:gd name="T88" fmla="*/ 663 w 1093"/>
              <a:gd name="T89" fmla="*/ 309 h 427"/>
              <a:gd name="T90" fmla="*/ 677 w 1093"/>
              <a:gd name="T91" fmla="*/ 234 h 427"/>
              <a:gd name="T92" fmla="*/ 674 w 1093"/>
              <a:gd name="T93" fmla="*/ 181 h 427"/>
              <a:gd name="T94" fmla="*/ 708 w 1093"/>
              <a:gd name="T95" fmla="*/ 221 h 427"/>
              <a:gd name="T96" fmla="*/ 719 w 1093"/>
              <a:gd name="T97" fmla="*/ 220 h 427"/>
              <a:gd name="T98" fmla="*/ 322 w 1093"/>
              <a:gd name="T99" fmla="*/ 270 h 427"/>
              <a:gd name="T100" fmla="*/ 386 w 1093"/>
              <a:gd name="T101" fmla="*/ 349 h 427"/>
              <a:gd name="T102" fmla="*/ 266 w 1093"/>
              <a:gd name="T103" fmla="*/ 293 h 427"/>
              <a:gd name="T104" fmla="*/ 253 w 1093"/>
              <a:gd name="T105" fmla="*/ 264 h 427"/>
              <a:gd name="T106" fmla="*/ 839 w 1093"/>
              <a:gd name="T107" fmla="*/ 296 h 427"/>
              <a:gd name="T108" fmla="*/ 508 w 1093"/>
              <a:gd name="T109" fmla="*/ 320 h 427"/>
              <a:gd name="T110" fmla="*/ 601 w 1093"/>
              <a:gd name="T111" fmla="*/ 323 h 427"/>
              <a:gd name="T112" fmla="*/ 592 w 1093"/>
              <a:gd name="T113" fmla="*/ 352 h 427"/>
              <a:gd name="T114" fmla="*/ 534 w 1093"/>
              <a:gd name="T115" fmla="*/ 3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3" h="427">
                <a:moveTo>
                  <a:pt x="144" y="0"/>
                </a:moveTo>
                <a:cubicBezTo>
                  <a:pt x="153" y="0"/>
                  <a:pt x="162" y="0"/>
                  <a:pt x="170" y="0"/>
                </a:cubicBezTo>
                <a:cubicBezTo>
                  <a:pt x="185" y="13"/>
                  <a:pt x="199" y="27"/>
                  <a:pt x="208" y="46"/>
                </a:cubicBezTo>
                <a:cubicBezTo>
                  <a:pt x="196" y="56"/>
                  <a:pt x="200" y="71"/>
                  <a:pt x="200" y="84"/>
                </a:cubicBezTo>
                <a:cubicBezTo>
                  <a:pt x="231" y="85"/>
                  <a:pt x="256" y="55"/>
                  <a:pt x="288" y="59"/>
                </a:cubicBezTo>
                <a:cubicBezTo>
                  <a:pt x="305" y="67"/>
                  <a:pt x="317" y="89"/>
                  <a:pt x="309" y="106"/>
                </a:cubicBezTo>
                <a:cubicBezTo>
                  <a:pt x="306" y="117"/>
                  <a:pt x="297" y="123"/>
                  <a:pt x="289" y="129"/>
                </a:cubicBezTo>
                <a:cubicBezTo>
                  <a:pt x="275" y="138"/>
                  <a:pt x="267" y="152"/>
                  <a:pt x="254" y="162"/>
                </a:cubicBezTo>
                <a:cubicBezTo>
                  <a:pt x="244" y="170"/>
                  <a:pt x="240" y="182"/>
                  <a:pt x="231" y="192"/>
                </a:cubicBezTo>
                <a:cubicBezTo>
                  <a:pt x="219" y="206"/>
                  <a:pt x="207" y="221"/>
                  <a:pt x="192" y="232"/>
                </a:cubicBezTo>
                <a:cubicBezTo>
                  <a:pt x="176" y="244"/>
                  <a:pt x="164" y="260"/>
                  <a:pt x="152" y="276"/>
                </a:cubicBezTo>
                <a:cubicBezTo>
                  <a:pt x="139" y="288"/>
                  <a:pt x="133" y="305"/>
                  <a:pt x="119" y="316"/>
                </a:cubicBezTo>
                <a:cubicBezTo>
                  <a:pt x="107" y="325"/>
                  <a:pt x="103" y="342"/>
                  <a:pt x="89" y="350"/>
                </a:cubicBezTo>
                <a:cubicBezTo>
                  <a:pt x="73" y="360"/>
                  <a:pt x="61" y="375"/>
                  <a:pt x="47" y="388"/>
                </a:cubicBezTo>
                <a:cubicBezTo>
                  <a:pt x="41" y="392"/>
                  <a:pt x="43" y="399"/>
                  <a:pt x="44" y="405"/>
                </a:cubicBezTo>
                <a:cubicBezTo>
                  <a:pt x="39" y="405"/>
                  <a:pt x="33" y="406"/>
                  <a:pt x="28" y="407"/>
                </a:cubicBezTo>
                <a:cubicBezTo>
                  <a:pt x="26" y="418"/>
                  <a:pt x="18" y="421"/>
                  <a:pt x="7" y="419"/>
                </a:cubicBezTo>
                <a:cubicBezTo>
                  <a:pt x="11" y="403"/>
                  <a:pt x="2" y="389"/>
                  <a:pt x="0" y="374"/>
                </a:cubicBezTo>
                <a:cubicBezTo>
                  <a:pt x="7" y="358"/>
                  <a:pt x="10" y="336"/>
                  <a:pt x="27" y="327"/>
                </a:cubicBezTo>
                <a:cubicBezTo>
                  <a:pt x="47" y="316"/>
                  <a:pt x="60" y="297"/>
                  <a:pt x="77" y="282"/>
                </a:cubicBezTo>
                <a:cubicBezTo>
                  <a:pt x="87" y="273"/>
                  <a:pt x="92" y="260"/>
                  <a:pt x="102" y="250"/>
                </a:cubicBezTo>
                <a:cubicBezTo>
                  <a:pt x="127" y="224"/>
                  <a:pt x="154" y="198"/>
                  <a:pt x="180" y="172"/>
                </a:cubicBezTo>
                <a:cubicBezTo>
                  <a:pt x="180" y="168"/>
                  <a:pt x="180" y="164"/>
                  <a:pt x="180" y="160"/>
                </a:cubicBezTo>
                <a:cubicBezTo>
                  <a:pt x="148" y="161"/>
                  <a:pt x="126" y="194"/>
                  <a:pt x="93" y="187"/>
                </a:cubicBezTo>
                <a:cubicBezTo>
                  <a:pt x="79" y="182"/>
                  <a:pt x="70" y="170"/>
                  <a:pt x="60" y="159"/>
                </a:cubicBezTo>
                <a:cubicBezTo>
                  <a:pt x="59" y="150"/>
                  <a:pt x="58" y="141"/>
                  <a:pt x="55" y="133"/>
                </a:cubicBezTo>
                <a:cubicBezTo>
                  <a:pt x="53" y="125"/>
                  <a:pt x="59" y="117"/>
                  <a:pt x="63" y="112"/>
                </a:cubicBezTo>
                <a:cubicBezTo>
                  <a:pt x="75" y="100"/>
                  <a:pt x="84" y="85"/>
                  <a:pt x="95" y="71"/>
                </a:cubicBezTo>
                <a:cubicBezTo>
                  <a:pt x="106" y="60"/>
                  <a:pt x="114" y="45"/>
                  <a:pt x="124" y="33"/>
                </a:cubicBezTo>
                <a:cubicBezTo>
                  <a:pt x="131" y="22"/>
                  <a:pt x="141" y="13"/>
                  <a:pt x="144" y="0"/>
                </a:cubicBezTo>
                <a:moveTo>
                  <a:pt x="503" y="36"/>
                </a:moveTo>
                <a:cubicBezTo>
                  <a:pt x="513" y="33"/>
                  <a:pt x="517" y="44"/>
                  <a:pt x="522" y="50"/>
                </a:cubicBezTo>
                <a:cubicBezTo>
                  <a:pt x="526" y="68"/>
                  <a:pt x="517" y="86"/>
                  <a:pt x="521" y="102"/>
                </a:cubicBezTo>
                <a:cubicBezTo>
                  <a:pt x="536" y="108"/>
                  <a:pt x="548" y="92"/>
                  <a:pt x="560" y="85"/>
                </a:cubicBezTo>
                <a:cubicBezTo>
                  <a:pt x="560" y="69"/>
                  <a:pt x="561" y="53"/>
                  <a:pt x="553" y="38"/>
                </a:cubicBezTo>
                <a:cubicBezTo>
                  <a:pt x="556" y="39"/>
                  <a:pt x="561" y="40"/>
                  <a:pt x="563" y="40"/>
                </a:cubicBezTo>
                <a:cubicBezTo>
                  <a:pt x="576" y="52"/>
                  <a:pt x="589" y="63"/>
                  <a:pt x="596" y="78"/>
                </a:cubicBezTo>
                <a:cubicBezTo>
                  <a:pt x="612" y="77"/>
                  <a:pt x="630" y="72"/>
                  <a:pt x="644" y="83"/>
                </a:cubicBezTo>
                <a:cubicBezTo>
                  <a:pt x="652" y="88"/>
                  <a:pt x="652" y="98"/>
                  <a:pt x="652" y="106"/>
                </a:cubicBezTo>
                <a:cubicBezTo>
                  <a:pt x="634" y="101"/>
                  <a:pt x="614" y="105"/>
                  <a:pt x="599" y="118"/>
                </a:cubicBezTo>
                <a:cubicBezTo>
                  <a:pt x="597" y="133"/>
                  <a:pt x="603" y="150"/>
                  <a:pt x="595" y="164"/>
                </a:cubicBezTo>
                <a:cubicBezTo>
                  <a:pt x="590" y="174"/>
                  <a:pt x="593" y="186"/>
                  <a:pt x="592" y="196"/>
                </a:cubicBezTo>
                <a:cubicBezTo>
                  <a:pt x="573" y="215"/>
                  <a:pt x="569" y="250"/>
                  <a:pt x="588" y="270"/>
                </a:cubicBezTo>
                <a:cubicBezTo>
                  <a:pt x="583" y="284"/>
                  <a:pt x="571" y="292"/>
                  <a:pt x="560" y="300"/>
                </a:cubicBezTo>
                <a:cubicBezTo>
                  <a:pt x="547" y="310"/>
                  <a:pt x="531" y="317"/>
                  <a:pt x="515" y="317"/>
                </a:cubicBezTo>
                <a:cubicBezTo>
                  <a:pt x="515" y="311"/>
                  <a:pt x="516" y="306"/>
                  <a:pt x="516" y="300"/>
                </a:cubicBezTo>
                <a:cubicBezTo>
                  <a:pt x="503" y="303"/>
                  <a:pt x="490" y="302"/>
                  <a:pt x="478" y="309"/>
                </a:cubicBezTo>
                <a:cubicBezTo>
                  <a:pt x="472" y="305"/>
                  <a:pt x="463" y="304"/>
                  <a:pt x="458" y="298"/>
                </a:cubicBezTo>
                <a:cubicBezTo>
                  <a:pt x="456" y="287"/>
                  <a:pt x="461" y="276"/>
                  <a:pt x="463" y="266"/>
                </a:cubicBezTo>
                <a:cubicBezTo>
                  <a:pt x="462" y="238"/>
                  <a:pt x="464" y="210"/>
                  <a:pt x="464" y="182"/>
                </a:cubicBezTo>
                <a:cubicBezTo>
                  <a:pt x="462" y="182"/>
                  <a:pt x="459" y="180"/>
                  <a:pt x="457" y="180"/>
                </a:cubicBezTo>
                <a:cubicBezTo>
                  <a:pt x="443" y="190"/>
                  <a:pt x="428" y="200"/>
                  <a:pt x="410" y="201"/>
                </a:cubicBezTo>
                <a:cubicBezTo>
                  <a:pt x="389" y="209"/>
                  <a:pt x="356" y="195"/>
                  <a:pt x="360" y="170"/>
                </a:cubicBezTo>
                <a:cubicBezTo>
                  <a:pt x="376" y="166"/>
                  <a:pt x="389" y="155"/>
                  <a:pt x="405" y="150"/>
                </a:cubicBezTo>
                <a:cubicBezTo>
                  <a:pt x="429" y="142"/>
                  <a:pt x="452" y="132"/>
                  <a:pt x="474" y="118"/>
                </a:cubicBezTo>
                <a:cubicBezTo>
                  <a:pt x="480" y="105"/>
                  <a:pt x="485" y="93"/>
                  <a:pt x="484" y="79"/>
                </a:cubicBezTo>
                <a:cubicBezTo>
                  <a:pt x="488" y="70"/>
                  <a:pt x="489" y="59"/>
                  <a:pt x="489" y="49"/>
                </a:cubicBezTo>
                <a:cubicBezTo>
                  <a:pt x="494" y="45"/>
                  <a:pt x="498" y="40"/>
                  <a:pt x="503" y="36"/>
                </a:cubicBezTo>
                <a:moveTo>
                  <a:pt x="509" y="162"/>
                </a:moveTo>
                <a:cubicBezTo>
                  <a:pt x="507" y="173"/>
                  <a:pt x="504" y="184"/>
                  <a:pt x="499" y="194"/>
                </a:cubicBezTo>
                <a:cubicBezTo>
                  <a:pt x="493" y="204"/>
                  <a:pt x="496" y="215"/>
                  <a:pt x="495" y="225"/>
                </a:cubicBezTo>
                <a:cubicBezTo>
                  <a:pt x="513" y="229"/>
                  <a:pt x="524" y="213"/>
                  <a:pt x="529" y="198"/>
                </a:cubicBezTo>
                <a:cubicBezTo>
                  <a:pt x="524" y="196"/>
                  <a:pt x="520" y="194"/>
                  <a:pt x="515" y="192"/>
                </a:cubicBezTo>
                <a:cubicBezTo>
                  <a:pt x="515" y="189"/>
                  <a:pt x="515" y="184"/>
                  <a:pt x="515" y="181"/>
                </a:cubicBezTo>
                <a:cubicBezTo>
                  <a:pt x="529" y="177"/>
                  <a:pt x="540" y="190"/>
                  <a:pt x="555" y="189"/>
                </a:cubicBezTo>
                <a:cubicBezTo>
                  <a:pt x="555" y="171"/>
                  <a:pt x="559" y="152"/>
                  <a:pt x="553" y="135"/>
                </a:cubicBezTo>
                <a:cubicBezTo>
                  <a:pt x="536" y="139"/>
                  <a:pt x="520" y="148"/>
                  <a:pt x="509" y="162"/>
                </a:cubicBezTo>
                <a:moveTo>
                  <a:pt x="516" y="236"/>
                </a:moveTo>
                <a:cubicBezTo>
                  <a:pt x="507" y="243"/>
                  <a:pt x="496" y="251"/>
                  <a:pt x="499" y="264"/>
                </a:cubicBezTo>
                <a:cubicBezTo>
                  <a:pt x="505" y="264"/>
                  <a:pt x="509" y="262"/>
                  <a:pt x="513" y="258"/>
                </a:cubicBezTo>
                <a:cubicBezTo>
                  <a:pt x="524" y="257"/>
                  <a:pt x="536" y="257"/>
                  <a:pt x="545" y="250"/>
                </a:cubicBezTo>
                <a:cubicBezTo>
                  <a:pt x="558" y="245"/>
                  <a:pt x="554" y="230"/>
                  <a:pt x="555" y="219"/>
                </a:cubicBezTo>
                <a:cubicBezTo>
                  <a:pt x="539" y="216"/>
                  <a:pt x="529" y="229"/>
                  <a:pt x="516" y="236"/>
                </a:cubicBezTo>
                <a:moveTo>
                  <a:pt x="1015" y="104"/>
                </a:moveTo>
                <a:cubicBezTo>
                  <a:pt x="1022" y="103"/>
                  <a:pt x="1030" y="102"/>
                  <a:pt x="1038" y="103"/>
                </a:cubicBezTo>
                <a:cubicBezTo>
                  <a:pt x="1047" y="110"/>
                  <a:pt x="1056" y="119"/>
                  <a:pt x="1060" y="130"/>
                </a:cubicBezTo>
                <a:cubicBezTo>
                  <a:pt x="1064" y="139"/>
                  <a:pt x="1059" y="151"/>
                  <a:pt x="1068" y="159"/>
                </a:cubicBezTo>
                <a:cubicBezTo>
                  <a:pt x="1078" y="169"/>
                  <a:pt x="1061" y="177"/>
                  <a:pt x="1055" y="184"/>
                </a:cubicBezTo>
                <a:cubicBezTo>
                  <a:pt x="1055" y="189"/>
                  <a:pt x="1055" y="194"/>
                  <a:pt x="1055" y="199"/>
                </a:cubicBezTo>
                <a:cubicBezTo>
                  <a:pt x="1066" y="200"/>
                  <a:pt x="1077" y="204"/>
                  <a:pt x="1087" y="209"/>
                </a:cubicBezTo>
                <a:cubicBezTo>
                  <a:pt x="1093" y="212"/>
                  <a:pt x="1093" y="221"/>
                  <a:pt x="1089" y="226"/>
                </a:cubicBezTo>
                <a:cubicBezTo>
                  <a:pt x="1083" y="238"/>
                  <a:pt x="1067" y="240"/>
                  <a:pt x="1055" y="240"/>
                </a:cubicBezTo>
                <a:cubicBezTo>
                  <a:pt x="1055" y="244"/>
                  <a:pt x="1055" y="249"/>
                  <a:pt x="1056" y="254"/>
                </a:cubicBezTo>
                <a:cubicBezTo>
                  <a:pt x="1054" y="256"/>
                  <a:pt x="1050" y="259"/>
                  <a:pt x="1048" y="261"/>
                </a:cubicBezTo>
                <a:cubicBezTo>
                  <a:pt x="1048" y="305"/>
                  <a:pt x="1048" y="349"/>
                  <a:pt x="1048" y="394"/>
                </a:cubicBezTo>
                <a:cubicBezTo>
                  <a:pt x="1043" y="405"/>
                  <a:pt x="1043" y="420"/>
                  <a:pt x="1031" y="427"/>
                </a:cubicBezTo>
                <a:cubicBezTo>
                  <a:pt x="1030" y="373"/>
                  <a:pt x="1031" y="319"/>
                  <a:pt x="1030" y="266"/>
                </a:cubicBezTo>
                <a:cubicBezTo>
                  <a:pt x="1031" y="260"/>
                  <a:pt x="1025" y="256"/>
                  <a:pt x="1021" y="251"/>
                </a:cubicBezTo>
                <a:cubicBezTo>
                  <a:pt x="1012" y="253"/>
                  <a:pt x="1006" y="261"/>
                  <a:pt x="997" y="264"/>
                </a:cubicBezTo>
                <a:cubicBezTo>
                  <a:pt x="989" y="263"/>
                  <a:pt x="977" y="268"/>
                  <a:pt x="972" y="258"/>
                </a:cubicBezTo>
                <a:cubicBezTo>
                  <a:pt x="971" y="246"/>
                  <a:pt x="972" y="233"/>
                  <a:pt x="972" y="221"/>
                </a:cubicBezTo>
                <a:cubicBezTo>
                  <a:pt x="985" y="218"/>
                  <a:pt x="999" y="211"/>
                  <a:pt x="1005" y="199"/>
                </a:cubicBezTo>
                <a:cubicBezTo>
                  <a:pt x="1009" y="190"/>
                  <a:pt x="1000" y="183"/>
                  <a:pt x="998" y="174"/>
                </a:cubicBezTo>
                <a:cubicBezTo>
                  <a:pt x="998" y="160"/>
                  <a:pt x="998" y="145"/>
                  <a:pt x="998" y="131"/>
                </a:cubicBezTo>
                <a:cubicBezTo>
                  <a:pt x="1006" y="135"/>
                  <a:pt x="1012" y="141"/>
                  <a:pt x="1019" y="147"/>
                </a:cubicBezTo>
                <a:cubicBezTo>
                  <a:pt x="1025" y="155"/>
                  <a:pt x="1029" y="143"/>
                  <a:pt x="1031" y="138"/>
                </a:cubicBezTo>
                <a:cubicBezTo>
                  <a:pt x="1026" y="127"/>
                  <a:pt x="1018" y="116"/>
                  <a:pt x="1015" y="104"/>
                </a:cubicBezTo>
                <a:moveTo>
                  <a:pt x="807" y="114"/>
                </a:moveTo>
                <a:cubicBezTo>
                  <a:pt x="815" y="119"/>
                  <a:pt x="819" y="127"/>
                  <a:pt x="824" y="134"/>
                </a:cubicBezTo>
                <a:cubicBezTo>
                  <a:pt x="820" y="156"/>
                  <a:pt x="809" y="177"/>
                  <a:pt x="803" y="198"/>
                </a:cubicBezTo>
                <a:cubicBezTo>
                  <a:pt x="811" y="202"/>
                  <a:pt x="820" y="199"/>
                  <a:pt x="829" y="201"/>
                </a:cubicBezTo>
                <a:cubicBezTo>
                  <a:pt x="839" y="206"/>
                  <a:pt x="837" y="218"/>
                  <a:pt x="836" y="228"/>
                </a:cubicBezTo>
                <a:cubicBezTo>
                  <a:pt x="826" y="236"/>
                  <a:pt x="813" y="243"/>
                  <a:pt x="806" y="254"/>
                </a:cubicBezTo>
                <a:cubicBezTo>
                  <a:pt x="798" y="270"/>
                  <a:pt x="790" y="286"/>
                  <a:pt x="782" y="303"/>
                </a:cubicBezTo>
                <a:cubicBezTo>
                  <a:pt x="780" y="309"/>
                  <a:pt x="772" y="308"/>
                  <a:pt x="766" y="309"/>
                </a:cubicBezTo>
                <a:cubicBezTo>
                  <a:pt x="766" y="298"/>
                  <a:pt x="767" y="287"/>
                  <a:pt x="774" y="278"/>
                </a:cubicBezTo>
                <a:cubicBezTo>
                  <a:pt x="782" y="267"/>
                  <a:pt x="786" y="254"/>
                  <a:pt x="793" y="242"/>
                </a:cubicBezTo>
                <a:cubicBezTo>
                  <a:pt x="802" y="236"/>
                  <a:pt x="811" y="231"/>
                  <a:pt x="820" y="224"/>
                </a:cubicBezTo>
                <a:cubicBezTo>
                  <a:pt x="819" y="220"/>
                  <a:pt x="818" y="216"/>
                  <a:pt x="818" y="212"/>
                </a:cubicBezTo>
                <a:cubicBezTo>
                  <a:pt x="800" y="212"/>
                  <a:pt x="790" y="233"/>
                  <a:pt x="772" y="232"/>
                </a:cubicBezTo>
                <a:cubicBezTo>
                  <a:pt x="772" y="226"/>
                  <a:pt x="772" y="219"/>
                  <a:pt x="772" y="212"/>
                </a:cubicBezTo>
                <a:cubicBezTo>
                  <a:pt x="768" y="212"/>
                  <a:pt x="761" y="212"/>
                  <a:pt x="757" y="212"/>
                </a:cubicBezTo>
                <a:cubicBezTo>
                  <a:pt x="763" y="197"/>
                  <a:pt x="776" y="186"/>
                  <a:pt x="790" y="179"/>
                </a:cubicBezTo>
                <a:cubicBezTo>
                  <a:pt x="798" y="158"/>
                  <a:pt x="808" y="137"/>
                  <a:pt x="807" y="114"/>
                </a:cubicBezTo>
                <a:moveTo>
                  <a:pt x="925" y="142"/>
                </a:moveTo>
                <a:cubicBezTo>
                  <a:pt x="939" y="146"/>
                  <a:pt x="947" y="161"/>
                  <a:pt x="952" y="174"/>
                </a:cubicBezTo>
                <a:cubicBezTo>
                  <a:pt x="953" y="197"/>
                  <a:pt x="924" y="210"/>
                  <a:pt x="927" y="234"/>
                </a:cubicBezTo>
                <a:cubicBezTo>
                  <a:pt x="927" y="246"/>
                  <a:pt x="937" y="255"/>
                  <a:pt x="940" y="266"/>
                </a:cubicBezTo>
                <a:cubicBezTo>
                  <a:pt x="939" y="277"/>
                  <a:pt x="938" y="288"/>
                  <a:pt x="939" y="298"/>
                </a:cubicBezTo>
                <a:cubicBezTo>
                  <a:pt x="935" y="302"/>
                  <a:pt x="930" y="304"/>
                  <a:pt x="925" y="304"/>
                </a:cubicBezTo>
                <a:cubicBezTo>
                  <a:pt x="918" y="298"/>
                  <a:pt x="915" y="289"/>
                  <a:pt x="910" y="281"/>
                </a:cubicBezTo>
                <a:cubicBezTo>
                  <a:pt x="904" y="276"/>
                  <a:pt x="895" y="277"/>
                  <a:pt x="888" y="275"/>
                </a:cubicBezTo>
                <a:cubicBezTo>
                  <a:pt x="888" y="260"/>
                  <a:pt x="887" y="244"/>
                  <a:pt x="888" y="229"/>
                </a:cubicBezTo>
                <a:cubicBezTo>
                  <a:pt x="900" y="214"/>
                  <a:pt x="904" y="194"/>
                  <a:pt x="913" y="177"/>
                </a:cubicBezTo>
                <a:cubicBezTo>
                  <a:pt x="918" y="166"/>
                  <a:pt x="922" y="154"/>
                  <a:pt x="925" y="142"/>
                </a:cubicBezTo>
                <a:moveTo>
                  <a:pt x="719" y="168"/>
                </a:moveTo>
                <a:cubicBezTo>
                  <a:pt x="720" y="160"/>
                  <a:pt x="722" y="153"/>
                  <a:pt x="724" y="145"/>
                </a:cubicBezTo>
                <a:cubicBezTo>
                  <a:pt x="739" y="154"/>
                  <a:pt x="744" y="172"/>
                  <a:pt x="759" y="181"/>
                </a:cubicBezTo>
                <a:cubicBezTo>
                  <a:pt x="746" y="188"/>
                  <a:pt x="727" y="194"/>
                  <a:pt x="726" y="211"/>
                </a:cubicBezTo>
                <a:cubicBezTo>
                  <a:pt x="734" y="217"/>
                  <a:pt x="744" y="221"/>
                  <a:pt x="754" y="220"/>
                </a:cubicBezTo>
                <a:cubicBezTo>
                  <a:pt x="748" y="228"/>
                  <a:pt x="743" y="236"/>
                  <a:pt x="740" y="246"/>
                </a:cubicBezTo>
                <a:cubicBezTo>
                  <a:pt x="738" y="263"/>
                  <a:pt x="743" y="281"/>
                  <a:pt x="736" y="297"/>
                </a:cubicBezTo>
                <a:cubicBezTo>
                  <a:pt x="734" y="305"/>
                  <a:pt x="733" y="314"/>
                  <a:pt x="731" y="322"/>
                </a:cubicBezTo>
                <a:cubicBezTo>
                  <a:pt x="719" y="321"/>
                  <a:pt x="710" y="308"/>
                  <a:pt x="698" y="309"/>
                </a:cubicBezTo>
                <a:cubicBezTo>
                  <a:pt x="686" y="308"/>
                  <a:pt x="674" y="309"/>
                  <a:pt x="663" y="309"/>
                </a:cubicBezTo>
                <a:cubicBezTo>
                  <a:pt x="675" y="287"/>
                  <a:pt x="700" y="280"/>
                  <a:pt x="714" y="260"/>
                </a:cubicBezTo>
                <a:cubicBezTo>
                  <a:pt x="700" y="254"/>
                  <a:pt x="689" y="267"/>
                  <a:pt x="676" y="265"/>
                </a:cubicBezTo>
                <a:cubicBezTo>
                  <a:pt x="676" y="255"/>
                  <a:pt x="674" y="244"/>
                  <a:pt x="677" y="234"/>
                </a:cubicBezTo>
                <a:cubicBezTo>
                  <a:pt x="684" y="223"/>
                  <a:pt x="693" y="213"/>
                  <a:pt x="703" y="204"/>
                </a:cubicBezTo>
                <a:cubicBezTo>
                  <a:pt x="702" y="200"/>
                  <a:pt x="702" y="197"/>
                  <a:pt x="702" y="193"/>
                </a:cubicBezTo>
                <a:cubicBezTo>
                  <a:pt x="691" y="194"/>
                  <a:pt x="679" y="193"/>
                  <a:pt x="674" y="181"/>
                </a:cubicBezTo>
                <a:cubicBezTo>
                  <a:pt x="685" y="174"/>
                  <a:pt x="698" y="175"/>
                  <a:pt x="711" y="175"/>
                </a:cubicBezTo>
                <a:cubicBezTo>
                  <a:pt x="713" y="172"/>
                  <a:pt x="716" y="170"/>
                  <a:pt x="719" y="168"/>
                </a:cubicBezTo>
                <a:moveTo>
                  <a:pt x="708" y="221"/>
                </a:moveTo>
                <a:cubicBezTo>
                  <a:pt x="708" y="224"/>
                  <a:pt x="708" y="228"/>
                  <a:pt x="708" y="232"/>
                </a:cubicBezTo>
                <a:cubicBezTo>
                  <a:pt x="711" y="232"/>
                  <a:pt x="715" y="232"/>
                  <a:pt x="719" y="232"/>
                </a:cubicBezTo>
                <a:cubicBezTo>
                  <a:pt x="719" y="228"/>
                  <a:pt x="719" y="224"/>
                  <a:pt x="719" y="220"/>
                </a:cubicBezTo>
                <a:cubicBezTo>
                  <a:pt x="716" y="220"/>
                  <a:pt x="712" y="220"/>
                  <a:pt x="708" y="221"/>
                </a:cubicBezTo>
                <a:moveTo>
                  <a:pt x="253" y="264"/>
                </a:moveTo>
                <a:cubicBezTo>
                  <a:pt x="275" y="251"/>
                  <a:pt x="300" y="262"/>
                  <a:pt x="322" y="270"/>
                </a:cubicBezTo>
                <a:cubicBezTo>
                  <a:pt x="341" y="271"/>
                  <a:pt x="359" y="278"/>
                  <a:pt x="375" y="288"/>
                </a:cubicBezTo>
                <a:cubicBezTo>
                  <a:pt x="385" y="294"/>
                  <a:pt x="387" y="307"/>
                  <a:pt x="393" y="317"/>
                </a:cubicBezTo>
                <a:cubicBezTo>
                  <a:pt x="384" y="326"/>
                  <a:pt x="388" y="338"/>
                  <a:pt x="386" y="349"/>
                </a:cubicBezTo>
                <a:cubicBezTo>
                  <a:pt x="381" y="360"/>
                  <a:pt x="372" y="373"/>
                  <a:pt x="358" y="366"/>
                </a:cubicBezTo>
                <a:cubicBezTo>
                  <a:pt x="341" y="351"/>
                  <a:pt x="326" y="334"/>
                  <a:pt x="309" y="318"/>
                </a:cubicBezTo>
                <a:cubicBezTo>
                  <a:pt x="297" y="306"/>
                  <a:pt x="280" y="303"/>
                  <a:pt x="266" y="293"/>
                </a:cubicBezTo>
                <a:cubicBezTo>
                  <a:pt x="253" y="282"/>
                  <a:pt x="236" y="276"/>
                  <a:pt x="218" y="276"/>
                </a:cubicBezTo>
                <a:cubicBezTo>
                  <a:pt x="211" y="277"/>
                  <a:pt x="209" y="269"/>
                  <a:pt x="205" y="264"/>
                </a:cubicBezTo>
                <a:cubicBezTo>
                  <a:pt x="221" y="263"/>
                  <a:pt x="237" y="265"/>
                  <a:pt x="253" y="264"/>
                </a:cubicBezTo>
                <a:moveTo>
                  <a:pt x="823" y="263"/>
                </a:moveTo>
                <a:cubicBezTo>
                  <a:pt x="841" y="275"/>
                  <a:pt x="862" y="287"/>
                  <a:pt x="869" y="309"/>
                </a:cubicBezTo>
                <a:cubicBezTo>
                  <a:pt x="856" y="317"/>
                  <a:pt x="847" y="304"/>
                  <a:pt x="839" y="296"/>
                </a:cubicBezTo>
                <a:cubicBezTo>
                  <a:pt x="831" y="286"/>
                  <a:pt x="830" y="273"/>
                  <a:pt x="823" y="263"/>
                </a:cubicBezTo>
                <a:moveTo>
                  <a:pt x="447" y="372"/>
                </a:moveTo>
                <a:cubicBezTo>
                  <a:pt x="467" y="354"/>
                  <a:pt x="484" y="333"/>
                  <a:pt x="508" y="320"/>
                </a:cubicBezTo>
                <a:cubicBezTo>
                  <a:pt x="508" y="324"/>
                  <a:pt x="509" y="332"/>
                  <a:pt x="509" y="336"/>
                </a:cubicBezTo>
                <a:cubicBezTo>
                  <a:pt x="523" y="336"/>
                  <a:pt x="536" y="328"/>
                  <a:pt x="550" y="323"/>
                </a:cubicBezTo>
                <a:cubicBezTo>
                  <a:pt x="567" y="322"/>
                  <a:pt x="584" y="323"/>
                  <a:pt x="601" y="323"/>
                </a:cubicBezTo>
                <a:cubicBezTo>
                  <a:pt x="612" y="332"/>
                  <a:pt x="632" y="337"/>
                  <a:pt x="631" y="354"/>
                </a:cubicBezTo>
                <a:cubicBezTo>
                  <a:pt x="604" y="355"/>
                  <a:pt x="580" y="373"/>
                  <a:pt x="553" y="373"/>
                </a:cubicBezTo>
                <a:cubicBezTo>
                  <a:pt x="564" y="363"/>
                  <a:pt x="580" y="360"/>
                  <a:pt x="592" y="352"/>
                </a:cubicBezTo>
                <a:cubicBezTo>
                  <a:pt x="592" y="346"/>
                  <a:pt x="592" y="341"/>
                  <a:pt x="592" y="335"/>
                </a:cubicBezTo>
                <a:cubicBezTo>
                  <a:pt x="576" y="335"/>
                  <a:pt x="559" y="335"/>
                  <a:pt x="542" y="335"/>
                </a:cubicBezTo>
                <a:cubicBezTo>
                  <a:pt x="540" y="338"/>
                  <a:pt x="537" y="340"/>
                  <a:pt x="534" y="342"/>
                </a:cubicBezTo>
                <a:cubicBezTo>
                  <a:pt x="510" y="339"/>
                  <a:pt x="492" y="356"/>
                  <a:pt x="477" y="372"/>
                </a:cubicBezTo>
                <a:cubicBezTo>
                  <a:pt x="467" y="374"/>
                  <a:pt x="457" y="373"/>
                  <a:pt x="447" y="372"/>
                </a:cubicBezTo>
                <a:close/>
              </a:path>
            </a:pathLst>
          </a:custGeom>
          <a:solidFill>
            <a:schemeClr val="bg1"/>
          </a:solidFill>
          <a:ln>
            <a:noFill/>
          </a:ln>
          <a:effectLst>
            <a:outerShdw blurRad="63500" dist="63500" dir="2700000" algn="tl" rotWithShape="0">
              <a:prstClr val="black">
                <a:alpha val="40000"/>
              </a:prstClr>
            </a:outerShdw>
          </a:effectLst>
        </p:spPr>
        <p:txBody>
          <a:bodyPr vert="horz" wrap="square" lIns="91440" tIns="45720" rIns="91440" bIns="45720" numCol="1" anchor="t" anchorCtr="0" compatLnSpc="1"/>
          <a:lstStyle/>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3">
    <p:spTree>
      <p:nvGrpSpPr>
        <p:cNvPr id="1" name=""/>
        <p:cNvGrpSpPr/>
        <p:nvPr/>
      </p:nvGrpSpPr>
      <p:grpSpPr>
        <a:xfrm>
          <a:off x="0" y="0"/>
          <a:ext cx="0" cy="0"/>
          <a:chOff x="0" y="0"/>
          <a:chExt cx="0" cy="0"/>
        </a:xfrm>
      </p:grpSpPr>
      <p:sp>
        <p:nvSpPr>
          <p:cNvPr id="3" name="任意多边形: 形状 2"/>
          <p:cNvSpPr/>
          <p:nvPr userDrawn="1"/>
        </p:nvSpPr>
        <p:spPr>
          <a:xfrm>
            <a:off x="0" y="4754879"/>
            <a:ext cx="12192000" cy="2103121"/>
          </a:xfrm>
          <a:custGeom>
            <a:avLst/>
            <a:gdLst>
              <a:gd name="connsiteX0" fmla="*/ 0 w 12192000"/>
              <a:gd name="connsiteY0" fmla="*/ 0 h 2658839"/>
              <a:gd name="connsiteX1" fmla="*/ 81994 w 12192000"/>
              <a:gd name="connsiteY1" fmla="*/ 58984 h 2658839"/>
              <a:gd name="connsiteX2" fmla="*/ 6096000 w 12192000"/>
              <a:gd name="connsiteY2" fmla="*/ 1108564 h 2658839"/>
              <a:gd name="connsiteX3" fmla="*/ 12110006 w 12192000"/>
              <a:gd name="connsiteY3" fmla="*/ 58984 h 2658839"/>
              <a:gd name="connsiteX4" fmla="*/ 12192000 w 12192000"/>
              <a:gd name="connsiteY4" fmla="*/ 0 h 2658839"/>
              <a:gd name="connsiteX5" fmla="*/ 12192000 w 12192000"/>
              <a:gd name="connsiteY5" fmla="*/ 2658839 h 2658839"/>
              <a:gd name="connsiteX6" fmla="*/ 0 w 12192000"/>
              <a:gd name="connsiteY6" fmla="*/ 2658839 h 265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658839">
                <a:moveTo>
                  <a:pt x="0" y="0"/>
                </a:moveTo>
                <a:lnTo>
                  <a:pt x="81994" y="58984"/>
                </a:lnTo>
                <a:cubicBezTo>
                  <a:pt x="1072835" y="675778"/>
                  <a:pt x="3392459" y="1108564"/>
                  <a:pt x="6096000" y="1108564"/>
                </a:cubicBezTo>
                <a:cubicBezTo>
                  <a:pt x="8799541" y="1108564"/>
                  <a:pt x="11119165" y="675778"/>
                  <a:pt x="12110006" y="58984"/>
                </a:cubicBezTo>
                <a:lnTo>
                  <a:pt x="12192000" y="0"/>
                </a:lnTo>
                <a:lnTo>
                  <a:pt x="12192000" y="2658839"/>
                </a:lnTo>
                <a:lnTo>
                  <a:pt x="0" y="2658839"/>
                </a:lnTo>
                <a:close/>
              </a:path>
            </a:pathLst>
          </a:custGeom>
          <a:solidFill>
            <a:schemeClr val="accent1"/>
          </a:solidFill>
          <a:ln>
            <a:noFill/>
          </a:ln>
          <a:effectLst>
            <a:outerShdw blurRad="254000" dist="50800" dir="162000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1"/>
          <p:cNvSpPr>
            <a:spLocks noGrp="1"/>
          </p:cNvSpPr>
          <p:nvPr>
            <p:ph sz="quarter" idx="10" hasCustomPrompt="1"/>
          </p:nvPr>
        </p:nvSpPr>
        <p:spPr>
          <a:xfrm>
            <a:off x="1848683" y="2248400"/>
            <a:ext cx="8494634" cy="701731"/>
          </a:xfrm>
          <a:prstGeom prst="rect">
            <a:avLst/>
          </a:prstGeom>
          <a:noFill/>
        </p:spPr>
        <p:txBody>
          <a:bodyPr wrap="none" rtlCol="0">
            <a:spAutoFit/>
          </a:bodyPr>
          <a:lstStyle>
            <a:lvl1pPr marL="0" indent="0" algn="ctr" defTabSz="914400">
              <a:buNone/>
              <a:defRPr lang="zh-CN" altLang="en-US" sz="4400" b="1" spc="1000" baseline="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单击此处编辑母版标题样式</a:t>
            </a:r>
            <a:endParaRPr lang="zh-CN" altLang="en-US" dirty="0"/>
          </a:p>
        </p:txBody>
      </p:sp>
      <p:sp>
        <p:nvSpPr>
          <p:cNvPr id="9" name="内容占位符 11"/>
          <p:cNvSpPr>
            <a:spLocks noGrp="1"/>
          </p:cNvSpPr>
          <p:nvPr>
            <p:ph sz="quarter" idx="11" hasCustomPrompt="1"/>
          </p:nvPr>
        </p:nvSpPr>
        <p:spPr>
          <a:xfrm>
            <a:off x="4336544" y="3305934"/>
            <a:ext cx="3518912" cy="369332"/>
          </a:xfrm>
          <a:prstGeom prst="rect">
            <a:avLst/>
          </a:prstGeom>
          <a:noFill/>
        </p:spPr>
        <p:txBody>
          <a:bodyPr wrap="none" rtlCol="0">
            <a:spAutoFit/>
          </a:bodyPr>
          <a:lstStyle>
            <a:lvl1pPr marL="0" indent="0" algn="ctr" defTabSz="914400">
              <a:buNone/>
              <a:defRPr lang="zh-CN" altLang="en-US" sz="2000" b="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单击此处编辑母版辅标题样式</a:t>
            </a:r>
            <a:endParaRPr lang="zh-CN" altLang="en-US" dirty="0"/>
          </a:p>
        </p:txBody>
      </p:sp>
      <p:sp>
        <p:nvSpPr>
          <p:cNvPr id="10" name="文本占位符 8"/>
          <p:cNvSpPr>
            <a:spLocks noGrp="1"/>
          </p:cNvSpPr>
          <p:nvPr>
            <p:ph type="body" sz="quarter" idx="12" hasCustomPrompt="1"/>
          </p:nvPr>
        </p:nvSpPr>
        <p:spPr>
          <a:xfrm>
            <a:off x="2617787" y="4267421"/>
            <a:ext cx="2343095" cy="504825"/>
          </a:xfrm>
          <a:prstGeom prst="rect">
            <a:avLst/>
          </a:prstGeom>
        </p:spPr>
        <p:txBody>
          <a:bodyPr anchor="ctr"/>
          <a:lstStyle>
            <a:lvl1pPr marL="0" indent="0" algn="r">
              <a:buNone/>
              <a:defRPr sz="1800" b="1">
                <a:solidFill>
                  <a:schemeClr val="accent1"/>
                </a:solidFill>
                <a:effectLst>
                  <a:outerShdw blurRad="38100" dist="38100" dir="2700000" algn="tl">
                    <a:srgbClr val="000000">
                      <a:alpha val="43137"/>
                    </a:srgbClr>
                  </a:outerShdw>
                </a:effectLst>
              </a:defRPr>
            </a:lvl1pPr>
          </a:lstStyle>
          <a:p>
            <a:pPr lvl="0"/>
            <a:r>
              <a:rPr lang="zh-CN" altLang="en-US" dirty="0"/>
              <a:t>单击此处编辑汇报人</a:t>
            </a:r>
            <a:endParaRPr lang="zh-CN" altLang="en-US" dirty="0"/>
          </a:p>
        </p:txBody>
      </p:sp>
      <p:sp>
        <p:nvSpPr>
          <p:cNvPr id="11" name="文本占位符 8"/>
          <p:cNvSpPr>
            <a:spLocks noGrp="1"/>
          </p:cNvSpPr>
          <p:nvPr>
            <p:ph type="body" sz="quarter" idx="13" hasCustomPrompt="1"/>
          </p:nvPr>
        </p:nvSpPr>
        <p:spPr>
          <a:xfrm>
            <a:off x="7230780" y="4267421"/>
            <a:ext cx="2880172" cy="504825"/>
          </a:xfrm>
          <a:prstGeom prst="rect">
            <a:avLst/>
          </a:prstGeom>
        </p:spPr>
        <p:txBody>
          <a:bodyPr anchor="ctr"/>
          <a:lstStyle>
            <a:lvl1pPr marL="0" indent="0" algn="l">
              <a:buNone/>
              <a:defRPr sz="1800" b="1">
                <a:solidFill>
                  <a:schemeClr val="accent1"/>
                </a:solidFill>
                <a:effectLst>
                  <a:outerShdw blurRad="38100" dist="38100" dir="2700000" algn="tl">
                    <a:srgbClr val="000000">
                      <a:alpha val="43137"/>
                    </a:srgbClr>
                  </a:outerShdw>
                </a:effectLst>
              </a:defRPr>
            </a:lvl1pPr>
          </a:lstStyle>
          <a:p>
            <a:pPr lvl="0"/>
            <a:r>
              <a:rPr lang="zh-CN" altLang="en-US" dirty="0"/>
              <a:t>单击此处编辑汇报日期</a:t>
            </a:r>
            <a:endParaRPr lang="zh-CN" altLang="en-US" dirty="0"/>
          </a:p>
        </p:txBody>
      </p:sp>
      <p:sp>
        <p:nvSpPr>
          <p:cNvPr id="13" name="Freeform 5"/>
          <p:cNvSpPr>
            <a:spLocks noEditPoints="1"/>
          </p:cNvSpPr>
          <p:nvPr userDrawn="1"/>
        </p:nvSpPr>
        <p:spPr bwMode="auto">
          <a:xfrm>
            <a:off x="10642451" y="6164798"/>
            <a:ext cx="1353047" cy="529917"/>
          </a:xfrm>
          <a:custGeom>
            <a:avLst/>
            <a:gdLst>
              <a:gd name="T0" fmla="*/ 208 w 1093"/>
              <a:gd name="T1" fmla="*/ 46 h 427"/>
              <a:gd name="T2" fmla="*/ 309 w 1093"/>
              <a:gd name="T3" fmla="*/ 106 h 427"/>
              <a:gd name="T4" fmla="*/ 231 w 1093"/>
              <a:gd name="T5" fmla="*/ 192 h 427"/>
              <a:gd name="T6" fmla="*/ 119 w 1093"/>
              <a:gd name="T7" fmla="*/ 316 h 427"/>
              <a:gd name="T8" fmla="*/ 44 w 1093"/>
              <a:gd name="T9" fmla="*/ 405 h 427"/>
              <a:gd name="T10" fmla="*/ 0 w 1093"/>
              <a:gd name="T11" fmla="*/ 374 h 427"/>
              <a:gd name="T12" fmla="*/ 102 w 1093"/>
              <a:gd name="T13" fmla="*/ 250 h 427"/>
              <a:gd name="T14" fmla="*/ 93 w 1093"/>
              <a:gd name="T15" fmla="*/ 187 h 427"/>
              <a:gd name="T16" fmla="*/ 63 w 1093"/>
              <a:gd name="T17" fmla="*/ 112 h 427"/>
              <a:gd name="T18" fmla="*/ 144 w 1093"/>
              <a:gd name="T19" fmla="*/ 0 h 427"/>
              <a:gd name="T20" fmla="*/ 521 w 1093"/>
              <a:gd name="T21" fmla="*/ 102 h 427"/>
              <a:gd name="T22" fmla="*/ 563 w 1093"/>
              <a:gd name="T23" fmla="*/ 40 h 427"/>
              <a:gd name="T24" fmla="*/ 652 w 1093"/>
              <a:gd name="T25" fmla="*/ 106 h 427"/>
              <a:gd name="T26" fmla="*/ 592 w 1093"/>
              <a:gd name="T27" fmla="*/ 196 h 427"/>
              <a:gd name="T28" fmla="*/ 515 w 1093"/>
              <a:gd name="T29" fmla="*/ 317 h 427"/>
              <a:gd name="T30" fmla="*/ 458 w 1093"/>
              <a:gd name="T31" fmla="*/ 298 h 427"/>
              <a:gd name="T32" fmla="*/ 457 w 1093"/>
              <a:gd name="T33" fmla="*/ 180 h 427"/>
              <a:gd name="T34" fmla="*/ 405 w 1093"/>
              <a:gd name="T35" fmla="*/ 150 h 427"/>
              <a:gd name="T36" fmla="*/ 489 w 1093"/>
              <a:gd name="T37" fmla="*/ 49 h 427"/>
              <a:gd name="T38" fmla="*/ 499 w 1093"/>
              <a:gd name="T39" fmla="*/ 194 h 427"/>
              <a:gd name="T40" fmla="*/ 515 w 1093"/>
              <a:gd name="T41" fmla="*/ 192 h 427"/>
              <a:gd name="T42" fmla="*/ 553 w 1093"/>
              <a:gd name="T43" fmla="*/ 135 h 427"/>
              <a:gd name="T44" fmla="*/ 499 w 1093"/>
              <a:gd name="T45" fmla="*/ 264 h 427"/>
              <a:gd name="T46" fmla="*/ 555 w 1093"/>
              <a:gd name="T47" fmla="*/ 219 h 427"/>
              <a:gd name="T48" fmla="*/ 1038 w 1093"/>
              <a:gd name="T49" fmla="*/ 103 h 427"/>
              <a:gd name="T50" fmla="*/ 1055 w 1093"/>
              <a:gd name="T51" fmla="*/ 184 h 427"/>
              <a:gd name="T52" fmla="*/ 1089 w 1093"/>
              <a:gd name="T53" fmla="*/ 226 h 427"/>
              <a:gd name="T54" fmla="*/ 1048 w 1093"/>
              <a:gd name="T55" fmla="*/ 261 h 427"/>
              <a:gd name="T56" fmla="*/ 1030 w 1093"/>
              <a:gd name="T57" fmla="*/ 266 h 427"/>
              <a:gd name="T58" fmla="*/ 972 w 1093"/>
              <a:gd name="T59" fmla="*/ 258 h 427"/>
              <a:gd name="T60" fmla="*/ 998 w 1093"/>
              <a:gd name="T61" fmla="*/ 174 h 427"/>
              <a:gd name="T62" fmla="*/ 1031 w 1093"/>
              <a:gd name="T63" fmla="*/ 138 h 427"/>
              <a:gd name="T64" fmla="*/ 824 w 1093"/>
              <a:gd name="T65" fmla="*/ 134 h 427"/>
              <a:gd name="T66" fmla="*/ 836 w 1093"/>
              <a:gd name="T67" fmla="*/ 228 h 427"/>
              <a:gd name="T68" fmla="*/ 766 w 1093"/>
              <a:gd name="T69" fmla="*/ 309 h 427"/>
              <a:gd name="T70" fmla="*/ 820 w 1093"/>
              <a:gd name="T71" fmla="*/ 224 h 427"/>
              <a:gd name="T72" fmla="*/ 772 w 1093"/>
              <a:gd name="T73" fmla="*/ 212 h 427"/>
              <a:gd name="T74" fmla="*/ 807 w 1093"/>
              <a:gd name="T75" fmla="*/ 114 h 427"/>
              <a:gd name="T76" fmla="*/ 927 w 1093"/>
              <a:gd name="T77" fmla="*/ 234 h 427"/>
              <a:gd name="T78" fmla="*/ 925 w 1093"/>
              <a:gd name="T79" fmla="*/ 304 h 427"/>
              <a:gd name="T80" fmla="*/ 888 w 1093"/>
              <a:gd name="T81" fmla="*/ 229 h 427"/>
              <a:gd name="T82" fmla="*/ 719 w 1093"/>
              <a:gd name="T83" fmla="*/ 168 h 427"/>
              <a:gd name="T84" fmla="*/ 726 w 1093"/>
              <a:gd name="T85" fmla="*/ 211 h 427"/>
              <a:gd name="T86" fmla="*/ 736 w 1093"/>
              <a:gd name="T87" fmla="*/ 297 h 427"/>
              <a:gd name="T88" fmla="*/ 663 w 1093"/>
              <a:gd name="T89" fmla="*/ 309 h 427"/>
              <a:gd name="T90" fmla="*/ 677 w 1093"/>
              <a:gd name="T91" fmla="*/ 234 h 427"/>
              <a:gd name="T92" fmla="*/ 674 w 1093"/>
              <a:gd name="T93" fmla="*/ 181 h 427"/>
              <a:gd name="T94" fmla="*/ 708 w 1093"/>
              <a:gd name="T95" fmla="*/ 221 h 427"/>
              <a:gd name="T96" fmla="*/ 719 w 1093"/>
              <a:gd name="T97" fmla="*/ 220 h 427"/>
              <a:gd name="T98" fmla="*/ 322 w 1093"/>
              <a:gd name="T99" fmla="*/ 270 h 427"/>
              <a:gd name="T100" fmla="*/ 386 w 1093"/>
              <a:gd name="T101" fmla="*/ 349 h 427"/>
              <a:gd name="T102" fmla="*/ 266 w 1093"/>
              <a:gd name="T103" fmla="*/ 293 h 427"/>
              <a:gd name="T104" fmla="*/ 253 w 1093"/>
              <a:gd name="T105" fmla="*/ 264 h 427"/>
              <a:gd name="T106" fmla="*/ 839 w 1093"/>
              <a:gd name="T107" fmla="*/ 296 h 427"/>
              <a:gd name="T108" fmla="*/ 508 w 1093"/>
              <a:gd name="T109" fmla="*/ 320 h 427"/>
              <a:gd name="T110" fmla="*/ 601 w 1093"/>
              <a:gd name="T111" fmla="*/ 323 h 427"/>
              <a:gd name="T112" fmla="*/ 592 w 1093"/>
              <a:gd name="T113" fmla="*/ 352 h 427"/>
              <a:gd name="T114" fmla="*/ 534 w 1093"/>
              <a:gd name="T115" fmla="*/ 3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3" h="427">
                <a:moveTo>
                  <a:pt x="144" y="0"/>
                </a:moveTo>
                <a:cubicBezTo>
                  <a:pt x="153" y="0"/>
                  <a:pt x="162" y="0"/>
                  <a:pt x="170" y="0"/>
                </a:cubicBezTo>
                <a:cubicBezTo>
                  <a:pt x="185" y="13"/>
                  <a:pt x="199" y="27"/>
                  <a:pt x="208" y="46"/>
                </a:cubicBezTo>
                <a:cubicBezTo>
                  <a:pt x="196" y="56"/>
                  <a:pt x="200" y="71"/>
                  <a:pt x="200" y="84"/>
                </a:cubicBezTo>
                <a:cubicBezTo>
                  <a:pt x="231" y="85"/>
                  <a:pt x="256" y="55"/>
                  <a:pt x="288" y="59"/>
                </a:cubicBezTo>
                <a:cubicBezTo>
                  <a:pt x="305" y="67"/>
                  <a:pt x="317" y="89"/>
                  <a:pt x="309" y="106"/>
                </a:cubicBezTo>
                <a:cubicBezTo>
                  <a:pt x="306" y="117"/>
                  <a:pt x="297" y="123"/>
                  <a:pt x="289" y="129"/>
                </a:cubicBezTo>
                <a:cubicBezTo>
                  <a:pt x="275" y="138"/>
                  <a:pt x="267" y="152"/>
                  <a:pt x="254" y="162"/>
                </a:cubicBezTo>
                <a:cubicBezTo>
                  <a:pt x="244" y="170"/>
                  <a:pt x="240" y="182"/>
                  <a:pt x="231" y="192"/>
                </a:cubicBezTo>
                <a:cubicBezTo>
                  <a:pt x="219" y="206"/>
                  <a:pt x="207" y="221"/>
                  <a:pt x="192" y="232"/>
                </a:cubicBezTo>
                <a:cubicBezTo>
                  <a:pt x="176" y="244"/>
                  <a:pt x="164" y="260"/>
                  <a:pt x="152" y="276"/>
                </a:cubicBezTo>
                <a:cubicBezTo>
                  <a:pt x="139" y="288"/>
                  <a:pt x="133" y="305"/>
                  <a:pt x="119" y="316"/>
                </a:cubicBezTo>
                <a:cubicBezTo>
                  <a:pt x="107" y="325"/>
                  <a:pt x="103" y="342"/>
                  <a:pt x="89" y="350"/>
                </a:cubicBezTo>
                <a:cubicBezTo>
                  <a:pt x="73" y="360"/>
                  <a:pt x="61" y="375"/>
                  <a:pt x="47" y="388"/>
                </a:cubicBezTo>
                <a:cubicBezTo>
                  <a:pt x="41" y="392"/>
                  <a:pt x="43" y="399"/>
                  <a:pt x="44" y="405"/>
                </a:cubicBezTo>
                <a:cubicBezTo>
                  <a:pt x="39" y="405"/>
                  <a:pt x="33" y="406"/>
                  <a:pt x="28" y="407"/>
                </a:cubicBezTo>
                <a:cubicBezTo>
                  <a:pt x="26" y="418"/>
                  <a:pt x="18" y="421"/>
                  <a:pt x="7" y="419"/>
                </a:cubicBezTo>
                <a:cubicBezTo>
                  <a:pt x="11" y="403"/>
                  <a:pt x="2" y="389"/>
                  <a:pt x="0" y="374"/>
                </a:cubicBezTo>
                <a:cubicBezTo>
                  <a:pt x="7" y="358"/>
                  <a:pt x="10" y="336"/>
                  <a:pt x="27" y="327"/>
                </a:cubicBezTo>
                <a:cubicBezTo>
                  <a:pt x="47" y="316"/>
                  <a:pt x="60" y="297"/>
                  <a:pt x="77" y="282"/>
                </a:cubicBezTo>
                <a:cubicBezTo>
                  <a:pt x="87" y="273"/>
                  <a:pt x="92" y="260"/>
                  <a:pt x="102" y="250"/>
                </a:cubicBezTo>
                <a:cubicBezTo>
                  <a:pt x="127" y="224"/>
                  <a:pt x="154" y="198"/>
                  <a:pt x="180" y="172"/>
                </a:cubicBezTo>
                <a:cubicBezTo>
                  <a:pt x="180" y="168"/>
                  <a:pt x="180" y="164"/>
                  <a:pt x="180" y="160"/>
                </a:cubicBezTo>
                <a:cubicBezTo>
                  <a:pt x="148" y="161"/>
                  <a:pt x="126" y="194"/>
                  <a:pt x="93" y="187"/>
                </a:cubicBezTo>
                <a:cubicBezTo>
                  <a:pt x="79" y="182"/>
                  <a:pt x="70" y="170"/>
                  <a:pt x="60" y="159"/>
                </a:cubicBezTo>
                <a:cubicBezTo>
                  <a:pt x="59" y="150"/>
                  <a:pt x="58" y="141"/>
                  <a:pt x="55" y="133"/>
                </a:cubicBezTo>
                <a:cubicBezTo>
                  <a:pt x="53" y="125"/>
                  <a:pt x="59" y="117"/>
                  <a:pt x="63" y="112"/>
                </a:cubicBezTo>
                <a:cubicBezTo>
                  <a:pt x="75" y="100"/>
                  <a:pt x="84" y="85"/>
                  <a:pt x="95" y="71"/>
                </a:cubicBezTo>
                <a:cubicBezTo>
                  <a:pt x="106" y="60"/>
                  <a:pt x="114" y="45"/>
                  <a:pt x="124" y="33"/>
                </a:cubicBezTo>
                <a:cubicBezTo>
                  <a:pt x="131" y="22"/>
                  <a:pt x="141" y="13"/>
                  <a:pt x="144" y="0"/>
                </a:cubicBezTo>
                <a:moveTo>
                  <a:pt x="503" y="36"/>
                </a:moveTo>
                <a:cubicBezTo>
                  <a:pt x="513" y="33"/>
                  <a:pt x="517" y="44"/>
                  <a:pt x="522" y="50"/>
                </a:cubicBezTo>
                <a:cubicBezTo>
                  <a:pt x="526" y="68"/>
                  <a:pt x="517" y="86"/>
                  <a:pt x="521" y="102"/>
                </a:cubicBezTo>
                <a:cubicBezTo>
                  <a:pt x="536" y="108"/>
                  <a:pt x="548" y="92"/>
                  <a:pt x="560" y="85"/>
                </a:cubicBezTo>
                <a:cubicBezTo>
                  <a:pt x="560" y="69"/>
                  <a:pt x="561" y="53"/>
                  <a:pt x="553" y="38"/>
                </a:cubicBezTo>
                <a:cubicBezTo>
                  <a:pt x="556" y="39"/>
                  <a:pt x="561" y="40"/>
                  <a:pt x="563" y="40"/>
                </a:cubicBezTo>
                <a:cubicBezTo>
                  <a:pt x="576" y="52"/>
                  <a:pt x="589" y="63"/>
                  <a:pt x="596" y="78"/>
                </a:cubicBezTo>
                <a:cubicBezTo>
                  <a:pt x="612" y="77"/>
                  <a:pt x="630" y="72"/>
                  <a:pt x="644" y="83"/>
                </a:cubicBezTo>
                <a:cubicBezTo>
                  <a:pt x="652" y="88"/>
                  <a:pt x="652" y="98"/>
                  <a:pt x="652" y="106"/>
                </a:cubicBezTo>
                <a:cubicBezTo>
                  <a:pt x="634" y="101"/>
                  <a:pt x="614" y="105"/>
                  <a:pt x="599" y="118"/>
                </a:cubicBezTo>
                <a:cubicBezTo>
                  <a:pt x="597" y="133"/>
                  <a:pt x="603" y="150"/>
                  <a:pt x="595" y="164"/>
                </a:cubicBezTo>
                <a:cubicBezTo>
                  <a:pt x="590" y="174"/>
                  <a:pt x="593" y="186"/>
                  <a:pt x="592" y="196"/>
                </a:cubicBezTo>
                <a:cubicBezTo>
                  <a:pt x="573" y="215"/>
                  <a:pt x="569" y="250"/>
                  <a:pt x="588" y="270"/>
                </a:cubicBezTo>
                <a:cubicBezTo>
                  <a:pt x="583" y="284"/>
                  <a:pt x="571" y="292"/>
                  <a:pt x="560" y="300"/>
                </a:cubicBezTo>
                <a:cubicBezTo>
                  <a:pt x="547" y="310"/>
                  <a:pt x="531" y="317"/>
                  <a:pt x="515" y="317"/>
                </a:cubicBezTo>
                <a:cubicBezTo>
                  <a:pt x="515" y="311"/>
                  <a:pt x="516" y="306"/>
                  <a:pt x="516" y="300"/>
                </a:cubicBezTo>
                <a:cubicBezTo>
                  <a:pt x="503" y="303"/>
                  <a:pt x="490" y="302"/>
                  <a:pt x="478" y="309"/>
                </a:cubicBezTo>
                <a:cubicBezTo>
                  <a:pt x="472" y="305"/>
                  <a:pt x="463" y="304"/>
                  <a:pt x="458" y="298"/>
                </a:cubicBezTo>
                <a:cubicBezTo>
                  <a:pt x="456" y="287"/>
                  <a:pt x="461" y="276"/>
                  <a:pt x="463" y="266"/>
                </a:cubicBezTo>
                <a:cubicBezTo>
                  <a:pt x="462" y="238"/>
                  <a:pt x="464" y="210"/>
                  <a:pt x="464" y="182"/>
                </a:cubicBezTo>
                <a:cubicBezTo>
                  <a:pt x="462" y="182"/>
                  <a:pt x="459" y="180"/>
                  <a:pt x="457" y="180"/>
                </a:cubicBezTo>
                <a:cubicBezTo>
                  <a:pt x="443" y="190"/>
                  <a:pt x="428" y="200"/>
                  <a:pt x="410" y="201"/>
                </a:cubicBezTo>
                <a:cubicBezTo>
                  <a:pt x="389" y="209"/>
                  <a:pt x="356" y="195"/>
                  <a:pt x="360" y="170"/>
                </a:cubicBezTo>
                <a:cubicBezTo>
                  <a:pt x="376" y="166"/>
                  <a:pt x="389" y="155"/>
                  <a:pt x="405" y="150"/>
                </a:cubicBezTo>
                <a:cubicBezTo>
                  <a:pt x="429" y="142"/>
                  <a:pt x="452" y="132"/>
                  <a:pt x="474" y="118"/>
                </a:cubicBezTo>
                <a:cubicBezTo>
                  <a:pt x="480" y="105"/>
                  <a:pt x="485" y="93"/>
                  <a:pt x="484" y="79"/>
                </a:cubicBezTo>
                <a:cubicBezTo>
                  <a:pt x="488" y="70"/>
                  <a:pt x="489" y="59"/>
                  <a:pt x="489" y="49"/>
                </a:cubicBezTo>
                <a:cubicBezTo>
                  <a:pt x="494" y="45"/>
                  <a:pt x="498" y="40"/>
                  <a:pt x="503" y="36"/>
                </a:cubicBezTo>
                <a:moveTo>
                  <a:pt x="509" y="162"/>
                </a:moveTo>
                <a:cubicBezTo>
                  <a:pt x="507" y="173"/>
                  <a:pt x="504" y="184"/>
                  <a:pt x="499" y="194"/>
                </a:cubicBezTo>
                <a:cubicBezTo>
                  <a:pt x="493" y="204"/>
                  <a:pt x="496" y="215"/>
                  <a:pt x="495" y="225"/>
                </a:cubicBezTo>
                <a:cubicBezTo>
                  <a:pt x="513" y="229"/>
                  <a:pt x="524" y="213"/>
                  <a:pt x="529" y="198"/>
                </a:cubicBezTo>
                <a:cubicBezTo>
                  <a:pt x="524" y="196"/>
                  <a:pt x="520" y="194"/>
                  <a:pt x="515" y="192"/>
                </a:cubicBezTo>
                <a:cubicBezTo>
                  <a:pt x="515" y="189"/>
                  <a:pt x="515" y="184"/>
                  <a:pt x="515" y="181"/>
                </a:cubicBezTo>
                <a:cubicBezTo>
                  <a:pt x="529" y="177"/>
                  <a:pt x="540" y="190"/>
                  <a:pt x="555" y="189"/>
                </a:cubicBezTo>
                <a:cubicBezTo>
                  <a:pt x="555" y="171"/>
                  <a:pt x="559" y="152"/>
                  <a:pt x="553" y="135"/>
                </a:cubicBezTo>
                <a:cubicBezTo>
                  <a:pt x="536" y="139"/>
                  <a:pt x="520" y="148"/>
                  <a:pt x="509" y="162"/>
                </a:cubicBezTo>
                <a:moveTo>
                  <a:pt x="516" y="236"/>
                </a:moveTo>
                <a:cubicBezTo>
                  <a:pt x="507" y="243"/>
                  <a:pt x="496" y="251"/>
                  <a:pt x="499" y="264"/>
                </a:cubicBezTo>
                <a:cubicBezTo>
                  <a:pt x="505" y="264"/>
                  <a:pt x="509" y="262"/>
                  <a:pt x="513" y="258"/>
                </a:cubicBezTo>
                <a:cubicBezTo>
                  <a:pt x="524" y="257"/>
                  <a:pt x="536" y="257"/>
                  <a:pt x="545" y="250"/>
                </a:cubicBezTo>
                <a:cubicBezTo>
                  <a:pt x="558" y="245"/>
                  <a:pt x="554" y="230"/>
                  <a:pt x="555" y="219"/>
                </a:cubicBezTo>
                <a:cubicBezTo>
                  <a:pt x="539" y="216"/>
                  <a:pt x="529" y="229"/>
                  <a:pt x="516" y="236"/>
                </a:cubicBezTo>
                <a:moveTo>
                  <a:pt x="1015" y="104"/>
                </a:moveTo>
                <a:cubicBezTo>
                  <a:pt x="1022" y="103"/>
                  <a:pt x="1030" y="102"/>
                  <a:pt x="1038" y="103"/>
                </a:cubicBezTo>
                <a:cubicBezTo>
                  <a:pt x="1047" y="110"/>
                  <a:pt x="1056" y="119"/>
                  <a:pt x="1060" y="130"/>
                </a:cubicBezTo>
                <a:cubicBezTo>
                  <a:pt x="1064" y="139"/>
                  <a:pt x="1059" y="151"/>
                  <a:pt x="1068" y="159"/>
                </a:cubicBezTo>
                <a:cubicBezTo>
                  <a:pt x="1078" y="169"/>
                  <a:pt x="1061" y="177"/>
                  <a:pt x="1055" y="184"/>
                </a:cubicBezTo>
                <a:cubicBezTo>
                  <a:pt x="1055" y="189"/>
                  <a:pt x="1055" y="194"/>
                  <a:pt x="1055" y="199"/>
                </a:cubicBezTo>
                <a:cubicBezTo>
                  <a:pt x="1066" y="200"/>
                  <a:pt x="1077" y="204"/>
                  <a:pt x="1087" y="209"/>
                </a:cubicBezTo>
                <a:cubicBezTo>
                  <a:pt x="1093" y="212"/>
                  <a:pt x="1093" y="221"/>
                  <a:pt x="1089" y="226"/>
                </a:cubicBezTo>
                <a:cubicBezTo>
                  <a:pt x="1083" y="238"/>
                  <a:pt x="1067" y="240"/>
                  <a:pt x="1055" y="240"/>
                </a:cubicBezTo>
                <a:cubicBezTo>
                  <a:pt x="1055" y="244"/>
                  <a:pt x="1055" y="249"/>
                  <a:pt x="1056" y="254"/>
                </a:cubicBezTo>
                <a:cubicBezTo>
                  <a:pt x="1054" y="256"/>
                  <a:pt x="1050" y="259"/>
                  <a:pt x="1048" y="261"/>
                </a:cubicBezTo>
                <a:cubicBezTo>
                  <a:pt x="1048" y="305"/>
                  <a:pt x="1048" y="349"/>
                  <a:pt x="1048" y="394"/>
                </a:cubicBezTo>
                <a:cubicBezTo>
                  <a:pt x="1043" y="405"/>
                  <a:pt x="1043" y="420"/>
                  <a:pt x="1031" y="427"/>
                </a:cubicBezTo>
                <a:cubicBezTo>
                  <a:pt x="1030" y="373"/>
                  <a:pt x="1031" y="319"/>
                  <a:pt x="1030" y="266"/>
                </a:cubicBezTo>
                <a:cubicBezTo>
                  <a:pt x="1031" y="260"/>
                  <a:pt x="1025" y="256"/>
                  <a:pt x="1021" y="251"/>
                </a:cubicBezTo>
                <a:cubicBezTo>
                  <a:pt x="1012" y="253"/>
                  <a:pt x="1006" y="261"/>
                  <a:pt x="997" y="264"/>
                </a:cubicBezTo>
                <a:cubicBezTo>
                  <a:pt x="989" y="263"/>
                  <a:pt x="977" y="268"/>
                  <a:pt x="972" y="258"/>
                </a:cubicBezTo>
                <a:cubicBezTo>
                  <a:pt x="971" y="246"/>
                  <a:pt x="972" y="233"/>
                  <a:pt x="972" y="221"/>
                </a:cubicBezTo>
                <a:cubicBezTo>
                  <a:pt x="985" y="218"/>
                  <a:pt x="999" y="211"/>
                  <a:pt x="1005" y="199"/>
                </a:cubicBezTo>
                <a:cubicBezTo>
                  <a:pt x="1009" y="190"/>
                  <a:pt x="1000" y="183"/>
                  <a:pt x="998" y="174"/>
                </a:cubicBezTo>
                <a:cubicBezTo>
                  <a:pt x="998" y="160"/>
                  <a:pt x="998" y="145"/>
                  <a:pt x="998" y="131"/>
                </a:cubicBezTo>
                <a:cubicBezTo>
                  <a:pt x="1006" y="135"/>
                  <a:pt x="1012" y="141"/>
                  <a:pt x="1019" y="147"/>
                </a:cubicBezTo>
                <a:cubicBezTo>
                  <a:pt x="1025" y="155"/>
                  <a:pt x="1029" y="143"/>
                  <a:pt x="1031" y="138"/>
                </a:cubicBezTo>
                <a:cubicBezTo>
                  <a:pt x="1026" y="127"/>
                  <a:pt x="1018" y="116"/>
                  <a:pt x="1015" y="104"/>
                </a:cubicBezTo>
                <a:moveTo>
                  <a:pt x="807" y="114"/>
                </a:moveTo>
                <a:cubicBezTo>
                  <a:pt x="815" y="119"/>
                  <a:pt x="819" y="127"/>
                  <a:pt x="824" y="134"/>
                </a:cubicBezTo>
                <a:cubicBezTo>
                  <a:pt x="820" y="156"/>
                  <a:pt x="809" y="177"/>
                  <a:pt x="803" y="198"/>
                </a:cubicBezTo>
                <a:cubicBezTo>
                  <a:pt x="811" y="202"/>
                  <a:pt x="820" y="199"/>
                  <a:pt x="829" y="201"/>
                </a:cubicBezTo>
                <a:cubicBezTo>
                  <a:pt x="839" y="206"/>
                  <a:pt x="837" y="218"/>
                  <a:pt x="836" y="228"/>
                </a:cubicBezTo>
                <a:cubicBezTo>
                  <a:pt x="826" y="236"/>
                  <a:pt x="813" y="243"/>
                  <a:pt x="806" y="254"/>
                </a:cubicBezTo>
                <a:cubicBezTo>
                  <a:pt x="798" y="270"/>
                  <a:pt x="790" y="286"/>
                  <a:pt x="782" y="303"/>
                </a:cubicBezTo>
                <a:cubicBezTo>
                  <a:pt x="780" y="309"/>
                  <a:pt x="772" y="308"/>
                  <a:pt x="766" y="309"/>
                </a:cubicBezTo>
                <a:cubicBezTo>
                  <a:pt x="766" y="298"/>
                  <a:pt x="767" y="287"/>
                  <a:pt x="774" y="278"/>
                </a:cubicBezTo>
                <a:cubicBezTo>
                  <a:pt x="782" y="267"/>
                  <a:pt x="786" y="254"/>
                  <a:pt x="793" y="242"/>
                </a:cubicBezTo>
                <a:cubicBezTo>
                  <a:pt x="802" y="236"/>
                  <a:pt x="811" y="231"/>
                  <a:pt x="820" y="224"/>
                </a:cubicBezTo>
                <a:cubicBezTo>
                  <a:pt x="819" y="220"/>
                  <a:pt x="818" y="216"/>
                  <a:pt x="818" y="212"/>
                </a:cubicBezTo>
                <a:cubicBezTo>
                  <a:pt x="800" y="212"/>
                  <a:pt x="790" y="233"/>
                  <a:pt x="772" y="232"/>
                </a:cubicBezTo>
                <a:cubicBezTo>
                  <a:pt x="772" y="226"/>
                  <a:pt x="772" y="219"/>
                  <a:pt x="772" y="212"/>
                </a:cubicBezTo>
                <a:cubicBezTo>
                  <a:pt x="768" y="212"/>
                  <a:pt x="761" y="212"/>
                  <a:pt x="757" y="212"/>
                </a:cubicBezTo>
                <a:cubicBezTo>
                  <a:pt x="763" y="197"/>
                  <a:pt x="776" y="186"/>
                  <a:pt x="790" y="179"/>
                </a:cubicBezTo>
                <a:cubicBezTo>
                  <a:pt x="798" y="158"/>
                  <a:pt x="808" y="137"/>
                  <a:pt x="807" y="114"/>
                </a:cubicBezTo>
                <a:moveTo>
                  <a:pt x="925" y="142"/>
                </a:moveTo>
                <a:cubicBezTo>
                  <a:pt x="939" y="146"/>
                  <a:pt x="947" y="161"/>
                  <a:pt x="952" y="174"/>
                </a:cubicBezTo>
                <a:cubicBezTo>
                  <a:pt x="953" y="197"/>
                  <a:pt x="924" y="210"/>
                  <a:pt x="927" y="234"/>
                </a:cubicBezTo>
                <a:cubicBezTo>
                  <a:pt x="927" y="246"/>
                  <a:pt x="937" y="255"/>
                  <a:pt x="940" y="266"/>
                </a:cubicBezTo>
                <a:cubicBezTo>
                  <a:pt x="939" y="277"/>
                  <a:pt x="938" y="288"/>
                  <a:pt x="939" y="298"/>
                </a:cubicBezTo>
                <a:cubicBezTo>
                  <a:pt x="935" y="302"/>
                  <a:pt x="930" y="304"/>
                  <a:pt x="925" y="304"/>
                </a:cubicBezTo>
                <a:cubicBezTo>
                  <a:pt x="918" y="298"/>
                  <a:pt x="915" y="289"/>
                  <a:pt x="910" y="281"/>
                </a:cubicBezTo>
                <a:cubicBezTo>
                  <a:pt x="904" y="276"/>
                  <a:pt x="895" y="277"/>
                  <a:pt x="888" y="275"/>
                </a:cubicBezTo>
                <a:cubicBezTo>
                  <a:pt x="888" y="260"/>
                  <a:pt x="887" y="244"/>
                  <a:pt x="888" y="229"/>
                </a:cubicBezTo>
                <a:cubicBezTo>
                  <a:pt x="900" y="214"/>
                  <a:pt x="904" y="194"/>
                  <a:pt x="913" y="177"/>
                </a:cubicBezTo>
                <a:cubicBezTo>
                  <a:pt x="918" y="166"/>
                  <a:pt x="922" y="154"/>
                  <a:pt x="925" y="142"/>
                </a:cubicBezTo>
                <a:moveTo>
                  <a:pt x="719" y="168"/>
                </a:moveTo>
                <a:cubicBezTo>
                  <a:pt x="720" y="160"/>
                  <a:pt x="722" y="153"/>
                  <a:pt x="724" y="145"/>
                </a:cubicBezTo>
                <a:cubicBezTo>
                  <a:pt x="739" y="154"/>
                  <a:pt x="744" y="172"/>
                  <a:pt x="759" y="181"/>
                </a:cubicBezTo>
                <a:cubicBezTo>
                  <a:pt x="746" y="188"/>
                  <a:pt x="727" y="194"/>
                  <a:pt x="726" y="211"/>
                </a:cubicBezTo>
                <a:cubicBezTo>
                  <a:pt x="734" y="217"/>
                  <a:pt x="744" y="221"/>
                  <a:pt x="754" y="220"/>
                </a:cubicBezTo>
                <a:cubicBezTo>
                  <a:pt x="748" y="228"/>
                  <a:pt x="743" y="236"/>
                  <a:pt x="740" y="246"/>
                </a:cubicBezTo>
                <a:cubicBezTo>
                  <a:pt x="738" y="263"/>
                  <a:pt x="743" y="281"/>
                  <a:pt x="736" y="297"/>
                </a:cubicBezTo>
                <a:cubicBezTo>
                  <a:pt x="734" y="305"/>
                  <a:pt x="733" y="314"/>
                  <a:pt x="731" y="322"/>
                </a:cubicBezTo>
                <a:cubicBezTo>
                  <a:pt x="719" y="321"/>
                  <a:pt x="710" y="308"/>
                  <a:pt x="698" y="309"/>
                </a:cubicBezTo>
                <a:cubicBezTo>
                  <a:pt x="686" y="308"/>
                  <a:pt x="674" y="309"/>
                  <a:pt x="663" y="309"/>
                </a:cubicBezTo>
                <a:cubicBezTo>
                  <a:pt x="675" y="287"/>
                  <a:pt x="700" y="280"/>
                  <a:pt x="714" y="260"/>
                </a:cubicBezTo>
                <a:cubicBezTo>
                  <a:pt x="700" y="254"/>
                  <a:pt x="689" y="267"/>
                  <a:pt x="676" y="265"/>
                </a:cubicBezTo>
                <a:cubicBezTo>
                  <a:pt x="676" y="255"/>
                  <a:pt x="674" y="244"/>
                  <a:pt x="677" y="234"/>
                </a:cubicBezTo>
                <a:cubicBezTo>
                  <a:pt x="684" y="223"/>
                  <a:pt x="693" y="213"/>
                  <a:pt x="703" y="204"/>
                </a:cubicBezTo>
                <a:cubicBezTo>
                  <a:pt x="702" y="200"/>
                  <a:pt x="702" y="197"/>
                  <a:pt x="702" y="193"/>
                </a:cubicBezTo>
                <a:cubicBezTo>
                  <a:pt x="691" y="194"/>
                  <a:pt x="679" y="193"/>
                  <a:pt x="674" y="181"/>
                </a:cubicBezTo>
                <a:cubicBezTo>
                  <a:pt x="685" y="174"/>
                  <a:pt x="698" y="175"/>
                  <a:pt x="711" y="175"/>
                </a:cubicBezTo>
                <a:cubicBezTo>
                  <a:pt x="713" y="172"/>
                  <a:pt x="716" y="170"/>
                  <a:pt x="719" y="168"/>
                </a:cubicBezTo>
                <a:moveTo>
                  <a:pt x="708" y="221"/>
                </a:moveTo>
                <a:cubicBezTo>
                  <a:pt x="708" y="224"/>
                  <a:pt x="708" y="228"/>
                  <a:pt x="708" y="232"/>
                </a:cubicBezTo>
                <a:cubicBezTo>
                  <a:pt x="711" y="232"/>
                  <a:pt x="715" y="232"/>
                  <a:pt x="719" y="232"/>
                </a:cubicBezTo>
                <a:cubicBezTo>
                  <a:pt x="719" y="228"/>
                  <a:pt x="719" y="224"/>
                  <a:pt x="719" y="220"/>
                </a:cubicBezTo>
                <a:cubicBezTo>
                  <a:pt x="716" y="220"/>
                  <a:pt x="712" y="220"/>
                  <a:pt x="708" y="221"/>
                </a:cubicBezTo>
                <a:moveTo>
                  <a:pt x="253" y="264"/>
                </a:moveTo>
                <a:cubicBezTo>
                  <a:pt x="275" y="251"/>
                  <a:pt x="300" y="262"/>
                  <a:pt x="322" y="270"/>
                </a:cubicBezTo>
                <a:cubicBezTo>
                  <a:pt x="341" y="271"/>
                  <a:pt x="359" y="278"/>
                  <a:pt x="375" y="288"/>
                </a:cubicBezTo>
                <a:cubicBezTo>
                  <a:pt x="385" y="294"/>
                  <a:pt x="387" y="307"/>
                  <a:pt x="393" y="317"/>
                </a:cubicBezTo>
                <a:cubicBezTo>
                  <a:pt x="384" y="326"/>
                  <a:pt x="388" y="338"/>
                  <a:pt x="386" y="349"/>
                </a:cubicBezTo>
                <a:cubicBezTo>
                  <a:pt x="381" y="360"/>
                  <a:pt x="372" y="373"/>
                  <a:pt x="358" y="366"/>
                </a:cubicBezTo>
                <a:cubicBezTo>
                  <a:pt x="341" y="351"/>
                  <a:pt x="326" y="334"/>
                  <a:pt x="309" y="318"/>
                </a:cubicBezTo>
                <a:cubicBezTo>
                  <a:pt x="297" y="306"/>
                  <a:pt x="280" y="303"/>
                  <a:pt x="266" y="293"/>
                </a:cubicBezTo>
                <a:cubicBezTo>
                  <a:pt x="253" y="282"/>
                  <a:pt x="236" y="276"/>
                  <a:pt x="218" y="276"/>
                </a:cubicBezTo>
                <a:cubicBezTo>
                  <a:pt x="211" y="277"/>
                  <a:pt x="209" y="269"/>
                  <a:pt x="205" y="264"/>
                </a:cubicBezTo>
                <a:cubicBezTo>
                  <a:pt x="221" y="263"/>
                  <a:pt x="237" y="265"/>
                  <a:pt x="253" y="264"/>
                </a:cubicBezTo>
                <a:moveTo>
                  <a:pt x="823" y="263"/>
                </a:moveTo>
                <a:cubicBezTo>
                  <a:pt x="841" y="275"/>
                  <a:pt x="862" y="287"/>
                  <a:pt x="869" y="309"/>
                </a:cubicBezTo>
                <a:cubicBezTo>
                  <a:pt x="856" y="317"/>
                  <a:pt x="847" y="304"/>
                  <a:pt x="839" y="296"/>
                </a:cubicBezTo>
                <a:cubicBezTo>
                  <a:pt x="831" y="286"/>
                  <a:pt x="830" y="273"/>
                  <a:pt x="823" y="263"/>
                </a:cubicBezTo>
                <a:moveTo>
                  <a:pt x="447" y="372"/>
                </a:moveTo>
                <a:cubicBezTo>
                  <a:pt x="467" y="354"/>
                  <a:pt x="484" y="333"/>
                  <a:pt x="508" y="320"/>
                </a:cubicBezTo>
                <a:cubicBezTo>
                  <a:pt x="508" y="324"/>
                  <a:pt x="509" y="332"/>
                  <a:pt x="509" y="336"/>
                </a:cubicBezTo>
                <a:cubicBezTo>
                  <a:pt x="523" y="336"/>
                  <a:pt x="536" y="328"/>
                  <a:pt x="550" y="323"/>
                </a:cubicBezTo>
                <a:cubicBezTo>
                  <a:pt x="567" y="322"/>
                  <a:pt x="584" y="323"/>
                  <a:pt x="601" y="323"/>
                </a:cubicBezTo>
                <a:cubicBezTo>
                  <a:pt x="612" y="332"/>
                  <a:pt x="632" y="337"/>
                  <a:pt x="631" y="354"/>
                </a:cubicBezTo>
                <a:cubicBezTo>
                  <a:pt x="604" y="355"/>
                  <a:pt x="580" y="373"/>
                  <a:pt x="553" y="373"/>
                </a:cubicBezTo>
                <a:cubicBezTo>
                  <a:pt x="564" y="363"/>
                  <a:pt x="580" y="360"/>
                  <a:pt x="592" y="352"/>
                </a:cubicBezTo>
                <a:cubicBezTo>
                  <a:pt x="592" y="346"/>
                  <a:pt x="592" y="341"/>
                  <a:pt x="592" y="335"/>
                </a:cubicBezTo>
                <a:cubicBezTo>
                  <a:pt x="576" y="335"/>
                  <a:pt x="559" y="335"/>
                  <a:pt x="542" y="335"/>
                </a:cubicBezTo>
                <a:cubicBezTo>
                  <a:pt x="540" y="338"/>
                  <a:pt x="537" y="340"/>
                  <a:pt x="534" y="342"/>
                </a:cubicBezTo>
                <a:cubicBezTo>
                  <a:pt x="510" y="339"/>
                  <a:pt x="492" y="356"/>
                  <a:pt x="477" y="372"/>
                </a:cubicBezTo>
                <a:cubicBezTo>
                  <a:pt x="467" y="374"/>
                  <a:pt x="457" y="373"/>
                  <a:pt x="447" y="372"/>
                </a:cubicBezTo>
                <a:close/>
              </a:path>
            </a:pathLst>
          </a:custGeom>
          <a:solidFill>
            <a:schemeClr val="bg1"/>
          </a:solidFill>
          <a:ln>
            <a:noFill/>
          </a:ln>
          <a:effectLst>
            <a:outerShdw blurRad="63500" dist="63500" dir="2700000" algn="tl" rotWithShape="0">
              <a:prstClr val="black">
                <a:alpha val="40000"/>
              </a:prstClr>
            </a:outerShdw>
          </a:effectLst>
        </p:spPr>
        <p:txBody>
          <a:bodyPr vert="horz" wrap="square" lIns="91440" tIns="45720" rIns="91440" bIns="45720" numCol="1" anchor="t" anchorCtr="0" compatLnSpc="1"/>
          <a:lstStyle/>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sp>
        <p:nvSpPr>
          <p:cNvPr id="3" name="文本框 2"/>
          <p:cNvSpPr txBox="1"/>
          <p:nvPr userDrawn="1"/>
        </p:nvSpPr>
        <p:spPr>
          <a:xfrm>
            <a:off x="877824" y="2825496"/>
            <a:ext cx="2412648" cy="1107996"/>
          </a:xfrm>
          <a:prstGeom prst="rect">
            <a:avLst/>
          </a:prstGeom>
          <a:noFill/>
        </p:spPr>
        <p:txBody>
          <a:bodyPr wrap="none" rtlCol="0">
            <a:spAutoFit/>
          </a:bodyPr>
          <a:lstStyle/>
          <a:p>
            <a:r>
              <a:rPr lang="en-US" altLang="zh-CN" sz="6600" b="1" spc="600" dirty="0">
                <a:solidFill>
                  <a:schemeClr val="bg1">
                    <a:lumMod val="65000"/>
                  </a:schemeClr>
                </a:solidFill>
              </a:rPr>
              <a:t>C</a:t>
            </a:r>
            <a:r>
              <a:rPr lang="en-US" altLang="zh-CN" sz="3200" b="1" dirty="0">
                <a:solidFill>
                  <a:schemeClr val="bg1">
                    <a:lumMod val="65000"/>
                  </a:schemeClr>
                </a:solidFill>
              </a:rPr>
              <a:t>ontents</a:t>
            </a:r>
            <a:endParaRPr lang="zh-CN" altLang="en-US" b="1" dirty="0">
              <a:solidFill>
                <a:schemeClr val="bg1">
                  <a:lumMod val="65000"/>
                </a:schemeClr>
              </a:solidFill>
            </a:endParaRPr>
          </a:p>
        </p:txBody>
      </p:sp>
      <p:sp>
        <p:nvSpPr>
          <p:cNvPr id="4" name="文本框 3"/>
          <p:cNvSpPr txBox="1"/>
          <p:nvPr userDrawn="1"/>
        </p:nvSpPr>
        <p:spPr>
          <a:xfrm>
            <a:off x="1749043" y="2899541"/>
            <a:ext cx="1241045" cy="523220"/>
          </a:xfrm>
          <a:prstGeom prst="rect">
            <a:avLst/>
          </a:prstGeom>
          <a:noFill/>
        </p:spPr>
        <p:txBody>
          <a:bodyPr wrap="none" rtlCol="0">
            <a:spAutoFit/>
          </a:bodyPr>
          <a:lstStyle/>
          <a:p>
            <a:r>
              <a:rPr lang="zh-CN" altLang="en-US" sz="2800" b="1" spc="600" dirty="0">
                <a:solidFill>
                  <a:schemeClr val="accent1"/>
                </a:solidFill>
              </a:rPr>
              <a:t>目 录</a:t>
            </a:r>
            <a:endParaRPr lang="zh-CN" altLang="en-US" sz="2800" b="1" spc="600" dirty="0">
              <a:solidFill>
                <a:schemeClr val="accent1"/>
              </a:solidFill>
            </a:endParaRPr>
          </a:p>
        </p:txBody>
      </p:sp>
      <p:cxnSp>
        <p:nvCxnSpPr>
          <p:cNvPr id="10" name="直接连接符 9"/>
          <p:cNvCxnSpPr/>
          <p:nvPr userDrawn="1"/>
        </p:nvCxnSpPr>
        <p:spPr>
          <a:xfrm>
            <a:off x="1783080" y="3840480"/>
            <a:ext cx="1143000" cy="0"/>
          </a:xfrm>
          <a:prstGeom prst="line">
            <a:avLst/>
          </a:prstGeom>
          <a:ln w="28575">
            <a:solidFill>
              <a:schemeClr val="accent2"/>
            </a:solidFill>
          </a:ln>
        </p:spPr>
        <p:style>
          <a:lnRef idx="3">
            <a:schemeClr val="accent3"/>
          </a:lnRef>
          <a:fillRef idx="0">
            <a:schemeClr val="accent3"/>
          </a:fillRef>
          <a:effectRef idx="2">
            <a:schemeClr val="accent3"/>
          </a:effectRef>
          <a:fontRef idx="minor">
            <a:schemeClr val="tx1"/>
          </a:fontRef>
        </p:style>
      </p:cxnSp>
      <p:sp>
        <p:nvSpPr>
          <p:cNvPr id="14" name="文本占位符 8"/>
          <p:cNvSpPr>
            <a:spLocks noGrp="1"/>
          </p:cNvSpPr>
          <p:nvPr>
            <p:ph type="body" sz="quarter" idx="10" hasCustomPrompt="1"/>
          </p:nvPr>
        </p:nvSpPr>
        <p:spPr>
          <a:xfrm>
            <a:off x="5523738" y="1399032"/>
            <a:ext cx="5092446" cy="520890"/>
          </a:xfrm>
          <a:prstGeom prst="rect">
            <a:avLst/>
          </a:prstGeom>
        </p:spPr>
        <p:txBody>
          <a:bodyPr anchor="ctr"/>
          <a:lstStyle>
            <a:lvl1pPr marL="0" indent="0">
              <a:buNone/>
              <a:defRPr b="1">
                <a:solidFill>
                  <a:schemeClr val="accent1"/>
                </a:solidFill>
              </a:defRPr>
            </a:lvl1pPr>
          </a:lstStyle>
          <a:p>
            <a:pPr lvl="0"/>
            <a:r>
              <a:rPr lang="zh-CN" altLang="en-US" dirty="0"/>
              <a:t>编辑母版文本样式</a:t>
            </a:r>
            <a:endParaRPr lang="zh-CN" altLang="en-US" dirty="0"/>
          </a:p>
        </p:txBody>
      </p:sp>
      <p:sp>
        <p:nvSpPr>
          <p:cNvPr id="16" name="文本占位符 8"/>
          <p:cNvSpPr>
            <a:spLocks noGrp="1"/>
          </p:cNvSpPr>
          <p:nvPr>
            <p:ph type="body" sz="quarter" idx="11" hasCustomPrompt="1"/>
          </p:nvPr>
        </p:nvSpPr>
        <p:spPr>
          <a:xfrm>
            <a:off x="5523738" y="2625882"/>
            <a:ext cx="5092446" cy="520890"/>
          </a:xfrm>
          <a:prstGeom prst="rect">
            <a:avLst/>
          </a:prstGeom>
        </p:spPr>
        <p:txBody>
          <a:bodyPr anchor="ctr"/>
          <a:lstStyle>
            <a:lvl1pPr marL="0" indent="0">
              <a:buNone/>
              <a:defRPr b="1">
                <a:solidFill>
                  <a:schemeClr val="accent2"/>
                </a:solidFill>
              </a:defRPr>
            </a:lvl1pPr>
          </a:lstStyle>
          <a:p>
            <a:pPr lvl="0"/>
            <a:r>
              <a:rPr lang="zh-CN" altLang="en-US" dirty="0"/>
              <a:t>编辑母版文本样式</a:t>
            </a:r>
            <a:endParaRPr lang="zh-CN" altLang="en-US" dirty="0"/>
          </a:p>
        </p:txBody>
      </p:sp>
      <p:sp>
        <p:nvSpPr>
          <p:cNvPr id="18" name="文本占位符 8"/>
          <p:cNvSpPr>
            <a:spLocks noGrp="1"/>
          </p:cNvSpPr>
          <p:nvPr>
            <p:ph type="body" sz="quarter" idx="12" hasCustomPrompt="1"/>
          </p:nvPr>
        </p:nvSpPr>
        <p:spPr>
          <a:xfrm>
            <a:off x="5523738" y="3852732"/>
            <a:ext cx="5092446" cy="520890"/>
          </a:xfrm>
          <a:prstGeom prst="rect">
            <a:avLst/>
          </a:prstGeom>
        </p:spPr>
        <p:txBody>
          <a:bodyPr anchor="ctr"/>
          <a:lstStyle>
            <a:lvl1pPr marL="0" indent="0">
              <a:buNone/>
              <a:defRPr b="1">
                <a:solidFill>
                  <a:schemeClr val="accent1"/>
                </a:solidFill>
              </a:defRPr>
            </a:lvl1pPr>
          </a:lstStyle>
          <a:p>
            <a:pPr lvl="0"/>
            <a:r>
              <a:rPr lang="zh-CN" altLang="en-US" dirty="0"/>
              <a:t>编辑母版文本样式</a:t>
            </a:r>
            <a:endParaRPr lang="zh-CN" altLang="en-US" dirty="0"/>
          </a:p>
        </p:txBody>
      </p:sp>
      <p:sp>
        <p:nvSpPr>
          <p:cNvPr id="20" name="文本占位符 8"/>
          <p:cNvSpPr>
            <a:spLocks noGrp="1"/>
          </p:cNvSpPr>
          <p:nvPr>
            <p:ph type="body" sz="quarter" idx="13" hasCustomPrompt="1"/>
          </p:nvPr>
        </p:nvSpPr>
        <p:spPr>
          <a:xfrm>
            <a:off x="5523738" y="5079582"/>
            <a:ext cx="5092446" cy="520890"/>
          </a:xfrm>
          <a:prstGeom prst="rect">
            <a:avLst/>
          </a:prstGeom>
        </p:spPr>
        <p:txBody>
          <a:bodyPr anchor="ctr"/>
          <a:lstStyle>
            <a:lvl1pPr marL="0" indent="0">
              <a:buNone/>
              <a:defRPr b="1">
                <a:solidFill>
                  <a:schemeClr val="accent2"/>
                </a:solidFill>
              </a:defRPr>
            </a:lvl1pPr>
          </a:lstStyle>
          <a:p>
            <a:pPr lvl="0"/>
            <a:r>
              <a:rPr lang="zh-CN" altLang="en-US" dirty="0"/>
              <a:t>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grpSp>
        <p:nvGrpSpPr>
          <p:cNvPr id="5" name="组合 4"/>
          <p:cNvGrpSpPr/>
          <p:nvPr userDrawn="1"/>
        </p:nvGrpSpPr>
        <p:grpSpPr>
          <a:xfrm>
            <a:off x="411480" y="140946"/>
            <a:ext cx="2412648" cy="1107996"/>
            <a:chOff x="384048" y="0"/>
            <a:chExt cx="2412648" cy="1107996"/>
          </a:xfrm>
        </p:grpSpPr>
        <p:sp>
          <p:nvSpPr>
            <p:cNvPr id="3" name="文本框 2"/>
            <p:cNvSpPr txBox="1"/>
            <p:nvPr userDrawn="1"/>
          </p:nvSpPr>
          <p:spPr>
            <a:xfrm>
              <a:off x="384048" y="0"/>
              <a:ext cx="2412648" cy="1107996"/>
            </a:xfrm>
            <a:prstGeom prst="rect">
              <a:avLst/>
            </a:prstGeom>
            <a:noFill/>
          </p:spPr>
          <p:txBody>
            <a:bodyPr wrap="none" rtlCol="0">
              <a:spAutoFit/>
            </a:bodyPr>
            <a:lstStyle/>
            <a:p>
              <a:r>
                <a:rPr lang="en-US" altLang="zh-CN" sz="6600" b="1" spc="600" dirty="0">
                  <a:solidFill>
                    <a:schemeClr val="bg1">
                      <a:lumMod val="65000"/>
                    </a:schemeClr>
                  </a:solidFill>
                </a:rPr>
                <a:t>C</a:t>
              </a:r>
              <a:r>
                <a:rPr lang="en-US" altLang="zh-CN" sz="3200" b="1" dirty="0">
                  <a:solidFill>
                    <a:schemeClr val="bg1">
                      <a:lumMod val="65000"/>
                    </a:schemeClr>
                  </a:solidFill>
                </a:rPr>
                <a:t>ontents</a:t>
              </a:r>
              <a:endParaRPr lang="zh-CN" altLang="en-US" b="1" dirty="0">
                <a:solidFill>
                  <a:schemeClr val="bg1">
                    <a:lumMod val="65000"/>
                  </a:schemeClr>
                </a:solidFill>
              </a:endParaRPr>
            </a:p>
          </p:txBody>
        </p:sp>
        <p:sp>
          <p:nvSpPr>
            <p:cNvPr id="4" name="文本框 3"/>
            <p:cNvSpPr txBox="1"/>
            <p:nvPr userDrawn="1"/>
          </p:nvSpPr>
          <p:spPr>
            <a:xfrm>
              <a:off x="1255267" y="74045"/>
              <a:ext cx="1241045" cy="523220"/>
            </a:xfrm>
            <a:prstGeom prst="rect">
              <a:avLst/>
            </a:prstGeom>
            <a:noFill/>
          </p:spPr>
          <p:txBody>
            <a:bodyPr wrap="none" rtlCol="0">
              <a:spAutoFit/>
            </a:bodyPr>
            <a:lstStyle/>
            <a:p>
              <a:r>
                <a:rPr lang="zh-CN" altLang="en-US" sz="2800" b="1" spc="600" dirty="0">
                  <a:solidFill>
                    <a:schemeClr val="accent1"/>
                  </a:solidFill>
                </a:rPr>
                <a:t>目 录</a:t>
              </a:r>
              <a:endParaRPr lang="zh-CN" altLang="en-US" sz="2800" b="1" spc="600" dirty="0">
                <a:solidFill>
                  <a:schemeClr val="accent1"/>
                </a:solidFill>
              </a:endParaRPr>
            </a:p>
          </p:txBody>
        </p:sp>
        <p:cxnSp>
          <p:nvCxnSpPr>
            <p:cNvPr id="8" name="直接连接符 7"/>
            <p:cNvCxnSpPr/>
            <p:nvPr userDrawn="1"/>
          </p:nvCxnSpPr>
          <p:spPr>
            <a:xfrm>
              <a:off x="1255267" y="1024128"/>
              <a:ext cx="1143000" cy="0"/>
            </a:xfrm>
            <a:prstGeom prst="line">
              <a:avLst/>
            </a:prstGeom>
            <a:ln w="28575">
              <a:solidFill>
                <a:schemeClr val="accent2"/>
              </a:solidFill>
            </a:ln>
          </p:spPr>
          <p:style>
            <a:lnRef idx="3">
              <a:schemeClr val="accent3"/>
            </a:lnRef>
            <a:fillRef idx="0">
              <a:schemeClr val="accent3"/>
            </a:fillRef>
            <a:effectRef idx="2">
              <a:schemeClr val="accent3"/>
            </a:effectRef>
            <a:fontRef idx="minor">
              <a:schemeClr val="tx1"/>
            </a:fontRef>
          </p:style>
        </p:cxnSp>
      </p:grpSp>
      <p:sp>
        <p:nvSpPr>
          <p:cNvPr id="6" name="矩形 5"/>
          <p:cNvSpPr/>
          <p:nvPr userDrawn="1"/>
        </p:nvSpPr>
        <p:spPr>
          <a:xfrm>
            <a:off x="0" y="521208"/>
            <a:ext cx="338328" cy="329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2897280" y="521208"/>
            <a:ext cx="2160000" cy="329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8"/>
          <p:cNvSpPr>
            <a:spLocks noGrp="1"/>
          </p:cNvSpPr>
          <p:nvPr>
            <p:ph type="body" sz="quarter" idx="10" hasCustomPrompt="1"/>
          </p:nvPr>
        </p:nvSpPr>
        <p:spPr>
          <a:xfrm>
            <a:off x="4069842" y="1774779"/>
            <a:ext cx="5092446" cy="520890"/>
          </a:xfrm>
          <a:prstGeom prst="rect">
            <a:avLst/>
          </a:prstGeom>
        </p:spPr>
        <p:txBody>
          <a:bodyPr anchor="ctr"/>
          <a:lstStyle>
            <a:lvl1pPr marL="0" indent="0">
              <a:buNone/>
              <a:defRPr b="1">
                <a:solidFill>
                  <a:schemeClr val="accent1"/>
                </a:solidFill>
              </a:defRPr>
            </a:lvl1pPr>
          </a:lstStyle>
          <a:p>
            <a:pPr lvl="0"/>
            <a:r>
              <a:rPr lang="zh-CN" altLang="en-US" dirty="0"/>
              <a:t>编辑母版文本样式</a:t>
            </a:r>
            <a:endParaRPr lang="zh-CN" altLang="en-US" dirty="0"/>
          </a:p>
        </p:txBody>
      </p:sp>
      <p:sp>
        <p:nvSpPr>
          <p:cNvPr id="16" name="文本占位符 8"/>
          <p:cNvSpPr>
            <a:spLocks noGrp="1"/>
          </p:cNvSpPr>
          <p:nvPr>
            <p:ph type="body" sz="quarter" idx="11" hasCustomPrompt="1"/>
          </p:nvPr>
        </p:nvSpPr>
        <p:spPr>
          <a:xfrm>
            <a:off x="4069842" y="3001629"/>
            <a:ext cx="5092446" cy="520890"/>
          </a:xfrm>
          <a:prstGeom prst="rect">
            <a:avLst/>
          </a:prstGeom>
        </p:spPr>
        <p:txBody>
          <a:bodyPr anchor="ctr"/>
          <a:lstStyle>
            <a:lvl1pPr marL="0" indent="0">
              <a:buNone/>
              <a:defRPr b="1">
                <a:solidFill>
                  <a:schemeClr val="accent2"/>
                </a:solidFill>
              </a:defRPr>
            </a:lvl1pPr>
          </a:lstStyle>
          <a:p>
            <a:pPr lvl="0"/>
            <a:r>
              <a:rPr lang="zh-CN" altLang="en-US" dirty="0"/>
              <a:t>编辑母版文本样式</a:t>
            </a:r>
            <a:endParaRPr lang="zh-CN" altLang="en-US" dirty="0"/>
          </a:p>
        </p:txBody>
      </p:sp>
      <p:sp>
        <p:nvSpPr>
          <p:cNvPr id="18" name="文本占位符 8"/>
          <p:cNvSpPr>
            <a:spLocks noGrp="1"/>
          </p:cNvSpPr>
          <p:nvPr>
            <p:ph type="body" sz="quarter" idx="12" hasCustomPrompt="1"/>
          </p:nvPr>
        </p:nvSpPr>
        <p:spPr>
          <a:xfrm>
            <a:off x="4069842" y="4228479"/>
            <a:ext cx="5092446" cy="520890"/>
          </a:xfrm>
          <a:prstGeom prst="rect">
            <a:avLst/>
          </a:prstGeom>
        </p:spPr>
        <p:txBody>
          <a:bodyPr anchor="ctr"/>
          <a:lstStyle>
            <a:lvl1pPr marL="0" indent="0">
              <a:buNone/>
              <a:defRPr b="1">
                <a:solidFill>
                  <a:schemeClr val="accent1"/>
                </a:solidFill>
              </a:defRPr>
            </a:lvl1pPr>
          </a:lstStyle>
          <a:p>
            <a:pPr lvl="0"/>
            <a:r>
              <a:rPr lang="zh-CN" altLang="en-US" dirty="0"/>
              <a:t>编辑母版文本样式</a:t>
            </a:r>
            <a:endParaRPr lang="zh-CN" altLang="en-US" dirty="0"/>
          </a:p>
        </p:txBody>
      </p:sp>
      <p:sp>
        <p:nvSpPr>
          <p:cNvPr id="20" name="文本占位符 8"/>
          <p:cNvSpPr>
            <a:spLocks noGrp="1"/>
          </p:cNvSpPr>
          <p:nvPr>
            <p:ph type="body" sz="quarter" idx="13" hasCustomPrompt="1"/>
          </p:nvPr>
        </p:nvSpPr>
        <p:spPr>
          <a:xfrm>
            <a:off x="4069842" y="5455329"/>
            <a:ext cx="5092446" cy="520890"/>
          </a:xfrm>
          <a:prstGeom prst="rect">
            <a:avLst/>
          </a:prstGeom>
        </p:spPr>
        <p:txBody>
          <a:bodyPr anchor="ctr"/>
          <a:lstStyle>
            <a:lvl1pPr marL="0" indent="0">
              <a:buNone/>
              <a:defRPr b="1">
                <a:solidFill>
                  <a:schemeClr val="accent2"/>
                </a:solidFill>
              </a:defRPr>
            </a:lvl1pPr>
          </a:lstStyle>
          <a:p>
            <a:pPr lvl="0"/>
            <a:r>
              <a:rPr lang="zh-CN" altLang="en-US" dirty="0"/>
              <a:t>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3">
    <p:spTree>
      <p:nvGrpSpPr>
        <p:cNvPr id="1" name=""/>
        <p:cNvGrpSpPr/>
        <p:nvPr/>
      </p:nvGrpSpPr>
      <p:grpSpPr>
        <a:xfrm>
          <a:off x="0" y="0"/>
          <a:ext cx="0" cy="0"/>
          <a:chOff x="0" y="0"/>
          <a:chExt cx="0" cy="0"/>
        </a:xfrm>
      </p:grpSpPr>
      <p:sp>
        <p:nvSpPr>
          <p:cNvPr id="3" name="圆角矩形 4"/>
          <p:cNvSpPr/>
          <p:nvPr userDrawn="1"/>
        </p:nvSpPr>
        <p:spPr>
          <a:xfrm>
            <a:off x="1" y="0"/>
            <a:ext cx="3895344" cy="6858000"/>
          </a:xfrm>
          <a:prstGeom prst="roundRect">
            <a:avLst>
              <a:gd name="adj" fmla="val 0"/>
            </a:avLst>
          </a:prstGeom>
          <a:solidFill>
            <a:schemeClr val="accent1"/>
          </a:solidFill>
          <a:ln>
            <a:noFill/>
          </a:ln>
          <a:effectLst>
            <a:outerShdw blurRad="127000" dist="38100" sx="101000" sy="101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 name="文本框 3"/>
          <p:cNvSpPr txBox="1"/>
          <p:nvPr userDrawn="1"/>
        </p:nvSpPr>
        <p:spPr>
          <a:xfrm>
            <a:off x="1435242" y="151180"/>
            <a:ext cx="1024862" cy="6555641"/>
          </a:xfrm>
          <a:prstGeom prst="rect">
            <a:avLst/>
          </a:prstGeom>
          <a:noFill/>
        </p:spPr>
        <p:txBody>
          <a:bodyPr wrap="square" rtlCol="0">
            <a:spAutoFit/>
          </a:bodyPr>
          <a:lstStyle/>
          <a:p>
            <a:pPr algn="ctr"/>
            <a:r>
              <a:rPr lang="en-US" altLang="zh-CN" sz="6000" b="1" dirty="0">
                <a:solidFill>
                  <a:srgbClr val="FFFFFF">
                    <a:alpha val="17000"/>
                  </a:srgbClr>
                </a:solidFill>
                <a:latin typeface="+mj-ea"/>
                <a:ea typeface="+mj-ea"/>
              </a:rPr>
              <a:t>C</a:t>
            </a:r>
            <a:endParaRPr lang="en-US" altLang="zh-CN" sz="6000" b="1" dirty="0">
              <a:solidFill>
                <a:srgbClr val="FFFFFF">
                  <a:alpha val="17000"/>
                </a:srgbClr>
              </a:solidFill>
              <a:latin typeface="+mj-ea"/>
              <a:ea typeface="+mj-ea"/>
            </a:endParaRPr>
          </a:p>
          <a:p>
            <a:pPr algn="ctr"/>
            <a:r>
              <a:rPr lang="en-US" altLang="zh-CN" sz="6000" b="1" dirty="0">
                <a:solidFill>
                  <a:srgbClr val="FFFFFF">
                    <a:alpha val="17000"/>
                  </a:srgbClr>
                </a:solidFill>
                <a:latin typeface="+mj-ea"/>
                <a:ea typeface="+mj-ea"/>
              </a:rPr>
              <a:t>O</a:t>
            </a:r>
            <a:endParaRPr lang="en-US" altLang="zh-CN" sz="6000" b="1" dirty="0">
              <a:solidFill>
                <a:srgbClr val="FFFFFF">
                  <a:alpha val="17000"/>
                </a:srgbClr>
              </a:solidFill>
              <a:latin typeface="+mj-ea"/>
              <a:ea typeface="+mj-ea"/>
            </a:endParaRPr>
          </a:p>
          <a:p>
            <a:pPr algn="ctr"/>
            <a:r>
              <a:rPr lang="en-US" altLang="zh-CN" sz="6000" b="1" dirty="0">
                <a:solidFill>
                  <a:srgbClr val="FFFFFF">
                    <a:alpha val="17000"/>
                  </a:srgbClr>
                </a:solidFill>
                <a:latin typeface="+mj-ea"/>
                <a:ea typeface="+mj-ea"/>
              </a:rPr>
              <a:t>N</a:t>
            </a:r>
            <a:endParaRPr lang="en-US" altLang="zh-CN" sz="6000" b="1" dirty="0">
              <a:solidFill>
                <a:srgbClr val="FFFFFF">
                  <a:alpha val="17000"/>
                </a:srgbClr>
              </a:solidFill>
              <a:latin typeface="+mj-ea"/>
              <a:ea typeface="+mj-ea"/>
            </a:endParaRPr>
          </a:p>
          <a:p>
            <a:pPr algn="ctr"/>
            <a:r>
              <a:rPr lang="en-US" altLang="zh-CN" sz="6000" b="1" dirty="0">
                <a:solidFill>
                  <a:srgbClr val="FFFFFF">
                    <a:alpha val="17000"/>
                  </a:srgbClr>
                </a:solidFill>
                <a:latin typeface="+mj-ea"/>
                <a:ea typeface="+mj-ea"/>
              </a:rPr>
              <a:t>T</a:t>
            </a:r>
            <a:endParaRPr lang="en-US" altLang="zh-CN" sz="6000" b="1" dirty="0">
              <a:solidFill>
                <a:srgbClr val="FFFFFF">
                  <a:alpha val="17000"/>
                </a:srgbClr>
              </a:solidFill>
              <a:latin typeface="+mj-ea"/>
              <a:ea typeface="+mj-ea"/>
            </a:endParaRPr>
          </a:p>
          <a:p>
            <a:pPr algn="ctr"/>
            <a:r>
              <a:rPr lang="en-US" altLang="zh-CN" sz="6000" b="1" dirty="0">
                <a:solidFill>
                  <a:srgbClr val="FFFFFF">
                    <a:alpha val="17000"/>
                  </a:srgbClr>
                </a:solidFill>
                <a:latin typeface="+mj-ea"/>
                <a:ea typeface="+mj-ea"/>
              </a:rPr>
              <a:t>E</a:t>
            </a:r>
            <a:endParaRPr lang="en-US" altLang="zh-CN" sz="6000" b="1" dirty="0">
              <a:solidFill>
                <a:srgbClr val="FFFFFF">
                  <a:alpha val="17000"/>
                </a:srgbClr>
              </a:solidFill>
              <a:latin typeface="+mj-ea"/>
              <a:ea typeface="+mj-ea"/>
            </a:endParaRPr>
          </a:p>
          <a:p>
            <a:pPr algn="ctr"/>
            <a:r>
              <a:rPr lang="en-US" altLang="zh-CN" sz="6000" b="1" dirty="0">
                <a:solidFill>
                  <a:srgbClr val="FFFFFF">
                    <a:alpha val="17000"/>
                  </a:srgbClr>
                </a:solidFill>
                <a:latin typeface="+mj-ea"/>
                <a:ea typeface="+mj-ea"/>
              </a:rPr>
              <a:t>N</a:t>
            </a:r>
            <a:endParaRPr lang="en-US" altLang="zh-CN" sz="6000" b="1" dirty="0">
              <a:solidFill>
                <a:srgbClr val="FFFFFF">
                  <a:alpha val="17000"/>
                </a:srgbClr>
              </a:solidFill>
              <a:latin typeface="+mj-ea"/>
              <a:ea typeface="+mj-ea"/>
            </a:endParaRPr>
          </a:p>
          <a:p>
            <a:pPr algn="ctr"/>
            <a:r>
              <a:rPr lang="en-US" altLang="zh-CN" sz="6000" b="1" dirty="0">
                <a:solidFill>
                  <a:srgbClr val="FFFFFF">
                    <a:alpha val="17000"/>
                  </a:srgbClr>
                </a:solidFill>
                <a:latin typeface="+mj-ea"/>
                <a:ea typeface="+mj-ea"/>
              </a:rPr>
              <a:t>T</a:t>
            </a:r>
            <a:endParaRPr lang="zh-CN" altLang="en-US" sz="6000" b="1" dirty="0">
              <a:solidFill>
                <a:srgbClr val="FFFFFF">
                  <a:alpha val="17000"/>
                </a:srgbClr>
              </a:solidFill>
              <a:latin typeface="+mj-ea"/>
              <a:ea typeface="+mj-ea"/>
            </a:endParaRPr>
          </a:p>
        </p:txBody>
      </p:sp>
      <p:cxnSp>
        <p:nvCxnSpPr>
          <p:cNvPr id="5" name="直接连接符 4"/>
          <p:cNvCxnSpPr/>
          <p:nvPr userDrawn="1"/>
        </p:nvCxnSpPr>
        <p:spPr>
          <a:xfrm>
            <a:off x="3929878" y="10698"/>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a:off x="676331" y="2644170"/>
            <a:ext cx="2542684" cy="1323439"/>
          </a:xfrm>
          <a:prstGeom prst="rect">
            <a:avLst/>
          </a:prstGeom>
          <a:noFill/>
        </p:spPr>
        <p:txBody>
          <a:bodyPr wrap="none" rtlCol="0">
            <a:spAutoFit/>
          </a:bodyPr>
          <a:lstStyle/>
          <a:p>
            <a:pPr algn="ctr"/>
            <a:r>
              <a:rPr lang="zh-CN" altLang="en-US" sz="8000" b="1" dirty="0">
                <a:solidFill>
                  <a:srgbClr val="FFFFFF"/>
                </a:solidFill>
                <a:effectLst>
                  <a:outerShdw blurRad="38100" dist="38100" dir="2700000" algn="tl">
                    <a:srgbClr val="000000">
                      <a:alpha val="43137"/>
                    </a:srgbClr>
                  </a:outerShdw>
                </a:effectLst>
                <a:latin typeface="+mj-ea"/>
                <a:ea typeface="+mj-ea"/>
              </a:rPr>
              <a:t>目 录</a:t>
            </a:r>
            <a:endParaRPr lang="zh-CN" altLang="en-US" sz="8000" b="1" dirty="0">
              <a:solidFill>
                <a:srgbClr val="FFFFFF"/>
              </a:solidFill>
              <a:effectLst>
                <a:outerShdw blurRad="38100" dist="38100" dir="2700000" algn="tl">
                  <a:srgbClr val="000000">
                    <a:alpha val="43137"/>
                  </a:srgbClr>
                </a:outerShdw>
              </a:effectLst>
              <a:latin typeface="+mj-ea"/>
              <a:ea typeface="+mj-ea"/>
            </a:endParaRPr>
          </a:p>
        </p:txBody>
      </p:sp>
      <p:sp>
        <p:nvSpPr>
          <p:cNvPr id="9" name="文本占位符 8"/>
          <p:cNvSpPr>
            <a:spLocks noGrp="1"/>
          </p:cNvSpPr>
          <p:nvPr>
            <p:ph type="body" sz="quarter" idx="10" hasCustomPrompt="1"/>
          </p:nvPr>
        </p:nvSpPr>
        <p:spPr>
          <a:xfrm>
            <a:off x="6182106" y="1271859"/>
            <a:ext cx="5092446" cy="520890"/>
          </a:xfrm>
          <a:prstGeom prst="rect">
            <a:avLst/>
          </a:prstGeom>
        </p:spPr>
        <p:txBody>
          <a:bodyPr anchor="ctr"/>
          <a:lstStyle>
            <a:lvl1pPr marL="0" indent="0">
              <a:buNone/>
              <a:defRPr b="1">
                <a:solidFill>
                  <a:schemeClr val="accent1"/>
                </a:solidFill>
              </a:defRPr>
            </a:lvl1pPr>
          </a:lstStyle>
          <a:p>
            <a:pPr lvl="0"/>
            <a:r>
              <a:rPr lang="zh-CN" altLang="en-US" dirty="0"/>
              <a:t>编辑母版文本样式</a:t>
            </a:r>
            <a:endParaRPr lang="zh-CN" altLang="en-US" dirty="0"/>
          </a:p>
        </p:txBody>
      </p:sp>
      <p:sp>
        <p:nvSpPr>
          <p:cNvPr id="11" name="文本占位符 8"/>
          <p:cNvSpPr>
            <a:spLocks noGrp="1"/>
          </p:cNvSpPr>
          <p:nvPr>
            <p:ph type="body" sz="quarter" idx="11" hasCustomPrompt="1"/>
          </p:nvPr>
        </p:nvSpPr>
        <p:spPr>
          <a:xfrm>
            <a:off x="6182106" y="2498709"/>
            <a:ext cx="5092446" cy="520890"/>
          </a:xfrm>
          <a:prstGeom prst="rect">
            <a:avLst/>
          </a:prstGeom>
        </p:spPr>
        <p:txBody>
          <a:bodyPr anchor="ctr"/>
          <a:lstStyle>
            <a:lvl1pPr marL="0" indent="0">
              <a:buNone/>
              <a:defRPr b="1">
                <a:solidFill>
                  <a:schemeClr val="accent2"/>
                </a:solidFill>
              </a:defRPr>
            </a:lvl1pPr>
          </a:lstStyle>
          <a:p>
            <a:pPr lvl="0"/>
            <a:r>
              <a:rPr lang="zh-CN" altLang="en-US" dirty="0"/>
              <a:t>编辑母版文本样式</a:t>
            </a:r>
            <a:endParaRPr lang="zh-CN" altLang="en-US" dirty="0"/>
          </a:p>
        </p:txBody>
      </p:sp>
      <p:sp>
        <p:nvSpPr>
          <p:cNvPr id="13" name="文本占位符 8"/>
          <p:cNvSpPr>
            <a:spLocks noGrp="1"/>
          </p:cNvSpPr>
          <p:nvPr>
            <p:ph type="body" sz="quarter" idx="12" hasCustomPrompt="1"/>
          </p:nvPr>
        </p:nvSpPr>
        <p:spPr>
          <a:xfrm>
            <a:off x="6182106" y="3725559"/>
            <a:ext cx="5092446" cy="520890"/>
          </a:xfrm>
          <a:prstGeom prst="rect">
            <a:avLst/>
          </a:prstGeom>
        </p:spPr>
        <p:txBody>
          <a:bodyPr anchor="ctr"/>
          <a:lstStyle>
            <a:lvl1pPr marL="0" indent="0">
              <a:buNone/>
              <a:defRPr b="1">
                <a:solidFill>
                  <a:schemeClr val="accent1"/>
                </a:solidFill>
              </a:defRPr>
            </a:lvl1pPr>
          </a:lstStyle>
          <a:p>
            <a:pPr lvl="0"/>
            <a:r>
              <a:rPr lang="zh-CN" altLang="en-US" dirty="0"/>
              <a:t>编辑母版文本样式</a:t>
            </a:r>
            <a:endParaRPr lang="zh-CN" altLang="en-US" dirty="0"/>
          </a:p>
        </p:txBody>
      </p:sp>
      <p:sp>
        <p:nvSpPr>
          <p:cNvPr id="15" name="文本占位符 8"/>
          <p:cNvSpPr>
            <a:spLocks noGrp="1"/>
          </p:cNvSpPr>
          <p:nvPr>
            <p:ph type="body" sz="quarter" idx="13" hasCustomPrompt="1"/>
          </p:nvPr>
        </p:nvSpPr>
        <p:spPr>
          <a:xfrm>
            <a:off x="6182106" y="4952409"/>
            <a:ext cx="5092446" cy="520890"/>
          </a:xfrm>
          <a:prstGeom prst="rect">
            <a:avLst/>
          </a:prstGeom>
        </p:spPr>
        <p:txBody>
          <a:bodyPr anchor="ctr"/>
          <a:lstStyle>
            <a:lvl1pPr marL="0" indent="0">
              <a:buNone/>
              <a:defRPr b="1">
                <a:solidFill>
                  <a:schemeClr val="accent2"/>
                </a:solidFill>
              </a:defRPr>
            </a:lvl1pPr>
          </a:lstStyle>
          <a:p>
            <a:pPr lvl="0"/>
            <a:r>
              <a:rPr lang="zh-CN" altLang="en-US" dirty="0"/>
              <a:t>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16269" y="196086"/>
            <a:ext cx="7462555" cy="563756"/>
          </a:xfrm>
          <a:prstGeom prst="rect">
            <a:avLst/>
          </a:prstGeom>
        </p:spPr>
        <p:txBody>
          <a:bodyPr anchor="ctr">
            <a:noAutofit/>
          </a:bodyPr>
          <a:lstStyle>
            <a:lvl1pPr>
              <a:defRPr sz="2800" b="1">
                <a:solidFill>
                  <a:schemeClr val="accent1"/>
                </a:solidFill>
              </a:defRPr>
            </a:lvl1pPr>
          </a:lstStyle>
          <a:p>
            <a:r>
              <a:rPr lang="zh-CN" altLang="en-US" dirty="0"/>
              <a:t>单击此处编辑母版标题样式</a:t>
            </a:r>
            <a:endParaRPr lang="zh-CN" altLang="en-US" dirty="0"/>
          </a:p>
        </p:txBody>
      </p:sp>
      <p:sp>
        <p:nvSpPr>
          <p:cNvPr id="8" name="矩形 7"/>
          <p:cNvSpPr/>
          <p:nvPr userDrawn="1"/>
        </p:nvSpPr>
        <p:spPr>
          <a:xfrm>
            <a:off x="-1" y="196085"/>
            <a:ext cx="997089" cy="57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p:sp>
        <p:nvSpPr>
          <p:cNvPr id="9" name="矩形 8"/>
          <p:cNvSpPr/>
          <p:nvPr userDrawn="1"/>
        </p:nvSpPr>
        <p:spPr>
          <a:xfrm>
            <a:off x="997088" y="196085"/>
            <a:ext cx="211602" cy="5742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1102889" y="759841"/>
            <a:ext cx="1960040" cy="0"/>
          </a:xfrm>
          <a:prstGeom prst="line">
            <a:avLst/>
          </a:prstGeom>
          <a:ln>
            <a:solidFill>
              <a:schemeClr val="accent2"/>
            </a:solidFill>
          </a:ln>
        </p:spPr>
        <p:style>
          <a:lnRef idx="3">
            <a:schemeClr val="accent6"/>
          </a:lnRef>
          <a:fillRef idx="0">
            <a:schemeClr val="accent6"/>
          </a:fillRef>
          <a:effectRef idx="2">
            <a:schemeClr val="accent6"/>
          </a:effectRef>
          <a:fontRef idx="minor">
            <a:schemeClr val="tx1"/>
          </a:fontRef>
        </p:style>
      </p:cxnSp>
      <p:sp>
        <p:nvSpPr>
          <p:cNvPr id="11" name="Freeform 6"/>
          <p:cNvSpPr>
            <a:spLocks noEditPoints="1"/>
          </p:cNvSpPr>
          <p:nvPr userDrawn="1"/>
        </p:nvSpPr>
        <p:spPr bwMode="auto">
          <a:xfrm>
            <a:off x="10406743" y="94469"/>
            <a:ext cx="1698172" cy="680557"/>
          </a:xfrm>
          <a:custGeom>
            <a:avLst/>
            <a:gdLst>
              <a:gd name="T0" fmla="*/ 875 w 1364"/>
              <a:gd name="T1" fmla="*/ 81 h 545"/>
              <a:gd name="T2" fmla="*/ 495 w 1364"/>
              <a:gd name="T3" fmla="*/ 16 h 545"/>
              <a:gd name="T4" fmla="*/ 29 w 1364"/>
              <a:gd name="T5" fmla="*/ 253 h 545"/>
              <a:gd name="T6" fmla="*/ 160 w 1364"/>
              <a:gd name="T7" fmla="*/ 58 h 545"/>
              <a:gd name="T8" fmla="*/ 516 w 1364"/>
              <a:gd name="T9" fmla="*/ 138 h 545"/>
              <a:gd name="T10" fmla="*/ 465 w 1364"/>
              <a:gd name="T11" fmla="*/ 155 h 545"/>
              <a:gd name="T12" fmla="*/ 234 w 1364"/>
              <a:gd name="T13" fmla="*/ 171 h 545"/>
              <a:gd name="T14" fmla="*/ 177 w 1364"/>
              <a:gd name="T15" fmla="*/ 403 h 545"/>
              <a:gd name="T16" fmla="*/ 190 w 1364"/>
              <a:gd name="T17" fmla="*/ 248 h 545"/>
              <a:gd name="T18" fmla="*/ 662 w 1364"/>
              <a:gd name="T19" fmla="*/ 247 h 545"/>
              <a:gd name="T20" fmla="*/ 638 w 1364"/>
              <a:gd name="T21" fmla="*/ 247 h 545"/>
              <a:gd name="T22" fmla="*/ 990 w 1364"/>
              <a:gd name="T23" fmla="*/ 284 h 545"/>
              <a:gd name="T24" fmla="*/ 1065 w 1364"/>
              <a:gd name="T25" fmla="*/ 247 h 545"/>
              <a:gd name="T26" fmla="*/ 1040 w 1364"/>
              <a:gd name="T27" fmla="*/ 307 h 545"/>
              <a:gd name="T28" fmla="*/ 965 w 1364"/>
              <a:gd name="T29" fmla="*/ 346 h 545"/>
              <a:gd name="T30" fmla="*/ 523 w 1364"/>
              <a:gd name="T31" fmla="*/ 250 h 545"/>
              <a:gd name="T32" fmla="*/ 487 w 1364"/>
              <a:gd name="T33" fmla="*/ 344 h 545"/>
              <a:gd name="T34" fmla="*/ 472 w 1364"/>
              <a:gd name="T35" fmla="*/ 304 h 545"/>
              <a:gd name="T36" fmla="*/ 496 w 1364"/>
              <a:gd name="T37" fmla="*/ 249 h 545"/>
              <a:gd name="T38" fmla="*/ 620 w 1364"/>
              <a:gd name="T39" fmla="*/ 275 h 545"/>
              <a:gd name="T40" fmla="*/ 550 w 1364"/>
              <a:gd name="T41" fmla="*/ 342 h 545"/>
              <a:gd name="T42" fmla="*/ 557 w 1364"/>
              <a:gd name="T43" fmla="*/ 276 h 545"/>
              <a:gd name="T44" fmla="*/ 596 w 1364"/>
              <a:gd name="T45" fmla="*/ 276 h 545"/>
              <a:gd name="T46" fmla="*/ 674 w 1364"/>
              <a:gd name="T47" fmla="*/ 248 h 545"/>
              <a:gd name="T48" fmla="*/ 750 w 1364"/>
              <a:gd name="T49" fmla="*/ 248 h 545"/>
              <a:gd name="T50" fmla="*/ 738 w 1364"/>
              <a:gd name="T51" fmla="*/ 342 h 545"/>
              <a:gd name="T52" fmla="*/ 674 w 1364"/>
              <a:gd name="T53" fmla="*/ 344 h 545"/>
              <a:gd name="T54" fmla="*/ 887 w 1364"/>
              <a:gd name="T55" fmla="*/ 248 h 545"/>
              <a:gd name="T56" fmla="*/ 928 w 1364"/>
              <a:gd name="T57" fmla="*/ 282 h 545"/>
              <a:gd name="T58" fmla="*/ 885 w 1364"/>
              <a:gd name="T59" fmla="*/ 319 h 545"/>
              <a:gd name="T60" fmla="*/ 957 w 1364"/>
              <a:gd name="T61" fmla="*/ 308 h 545"/>
              <a:gd name="T62" fmla="*/ 858 w 1364"/>
              <a:gd name="T63" fmla="*/ 329 h 545"/>
              <a:gd name="T64" fmla="*/ 1161 w 1364"/>
              <a:gd name="T65" fmla="*/ 247 h 545"/>
              <a:gd name="T66" fmla="*/ 1100 w 1364"/>
              <a:gd name="T67" fmla="*/ 286 h 545"/>
              <a:gd name="T68" fmla="*/ 1100 w 1364"/>
              <a:gd name="T69" fmla="*/ 304 h 545"/>
              <a:gd name="T70" fmla="*/ 1155 w 1364"/>
              <a:gd name="T71" fmla="*/ 342 h 545"/>
              <a:gd name="T72" fmla="*/ 1172 w 1364"/>
              <a:gd name="T73" fmla="*/ 248 h 545"/>
              <a:gd name="T74" fmla="*/ 1198 w 1364"/>
              <a:gd name="T75" fmla="*/ 267 h 545"/>
              <a:gd name="T76" fmla="*/ 1250 w 1364"/>
              <a:gd name="T77" fmla="*/ 303 h 545"/>
              <a:gd name="T78" fmla="*/ 1259 w 1364"/>
              <a:gd name="T79" fmla="*/ 323 h 545"/>
              <a:gd name="T80" fmla="*/ 1172 w 1364"/>
              <a:gd name="T81" fmla="*/ 248 h 545"/>
              <a:gd name="T82" fmla="*/ 1362 w 1364"/>
              <a:gd name="T83" fmla="*/ 289 h 545"/>
              <a:gd name="T84" fmla="*/ 1336 w 1364"/>
              <a:gd name="T85" fmla="*/ 344 h 545"/>
              <a:gd name="T86" fmla="*/ 1293 w 1364"/>
              <a:gd name="T87" fmla="*/ 338 h 545"/>
              <a:gd name="T88" fmla="*/ 1293 w 1364"/>
              <a:gd name="T89" fmla="*/ 268 h 545"/>
              <a:gd name="T90" fmla="*/ 1332 w 1364"/>
              <a:gd name="T91" fmla="*/ 273 h 545"/>
              <a:gd name="T92" fmla="*/ 845 w 1364"/>
              <a:gd name="T93" fmla="*/ 295 h 545"/>
              <a:gd name="T94" fmla="*/ 786 w 1364"/>
              <a:gd name="T95" fmla="*/ 295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64" h="545">
                <a:moveTo>
                  <a:pt x="418" y="2"/>
                </a:moveTo>
                <a:cubicBezTo>
                  <a:pt x="476" y="0"/>
                  <a:pt x="534" y="0"/>
                  <a:pt x="591" y="7"/>
                </a:cubicBezTo>
                <a:cubicBezTo>
                  <a:pt x="689" y="18"/>
                  <a:pt x="785" y="41"/>
                  <a:pt x="875" y="81"/>
                </a:cubicBezTo>
                <a:cubicBezTo>
                  <a:pt x="928" y="104"/>
                  <a:pt x="979" y="133"/>
                  <a:pt x="1022" y="172"/>
                </a:cubicBezTo>
                <a:cubicBezTo>
                  <a:pt x="941" y="124"/>
                  <a:pt x="856" y="80"/>
                  <a:pt x="766" y="53"/>
                </a:cubicBezTo>
                <a:cubicBezTo>
                  <a:pt x="678" y="27"/>
                  <a:pt x="586" y="17"/>
                  <a:pt x="495" y="16"/>
                </a:cubicBezTo>
                <a:cubicBezTo>
                  <a:pt x="389" y="14"/>
                  <a:pt x="282" y="31"/>
                  <a:pt x="185" y="76"/>
                </a:cubicBezTo>
                <a:cubicBezTo>
                  <a:pt x="135" y="99"/>
                  <a:pt x="86" y="130"/>
                  <a:pt x="51" y="173"/>
                </a:cubicBezTo>
                <a:cubicBezTo>
                  <a:pt x="33" y="195"/>
                  <a:pt x="21" y="224"/>
                  <a:pt x="29" y="253"/>
                </a:cubicBezTo>
                <a:cubicBezTo>
                  <a:pt x="21" y="252"/>
                  <a:pt x="14" y="248"/>
                  <a:pt x="12" y="240"/>
                </a:cubicBezTo>
                <a:cubicBezTo>
                  <a:pt x="6" y="224"/>
                  <a:pt x="0" y="204"/>
                  <a:pt x="10" y="188"/>
                </a:cubicBezTo>
                <a:cubicBezTo>
                  <a:pt x="44" y="129"/>
                  <a:pt x="99" y="86"/>
                  <a:pt x="160" y="58"/>
                </a:cubicBezTo>
                <a:cubicBezTo>
                  <a:pt x="241" y="21"/>
                  <a:pt x="330" y="6"/>
                  <a:pt x="418" y="2"/>
                </a:cubicBezTo>
                <a:moveTo>
                  <a:pt x="213" y="138"/>
                </a:moveTo>
                <a:cubicBezTo>
                  <a:pt x="314" y="138"/>
                  <a:pt x="415" y="138"/>
                  <a:pt x="516" y="138"/>
                </a:cubicBezTo>
                <a:cubicBezTo>
                  <a:pt x="430" y="273"/>
                  <a:pt x="345" y="409"/>
                  <a:pt x="260" y="545"/>
                </a:cubicBezTo>
                <a:cubicBezTo>
                  <a:pt x="253" y="545"/>
                  <a:pt x="245" y="545"/>
                  <a:pt x="238" y="545"/>
                </a:cubicBezTo>
                <a:cubicBezTo>
                  <a:pt x="315" y="415"/>
                  <a:pt x="389" y="285"/>
                  <a:pt x="465" y="155"/>
                </a:cubicBezTo>
                <a:cubicBezTo>
                  <a:pt x="387" y="155"/>
                  <a:pt x="309" y="155"/>
                  <a:pt x="231" y="155"/>
                </a:cubicBezTo>
                <a:cubicBezTo>
                  <a:pt x="221" y="157"/>
                  <a:pt x="218" y="144"/>
                  <a:pt x="213" y="138"/>
                </a:cubicBezTo>
                <a:moveTo>
                  <a:pt x="234" y="171"/>
                </a:moveTo>
                <a:cubicBezTo>
                  <a:pt x="302" y="171"/>
                  <a:pt x="371" y="171"/>
                  <a:pt x="440" y="171"/>
                </a:cubicBezTo>
                <a:cubicBezTo>
                  <a:pt x="379" y="273"/>
                  <a:pt x="319" y="376"/>
                  <a:pt x="259" y="478"/>
                </a:cubicBezTo>
                <a:cubicBezTo>
                  <a:pt x="223" y="465"/>
                  <a:pt x="196" y="435"/>
                  <a:pt x="177" y="403"/>
                </a:cubicBezTo>
                <a:cubicBezTo>
                  <a:pt x="160" y="378"/>
                  <a:pt x="154" y="348"/>
                  <a:pt x="137" y="323"/>
                </a:cubicBezTo>
                <a:cubicBezTo>
                  <a:pt x="114" y="287"/>
                  <a:pt x="78" y="261"/>
                  <a:pt x="38" y="248"/>
                </a:cubicBezTo>
                <a:cubicBezTo>
                  <a:pt x="89" y="247"/>
                  <a:pt x="139" y="249"/>
                  <a:pt x="190" y="248"/>
                </a:cubicBezTo>
                <a:cubicBezTo>
                  <a:pt x="204" y="222"/>
                  <a:pt x="219" y="197"/>
                  <a:pt x="234" y="171"/>
                </a:cubicBezTo>
                <a:moveTo>
                  <a:pt x="638" y="247"/>
                </a:moveTo>
                <a:cubicBezTo>
                  <a:pt x="646" y="247"/>
                  <a:pt x="654" y="247"/>
                  <a:pt x="662" y="247"/>
                </a:cubicBezTo>
                <a:cubicBezTo>
                  <a:pt x="662" y="277"/>
                  <a:pt x="662" y="306"/>
                  <a:pt x="662" y="335"/>
                </a:cubicBezTo>
                <a:cubicBezTo>
                  <a:pt x="654" y="337"/>
                  <a:pt x="646" y="339"/>
                  <a:pt x="638" y="342"/>
                </a:cubicBezTo>
                <a:cubicBezTo>
                  <a:pt x="638" y="310"/>
                  <a:pt x="638" y="279"/>
                  <a:pt x="638" y="247"/>
                </a:cubicBezTo>
                <a:moveTo>
                  <a:pt x="965" y="247"/>
                </a:moveTo>
                <a:cubicBezTo>
                  <a:pt x="973" y="247"/>
                  <a:pt x="982" y="247"/>
                  <a:pt x="990" y="247"/>
                </a:cubicBezTo>
                <a:cubicBezTo>
                  <a:pt x="990" y="260"/>
                  <a:pt x="990" y="272"/>
                  <a:pt x="990" y="284"/>
                </a:cubicBezTo>
                <a:cubicBezTo>
                  <a:pt x="1007" y="285"/>
                  <a:pt x="1023" y="285"/>
                  <a:pt x="1040" y="284"/>
                </a:cubicBezTo>
                <a:cubicBezTo>
                  <a:pt x="1040" y="272"/>
                  <a:pt x="1040" y="260"/>
                  <a:pt x="1040" y="247"/>
                </a:cubicBezTo>
                <a:cubicBezTo>
                  <a:pt x="1048" y="247"/>
                  <a:pt x="1057" y="247"/>
                  <a:pt x="1065" y="247"/>
                </a:cubicBezTo>
                <a:cubicBezTo>
                  <a:pt x="1065" y="278"/>
                  <a:pt x="1065" y="308"/>
                  <a:pt x="1065" y="338"/>
                </a:cubicBezTo>
                <a:cubicBezTo>
                  <a:pt x="1057" y="340"/>
                  <a:pt x="1048" y="343"/>
                  <a:pt x="1040" y="345"/>
                </a:cubicBezTo>
                <a:cubicBezTo>
                  <a:pt x="1040" y="332"/>
                  <a:pt x="1040" y="320"/>
                  <a:pt x="1040" y="307"/>
                </a:cubicBezTo>
                <a:cubicBezTo>
                  <a:pt x="1023" y="307"/>
                  <a:pt x="1007" y="307"/>
                  <a:pt x="990" y="307"/>
                </a:cubicBezTo>
                <a:cubicBezTo>
                  <a:pt x="990" y="317"/>
                  <a:pt x="990" y="328"/>
                  <a:pt x="990" y="338"/>
                </a:cubicBezTo>
                <a:cubicBezTo>
                  <a:pt x="982" y="341"/>
                  <a:pt x="973" y="343"/>
                  <a:pt x="965" y="346"/>
                </a:cubicBezTo>
                <a:cubicBezTo>
                  <a:pt x="965" y="313"/>
                  <a:pt x="965" y="280"/>
                  <a:pt x="965" y="247"/>
                </a:cubicBezTo>
                <a:moveTo>
                  <a:pt x="496" y="249"/>
                </a:moveTo>
                <a:cubicBezTo>
                  <a:pt x="505" y="250"/>
                  <a:pt x="514" y="250"/>
                  <a:pt x="523" y="250"/>
                </a:cubicBezTo>
                <a:cubicBezTo>
                  <a:pt x="522" y="271"/>
                  <a:pt x="523" y="292"/>
                  <a:pt x="522" y="313"/>
                </a:cubicBezTo>
                <a:cubicBezTo>
                  <a:pt x="522" y="322"/>
                  <a:pt x="523" y="331"/>
                  <a:pt x="515" y="337"/>
                </a:cubicBezTo>
                <a:cubicBezTo>
                  <a:pt x="508" y="346"/>
                  <a:pt x="497" y="343"/>
                  <a:pt x="487" y="344"/>
                </a:cubicBezTo>
                <a:cubicBezTo>
                  <a:pt x="476" y="343"/>
                  <a:pt x="463" y="346"/>
                  <a:pt x="454" y="338"/>
                </a:cubicBezTo>
                <a:cubicBezTo>
                  <a:pt x="444" y="329"/>
                  <a:pt x="445" y="315"/>
                  <a:pt x="448" y="304"/>
                </a:cubicBezTo>
                <a:cubicBezTo>
                  <a:pt x="456" y="304"/>
                  <a:pt x="464" y="304"/>
                  <a:pt x="472" y="304"/>
                </a:cubicBezTo>
                <a:cubicBezTo>
                  <a:pt x="473" y="310"/>
                  <a:pt x="473" y="316"/>
                  <a:pt x="474" y="322"/>
                </a:cubicBezTo>
                <a:cubicBezTo>
                  <a:pt x="481" y="321"/>
                  <a:pt x="491" y="326"/>
                  <a:pt x="496" y="317"/>
                </a:cubicBezTo>
                <a:cubicBezTo>
                  <a:pt x="497" y="295"/>
                  <a:pt x="496" y="272"/>
                  <a:pt x="496" y="249"/>
                </a:cubicBezTo>
                <a:moveTo>
                  <a:pt x="549" y="251"/>
                </a:moveTo>
                <a:cubicBezTo>
                  <a:pt x="565" y="249"/>
                  <a:pt x="582" y="250"/>
                  <a:pt x="599" y="250"/>
                </a:cubicBezTo>
                <a:cubicBezTo>
                  <a:pt x="613" y="249"/>
                  <a:pt x="618" y="264"/>
                  <a:pt x="620" y="275"/>
                </a:cubicBezTo>
                <a:cubicBezTo>
                  <a:pt x="621" y="291"/>
                  <a:pt x="621" y="307"/>
                  <a:pt x="619" y="322"/>
                </a:cubicBezTo>
                <a:cubicBezTo>
                  <a:pt x="618" y="333"/>
                  <a:pt x="610" y="343"/>
                  <a:pt x="599" y="343"/>
                </a:cubicBezTo>
                <a:cubicBezTo>
                  <a:pt x="583" y="343"/>
                  <a:pt x="566" y="344"/>
                  <a:pt x="550" y="342"/>
                </a:cubicBezTo>
                <a:cubicBezTo>
                  <a:pt x="532" y="335"/>
                  <a:pt x="535" y="313"/>
                  <a:pt x="534" y="297"/>
                </a:cubicBezTo>
                <a:cubicBezTo>
                  <a:pt x="535" y="281"/>
                  <a:pt x="532" y="259"/>
                  <a:pt x="549" y="251"/>
                </a:cubicBezTo>
                <a:moveTo>
                  <a:pt x="557" y="276"/>
                </a:moveTo>
                <a:cubicBezTo>
                  <a:pt x="554" y="290"/>
                  <a:pt x="556" y="305"/>
                  <a:pt x="557" y="319"/>
                </a:cubicBezTo>
                <a:cubicBezTo>
                  <a:pt x="570" y="323"/>
                  <a:pt x="584" y="322"/>
                  <a:pt x="597" y="319"/>
                </a:cubicBezTo>
                <a:cubicBezTo>
                  <a:pt x="598" y="305"/>
                  <a:pt x="600" y="290"/>
                  <a:pt x="596" y="276"/>
                </a:cubicBezTo>
                <a:cubicBezTo>
                  <a:pt x="591" y="270"/>
                  <a:pt x="582" y="271"/>
                  <a:pt x="575" y="271"/>
                </a:cubicBezTo>
                <a:cubicBezTo>
                  <a:pt x="569" y="271"/>
                  <a:pt x="562" y="270"/>
                  <a:pt x="557" y="276"/>
                </a:cubicBezTo>
                <a:moveTo>
                  <a:pt x="674" y="248"/>
                </a:moveTo>
                <a:cubicBezTo>
                  <a:pt x="685" y="248"/>
                  <a:pt x="697" y="248"/>
                  <a:pt x="709" y="248"/>
                </a:cubicBezTo>
                <a:cubicBezTo>
                  <a:pt x="723" y="269"/>
                  <a:pt x="736" y="290"/>
                  <a:pt x="749" y="311"/>
                </a:cubicBezTo>
                <a:cubicBezTo>
                  <a:pt x="750" y="290"/>
                  <a:pt x="750" y="269"/>
                  <a:pt x="750" y="248"/>
                </a:cubicBezTo>
                <a:cubicBezTo>
                  <a:pt x="758" y="248"/>
                  <a:pt x="767" y="248"/>
                  <a:pt x="776" y="248"/>
                </a:cubicBezTo>
                <a:cubicBezTo>
                  <a:pt x="776" y="279"/>
                  <a:pt x="776" y="311"/>
                  <a:pt x="776" y="342"/>
                </a:cubicBezTo>
                <a:cubicBezTo>
                  <a:pt x="763" y="342"/>
                  <a:pt x="751" y="342"/>
                  <a:pt x="738" y="342"/>
                </a:cubicBezTo>
                <a:cubicBezTo>
                  <a:pt x="725" y="323"/>
                  <a:pt x="713" y="303"/>
                  <a:pt x="700" y="284"/>
                </a:cubicBezTo>
                <a:cubicBezTo>
                  <a:pt x="700" y="301"/>
                  <a:pt x="700" y="318"/>
                  <a:pt x="700" y="335"/>
                </a:cubicBezTo>
                <a:cubicBezTo>
                  <a:pt x="691" y="338"/>
                  <a:pt x="683" y="341"/>
                  <a:pt x="674" y="344"/>
                </a:cubicBezTo>
                <a:cubicBezTo>
                  <a:pt x="674" y="312"/>
                  <a:pt x="674" y="280"/>
                  <a:pt x="674" y="248"/>
                </a:cubicBezTo>
                <a:moveTo>
                  <a:pt x="857" y="269"/>
                </a:moveTo>
                <a:cubicBezTo>
                  <a:pt x="858" y="255"/>
                  <a:pt x="874" y="248"/>
                  <a:pt x="887" y="248"/>
                </a:cubicBezTo>
                <a:cubicBezTo>
                  <a:pt x="906" y="249"/>
                  <a:pt x="926" y="245"/>
                  <a:pt x="944" y="252"/>
                </a:cubicBezTo>
                <a:cubicBezTo>
                  <a:pt x="957" y="256"/>
                  <a:pt x="956" y="271"/>
                  <a:pt x="957" y="282"/>
                </a:cubicBezTo>
                <a:cubicBezTo>
                  <a:pt x="947" y="282"/>
                  <a:pt x="938" y="282"/>
                  <a:pt x="928" y="282"/>
                </a:cubicBezTo>
                <a:cubicBezTo>
                  <a:pt x="927" y="279"/>
                  <a:pt x="925" y="273"/>
                  <a:pt x="924" y="271"/>
                </a:cubicBezTo>
                <a:cubicBezTo>
                  <a:pt x="911" y="270"/>
                  <a:pt x="898" y="270"/>
                  <a:pt x="885" y="271"/>
                </a:cubicBezTo>
                <a:cubicBezTo>
                  <a:pt x="884" y="287"/>
                  <a:pt x="882" y="303"/>
                  <a:pt x="885" y="319"/>
                </a:cubicBezTo>
                <a:cubicBezTo>
                  <a:pt x="897" y="327"/>
                  <a:pt x="914" y="321"/>
                  <a:pt x="928" y="322"/>
                </a:cubicBezTo>
                <a:cubicBezTo>
                  <a:pt x="928" y="317"/>
                  <a:pt x="929" y="313"/>
                  <a:pt x="930" y="308"/>
                </a:cubicBezTo>
                <a:cubicBezTo>
                  <a:pt x="939" y="308"/>
                  <a:pt x="948" y="308"/>
                  <a:pt x="957" y="308"/>
                </a:cubicBezTo>
                <a:cubicBezTo>
                  <a:pt x="956" y="320"/>
                  <a:pt x="960" y="335"/>
                  <a:pt x="947" y="341"/>
                </a:cubicBezTo>
                <a:cubicBezTo>
                  <a:pt x="930" y="347"/>
                  <a:pt x="912" y="343"/>
                  <a:pt x="895" y="344"/>
                </a:cubicBezTo>
                <a:cubicBezTo>
                  <a:pt x="882" y="345"/>
                  <a:pt x="863" y="344"/>
                  <a:pt x="858" y="329"/>
                </a:cubicBezTo>
                <a:cubicBezTo>
                  <a:pt x="856" y="309"/>
                  <a:pt x="857" y="289"/>
                  <a:pt x="857" y="269"/>
                </a:cubicBezTo>
                <a:moveTo>
                  <a:pt x="1074" y="248"/>
                </a:moveTo>
                <a:cubicBezTo>
                  <a:pt x="1103" y="248"/>
                  <a:pt x="1132" y="248"/>
                  <a:pt x="1161" y="247"/>
                </a:cubicBezTo>
                <a:cubicBezTo>
                  <a:pt x="1159" y="254"/>
                  <a:pt x="1157" y="261"/>
                  <a:pt x="1155" y="267"/>
                </a:cubicBezTo>
                <a:cubicBezTo>
                  <a:pt x="1137" y="268"/>
                  <a:pt x="1118" y="267"/>
                  <a:pt x="1100" y="267"/>
                </a:cubicBezTo>
                <a:cubicBezTo>
                  <a:pt x="1100" y="274"/>
                  <a:pt x="1100" y="280"/>
                  <a:pt x="1100" y="286"/>
                </a:cubicBezTo>
                <a:cubicBezTo>
                  <a:pt x="1119" y="286"/>
                  <a:pt x="1139" y="286"/>
                  <a:pt x="1158" y="286"/>
                </a:cubicBezTo>
                <a:cubicBezTo>
                  <a:pt x="1156" y="292"/>
                  <a:pt x="1154" y="298"/>
                  <a:pt x="1152" y="304"/>
                </a:cubicBezTo>
                <a:cubicBezTo>
                  <a:pt x="1135" y="304"/>
                  <a:pt x="1117" y="304"/>
                  <a:pt x="1100" y="304"/>
                </a:cubicBezTo>
                <a:cubicBezTo>
                  <a:pt x="1100" y="310"/>
                  <a:pt x="1100" y="316"/>
                  <a:pt x="1100" y="323"/>
                </a:cubicBezTo>
                <a:cubicBezTo>
                  <a:pt x="1121" y="323"/>
                  <a:pt x="1141" y="323"/>
                  <a:pt x="1161" y="323"/>
                </a:cubicBezTo>
                <a:cubicBezTo>
                  <a:pt x="1159" y="329"/>
                  <a:pt x="1157" y="336"/>
                  <a:pt x="1155" y="342"/>
                </a:cubicBezTo>
                <a:cubicBezTo>
                  <a:pt x="1128" y="343"/>
                  <a:pt x="1101" y="342"/>
                  <a:pt x="1074" y="342"/>
                </a:cubicBezTo>
                <a:cubicBezTo>
                  <a:pt x="1074" y="311"/>
                  <a:pt x="1074" y="279"/>
                  <a:pt x="1074" y="248"/>
                </a:cubicBezTo>
                <a:moveTo>
                  <a:pt x="1172" y="248"/>
                </a:moveTo>
                <a:cubicBezTo>
                  <a:pt x="1201" y="248"/>
                  <a:pt x="1230" y="247"/>
                  <a:pt x="1259" y="248"/>
                </a:cubicBezTo>
                <a:cubicBezTo>
                  <a:pt x="1257" y="254"/>
                  <a:pt x="1255" y="261"/>
                  <a:pt x="1253" y="268"/>
                </a:cubicBezTo>
                <a:cubicBezTo>
                  <a:pt x="1234" y="267"/>
                  <a:pt x="1216" y="267"/>
                  <a:pt x="1198" y="267"/>
                </a:cubicBezTo>
                <a:cubicBezTo>
                  <a:pt x="1198" y="274"/>
                  <a:pt x="1198" y="280"/>
                  <a:pt x="1198" y="286"/>
                </a:cubicBezTo>
                <a:cubicBezTo>
                  <a:pt x="1217" y="286"/>
                  <a:pt x="1237" y="286"/>
                  <a:pt x="1256" y="286"/>
                </a:cubicBezTo>
                <a:cubicBezTo>
                  <a:pt x="1254" y="292"/>
                  <a:pt x="1252" y="298"/>
                  <a:pt x="1250" y="303"/>
                </a:cubicBezTo>
                <a:cubicBezTo>
                  <a:pt x="1232" y="305"/>
                  <a:pt x="1215" y="303"/>
                  <a:pt x="1198" y="304"/>
                </a:cubicBezTo>
                <a:cubicBezTo>
                  <a:pt x="1198" y="310"/>
                  <a:pt x="1198" y="316"/>
                  <a:pt x="1198" y="323"/>
                </a:cubicBezTo>
                <a:cubicBezTo>
                  <a:pt x="1218" y="323"/>
                  <a:pt x="1239" y="323"/>
                  <a:pt x="1259" y="323"/>
                </a:cubicBezTo>
                <a:cubicBezTo>
                  <a:pt x="1257" y="329"/>
                  <a:pt x="1255" y="336"/>
                  <a:pt x="1252" y="342"/>
                </a:cubicBezTo>
                <a:cubicBezTo>
                  <a:pt x="1226" y="342"/>
                  <a:pt x="1199" y="342"/>
                  <a:pt x="1172" y="342"/>
                </a:cubicBezTo>
                <a:cubicBezTo>
                  <a:pt x="1172" y="311"/>
                  <a:pt x="1172" y="279"/>
                  <a:pt x="1172" y="248"/>
                </a:cubicBezTo>
                <a:moveTo>
                  <a:pt x="1268" y="248"/>
                </a:moveTo>
                <a:cubicBezTo>
                  <a:pt x="1293" y="249"/>
                  <a:pt x="1318" y="247"/>
                  <a:pt x="1343" y="249"/>
                </a:cubicBezTo>
                <a:cubicBezTo>
                  <a:pt x="1363" y="250"/>
                  <a:pt x="1364" y="274"/>
                  <a:pt x="1362" y="289"/>
                </a:cubicBezTo>
                <a:cubicBezTo>
                  <a:pt x="1363" y="297"/>
                  <a:pt x="1357" y="302"/>
                  <a:pt x="1352" y="306"/>
                </a:cubicBezTo>
                <a:cubicBezTo>
                  <a:pt x="1362" y="313"/>
                  <a:pt x="1363" y="326"/>
                  <a:pt x="1362" y="338"/>
                </a:cubicBezTo>
                <a:cubicBezTo>
                  <a:pt x="1353" y="339"/>
                  <a:pt x="1345" y="342"/>
                  <a:pt x="1336" y="344"/>
                </a:cubicBezTo>
                <a:cubicBezTo>
                  <a:pt x="1335" y="336"/>
                  <a:pt x="1338" y="324"/>
                  <a:pt x="1329" y="320"/>
                </a:cubicBezTo>
                <a:cubicBezTo>
                  <a:pt x="1317" y="317"/>
                  <a:pt x="1305" y="319"/>
                  <a:pt x="1293" y="319"/>
                </a:cubicBezTo>
                <a:cubicBezTo>
                  <a:pt x="1293" y="325"/>
                  <a:pt x="1293" y="332"/>
                  <a:pt x="1293" y="338"/>
                </a:cubicBezTo>
                <a:cubicBezTo>
                  <a:pt x="1285" y="340"/>
                  <a:pt x="1276" y="342"/>
                  <a:pt x="1268" y="344"/>
                </a:cubicBezTo>
                <a:cubicBezTo>
                  <a:pt x="1268" y="312"/>
                  <a:pt x="1268" y="280"/>
                  <a:pt x="1268" y="248"/>
                </a:cubicBezTo>
                <a:moveTo>
                  <a:pt x="1293" y="268"/>
                </a:moveTo>
                <a:cubicBezTo>
                  <a:pt x="1293" y="277"/>
                  <a:pt x="1293" y="286"/>
                  <a:pt x="1293" y="295"/>
                </a:cubicBezTo>
                <a:cubicBezTo>
                  <a:pt x="1306" y="295"/>
                  <a:pt x="1319" y="295"/>
                  <a:pt x="1333" y="294"/>
                </a:cubicBezTo>
                <a:cubicBezTo>
                  <a:pt x="1333" y="287"/>
                  <a:pt x="1335" y="279"/>
                  <a:pt x="1332" y="273"/>
                </a:cubicBezTo>
                <a:cubicBezTo>
                  <a:pt x="1321" y="264"/>
                  <a:pt x="1306" y="269"/>
                  <a:pt x="1293" y="268"/>
                </a:cubicBezTo>
                <a:moveTo>
                  <a:pt x="786" y="295"/>
                </a:moveTo>
                <a:cubicBezTo>
                  <a:pt x="805" y="294"/>
                  <a:pt x="825" y="295"/>
                  <a:pt x="845" y="295"/>
                </a:cubicBezTo>
                <a:cubicBezTo>
                  <a:pt x="845" y="299"/>
                  <a:pt x="845" y="303"/>
                  <a:pt x="845" y="308"/>
                </a:cubicBezTo>
                <a:cubicBezTo>
                  <a:pt x="825" y="308"/>
                  <a:pt x="805" y="308"/>
                  <a:pt x="786" y="308"/>
                </a:cubicBezTo>
                <a:cubicBezTo>
                  <a:pt x="786" y="303"/>
                  <a:pt x="786" y="299"/>
                  <a:pt x="786" y="295"/>
                </a:cubicBezTo>
                <a:close/>
              </a:path>
            </a:pathLst>
          </a:custGeom>
          <a:solidFill>
            <a:schemeClr val="accent1"/>
          </a:solidFill>
          <a:ln>
            <a:noFill/>
          </a:ln>
          <a:effectLst>
            <a:outerShdw blurRad="63500" dist="50800" dir="2700000" algn="tl" rotWithShape="0">
              <a:prstClr val="black">
                <a:alpha val="40000"/>
              </a:prstClr>
            </a:outerShdw>
          </a:effectLst>
        </p:spPr>
        <p:txBody>
          <a:bodyPr vert="horz" wrap="square" lIns="91440" tIns="45720" rIns="91440" bIns="45720" numCol="1" anchor="t" anchorCtr="0" compatLnSpc="1"/>
          <a:lstStyle/>
          <a:p>
            <a:endParaRPr lang="zh-CN" altLang="en-US" dirty="0"/>
          </a:p>
        </p:txBody>
      </p:sp>
      <p:sp>
        <p:nvSpPr>
          <p:cNvPr id="4" name="文本占位符 3"/>
          <p:cNvSpPr>
            <a:spLocks noGrp="1"/>
          </p:cNvSpPr>
          <p:nvPr>
            <p:ph type="body" sz="quarter" idx="10" hasCustomPrompt="1"/>
          </p:nvPr>
        </p:nvSpPr>
        <p:spPr>
          <a:xfrm>
            <a:off x="0" y="196850"/>
            <a:ext cx="996950" cy="563563"/>
          </a:xfrm>
          <a:prstGeom prst="rect">
            <a:avLst/>
          </a:prstGeom>
        </p:spPr>
        <p:txBody>
          <a:bodyPr anchor="ctr"/>
          <a:lstStyle>
            <a:lvl1pPr marL="0" indent="0" algn="ctr">
              <a:buNone/>
              <a:defRPr b="1">
                <a:solidFill>
                  <a:schemeClr val="bg1"/>
                </a:solidFill>
              </a:defRPr>
            </a:lvl1pPr>
          </a:lstStyle>
          <a:p>
            <a:pPr lvl="0"/>
            <a:r>
              <a:rPr lang="zh-CN" altLang="en-US" dirty="0"/>
              <a:t>序号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3" name="矩形 2"/>
          <p:cNvSpPr/>
          <p:nvPr userDrawn="1"/>
        </p:nvSpPr>
        <p:spPr>
          <a:xfrm>
            <a:off x="0" y="1970690"/>
            <a:ext cx="12192000" cy="29166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0070C0"/>
              </a:solidFill>
            </a:endParaRPr>
          </a:p>
        </p:txBody>
      </p:sp>
      <p:sp>
        <p:nvSpPr>
          <p:cNvPr id="7" name="矩形 6"/>
          <p:cNvSpPr/>
          <p:nvPr userDrawn="1"/>
        </p:nvSpPr>
        <p:spPr>
          <a:xfrm>
            <a:off x="0" y="1970690"/>
            <a:ext cx="12192000" cy="2916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0070C0"/>
              </a:solidFill>
            </a:endParaRPr>
          </a:p>
        </p:txBody>
      </p:sp>
      <p:sp>
        <p:nvSpPr>
          <p:cNvPr id="9" name="Freeform 6"/>
          <p:cNvSpPr>
            <a:spLocks noEditPoints="1"/>
          </p:cNvSpPr>
          <p:nvPr userDrawn="1"/>
        </p:nvSpPr>
        <p:spPr bwMode="auto">
          <a:xfrm>
            <a:off x="10406743" y="94469"/>
            <a:ext cx="1698172" cy="680557"/>
          </a:xfrm>
          <a:custGeom>
            <a:avLst/>
            <a:gdLst>
              <a:gd name="T0" fmla="*/ 875 w 1364"/>
              <a:gd name="T1" fmla="*/ 81 h 545"/>
              <a:gd name="T2" fmla="*/ 495 w 1364"/>
              <a:gd name="T3" fmla="*/ 16 h 545"/>
              <a:gd name="T4" fmla="*/ 29 w 1364"/>
              <a:gd name="T5" fmla="*/ 253 h 545"/>
              <a:gd name="T6" fmla="*/ 160 w 1364"/>
              <a:gd name="T7" fmla="*/ 58 h 545"/>
              <a:gd name="T8" fmla="*/ 516 w 1364"/>
              <a:gd name="T9" fmla="*/ 138 h 545"/>
              <a:gd name="T10" fmla="*/ 465 w 1364"/>
              <a:gd name="T11" fmla="*/ 155 h 545"/>
              <a:gd name="T12" fmla="*/ 234 w 1364"/>
              <a:gd name="T13" fmla="*/ 171 h 545"/>
              <a:gd name="T14" fmla="*/ 177 w 1364"/>
              <a:gd name="T15" fmla="*/ 403 h 545"/>
              <a:gd name="T16" fmla="*/ 190 w 1364"/>
              <a:gd name="T17" fmla="*/ 248 h 545"/>
              <a:gd name="T18" fmla="*/ 662 w 1364"/>
              <a:gd name="T19" fmla="*/ 247 h 545"/>
              <a:gd name="T20" fmla="*/ 638 w 1364"/>
              <a:gd name="T21" fmla="*/ 247 h 545"/>
              <a:gd name="T22" fmla="*/ 990 w 1364"/>
              <a:gd name="T23" fmla="*/ 284 h 545"/>
              <a:gd name="T24" fmla="*/ 1065 w 1364"/>
              <a:gd name="T25" fmla="*/ 247 h 545"/>
              <a:gd name="T26" fmla="*/ 1040 w 1364"/>
              <a:gd name="T27" fmla="*/ 307 h 545"/>
              <a:gd name="T28" fmla="*/ 965 w 1364"/>
              <a:gd name="T29" fmla="*/ 346 h 545"/>
              <a:gd name="T30" fmla="*/ 523 w 1364"/>
              <a:gd name="T31" fmla="*/ 250 h 545"/>
              <a:gd name="T32" fmla="*/ 487 w 1364"/>
              <a:gd name="T33" fmla="*/ 344 h 545"/>
              <a:gd name="T34" fmla="*/ 472 w 1364"/>
              <a:gd name="T35" fmla="*/ 304 h 545"/>
              <a:gd name="T36" fmla="*/ 496 w 1364"/>
              <a:gd name="T37" fmla="*/ 249 h 545"/>
              <a:gd name="T38" fmla="*/ 620 w 1364"/>
              <a:gd name="T39" fmla="*/ 275 h 545"/>
              <a:gd name="T40" fmla="*/ 550 w 1364"/>
              <a:gd name="T41" fmla="*/ 342 h 545"/>
              <a:gd name="T42" fmla="*/ 557 w 1364"/>
              <a:gd name="T43" fmla="*/ 276 h 545"/>
              <a:gd name="T44" fmla="*/ 596 w 1364"/>
              <a:gd name="T45" fmla="*/ 276 h 545"/>
              <a:gd name="T46" fmla="*/ 674 w 1364"/>
              <a:gd name="T47" fmla="*/ 248 h 545"/>
              <a:gd name="T48" fmla="*/ 750 w 1364"/>
              <a:gd name="T49" fmla="*/ 248 h 545"/>
              <a:gd name="T50" fmla="*/ 738 w 1364"/>
              <a:gd name="T51" fmla="*/ 342 h 545"/>
              <a:gd name="T52" fmla="*/ 674 w 1364"/>
              <a:gd name="T53" fmla="*/ 344 h 545"/>
              <a:gd name="T54" fmla="*/ 887 w 1364"/>
              <a:gd name="T55" fmla="*/ 248 h 545"/>
              <a:gd name="T56" fmla="*/ 928 w 1364"/>
              <a:gd name="T57" fmla="*/ 282 h 545"/>
              <a:gd name="T58" fmla="*/ 885 w 1364"/>
              <a:gd name="T59" fmla="*/ 319 h 545"/>
              <a:gd name="T60" fmla="*/ 957 w 1364"/>
              <a:gd name="T61" fmla="*/ 308 h 545"/>
              <a:gd name="T62" fmla="*/ 858 w 1364"/>
              <a:gd name="T63" fmla="*/ 329 h 545"/>
              <a:gd name="T64" fmla="*/ 1161 w 1364"/>
              <a:gd name="T65" fmla="*/ 247 h 545"/>
              <a:gd name="T66" fmla="*/ 1100 w 1364"/>
              <a:gd name="T67" fmla="*/ 286 h 545"/>
              <a:gd name="T68" fmla="*/ 1100 w 1364"/>
              <a:gd name="T69" fmla="*/ 304 h 545"/>
              <a:gd name="T70" fmla="*/ 1155 w 1364"/>
              <a:gd name="T71" fmla="*/ 342 h 545"/>
              <a:gd name="T72" fmla="*/ 1172 w 1364"/>
              <a:gd name="T73" fmla="*/ 248 h 545"/>
              <a:gd name="T74" fmla="*/ 1198 w 1364"/>
              <a:gd name="T75" fmla="*/ 267 h 545"/>
              <a:gd name="T76" fmla="*/ 1250 w 1364"/>
              <a:gd name="T77" fmla="*/ 303 h 545"/>
              <a:gd name="T78" fmla="*/ 1259 w 1364"/>
              <a:gd name="T79" fmla="*/ 323 h 545"/>
              <a:gd name="T80" fmla="*/ 1172 w 1364"/>
              <a:gd name="T81" fmla="*/ 248 h 545"/>
              <a:gd name="T82" fmla="*/ 1362 w 1364"/>
              <a:gd name="T83" fmla="*/ 289 h 545"/>
              <a:gd name="T84" fmla="*/ 1336 w 1364"/>
              <a:gd name="T85" fmla="*/ 344 h 545"/>
              <a:gd name="T86" fmla="*/ 1293 w 1364"/>
              <a:gd name="T87" fmla="*/ 338 h 545"/>
              <a:gd name="T88" fmla="*/ 1293 w 1364"/>
              <a:gd name="T89" fmla="*/ 268 h 545"/>
              <a:gd name="T90" fmla="*/ 1332 w 1364"/>
              <a:gd name="T91" fmla="*/ 273 h 545"/>
              <a:gd name="T92" fmla="*/ 845 w 1364"/>
              <a:gd name="T93" fmla="*/ 295 h 545"/>
              <a:gd name="T94" fmla="*/ 786 w 1364"/>
              <a:gd name="T95" fmla="*/ 295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64" h="545">
                <a:moveTo>
                  <a:pt x="418" y="2"/>
                </a:moveTo>
                <a:cubicBezTo>
                  <a:pt x="476" y="0"/>
                  <a:pt x="534" y="0"/>
                  <a:pt x="591" y="7"/>
                </a:cubicBezTo>
                <a:cubicBezTo>
                  <a:pt x="689" y="18"/>
                  <a:pt x="785" y="41"/>
                  <a:pt x="875" y="81"/>
                </a:cubicBezTo>
                <a:cubicBezTo>
                  <a:pt x="928" y="104"/>
                  <a:pt x="979" y="133"/>
                  <a:pt x="1022" y="172"/>
                </a:cubicBezTo>
                <a:cubicBezTo>
                  <a:pt x="941" y="124"/>
                  <a:pt x="856" y="80"/>
                  <a:pt x="766" y="53"/>
                </a:cubicBezTo>
                <a:cubicBezTo>
                  <a:pt x="678" y="27"/>
                  <a:pt x="586" y="17"/>
                  <a:pt x="495" y="16"/>
                </a:cubicBezTo>
                <a:cubicBezTo>
                  <a:pt x="389" y="14"/>
                  <a:pt x="282" y="31"/>
                  <a:pt x="185" y="76"/>
                </a:cubicBezTo>
                <a:cubicBezTo>
                  <a:pt x="135" y="99"/>
                  <a:pt x="86" y="130"/>
                  <a:pt x="51" y="173"/>
                </a:cubicBezTo>
                <a:cubicBezTo>
                  <a:pt x="33" y="195"/>
                  <a:pt x="21" y="224"/>
                  <a:pt x="29" y="253"/>
                </a:cubicBezTo>
                <a:cubicBezTo>
                  <a:pt x="21" y="252"/>
                  <a:pt x="14" y="248"/>
                  <a:pt x="12" y="240"/>
                </a:cubicBezTo>
                <a:cubicBezTo>
                  <a:pt x="6" y="224"/>
                  <a:pt x="0" y="204"/>
                  <a:pt x="10" y="188"/>
                </a:cubicBezTo>
                <a:cubicBezTo>
                  <a:pt x="44" y="129"/>
                  <a:pt x="99" y="86"/>
                  <a:pt x="160" y="58"/>
                </a:cubicBezTo>
                <a:cubicBezTo>
                  <a:pt x="241" y="21"/>
                  <a:pt x="330" y="6"/>
                  <a:pt x="418" y="2"/>
                </a:cubicBezTo>
                <a:moveTo>
                  <a:pt x="213" y="138"/>
                </a:moveTo>
                <a:cubicBezTo>
                  <a:pt x="314" y="138"/>
                  <a:pt x="415" y="138"/>
                  <a:pt x="516" y="138"/>
                </a:cubicBezTo>
                <a:cubicBezTo>
                  <a:pt x="430" y="273"/>
                  <a:pt x="345" y="409"/>
                  <a:pt x="260" y="545"/>
                </a:cubicBezTo>
                <a:cubicBezTo>
                  <a:pt x="253" y="545"/>
                  <a:pt x="245" y="545"/>
                  <a:pt x="238" y="545"/>
                </a:cubicBezTo>
                <a:cubicBezTo>
                  <a:pt x="315" y="415"/>
                  <a:pt x="389" y="285"/>
                  <a:pt x="465" y="155"/>
                </a:cubicBezTo>
                <a:cubicBezTo>
                  <a:pt x="387" y="155"/>
                  <a:pt x="309" y="155"/>
                  <a:pt x="231" y="155"/>
                </a:cubicBezTo>
                <a:cubicBezTo>
                  <a:pt x="221" y="157"/>
                  <a:pt x="218" y="144"/>
                  <a:pt x="213" y="138"/>
                </a:cubicBezTo>
                <a:moveTo>
                  <a:pt x="234" y="171"/>
                </a:moveTo>
                <a:cubicBezTo>
                  <a:pt x="302" y="171"/>
                  <a:pt x="371" y="171"/>
                  <a:pt x="440" y="171"/>
                </a:cubicBezTo>
                <a:cubicBezTo>
                  <a:pt x="379" y="273"/>
                  <a:pt x="319" y="376"/>
                  <a:pt x="259" y="478"/>
                </a:cubicBezTo>
                <a:cubicBezTo>
                  <a:pt x="223" y="465"/>
                  <a:pt x="196" y="435"/>
                  <a:pt x="177" y="403"/>
                </a:cubicBezTo>
                <a:cubicBezTo>
                  <a:pt x="160" y="378"/>
                  <a:pt x="154" y="348"/>
                  <a:pt x="137" y="323"/>
                </a:cubicBezTo>
                <a:cubicBezTo>
                  <a:pt x="114" y="287"/>
                  <a:pt x="78" y="261"/>
                  <a:pt x="38" y="248"/>
                </a:cubicBezTo>
                <a:cubicBezTo>
                  <a:pt x="89" y="247"/>
                  <a:pt x="139" y="249"/>
                  <a:pt x="190" y="248"/>
                </a:cubicBezTo>
                <a:cubicBezTo>
                  <a:pt x="204" y="222"/>
                  <a:pt x="219" y="197"/>
                  <a:pt x="234" y="171"/>
                </a:cubicBezTo>
                <a:moveTo>
                  <a:pt x="638" y="247"/>
                </a:moveTo>
                <a:cubicBezTo>
                  <a:pt x="646" y="247"/>
                  <a:pt x="654" y="247"/>
                  <a:pt x="662" y="247"/>
                </a:cubicBezTo>
                <a:cubicBezTo>
                  <a:pt x="662" y="277"/>
                  <a:pt x="662" y="306"/>
                  <a:pt x="662" y="335"/>
                </a:cubicBezTo>
                <a:cubicBezTo>
                  <a:pt x="654" y="337"/>
                  <a:pt x="646" y="339"/>
                  <a:pt x="638" y="342"/>
                </a:cubicBezTo>
                <a:cubicBezTo>
                  <a:pt x="638" y="310"/>
                  <a:pt x="638" y="279"/>
                  <a:pt x="638" y="247"/>
                </a:cubicBezTo>
                <a:moveTo>
                  <a:pt x="965" y="247"/>
                </a:moveTo>
                <a:cubicBezTo>
                  <a:pt x="973" y="247"/>
                  <a:pt x="982" y="247"/>
                  <a:pt x="990" y="247"/>
                </a:cubicBezTo>
                <a:cubicBezTo>
                  <a:pt x="990" y="260"/>
                  <a:pt x="990" y="272"/>
                  <a:pt x="990" y="284"/>
                </a:cubicBezTo>
                <a:cubicBezTo>
                  <a:pt x="1007" y="285"/>
                  <a:pt x="1023" y="285"/>
                  <a:pt x="1040" y="284"/>
                </a:cubicBezTo>
                <a:cubicBezTo>
                  <a:pt x="1040" y="272"/>
                  <a:pt x="1040" y="260"/>
                  <a:pt x="1040" y="247"/>
                </a:cubicBezTo>
                <a:cubicBezTo>
                  <a:pt x="1048" y="247"/>
                  <a:pt x="1057" y="247"/>
                  <a:pt x="1065" y="247"/>
                </a:cubicBezTo>
                <a:cubicBezTo>
                  <a:pt x="1065" y="278"/>
                  <a:pt x="1065" y="308"/>
                  <a:pt x="1065" y="338"/>
                </a:cubicBezTo>
                <a:cubicBezTo>
                  <a:pt x="1057" y="340"/>
                  <a:pt x="1048" y="343"/>
                  <a:pt x="1040" y="345"/>
                </a:cubicBezTo>
                <a:cubicBezTo>
                  <a:pt x="1040" y="332"/>
                  <a:pt x="1040" y="320"/>
                  <a:pt x="1040" y="307"/>
                </a:cubicBezTo>
                <a:cubicBezTo>
                  <a:pt x="1023" y="307"/>
                  <a:pt x="1007" y="307"/>
                  <a:pt x="990" y="307"/>
                </a:cubicBezTo>
                <a:cubicBezTo>
                  <a:pt x="990" y="317"/>
                  <a:pt x="990" y="328"/>
                  <a:pt x="990" y="338"/>
                </a:cubicBezTo>
                <a:cubicBezTo>
                  <a:pt x="982" y="341"/>
                  <a:pt x="973" y="343"/>
                  <a:pt x="965" y="346"/>
                </a:cubicBezTo>
                <a:cubicBezTo>
                  <a:pt x="965" y="313"/>
                  <a:pt x="965" y="280"/>
                  <a:pt x="965" y="247"/>
                </a:cubicBezTo>
                <a:moveTo>
                  <a:pt x="496" y="249"/>
                </a:moveTo>
                <a:cubicBezTo>
                  <a:pt x="505" y="250"/>
                  <a:pt x="514" y="250"/>
                  <a:pt x="523" y="250"/>
                </a:cubicBezTo>
                <a:cubicBezTo>
                  <a:pt x="522" y="271"/>
                  <a:pt x="523" y="292"/>
                  <a:pt x="522" y="313"/>
                </a:cubicBezTo>
                <a:cubicBezTo>
                  <a:pt x="522" y="322"/>
                  <a:pt x="523" y="331"/>
                  <a:pt x="515" y="337"/>
                </a:cubicBezTo>
                <a:cubicBezTo>
                  <a:pt x="508" y="346"/>
                  <a:pt x="497" y="343"/>
                  <a:pt x="487" y="344"/>
                </a:cubicBezTo>
                <a:cubicBezTo>
                  <a:pt x="476" y="343"/>
                  <a:pt x="463" y="346"/>
                  <a:pt x="454" y="338"/>
                </a:cubicBezTo>
                <a:cubicBezTo>
                  <a:pt x="444" y="329"/>
                  <a:pt x="445" y="315"/>
                  <a:pt x="448" y="304"/>
                </a:cubicBezTo>
                <a:cubicBezTo>
                  <a:pt x="456" y="304"/>
                  <a:pt x="464" y="304"/>
                  <a:pt x="472" y="304"/>
                </a:cubicBezTo>
                <a:cubicBezTo>
                  <a:pt x="473" y="310"/>
                  <a:pt x="473" y="316"/>
                  <a:pt x="474" y="322"/>
                </a:cubicBezTo>
                <a:cubicBezTo>
                  <a:pt x="481" y="321"/>
                  <a:pt x="491" y="326"/>
                  <a:pt x="496" y="317"/>
                </a:cubicBezTo>
                <a:cubicBezTo>
                  <a:pt x="497" y="295"/>
                  <a:pt x="496" y="272"/>
                  <a:pt x="496" y="249"/>
                </a:cubicBezTo>
                <a:moveTo>
                  <a:pt x="549" y="251"/>
                </a:moveTo>
                <a:cubicBezTo>
                  <a:pt x="565" y="249"/>
                  <a:pt x="582" y="250"/>
                  <a:pt x="599" y="250"/>
                </a:cubicBezTo>
                <a:cubicBezTo>
                  <a:pt x="613" y="249"/>
                  <a:pt x="618" y="264"/>
                  <a:pt x="620" y="275"/>
                </a:cubicBezTo>
                <a:cubicBezTo>
                  <a:pt x="621" y="291"/>
                  <a:pt x="621" y="307"/>
                  <a:pt x="619" y="322"/>
                </a:cubicBezTo>
                <a:cubicBezTo>
                  <a:pt x="618" y="333"/>
                  <a:pt x="610" y="343"/>
                  <a:pt x="599" y="343"/>
                </a:cubicBezTo>
                <a:cubicBezTo>
                  <a:pt x="583" y="343"/>
                  <a:pt x="566" y="344"/>
                  <a:pt x="550" y="342"/>
                </a:cubicBezTo>
                <a:cubicBezTo>
                  <a:pt x="532" y="335"/>
                  <a:pt x="535" y="313"/>
                  <a:pt x="534" y="297"/>
                </a:cubicBezTo>
                <a:cubicBezTo>
                  <a:pt x="535" y="281"/>
                  <a:pt x="532" y="259"/>
                  <a:pt x="549" y="251"/>
                </a:cubicBezTo>
                <a:moveTo>
                  <a:pt x="557" y="276"/>
                </a:moveTo>
                <a:cubicBezTo>
                  <a:pt x="554" y="290"/>
                  <a:pt x="556" y="305"/>
                  <a:pt x="557" y="319"/>
                </a:cubicBezTo>
                <a:cubicBezTo>
                  <a:pt x="570" y="323"/>
                  <a:pt x="584" y="322"/>
                  <a:pt x="597" y="319"/>
                </a:cubicBezTo>
                <a:cubicBezTo>
                  <a:pt x="598" y="305"/>
                  <a:pt x="600" y="290"/>
                  <a:pt x="596" y="276"/>
                </a:cubicBezTo>
                <a:cubicBezTo>
                  <a:pt x="591" y="270"/>
                  <a:pt x="582" y="271"/>
                  <a:pt x="575" y="271"/>
                </a:cubicBezTo>
                <a:cubicBezTo>
                  <a:pt x="569" y="271"/>
                  <a:pt x="562" y="270"/>
                  <a:pt x="557" y="276"/>
                </a:cubicBezTo>
                <a:moveTo>
                  <a:pt x="674" y="248"/>
                </a:moveTo>
                <a:cubicBezTo>
                  <a:pt x="685" y="248"/>
                  <a:pt x="697" y="248"/>
                  <a:pt x="709" y="248"/>
                </a:cubicBezTo>
                <a:cubicBezTo>
                  <a:pt x="723" y="269"/>
                  <a:pt x="736" y="290"/>
                  <a:pt x="749" y="311"/>
                </a:cubicBezTo>
                <a:cubicBezTo>
                  <a:pt x="750" y="290"/>
                  <a:pt x="750" y="269"/>
                  <a:pt x="750" y="248"/>
                </a:cubicBezTo>
                <a:cubicBezTo>
                  <a:pt x="758" y="248"/>
                  <a:pt x="767" y="248"/>
                  <a:pt x="776" y="248"/>
                </a:cubicBezTo>
                <a:cubicBezTo>
                  <a:pt x="776" y="279"/>
                  <a:pt x="776" y="311"/>
                  <a:pt x="776" y="342"/>
                </a:cubicBezTo>
                <a:cubicBezTo>
                  <a:pt x="763" y="342"/>
                  <a:pt x="751" y="342"/>
                  <a:pt x="738" y="342"/>
                </a:cubicBezTo>
                <a:cubicBezTo>
                  <a:pt x="725" y="323"/>
                  <a:pt x="713" y="303"/>
                  <a:pt x="700" y="284"/>
                </a:cubicBezTo>
                <a:cubicBezTo>
                  <a:pt x="700" y="301"/>
                  <a:pt x="700" y="318"/>
                  <a:pt x="700" y="335"/>
                </a:cubicBezTo>
                <a:cubicBezTo>
                  <a:pt x="691" y="338"/>
                  <a:pt x="683" y="341"/>
                  <a:pt x="674" y="344"/>
                </a:cubicBezTo>
                <a:cubicBezTo>
                  <a:pt x="674" y="312"/>
                  <a:pt x="674" y="280"/>
                  <a:pt x="674" y="248"/>
                </a:cubicBezTo>
                <a:moveTo>
                  <a:pt x="857" y="269"/>
                </a:moveTo>
                <a:cubicBezTo>
                  <a:pt x="858" y="255"/>
                  <a:pt x="874" y="248"/>
                  <a:pt x="887" y="248"/>
                </a:cubicBezTo>
                <a:cubicBezTo>
                  <a:pt x="906" y="249"/>
                  <a:pt x="926" y="245"/>
                  <a:pt x="944" y="252"/>
                </a:cubicBezTo>
                <a:cubicBezTo>
                  <a:pt x="957" y="256"/>
                  <a:pt x="956" y="271"/>
                  <a:pt x="957" y="282"/>
                </a:cubicBezTo>
                <a:cubicBezTo>
                  <a:pt x="947" y="282"/>
                  <a:pt x="938" y="282"/>
                  <a:pt x="928" y="282"/>
                </a:cubicBezTo>
                <a:cubicBezTo>
                  <a:pt x="927" y="279"/>
                  <a:pt x="925" y="273"/>
                  <a:pt x="924" y="271"/>
                </a:cubicBezTo>
                <a:cubicBezTo>
                  <a:pt x="911" y="270"/>
                  <a:pt x="898" y="270"/>
                  <a:pt x="885" y="271"/>
                </a:cubicBezTo>
                <a:cubicBezTo>
                  <a:pt x="884" y="287"/>
                  <a:pt x="882" y="303"/>
                  <a:pt x="885" y="319"/>
                </a:cubicBezTo>
                <a:cubicBezTo>
                  <a:pt x="897" y="327"/>
                  <a:pt x="914" y="321"/>
                  <a:pt x="928" y="322"/>
                </a:cubicBezTo>
                <a:cubicBezTo>
                  <a:pt x="928" y="317"/>
                  <a:pt x="929" y="313"/>
                  <a:pt x="930" y="308"/>
                </a:cubicBezTo>
                <a:cubicBezTo>
                  <a:pt x="939" y="308"/>
                  <a:pt x="948" y="308"/>
                  <a:pt x="957" y="308"/>
                </a:cubicBezTo>
                <a:cubicBezTo>
                  <a:pt x="956" y="320"/>
                  <a:pt x="960" y="335"/>
                  <a:pt x="947" y="341"/>
                </a:cubicBezTo>
                <a:cubicBezTo>
                  <a:pt x="930" y="347"/>
                  <a:pt x="912" y="343"/>
                  <a:pt x="895" y="344"/>
                </a:cubicBezTo>
                <a:cubicBezTo>
                  <a:pt x="882" y="345"/>
                  <a:pt x="863" y="344"/>
                  <a:pt x="858" y="329"/>
                </a:cubicBezTo>
                <a:cubicBezTo>
                  <a:pt x="856" y="309"/>
                  <a:pt x="857" y="289"/>
                  <a:pt x="857" y="269"/>
                </a:cubicBezTo>
                <a:moveTo>
                  <a:pt x="1074" y="248"/>
                </a:moveTo>
                <a:cubicBezTo>
                  <a:pt x="1103" y="248"/>
                  <a:pt x="1132" y="248"/>
                  <a:pt x="1161" y="247"/>
                </a:cubicBezTo>
                <a:cubicBezTo>
                  <a:pt x="1159" y="254"/>
                  <a:pt x="1157" y="261"/>
                  <a:pt x="1155" y="267"/>
                </a:cubicBezTo>
                <a:cubicBezTo>
                  <a:pt x="1137" y="268"/>
                  <a:pt x="1118" y="267"/>
                  <a:pt x="1100" y="267"/>
                </a:cubicBezTo>
                <a:cubicBezTo>
                  <a:pt x="1100" y="274"/>
                  <a:pt x="1100" y="280"/>
                  <a:pt x="1100" y="286"/>
                </a:cubicBezTo>
                <a:cubicBezTo>
                  <a:pt x="1119" y="286"/>
                  <a:pt x="1139" y="286"/>
                  <a:pt x="1158" y="286"/>
                </a:cubicBezTo>
                <a:cubicBezTo>
                  <a:pt x="1156" y="292"/>
                  <a:pt x="1154" y="298"/>
                  <a:pt x="1152" y="304"/>
                </a:cubicBezTo>
                <a:cubicBezTo>
                  <a:pt x="1135" y="304"/>
                  <a:pt x="1117" y="304"/>
                  <a:pt x="1100" y="304"/>
                </a:cubicBezTo>
                <a:cubicBezTo>
                  <a:pt x="1100" y="310"/>
                  <a:pt x="1100" y="316"/>
                  <a:pt x="1100" y="323"/>
                </a:cubicBezTo>
                <a:cubicBezTo>
                  <a:pt x="1121" y="323"/>
                  <a:pt x="1141" y="323"/>
                  <a:pt x="1161" y="323"/>
                </a:cubicBezTo>
                <a:cubicBezTo>
                  <a:pt x="1159" y="329"/>
                  <a:pt x="1157" y="336"/>
                  <a:pt x="1155" y="342"/>
                </a:cubicBezTo>
                <a:cubicBezTo>
                  <a:pt x="1128" y="343"/>
                  <a:pt x="1101" y="342"/>
                  <a:pt x="1074" y="342"/>
                </a:cubicBezTo>
                <a:cubicBezTo>
                  <a:pt x="1074" y="311"/>
                  <a:pt x="1074" y="279"/>
                  <a:pt x="1074" y="248"/>
                </a:cubicBezTo>
                <a:moveTo>
                  <a:pt x="1172" y="248"/>
                </a:moveTo>
                <a:cubicBezTo>
                  <a:pt x="1201" y="248"/>
                  <a:pt x="1230" y="247"/>
                  <a:pt x="1259" y="248"/>
                </a:cubicBezTo>
                <a:cubicBezTo>
                  <a:pt x="1257" y="254"/>
                  <a:pt x="1255" y="261"/>
                  <a:pt x="1253" y="268"/>
                </a:cubicBezTo>
                <a:cubicBezTo>
                  <a:pt x="1234" y="267"/>
                  <a:pt x="1216" y="267"/>
                  <a:pt x="1198" y="267"/>
                </a:cubicBezTo>
                <a:cubicBezTo>
                  <a:pt x="1198" y="274"/>
                  <a:pt x="1198" y="280"/>
                  <a:pt x="1198" y="286"/>
                </a:cubicBezTo>
                <a:cubicBezTo>
                  <a:pt x="1217" y="286"/>
                  <a:pt x="1237" y="286"/>
                  <a:pt x="1256" y="286"/>
                </a:cubicBezTo>
                <a:cubicBezTo>
                  <a:pt x="1254" y="292"/>
                  <a:pt x="1252" y="298"/>
                  <a:pt x="1250" y="303"/>
                </a:cubicBezTo>
                <a:cubicBezTo>
                  <a:pt x="1232" y="305"/>
                  <a:pt x="1215" y="303"/>
                  <a:pt x="1198" y="304"/>
                </a:cubicBezTo>
                <a:cubicBezTo>
                  <a:pt x="1198" y="310"/>
                  <a:pt x="1198" y="316"/>
                  <a:pt x="1198" y="323"/>
                </a:cubicBezTo>
                <a:cubicBezTo>
                  <a:pt x="1218" y="323"/>
                  <a:pt x="1239" y="323"/>
                  <a:pt x="1259" y="323"/>
                </a:cubicBezTo>
                <a:cubicBezTo>
                  <a:pt x="1257" y="329"/>
                  <a:pt x="1255" y="336"/>
                  <a:pt x="1252" y="342"/>
                </a:cubicBezTo>
                <a:cubicBezTo>
                  <a:pt x="1226" y="342"/>
                  <a:pt x="1199" y="342"/>
                  <a:pt x="1172" y="342"/>
                </a:cubicBezTo>
                <a:cubicBezTo>
                  <a:pt x="1172" y="311"/>
                  <a:pt x="1172" y="279"/>
                  <a:pt x="1172" y="248"/>
                </a:cubicBezTo>
                <a:moveTo>
                  <a:pt x="1268" y="248"/>
                </a:moveTo>
                <a:cubicBezTo>
                  <a:pt x="1293" y="249"/>
                  <a:pt x="1318" y="247"/>
                  <a:pt x="1343" y="249"/>
                </a:cubicBezTo>
                <a:cubicBezTo>
                  <a:pt x="1363" y="250"/>
                  <a:pt x="1364" y="274"/>
                  <a:pt x="1362" y="289"/>
                </a:cubicBezTo>
                <a:cubicBezTo>
                  <a:pt x="1363" y="297"/>
                  <a:pt x="1357" y="302"/>
                  <a:pt x="1352" y="306"/>
                </a:cubicBezTo>
                <a:cubicBezTo>
                  <a:pt x="1362" y="313"/>
                  <a:pt x="1363" y="326"/>
                  <a:pt x="1362" y="338"/>
                </a:cubicBezTo>
                <a:cubicBezTo>
                  <a:pt x="1353" y="339"/>
                  <a:pt x="1345" y="342"/>
                  <a:pt x="1336" y="344"/>
                </a:cubicBezTo>
                <a:cubicBezTo>
                  <a:pt x="1335" y="336"/>
                  <a:pt x="1338" y="324"/>
                  <a:pt x="1329" y="320"/>
                </a:cubicBezTo>
                <a:cubicBezTo>
                  <a:pt x="1317" y="317"/>
                  <a:pt x="1305" y="319"/>
                  <a:pt x="1293" y="319"/>
                </a:cubicBezTo>
                <a:cubicBezTo>
                  <a:pt x="1293" y="325"/>
                  <a:pt x="1293" y="332"/>
                  <a:pt x="1293" y="338"/>
                </a:cubicBezTo>
                <a:cubicBezTo>
                  <a:pt x="1285" y="340"/>
                  <a:pt x="1276" y="342"/>
                  <a:pt x="1268" y="344"/>
                </a:cubicBezTo>
                <a:cubicBezTo>
                  <a:pt x="1268" y="312"/>
                  <a:pt x="1268" y="280"/>
                  <a:pt x="1268" y="248"/>
                </a:cubicBezTo>
                <a:moveTo>
                  <a:pt x="1293" y="268"/>
                </a:moveTo>
                <a:cubicBezTo>
                  <a:pt x="1293" y="277"/>
                  <a:pt x="1293" y="286"/>
                  <a:pt x="1293" y="295"/>
                </a:cubicBezTo>
                <a:cubicBezTo>
                  <a:pt x="1306" y="295"/>
                  <a:pt x="1319" y="295"/>
                  <a:pt x="1333" y="294"/>
                </a:cubicBezTo>
                <a:cubicBezTo>
                  <a:pt x="1333" y="287"/>
                  <a:pt x="1335" y="279"/>
                  <a:pt x="1332" y="273"/>
                </a:cubicBezTo>
                <a:cubicBezTo>
                  <a:pt x="1321" y="264"/>
                  <a:pt x="1306" y="269"/>
                  <a:pt x="1293" y="268"/>
                </a:cubicBezTo>
                <a:moveTo>
                  <a:pt x="786" y="295"/>
                </a:moveTo>
                <a:cubicBezTo>
                  <a:pt x="805" y="294"/>
                  <a:pt x="825" y="295"/>
                  <a:pt x="845" y="295"/>
                </a:cubicBezTo>
                <a:cubicBezTo>
                  <a:pt x="845" y="299"/>
                  <a:pt x="845" y="303"/>
                  <a:pt x="845" y="308"/>
                </a:cubicBezTo>
                <a:cubicBezTo>
                  <a:pt x="825" y="308"/>
                  <a:pt x="805" y="308"/>
                  <a:pt x="786" y="308"/>
                </a:cubicBezTo>
                <a:cubicBezTo>
                  <a:pt x="786" y="303"/>
                  <a:pt x="786" y="299"/>
                  <a:pt x="786" y="295"/>
                </a:cubicBezTo>
                <a:close/>
              </a:path>
            </a:pathLst>
          </a:custGeom>
          <a:solidFill>
            <a:schemeClr val="accent1"/>
          </a:solidFill>
          <a:ln>
            <a:noFill/>
          </a:ln>
          <a:effectLst>
            <a:outerShdw blurRad="63500" dist="50800" dir="2700000" algn="tl" rotWithShape="0">
              <a:prstClr val="black">
                <a:alpha val="40000"/>
              </a:prstClr>
            </a:outerShdw>
          </a:effectLst>
        </p:spPr>
        <p:txBody>
          <a:bodyPr vert="horz" wrap="square" lIns="91440" tIns="45720" rIns="91440" bIns="45720" numCol="1" anchor="t" anchorCtr="0" compatLnSpc="1"/>
          <a:lstStyle/>
          <a:p>
            <a:endParaRPr lang="zh-CN" altLang="en-US" dirty="0"/>
          </a:p>
        </p:txBody>
      </p:sp>
      <p:sp>
        <p:nvSpPr>
          <p:cNvPr id="4" name="文本占位符 3"/>
          <p:cNvSpPr>
            <a:spLocks noGrp="1"/>
          </p:cNvSpPr>
          <p:nvPr>
            <p:ph type="body" sz="quarter" idx="11" hasCustomPrompt="1"/>
          </p:nvPr>
        </p:nvSpPr>
        <p:spPr>
          <a:xfrm>
            <a:off x="2618124" y="2967335"/>
            <a:ext cx="6955750" cy="923330"/>
          </a:xfrm>
          <a:prstGeom prst="rect">
            <a:avLst/>
          </a:prstGeom>
          <a:noFill/>
        </p:spPr>
        <p:txBody>
          <a:bodyPr wrap="none" rtlCol="0" anchor="ctr">
            <a:spAutoFit/>
          </a:bodyPr>
          <a:lstStyle>
            <a:lvl1pPr marL="0" indent="0" algn="ctr">
              <a:buNone/>
              <a:defRPr lang="zh-CN" altLang="en-US" sz="6000" b="1" spc="600" baseline="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marL="0" lvl="0" defTabSz="914400"/>
            <a:r>
              <a:rPr lang="zh-CN" altLang="en-US" dirty="0"/>
              <a:t>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208569" y="3004653"/>
            <a:ext cx="9978117" cy="1439368"/>
          </a:xfrm>
        </p:spPr>
        <p:txBody>
          <a:bodyPr/>
          <a:lstStyle/>
          <a:p>
            <a:r>
              <a:rPr kumimoji="1" lang="en-US" altLang="zh-CN" dirty="0"/>
              <a:t>Jenkins</a:t>
            </a:r>
            <a:r>
              <a:rPr kumimoji="1" lang="zh-CN" altLang="en-US" dirty="0"/>
              <a:t>驱动</a:t>
            </a:r>
            <a:r>
              <a:rPr kumimoji="1" lang="en-US" altLang="zh-CN" dirty="0"/>
              <a:t>Web</a:t>
            </a:r>
            <a:r>
              <a:rPr kumimoji="1" lang="zh-CN" altLang="en-US" dirty="0"/>
              <a:t>自动化测试</a:t>
            </a:r>
            <a:endParaRPr kumimoji="1" lang="en-US" altLang="zh-CN" dirty="0"/>
          </a:p>
          <a:p>
            <a:r>
              <a:rPr kumimoji="1" lang="zh-CN" altLang="en-US" dirty="0"/>
              <a:t>经验分享</a:t>
            </a:r>
            <a:endParaRPr kumimoji="1" lang="en-US" altLang="zh-CN" dirty="0"/>
          </a:p>
        </p:txBody>
      </p:sp>
      <p:sp>
        <p:nvSpPr>
          <p:cNvPr id="5" name="文本占位符 4"/>
          <p:cNvSpPr>
            <a:spLocks noGrp="1"/>
          </p:cNvSpPr>
          <p:nvPr>
            <p:ph type="body" sz="quarter" idx="13"/>
          </p:nvPr>
        </p:nvSpPr>
        <p:spPr/>
        <p:txBody>
          <a:bodyPr/>
          <a:lstStyle/>
          <a:p>
            <a:r>
              <a:rPr kumimoji="1" lang="en-US" altLang="zh-CN" dirty="0"/>
              <a:t>2019</a:t>
            </a:r>
            <a:r>
              <a:rPr kumimoji="1" lang="zh-CN" altLang="en-US" dirty="0"/>
              <a:t>年</a:t>
            </a:r>
            <a:r>
              <a:rPr kumimoji="1" lang="en-US" altLang="en-US" dirty="0"/>
              <a:t>12</a:t>
            </a:r>
            <a:r>
              <a:rPr kumimoji="1" lang="zh-CN" altLang="en-US" dirty="0"/>
              <a:t>月</a:t>
            </a:r>
            <a:r>
              <a:rPr kumimoji="1" lang="en-US" altLang="en-US" dirty="0"/>
              <a:t>31</a:t>
            </a:r>
            <a:r>
              <a:rPr kumimoji="1" lang="zh-CN" altLang="en-US" dirty="0"/>
              <a:t>日</a:t>
            </a:r>
            <a:endParaRPr kumimoji="1" lang="zh-CN" altLang="en-US" dirty="0"/>
          </a:p>
        </p:txBody>
      </p:sp>
      <p:sp>
        <p:nvSpPr>
          <p:cNvPr id="3" name="文本框 2"/>
          <p:cNvSpPr txBox="1"/>
          <p:nvPr/>
        </p:nvSpPr>
        <p:spPr>
          <a:xfrm>
            <a:off x="2702560" y="5592365"/>
            <a:ext cx="2926080" cy="368300"/>
          </a:xfrm>
          <a:prstGeom prst="rect">
            <a:avLst/>
          </a:prstGeom>
          <a:noFill/>
        </p:spPr>
        <p:txBody>
          <a:bodyPr wrap="none" rtlCol="0">
            <a:spAutoFit/>
          </a:bodyPr>
          <a:lstStyle/>
          <a:p>
            <a:r>
              <a:rPr lang="zh-CN" altLang="en-US" dirty="0"/>
              <a:t>大数据应用质量部：陈金栋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0748" y="188882"/>
            <a:ext cx="7462555" cy="563756"/>
          </a:xfrm>
        </p:spPr>
        <p:txBody>
          <a:bodyPr/>
          <a:lstStyle/>
          <a:p>
            <a:r>
              <a:rPr kumimoji="1" lang="zh-CN" altLang="en-US" dirty="0"/>
              <a:t>自动化适用的测试场景 </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10</a:t>
            </a:r>
            <a:endParaRPr kumimoji="1" lang="zh-CN" altLang="en-US" dirty="0"/>
          </a:p>
        </p:txBody>
      </p:sp>
      <p:sp>
        <p:nvSpPr>
          <p:cNvPr id="4" name="矩形 3"/>
          <p:cNvSpPr/>
          <p:nvPr/>
        </p:nvSpPr>
        <p:spPr>
          <a:xfrm>
            <a:off x="1510748" y="1490870"/>
            <a:ext cx="7881730" cy="1938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软件系统界面稳定，个别地方持续迭代</a:t>
            </a:r>
            <a:endParaRPr lang="en-US" altLang="zh-CN" sz="2000" dirty="0"/>
          </a:p>
          <a:p>
            <a:pPr marL="285750" indent="-285750">
              <a:lnSpc>
                <a:spcPct val="150000"/>
              </a:lnSpc>
              <a:buFont typeface="Arial" panose="020B0604020202020204" pitchFamily="34" charset="0"/>
              <a:buChar char="•"/>
            </a:pPr>
            <a:r>
              <a:rPr lang="zh-CN" altLang="en-US" sz="2000" dirty="0"/>
              <a:t>软件维护周期长，版本持续迭代，比如公司项目采云、</a:t>
            </a:r>
            <a:r>
              <a:rPr lang="en-US" altLang="zh-CN" sz="2000" dirty="0"/>
              <a:t>joinShare</a:t>
            </a:r>
            <a:endParaRPr lang="en-US" altLang="zh-CN" sz="3200" b="1" dirty="0">
              <a:solidFill>
                <a:schemeClr val="accent1"/>
              </a:solidFill>
            </a:endParaRPr>
          </a:p>
          <a:p>
            <a:pPr marL="285750" indent="-285750">
              <a:lnSpc>
                <a:spcPct val="150000"/>
              </a:lnSpc>
              <a:buFont typeface="Arial" panose="020B0604020202020204" pitchFamily="34" charset="0"/>
              <a:buChar char="•"/>
            </a:pPr>
            <a:r>
              <a:rPr lang="zh-CN" altLang="en-US" sz="2000" dirty="0"/>
              <a:t>比较频繁的回归测试</a:t>
            </a:r>
            <a:endParaRPr lang="en-US" altLang="zh-CN" sz="2000" dirty="0"/>
          </a:p>
          <a:p>
            <a:pPr marL="285750" indent="-285750">
              <a:lnSpc>
                <a:spcPct val="150000"/>
              </a:lnSpc>
              <a:buFont typeface="Arial" panose="020B0604020202020204" pitchFamily="34" charset="0"/>
              <a:buChar char="•"/>
            </a:pPr>
            <a:r>
              <a:rPr lang="zh-CN" altLang="en-US" sz="2000" dirty="0"/>
              <a:t>自动化测试脚本可重复使用</a:t>
            </a:r>
            <a:endParaRPr lang="en-US" altLang="zh-CN" sz="2000"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1821175" y="4753800"/>
            <a:ext cx="7571303" cy="461665"/>
          </a:xfrm>
          <a:prstGeom prst="rect">
            <a:avLst/>
          </a:prstGeom>
        </p:spPr>
        <p:txBody>
          <a:bodyPr wrap="none">
            <a:spAutoFit/>
          </a:bodyPr>
          <a:lstStyle/>
          <a:p>
            <a:r>
              <a:rPr lang="zh-CN" altLang="en-US" sz="2400" dirty="0">
                <a:solidFill>
                  <a:schemeClr val="accent4">
                    <a:lumMod val="50000"/>
                  </a:schemeClr>
                </a:solidFill>
              </a:rPr>
              <a:t>不适合一次性定制开发的项目、不能产品化交付的软件</a:t>
            </a:r>
            <a:endParaRPr lang="zh-CN" altLang="en-US" sz="2400" dirty="0">
              <a:solidFill>
                <a:schemeClr val="accent4">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5944" y="2828835"/>
            <a:ext cx="5504874" cy="1200329"/>
          </a:xfrm>
          <a:prstGeom prst="rect">
            <a:avLst/>
          </a:prstGeom>
          <a:noFill/>
        </p:spPr>
        <p:txBody>
          <a:bodyPr wrap="square" lIns="91440" tIns="45720" rIns="91440" bIns="45720">
            <a:spAutoFit/>
          </a:bodyPr>
          <a:lstStyle/>
          <a:p>
            <a:pPr algn="ctr"/>
            <a:r>
              <a:rPr lang="en-US" altLang="en-US" sz="7200" b="0" cap="none" spc="0" dirty="0">
                <a:ln w="0"/>
                <a:solidFill>
                  <a:schemeClr val="accent1"/>
                </a:solidFill>
                <a:effectLst>
                  <a:outerShdw blurRad="38100" dist="25400" dir="5400000" algn="ctr" rotWithShape="0">
                    <a:srgbClr val="6E747A">
                      <a:alpha val="43000"/>
                    </a:srgbClr>
                  </a:outerShdw>
                </a:effectLst>
              </a:rPr>
              <a:t>Thank you </a:t>
            </a:r>
            <a:endParaRPr lang="en-US" altLang="en-US" sz="72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常用的两类自动化测试</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1</a:t>
            </a:r>
            <a:endParaRPr kumimoji="1" lang="zh-CN" altLang="en-US"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1548473" y="2182505"/>
            <a:ext cx="8910320" cy="1569660"/>
          </a:xfrm>
          <a:prstGeom prst="rect">
            <a:avLst/>
          </a:prstGeom>
        </p:spPr>
        <p:txBody>
          <a:bodyPr wrap="square">
            <a:spAutoFit/>
          </a:bodyPr>
          <a:lstStyle/>
          <a:p>
            <a:r>
              <a:rPr lang="en-US" altLang="zh-CN" sz="2400" dirty="0"/>
              <a:t>1</a:t>
            </a:r>
            <a:r>
              <a:rPr lang="zh-CN" altLang="en-US" sz="2400" dirty="0"/>
              <a:t>、基于</a:t>
            </a:r>
            <a:r>
              <a:rPr lang="en-US" altLang="zh-CN" sz="2400" b="1" dirty="0" err="1">
                <a:solidFill>
                  <a:schemeClr val="accent1"/>
                </a:solidFill>
              </a:rPr>
              <a:t>Selenium+python+unittest</a:t>
            </a:r>
            <a:r>
              <a:rPr lang="zh-CN" altLang="en-US" sz="2400" dirty="0"/>
              <a:t>的</a:t>
            </a:r>
            <a:r>
              <a:rPr lang="en-US" altLang="zh-CN" sz="2400" b="1" dirty="0">
                <a:solidFill>
                  <a:srgbClr val="FF0000"/>
                </a:solidFill>
              </a:rPr>
              <a:t>Web UI</a:t>
            </a:r>
            <a:r>
              <a:rPr lang="zh-CN" altLang="en-US" sz="2400" b="1" dirty="0">
                <a:solidFill>
                  <a:srgbClr val="FF0000"/>
                </a:solidFill>
              </a:rPr>
              <a:t>自动化测试</a:t>
            </a:r>
            <a:endParaRPr lang="en-US" altLang="zh-CN" sz="2400" b="1" dirty="0">
              <a:solidFill>
                <a:srgbClr val="FF0000"/>
              </a:solidFill>
            </a:endParaRPr>
          </a:p>
          <a:p>
            <a:br>
              <a:rPr lang="zh-CN" altLang="en-US" sz="2400" dirty="0"/>
            </a:br>
            <a:r>
              <a:rPr lang="en-US" altLang="zh-CN" sz="2400" dirty="0"/>
              <a:t>2</a:t>
            </a:r>
            <a:r>
              <a:rPr lang="zh-CN" altLang="en-US" sz="2400" dirty="0"/>
              <a:t>、基于</a:t>
            </a:r>
            <a:r>
              <a:rPr lang="en-US" altLang="zh-CN" sz="2400" b="1" dirty="0" err="1">
                <a:solidFill>
                  <a:schemeClr val="accent1"/>
                </a:solidFill>
              </a:rPr>
              <a:t>python+requests+unittest</a:t>
            </a:r>
            <a:r>
              <a:rPr lang="zh-CN" altLang="en-US" sz="2400" dirty="0"/>
              <a:t>脚本的</a:t>
            </a:r>
            <a:r>
              <a:rPr lang="zh-CN" altLang="en-US" sz="2400" b="1" dirty="0">
                <a:solidFill>
                  <a:srgbClr val="FF0000"/>
                </a:solidFill>
              </a:rPr>
              <a:t>接口测试</a:t>
            </a:r>
            <a:endParaRPr lang="en-US" altLang="zh-CN" sz="2400" dirty="0"/>
          </a:p>
          <a:p>
            <a:endParaRPr lang="zh-CN" altLang="en-US" sz="2400" dirty="0"/>
          </a:p>
        </p:txBody>
      </p:sp>
      <p:sp>
        <p:nvSpPr>
          <p:cNvPr id="4" name="文本框 3"/>
          <p:cNvSpPr txBox="1"/>
          <p:nvPr/>
        </p:nvSpPr>
        <p:spPr>
          <a:xfrm>
            <a:off x="1416269" y="4536995"/>
            <a:ext cx="8188524" cy="461665"/>
          </a:xfrm>
          <a:prstGeom prst="rect">
            <a:avLst/>
          </a:prstGeom>
          <a:noFill/>
        </p:spPr>
        <p:txBody>
          <a:bodyPr wrap="none" rtlCol="0">
            <a:spAutoFit/>
          </a:bodyPr>
          <a:lstStyle/>
          <a:p>
            <a:r>
              <a:rPr lang="zh-CN" altLang="en-US" sz="2400" dirty="0"/>
              <a:t>本次主要介绍</a:t>
            </a:r>
            <a:r>
              <a:rPr lang="en-US" altLang="zh-CN" sz="2400" dirty="0"/>
              <a:t>Jenkins </a:t>
            </a:r>
            <a:r>
              <a:rPr lang="zh-CN" altLang="en-US" sz="2400" dirty="0"/>
              <a:t>集成 </a:t>
            </a:r>
            <a:r>
              <a:rPr lang="en-US" altLang="zh-CN" sz="2400" dirty="0"/>
              <a:t>Selenium</a:t>
            </a:r>
            <a:r>
              <a:rPr lang="zh-CN" altLang="en-US" sz="2400" dirty="0"/>
              <a:t>的</a:t>
            </a:r>
            <a:r>
              <a:rPr lang="en-US" altLang="zh-CN" sz="2400" dirty="0"/>
              <a:t>Web UI</a:t>
            </a:r>
            <a:r>
              <a:rPr lang="zh-CN" altLang="en-US" sz="2400" dirty="0"/>
              <a:t>自动化测试</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a:t>
            </a:r>
            <a:r>
              <a:rPr kumimoji="1" lang="en-US" altLang="zh-CN" dirty="0"/>
              <a:t>Selenium</a:t>
            </a:r>
            <a:r>
              <a:rPr kumimoji="1" lang="zh-CN" altLang="en-US" dirty="0"/>
              <a:t>？</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2</a:t>
            </a:r>
            <a:endParaRPr kumimoji="1" lang="zh-CN" altLang="en-US" dirty="0"/>
          </a:p>
        </p:txBody>
      </p:sp>
      <p:sp>
        <p:nvSpPr>
          <p:cNvPr id="4" name="矩形 3"/>
          <p:cNvSpPr/>
          <p:nvPr/>
        </p:nvSpPr>
        <p:spPr>
          <a:xfrm>
            <a:off x="1623127" y="1196230"/>
            <a:ext cx="8761012" cy="44753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Selenium</a:t>
            </a:r>
            <a:r>
              <a:rPr lang="zh-CN" altLang="en-US" dirty="0"/>
              <a:t>是一个用于</a:t>
            </a:r>
            <a:r>
              <a:rPr lang="en-US" altLang="zh-CN" dirty="0"/>
              <a:t>Web</a:t>
            </a:r>
            <a:r>
              <a:rPr lang="zh-CN" altLang="en-US" dirty="0"/>
              <a:t>应用程序自动化测试的工具。</a:t>
            </a:r>
            <a:endParaRPr lang="en-US" altLang="zh-CN" dirty="0"/>
          </a:p>
          <a:p>
            <a:pPr marL="285750" indent="-285750">
              <a:lnSpc>
                <a:spcPct val="150000"/>
              </a:lnSpc>
              <a:buFont typeface="Arial" panose="020B0604020202020204" pitchFamily="34" charset="0"/>
              <a:buChar char="•"/>
            </a:pPr>
            <a:endParaRPr lang="en-US" altLang="zh-CN" sz="1000" dirty="0"/>
          </a:p>
          <a:p>
            <a:pPr marL="285750" indent="-285750">
              <a:lnSpc>
                <a:spcPct val="150000"/>
              </a:lnSpc>
              <a:buFont typeface="Arial" panose="020B0604020202020204" pitchFamily="34" charset="0"/>
              <a:buChar char="•"/>
            </a:pPr>
            <a:r>
              <a:rPr lang="en-US" altLang="zh-CN" dirty="0"/>
              <a:t>Selenium</a:t>
            </a:r>
            <a:r>
              <a:rPr lang="zh-CN" altLang="en-US" dirty="0"/>
              <a:t>测试是直接运行在浏览器中，就像真正的用户在操作一样。</a:t>
            </a:r>
            <a:endParaRPr lang="en-US" altLang="zh-CN" dirty="0"/>
          </a:p>
          <a:p>
            <a:pPr marL="285750" indent="-285750">
              <a:lnSpc>
                <a:spcPct val="150000"/>
              </a:lnSpc>
              <a:buFont typeface="Arial" panose="020B0604020202020204" pitchFamily="34" charset="0"/>
              <a:buChar char="•"/>
            </a:pPr>
            <a:endParaRPr lang="en-US" altLang="zh-CN" sz="1000" dirty="0"/>
          </a:p>
          <a:p>
            <a:pPr marL="285750" indent="-285750">
              <a:lnSpc>
                <a:spcPct val="150000"/>
              </a:lnSpc>
              <a:buFont typeface="Arial" panose="020B0604020202020204" pitchFamily="34" charset="0"/>
              <a:buChar char="•"/>
            </a:pPr>
            <a:r>
              <a:rPr lang="zh-CN" altLang="en-US" dirty="0"/>
              <a:t>支持的浏览器包括</a:t>
            </a:r>
            <a:r>
              <a:rPr lang="en-US" altLang="zh-CN" dirty="0"/>
              <a:t>Chrome</a:t>
            </a:r>
            <a:r>
              <a:rPr lang="zh-CN" altLang="en-US" dirty="0"/>
              <a:t> 、 </a:t>
            </a:r>
            <a:r>
              <a:rPr lang="en-US" altLang="zh-CN" dirty="0"/>
              <a:t>IE</a:t>
            </a:r>
            <a:r>
              <a:rPr lang="zh-CN" altLang="en-US" dirty="0"/>
              <a:t>、</a:t>
            </a:r>
            <a:r>
              <a:rPr lang="en-US" altLang="zh-CN" dirty="0"/>
              <a:t>Firefox</a:t>
            </a:r>
            <a:r>
              <a:rPr lang="zh-CN" altLang="en-US" dirty="0"/>
              <a:t>等。</a:t>
            </a:r>
            <a:endParaRPr lang="en-US" altLang="zh-CN" dirty="0"/>
          </a:p>
          <a:p>
            <a:pPr marL="285750" indent="-285750">
              <a:lnSpc>
                <a:spcPct val="150000"/>
              </a:lnSpc>
              <a:buFont typeface="Arial" panose="020B0604020202020204" pitchFamily="34" charset="0"/>
              <a:buChar char="•"/>
            </a:pPr>
            <a:endParaRPr lang="en-US" altLang="zh-CN" sz="1000" dirty="0"/>
          </a:p>
          <a:p>
            <a:pPr marL="285750" indent="-285750">
              <a:lnSpc>
                <a:spcPct val="150000"/>
              </a:lnSpc>
              <a:buFont typeface="Arial" panose="020B0604020202020204" pitchFamily="34" charset="0"/>
              <a:buChar char="•"/>
            </a:pPr>
            <a:r>
              <a:rPr lang="zh-CN" altLang="en-US" dirty="0"/>
              <a:t>这个工具的主要功能包括：</a:t>
            </a:r>
            <a:endParaRPr lang="en-US" altLang="zh-CN" dirty="0"/>
          </a:p>
          <a:p>
            <a:pPr marL="742950" lvl="1" indent="-285750">
              <a:lnSpc>
                <a:spcPct val="150000"/>
              </a:lnSpc>
              <a:buFont typeface="Arial" panose="020B0604020202020204" pitchFamily="34" charset="0"/>
              <a:buChar char="•"/>
            </a:pPr>
            <a:r>
              <a:rPr lang="zh-CN" altLang="en-US" dirty="0"/>
              <a:t>测试与浏览器的兼容性</a:t>
            </a:r>
            <a:r>
              <a:rPr lang="en-US" altLang="zh-CN" dirty="0"/>
              <a:t>——</a:t>
            </a:r>
            <a:r>
              <a:rPr lang="zh-CN" altLang="en-US" dirty="0"/>
              <a:t>测试你的应用程序看是否能够很好得工作在不同浏览器和操作系统之上</a:t>
            </a:r>
            <a:endParaRPr lang="en-US" altLang="zh-CN" dirty="0"/>
          </a:p>
          <a:p>
            <a:pPr marL="742950" lvl="1" indent="-285750">
              <a:lnSpc>
                <a:spcPct val="150000"/>
              </a:lnSpc>
              <a:buFont typeface="Arial" panose="020B0604020202020204" pitchFamily="34" charset="0"/>
              <a:buChar char="•"/>
            </a:pPr>
            <a:r>
              <a:rPr lang="zh-CN" altLang="en-US" dirty="0"/>
              <a:t>测试系统功能</a:t>
            </a:r>
            <a:r>
              <a:rPr lang="en-US" altLang="zh-CN" dirty="0"/>
              <a:t>——</a:t>
            </a:r>
            <a:r>
              <a:rPr lang="zh-CN" altLang="en-US" dirty="0"/>
              <a:t>创建衰退测试检验软件功能和用户需求。支持自动录制动作和自动生成</a:t>
            </a:r>
            <a:endParaRPr lang="en-US" altLang="zh-CN" dirty="0"/>
          </a:p>
          <a:p>
            <a:pPr marL="742950" lvl="1" indent="-285750">
              <a:lnSpc>
                <a:spcPct val="150000"/>
              </a:lnSpc>
              <a:buFont typeface="Arial" panose="020B0604020202020204" pitchFamily="34" charset="0"/>
              <a:buChar char="•"/>
            </a:pPr>
            <a:r>
              <a:rPr lang="zh-CN" altLang="en-US" dirty="0"/>
              <a:t>支持</a:t>
            </a:r>
            <a:r>
              <a:rPr lang="en-US" altLang="zh-CN" dirty="0"/>
              <a:t>Java</a:t>
            </a:r>
            <a:r>
              <a:rPr lang="zh-CN" altLang="en-US" dirty="0"/>
              <a:t>，</a:t>
            </a:r>
            <a:r>
              <a:rPr lang="en-US" altLang="zh-CN" dirty="0"/>
              <a:t>Python</a:t>
            </a:r>
            <a:r>
              <a:rPr lang="zh-CN" altLang="en-US" dirty="0"/>
              <a:t>，</a:t>
            </a:r>
            <a:r>
              <a:rPr lang="en-US" altLang="zh-CN" dirty="0"/>
              <a:t> Ruby</a:t>
            </a:r>
            <a:r>
              <a:rPr lang="zh-CN" altLang="en-US" dirty="0"/>
              <a:t>， </a:t>
            </a:r>
            <a:r>
              <a:rPr lang="en-US" altLang="zh-CN" dirty="0"/>
              <a:t>Perl</a:t>
            </a:r>
            <a:r>
              <a:rPr lang="zh-CN" altLang="en-US" dirty="0"/>
              <a:t>，</a:t>
            </a:r>
            <a:r>
              <a:rPr lang="en-US" altLang="zh-CN" dirty="0"/>
              <a:t>PHP</a:t>
            </a:r>
            <a:r>
              <a:rPr lang="zh-CN" altLang="en-US" dirty="0"/>
              <a:t>，</a:t>
            </a:r>
            <a:r>
              <a:rPr lang="en-US" altLang="zh-CN" dirty="0"/>
              <a:t>C#</a:t>
            </a:r>
            <a:r>
              <a:rPr lang="zh-CN" altLang="en-US" dirty="0"/>
              <a:t>等不同语言的测试脚本。</a:t>
            </a:r>
            <a:endParaRPr lang="zh-CN" altLang="en-US" sz="2000"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Selenium</a:t>
            </a:r>
            <a:r>
              <a:rPr kumimoji="1" lang="zh-CN" altLang="en-US" dirty="0"/>
              <a:t>与</a:t>
            </a:r>
            <a:r>
              <a:rPr kumimoji="1" lang="en-US" altLang="zh-CN" dirty="0"/>
              <a:t>Jenkins</a:t>
            </a:r>
            <a:r>
              <a:rPr kumimoji="1" lang="zh-CN" altLang="en-US" dirty="0"/>
              <a:t>集成所使用到工具</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3</a:t>
            </a:r>
            <a:endParaRPr kumimoji="1" lang="zh-CN" altLang="en-US" dirty="0"/>
          </a:p>
        </p:txBody>
      </p:sp>
      <p:sp>
        <p:nvSpPr>
          <p:cNvPr id="24" name="椭圆 23"/>
          <p:cNvSpPr/>
          <p:nvPr/>
        </p:nvSpPr>
        <p:spPr>
          <a:xfrm>
            <a:off x="4390182" y="1745707"/>
            <a:ext cx="2372419" cy="197113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pic>
        <p:nvPicPr>
          <p:cNvPr id="25" name="图片 24"/>
          <p:cNvPicPr>
            <a:picLocks noChangeAspect="1"/>
          </p:cNvPicPr>
          <p:nvPr/>
        </p:nvPicPr>
        <p:blipFill>
          <a:blip r:embed="rId1"/>
          <a:stretch>
            <a:fillRect/>
          </a:stretch>
        </p:blipFill>
        <p:spPr>
          <a:xfrm>
            <a:off x="4390182" y="4550903"/>
            <a:ext cx="2463195" cy="609105"/>
          </a:xfrm>
          <a:prstGeom prst="rect">
            <a:avLst/>
          </a:prstGeom>
        </p:spPr>
      </p:pic>
      <p:pic>
        <p:nvPicPr>
          <p:cNvPr id="26" name="图片 25"/>
          <p:cNvPicPr>
            <a:picLocks noChangeAspect="1"/>
          </p:cNvPicPr>
          <p:nvPr/>
        </p:nvPicPr>
        <p:blipFill>
          <a:blip r:embed="rId2"/>
          <a:stretch>
            <a:fillRect/>
          </a:stretch>
        </p:blipFill>
        <p:spPr>
          <a:xfrm>
            <a:off x="7692080" y="2704523"/>
            <a:ext cx="1752092" cy="981823"/>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740" y="2870402"/>
            <a:ext cx="1077082" cy="1077082"/>
          </a:xfrm>
          <a:prstGeom prst="rect">
            <a:avLst/>
          </a:prstGeom>
        </p:spPr>
      </p:pic>
      <p:pic>
        <p:nvPicPr>
          <p:cNvPr id="28" name="图片 27"/>
          <p:cNvPicPr>
            <a:picLocks noChangeAspect="1"/>
          </p:cNvPicPr>
          <p:nvPr/>
        </p:nvPicPr>
        <p:blipFill>
          <a:blip r:embed="rId4"/>
          <a:stretch>
            <a:fillRect/>
          </a:stretch>
        </p:blipFill>
        <p:spPr>
          <a:xfrm>
            <a:off x="4538782" y="2276184"/>
            <a:ext cx="2049958" cy="693480"/>
          </a:xfrm>
          <a:prstGeom prst="rect">
            <a:avLst/>
          </a:prstGeom>
        </p:spPr>
      </p:pic>
      <p:sp>
        <p:nvSpPr>
          <p:cNvPr id="29" name="矩形 28"/>
          <p:cNvSpPr/>
          <p:nvPr/>
        </p:nvSpPr>
        <p:spPr>
          <a:xfrm>
            <a:off x="2285238" y="4011250"/>
            <a:ext cx="1107996"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版本控制</a:t>
            </a:r>
            <a:endParaRPr lang="zh-CN" altLang="en-US" dirty="0"/>
          </a:p>
        </p:txBody>
      </p:sp>
      <p:sp>
        <p:nvSpPr>
          <p:cNvPr id="30" name="矩形 29"/>
          <p:cNvSpPr/>
          <p:nvPr/>
        </p:nvSpPr>
        <p:spPr>
          <a:xfrm>
            <a:off x="7973992" y="3641918"/>
            <a:ext cx="14077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自动化测试 </a:t>
            </a:r>
            <a:endParaRPr lang="zh-CN" altLang="en-US" dirty="0"/>
          </a:p>
        </p:txBody>
      </p:sp>
      <p:sp>
        <p:nvSpPr>
          <p:cNvPr id="31" name="矩形 30"/>
          <p:cNvSpPr/>
          <p:nvPr/>
        </p:nvSpPr>
        <p:spPr>
          <a:xfrm>
            <a:off x="4508679" y="5203162"/>
            <a:ext cx="228940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研发任务及</a:t>
            </a:r>
            <a:r>
              <a:rPr lang="en-US" altLang="zh-CN" dirty="0">
                <a:latin typeface="微软雅黑" panose="020B0503020204020204" pitchFamily="34" charset="-122"/>
                <a:ea typeface="微软雅黑" panose="020B0503020204020204" pitchFamily="34" charset="-122"/>
              </a:rPr>
              <a:t>BUG</a:t>
            </a:r>
            <a:r>
              <a:rPr lang="zh-CN" altLang="en-US" dirty="0">
                <a:latin typeface="微软雅黑" panose="020B0503020204020204" pitchFamily="34" charset="-122"/>
                <a:ea typeface="微软雅黑" panose="020B0503020204020204" pitchFamily="34" charset="-122"/>
              </a:rPr>
              <a:t>管理</a:t>
            </a:r>
            <a:endParaRPr lang="zh-CN" altLang="en-US" dirty="0"/>
          </a:p>
        </p:txBody>
      </p:sp>
      <p:sp>
        <p:nvSpPr>
          <p:cNvPr id="32" name="矩形 31"/>
          <p:cNvSpPr/>
          <p:nvPr/>
        </p:nvSpPr>
        <p:spPr>
          <a:xfrm>
            <a:off x="5099386" y="3008214"/>
            <a:ext cx="1107996" cy="369332"/>
          </a:xfrm>
          <a:prstGeom prst="rect">
            <a:avLst/>
          </a:prstGeom>
        </p:spPr>
        <p:txBody>
          <a:bodyPr wrap="none">
            <a:spAutoFit/>
          </a:bodyPr>
          <a:lstStyle/>
          <a:p>
            <a:r>
              <a:rPr lang="zh-CN" altLang="en-US" dirty="0"/>
              <a:t>持续集成</a:t>
            </a:r>
            <a:endParaRPr lang="zh-CN" altLang="en-US" dirty="0"/>
          </a:p>
        </p:txBody>
      </p:sp>
      <p:sp>
        <p:nvSpPr>
          <p:cNvPr id="33" name="箭头: 燕尾形 32"/>
          <p:cNvSpPr/>
          <p:nvPr/>
        </p:nvSpPr>
        <p:spPr>
          <a:xfrm rot="8519193">
            <a:off x="6824427" y="4138266"/>
            <a:ext cx="978408" cy="484632"/>
          </a:xfrm>
          <a:prstGeom prst="notchedRightArrow">
            <a:avLst/>
          </a:prstGeom>
          <a:solidFill>
            <a:srgbClr val="FF7940"/>
          </a:solidFill>
          <a:ln>
            <a:no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
        <p:nvSpPr>
          <p:cNvPr id="34" name="箭头: 左 33"/>
          <p:cNvSpPr/>
          <p:nvPr/>
        </p:nvSpPr>
        <p:spPr>
          <a:xfrm rot="20504731">
            <a:off x="3683753" y="3125095"/>
            <a:ext cx="724450" cy="266639"/>
          </a:xfrm>
          <a:prstGeom prst="leftArrow">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
        <p:nvSpPr>
          <p:cNvPr id="35" name="箭头: 左 34"/>
          <p:cNvSpPr/>
          <p:nvPr/>
        </p:nvSpPr>
        <p:spPr>
          <a:xfrm rot="11711407">
            <a:off x="6774636" y="3090957"/>
            <a:ext cx="724450" cy="266639"/>
          </a:xfrm>
          <a:prstGeom prst="leftArrow">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
        <p:nvSpPr>
          <p:cNvPr id="36" name="矩形 35"/>
          <p:cNvSpPr/>
          <p:nvPr/>
        </p:nvSpPr>
        <p:spPr>
          <a:xfrm>
            <a:off x="3670065" y="3408943"/>
            <a:ext cx="453970" cy="253916"/>
          </a:xfrm>
          <a:prstGeom prst="rect">
            <a:avLst/>
          </a:prstGeom>
        </p:spPr>
        <p:txBody>
          <a:bodyPr wrap="none">
            <a:spAutoFit/>
          </a:bodyPr>
          <a:lstStyle/>
          <a:p>
            <a:r>
              <a:rPr lang="zh-CN" altLang="en-US" sz="1050" dirty="0"/>
              <a:t>接口</a:t>
            </a:r>
            <a:endParaRPr lang="zh-CN" altLang="en-US" sz="1050" dirty="0"/>
          </a:p>
        </p:txBody>
      </p:sp>
      <p:sp>
        <p:nvSpPr>
          <p:cNvPr id="37" name="矩形 36"/>
          <p:cNvSpPr/>
          <p:nvPr/>
        </p:nvSpPr>
        <p:spPr>
          <a:xfrm>
            <a:off x="6805655" y="3303224"/>
            <a:ext cx="453970" cy="253916"/>
          </a:xfrm>
          <a:prstGeom prst="rect">
            <a:avLst/>
          </a:prstGeom>
        </p:spPr>
        <p:txBody>
          <a:bodyPr wrap="none">
            <a:spAutoFit/>
          </a:bodyPr>
          <a:lstStyle/>
          <a:p>
            <a:r>
              <a:rPr lang="zh-CN" altLang="en-US" sz="1050" dirty="0"/>
              <a:t>接口</a:t>
            </a:r>
            <a:endParaRPr lang="zh-CN" altLang="en-US" sz="1050" dirty="0"/>
          </a:p>
        </p:txBody>
      </p:sp>
      <p:sp>
        <p:nvSpPr>
          <p:cNvPr id="38" name="矩形 37"/>
          <p:cNvSpPr/>
          <p:nvPr/>
        </p:nvSpPr>
        <p:spPr>
          <a:xfrm>
            <a:off x="7317618" y="4393145"/>
            <a:ext cx="806067" cy="415498"/>
          </a:xfrm>
          <a:prstGeom prst="rect">
            <a:avLst/>
          </a:prstGeom>
        </p:spPr>
        <p:txBody>
          <a:bodyPr wrap="square">
            <a:spAutoFit/>
          </a:bodyPr>
          <a:lstStyle/>
          <a:p>
            <a:r>
              <a:rPr lang="zh-CN" altLang="en-US" sz="1050" dirty="0"/>
              <a:t>自动化测试结果</a:t>
            </a:r>
            <a:endParaRPr lang="zh-CN" altLang="en-US" sz="1050" dirty="0"/>
          </a:p>
        </p:txBody>
      </p:sp>
      <p:sp>
        <p:nvSpPr>
          <p:cNvPr id="39" name="箭头: 燕尾形 38"/>
          <p:cNvSpPr/>
          <p:nvPr/>
        </p:nvSpPr>
        <p:spPr>
          <a:xfrm rot="12707048">
            <a:off x="3436737" y="4316273"/>
            <a:ext cx="978408" cy="484632"/>
          </a:xfrm>
          <a:prstGeom prst="notched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
        <p:nvSpPr>
          <p:cNvPr id="40" name="箭头: 左 39"/>
          <p:cNvSpPr/>
          <p:nvPr/>
        </p:nvSpPr>
        <p:spPr>
          <a:xfrm rot="16200000">
            <a:off x="5318583" y="4057778"/>
            <a:ext cx="724450" cy="266639"/>
          </a:xfrm>
          <a:prstGeom prst="lef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
        <p:nvSpPr>
          <p:cNvPr id="41" name="矩形: 圆角 40"/>
          <p:cNvSpPr/>
          <p:nvPr/>
        </p:nvSpPr>
        <p:spPr>
          <a:xfrm>
            <a:off x="4219404" y="1749642"/>
            <a:ext cx="2688713" cy="1971137"/>
          </a:xfrm>
          <a:prstGeom prst="roundRect">
            <a:avLst/>
          </a:prstGeom>
          <a:solidFill>
            <a:schemeClr val="accent1">
              <a:alpha val="17000"/>
            </a:schemeClr>
          </a:solidFill>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
        <p:nvSpPr>
          <p:cNvPr id="42" name="矩形: 圆角 41"/>
          <p:cNvSpPr/>
          <p:nvPr/>
        </p:nvSpPr>
        <p:spPr>
          <a:xfrm>
            <a:off x="7211033" y="2219960"/>
            <a:ext cx="2688713" cy="1971137"/>
          </a:xfrm>
          <a:prstGeom prst="roundRect">
            <a:avLst/>
          </a:prstGeom>
          <a:solidFill>
            <a:schemeClr val="accent1">
              <a:alpha val="17000"/>
            </a:schemeClr>
          </a:solidFill>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just"/>
            <a:endParaRPr lang="zh-CN" altLang="en-US" dirty="0">
              <a:solidFill>
                <a:schemeClr val="bg1"/>
              </a:solidFill>
              <a:latin typeface="微软雅黑" panose="020B0503020204020204" pitchFamily="34" charset="-122"/>
              <a:ea typeface="微软雅黑" panose="020B0503020204020204" pitchFamily="34" charset="-122"/>
              <a:sym typeface="Heiti SC Light"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2575" y="196086"/>
            <a:ext cx="7666250" cy="563756"/>
          </a:xfrm>
        </p:spPr>
        <p:txBody>
          <a:bodyPr/>
          <a:lstStyle/>
          <a:p>
            <a:r>
              <a:rPr kumimoji="1" lang="zh-CN" altLang="en-US" dirty="0"/>
              <a:t>自动化测试过程概括</a:t>
            </a:r>
            <a:endParaRPr kumimoji="1" lang="zh-CN" altLang="en-US" dirty="0"/>
          </a:p>
        </p:txBody>
      </p:sp>
      <p:sp>
        <p:nvSpPr>
          <p:cNvPr id="3" name="文本占位符 2"/>
          <p:cNvSpPr>
            <a:spLocks noGrp="1"/>
          </p:cNvSpPr>
          <p:nvPr>
            <p:ph type="body" sz="quarter" idx="10"/>
          </p:nvPr>
        </p:nvSpPr>
        <p:spPr>
          <a:xfrm>
            <a:off x="0" y="174884"/>
            <a:ext cx="996950" cy="563563"/>
          </a:xfrm>
        </p:spPr>
        <p:txBody>
          <a:bodyPr/>
          <a:lstStyle/>
          <a:p>
            <a:r>
              <a:rPr kumimoji="1" lang="en-US" altLang="zh-CN" dirty="0"/>
              <a:t>4</a:t>
            </a:r>
            <a:endParaRPr kumimoji="1" lang="zh-CN" altLang="en-US" dirty="0"/>
          </a:p>
        </p:txBody>
      </p:sp>
      <p:sp>
        <p:nvSpPr>
          <p:cNvPr id="14" name="流程图: 过程 13"/>
          <p:cNvSpPr/>
          <p:nvPr/>
        </p:nvSpPr>
        <p:spPr>
          <a:xfrm>
            <a:off x="1773582" y="1094961"/>
            <a:ext cx="2275491" cy="6758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研发人员项目代码</a:t>
            </a:r>
            <a:endParaRPr lang="zh-CN" altLang="en-US" dirty="0"/>
          </a:p>
        </p:txBody>
      </p:sp>
      <p:sp>
        <p:nvSpPr>
          <p:cNvPr id="15" name="流程图: 过程 14"/>
          <p:cNvSpPr/>
          <p:nvPr/>
        </p:nvSpPr>
        <p:spPr>
          <a:xfrm>
            <a:off x="7905851" y="1139148"/>
            <a:ext cx="2472809" cy="6142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测试人员脚本</a:t>
            </a:r>
            <a:endParaRPr lang="zh-CN" altLang="en-US" dirty="0"/>
          </a:p>
        </p:txBody>
      </p:sp>
      <p:sp>
        <p:nvSpPr>
          <p:cNvPr id="16" name="圆: 空心 15"/>
          <p:cNvSpPr/>
          <p:nvPr/>
        </p:nvSpPr>
        <p:spPr>
          <a:xfrm>
            <a:off x="5218045" y="2162520"/>
            <a:ext cx="1351721" cy="62976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SVN</a:t>
            </a:r>
            <a:endParaRPr lang="zh-CN" altLang="en-US" dirty="0">
              <a:solidFill>
                <a:schemeClr val="tx1"/>
              </a:solidFill>
            </a:endParaRPr>
          </a:p>
        </p:txBody>
      </p:sp>
      <p:sp>
        <p:nvSpPr>
          <p:cNvPr id="18" name="圆: 空心 17"/>
          <p:cNvSpPr/>
          <p:nvPr/>
        </p:nvSpPr>
        <p:spPr>
          <a:xfrm>
            <a:off x="5127667" y="3333105"/>
            <a:ext cx="1699590" cy="89963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Jenkins</a:t>
            </a:r>
            <a:endParaRPr lang="zh-CN" altLang="en-US" dirty="0">
              <a:solidFill>
                <a:schemeClr val="tx1"/>
              </a:solidFill>
            </a:endParaRPr>
          </a:p>
        </p:txBody>
      </p:sp>
      <p:sp>
        <p:nvSpPr>
          <p:cNvPr id="20" name="圆: 空心 19"/>
          <p:cNvSpPr/>
          <p:nvPr/>
        </p:nvSpPr>
        <p:spPr>
          <a:xfrm>
            <a:off x="1848760" y="5682303"/>
            <a:ext cx="1699591" cy="765026"/>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Redmine</a:t>
            </a:r>
            <a:endParaRPr lang="zh-CN" altLang="en-US" dirty="0">
              <a:solidFill>
                <a:schemeClr val="tx1"/>
              </a:solidFill>
            </a:endParaRPr>
          </a:p>
        </p:txBody>
      </p:sp>
      <p:sp>
        <p:nvSpPr>
          <p:cNvPr id="23" name="流程图: 过程 22"/>
          <p:cNvSpPr/>
          <p:nvPr/>
        </p:nvSpPr>
        <p:spPr>
          <a:xfrm>
            <a:off x="1693801" y="4604528"/>
            <a:ext cx="2049877" cy="6884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00"/>
                </a:solidFill>
              </a:rPr>
              <a:t>任务</a:t>
            </a:r>
            <a:r>
              <a:rPr lang="en-US" altLang="zh-CN" dirty="0">
                <a:solidFill>
                  <a:srgbClr val="FFFF00"/>
                </a:solidFill>
              </a:rPr>
              <a:t>1</a:t>
            </a:r>
            <a:r>
              <a:rPr lang="zh-CN" altLang="en-US" dirty="0">
                <a:solidFill>
                  <a:srgbClr val="FFFF00"/>
                </a:solidFill>
              </a:rPr>
              <a:t>：项目持续集成任务</a:t>
            </a:r>
            <a:endParaRPr lang="zh-CN" altLang="en-US" dirty="0">
              <a:solidFill>
                <a:srgbClr val="FFFF00"/>
              </a:solidFill>
            </a:endParaRPr>
          </a:p>
        </p:txBody>
      </p:sp>
      <p:sp>
        <p:nvSpPr>
          <p:cNvPr id="25" name="矩形 24"/>
          <p:cNvSpPr/>
          <p:nvPr/>
        </p:nvSpPr>
        <p:spPr>
          <a:xfrm>
            <a:off x="8186688" y="4637301"/>
            <a:ext cx="1925311" cy="641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00"/>
                </a:solidFill>
              </a:rPr>
              <a:t>任务</a:t>
            </a:r>
            <a:r>
              <a:rPr lang="en-US" altLang="zh-CN" dirty="0">
                <a:solidFill>
                  <a:srgbClr val="FFFF00"/>
                </a:solidFill>
              </a:rPr>
              <a:t>2</a:t>
            </a:r>
            <a:r>
              <a:rPr lang="zh-CN" altLang="en-US" dirty="0">
                <a:solidFill>
                  <a:srgbClr val="FFFF00"/>
                </a:solidFill>
              </a:rPr>
              <a:t>：测试持续集成任务</a:t>
            </a:r>
            <a:endParaRPr lang="zh-CN" altLang="en-US" dirty="0"/>
          </a:p>
        </p:txBody>
      </p:sp>
      <p:cxnSp>
        <p:nvCxnSpPr>
          <p:cNvPr id="29" name="连接符: 肘形 28"/>
          <p:cNvCxnSpPr>
            <a:stCxn id="14" idx="3"/>
            <a:endCxn id="16" idx="1"/>
          </p:cNvCxnSpPr>
          <p:nvPr/>
        </p:nvCxnSpPr>
        <p:spPr>
          <a:xfrm>
            <a:off x="4049073" y="1432892"/>
            <a:ext cx="1366927" cy="821855"/>
          </a:xfrm>
          <a:prstGeom prst="bentConnector2">
            <a:avLst/>
          </a:prstGeom>
          <a:ln w="38100">
            <a:solidFill>
              <a:srgbClr val="ED7D31"/>
            </a:solidFill>
            <a:tailEnd type="triangle"/>
          </a:ln>
        </p:spPr>
        <p:style>
          <a:lnRef idx="1">
            <a:schemeClr val="accent5"/>
          </a:lnRef>
          <a:fillRef idx="0">
            <a:schemeClr val="accent5"/>
          </a:fillRef>
          <a:effectRef idx="0">
            <a:schemeClr val="accent5"/>
          </a:effectRef>
          <a:fontRef idx="minor">
            <a:schemeClr val="tx1"/>
          </a:fontRef>
        </p:style>
      </p:cxnSp>
      <p:cxnSp>
        <p:nvCxnSpPr>
          <p:cNvPr id="32" name="连接符: 肘形 31"/>
          <p:cNvCxnSpPr>
            <a:endCxn id="16" idx="7"/>
          </p:cNvCxnSpPr>
          <p:nvPr/>
        </p:nvCxnSpPr>
        <p:spPr>
          <a:xfrm rot="10800000" flipV="1">
            <a:off x="6371812" y="1446255"/>
            <a:ext cx="1543987" cy="808492"/>
          </a:xfrm>
          <a:prstGeom prst="bentConnector2">
            <a:avLst/>
          </a:prstGeom>
          <a:ln w="38100">
            <a:solidFill>
              <a:srgbClr val="ED7D31"/>
            </a:solidFill>
            <a:tailEnd type="triangle"/>
          </a:ln>
        </p:spPr>
        <p:style>
          <a:lnRef idx="1">
            <a:schemeClr val="accent5"/>
          </a:lnRef>
          <a:fillRef idx="0">
            <a:schemeClr val="accent5"/>
          </a:fillRef>
          <a:effectRef idx="0">
            <a:schemeClr val="accent5"/>
          </a:effectRef>
          <a:fontRef idx="minor">
            <a:schemeClr val="tx1"/>
          </a:fontRef>
        </p:style>
      </p:cxnSp>
      <p:cxnSp>
        <p:nvCxnSpPr>
          <p:cNvPr id="87" name="直接箭头连接符 86"/>
          <p:cNvCxnSpPr>
            <a:stCxn id="23" idx="3"/>
            <a:endCxn id="25" idx="1"/>
          </p:cNvCxnSpPr>
          <p:nvPr/>
        </p:nvCxnSpPr>
        <p:spPr>
          <a:xfrm>
            <a:off x="3743678" y="4948729"/>
            <a:ext cx="4443010" cy="9326"/>
          </a:xfrm>
          <a:prstGeom prst="straightConnector1">
            <a:avLst/>
          </a:prstGeom>
          <a:ln w="38100">
            <a:solidFill>
              <a:srgbClr val="ED7D31"/>
            </a:solidFill>
            <a:tailEnd type="triangle"/>
          </a:ln>
        </p:spPr>
        <p:style>
          <a:lnRef idx="1">
            <a:schemeClr val="accent5"/>
          </a:lnRef>
          <a:fillRef idx="0">
            <a:schemeClr val="accent5"/>
          </a:fillRef>
          <a:effectRef idx="0">
            <a:schemeClr val="accent5"/>
          </a:effectRef>
          <a:fontRef idx="minor">
            <a:schemeClr val="tx1"/>
          </a:fontRef>
        </p:style>
      </p:cxnSp>
      <p:cxnSp>
        <p:nvCxnSpPr>
          <p:cNvPr id="90" name="连接符: 肘形 89"/>
          <p:cNvCxnSpPr>
            <a:endCxn id="20" idx="6"/>
          </p:cNvCxnSpPr>
          <p:nvPr/>
        </p:nvCxnSpPr>
        <p:spPr>
          <a:xfrm rot="10800000" flipV="1">
            <a:off x="3548351" y="5190924"/>
            <a:ext cx="4618154" cy="873891"/>
          </a:xfrm>
          <a:prstGeom prst="bentConnector3">
            <a:avLst>
              <a:gd name="adj1" fmla="val 49658"/>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6" name="连接符: 肘形 95"/>
          <p:cNvCxnSpPr>
            <a:stCxn id="23" idx="1"/>
          </p:cNvCxnSpPr>
          <p:nvPr/>
        </p:nvCxnSpPr>
        <p:spPr>
          <a:xfrm rot="10800000" flipH="1">
            <a:off x="1693801" y="2582469"/>
            <a:ext cx="3586704" cy="2366261"/>
          </a:xfrm>
          <a:prstGeom prst="bentConnector3">
            <a:avLst>
              <a:gd name="adj1" fmla="val -6374"/>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肘形 111"/>
          <p:cNvCxnSpPr/>
          <p:nvPr/>
        </p:nvCxnSpPr>
        <p:spPr>
          <a:xfrm rot="10800000">
            <a:off x="6499271" y="2582470"/>
            <a:ext cx="3612728" cy="2198253"/>
          </a:xfrm>
          <a:prstGeom prst="bentConnector3">
            <a:avLst>
              <a:gd name="adj1" fmla="val -6949"/>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4678653" y="1452650"/>
            <a:ext cx="601852"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提交</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131" name="矩形 130"/>
          <p:cNvSpPr/>
          <p:nvPr/>
        </p:nvSpPr>
        <p:spPr>
          <a:xfrm>
            <a:off x="6499268" y="1472782"/>
            <a:ext cx="601852"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提交</a:t>
            </a:r>
            <a:endParaRPr lang="en-US" altLang="en-US" sz="1600" dirty="0">
              <a:ln w="0"/>
              <a:solidFill>
                <a:schemeClr val="accent3">
                  <a:lumMod val="75000"/>
                </a:schemeClr>
              </a:solidFill>
              <a:effectLst>
                <a:outerShdw blurRad="38100" dist="25400" dir="5400000" algn="ctr" rotWithShape="0">
                  <a:srgbClr val="6E747A">
                    <a:alpha val="43000"/>
                  </a:srgbClr>
                </a:outerShdw>
              </a:effectLst>
            </a:endParaRPr>
          </a:p>
        </p:txBody>
      </p:sp>
      <p:cxnSp>
        <p:nvCxnSpPr>
          <p:cNvPr id="134" name="连接符: 肘形 133"/>
          <p:cNvCxnSpPr>
            <a:stCxn id="18" idx="1"/>
          </p:cNvCxnSpPr>
          <p:nvPr/>
        </p:nvCxnSpPr>
        <p:spPr>
          <a:xfrm rot="16200000" flipH="1" flipV="1">
            <a:off x="3206312" y="2458347"/>
            <a:ext cx="1163748" cy="3176760"/>
          </a:xfrm>
          <a:prstGeom prst="bentConnector4">
            <a:avLst>
              <a:gd name="adj1" fmla="val -854"/>
              <a:gd name="adj2" fmla="val 99908"/>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连接符: 肘形 140"/>
          <p:cNvCxnSpPr>
            <a:stCxn id="18" idx="7"/>
          </p:cNvCxnSpPr>
          <p:nvPr/>
        </p:nvCxnSpPr>
        <p:spPr>
          <a:xfrm rot="16200000" flipH="1">
            <a:off x="7489426" y="2553784"/>
            <a:ext cx="1190005" cy="3012142"/>
          </a:xfrm>
          <a:prstGeom prst="bentConnector4">
            <a:avLst>
              <a:gd name="adj1" fmla="val -835"/>
              <a:gd name="adj2" fmla="val 99998"/>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a:xfrm>
            <a:off x="1462980" y="2926247"/>
            <a:ext cx="385025" cy="1323439"/>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同步源代码</a:t>
            </a:r>
            <a:endParaRPr lang="en-US" altLang="zh-CN" sz="160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177" name="矩形 176"/>
          <p:cNvSpPr/>
          <p:nvPr/>
        </p:nvSpPr>
        <p:spPr>
          <a:xfrm>
            <a:off x="9963054" y="2951032"/>
            <a:ext cx="385025" cy="1569660"/>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同步测试脚本</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179" name="矩形 178"/>
          <p:cNvSpPr/>
          <p:nvPr/>
        </p:nvSpPr>
        <p:spPr>
          <a:xfrm>
            <a:off x="2412592" y="3483206"/>
            <a:ext cx="996839"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新建任务</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180" name="矩形 179"/>
          <p:cNvSpPr/>
          <p:nvPr/>
        </p:nvSpPr>
        <p:spPr>
          <a:xfrm>
            <a:off x="8350900" y="3474808"/>
            <a:ext cx="1043965"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新建任务</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cxnSp>
        <p:nvCxnSpPr>
          <p:cNvPr id="181" name="连接符: 肘形 180"/>
          <p:cNvCxnSpPr/>
          <p:nvPr/>
        </p:nvCxnSpPr>
        <p:spPr>
          <a:xfrm rot="10800000" flipV="1">
            <a:off x="3154681" y="3899387"/>
            <a:ext cx="1988725" cy="671877"/>
          </a:xfrm>
          <a:prstGeom prst="bentConnector3">
            <a:avLst>
              <a:gd name="adj1" fmla="val 9981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3267620" y="3915856"/>
            <a:ext cx="1607044"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触发构建任务</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235" name="矩形 234"/>
          <p:cNvSpPr/>
          <p:nvPr/>
        </p:nvSpPr>
        <p:spPr>
          <a:xfrm>
            <a:off x="4627683" y="4570929"/>
            <a:ext cx="2867659"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任务</a:t>
            </a:r>
            <a:r>
              <a:rPr lang="en-US" altLang="zh-CN" sz="1600" dirty="0">
                <a:ln w="0"/>
                <a:solidFill>
                  <a:schemeClr val="accent3">
                    <a:lumMod val="75000"/>
                  </a:schemeClr>
                </a:solidFill>
                <a:effectLst>
                  <a:outerShdw blurRad="38100" dist="25400" dir="5400000" algn="ctr" rotWithShape="0">
                    <a:srgbClr val="6E747A">
                      <a:alpha val="43000"/>
                    </a:srgbClr>
                  </a:outerShdw>
                </a:effectLst>
              </a:rPr>
              <a:t>1</a:t>
            </a:r>
            <a:r>
              <a:rPr lang="zh-CN" altLang="en-US" sz="1600" dirty="0">
                <a:ln w="0"/>
                <a:solidFill>
                  <a:schemeClr val="accent3">
                    <a:lumMod val="75000"/>
                  </a:schemeClr>
                </a:solidFill>
                <a:effectLst>
                  <a:outerShdw blurRad="38100" dist="25400" dir="5400000" algn="ctr" rotWithShape="0">
                    <a:srgbClr val="6E747A">
                      <a:alpha val="43000"/>
                    </a:srgbClr>
                  </a:outerShdw>
                </a:effectLst>
              </a:rPr>
              <a:t>构建成功自动触发任务</a:t>
            </a:r>
            <a:r>
              <a:rPr lang="en-US" altLang="zh-CN" sz="1600" dirty="0">
                <a:ln w="0"/>
                <a:solidFill>
                  <a:schemeClr val="accent3">
                    <a:lumMod val="75000"/>
                  </a:schemeClr>
                </a:solidFill>
                <a:effectLst>
                  <a:outerShdw blurRad="38100" dist="25400" dir="5400000" algn="ctr" rotWithShape="0">
                    <a:srgbClr val="6E747A">
                      <a:alpha val="43000"/>
                    </a:srgbClr>
                  </a:outerShdw>
                </a:effectLst>
              </a:rPr>
              <a:t>2</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236" name="矩形 235"/>
          <p:cNvSpPr/>
          <p:nvPr/>
        </p:nvSpPr>
        <p:spPr>
          <a:xfrm>
            <a:off x="3769929" y="5697992"/>
            <a:ext cx="2000943"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n w="0"/>
                <a:solidFill>
                  <a:schemeClr val="accent3">
                    <a:lumMod val="75000"/>
                  </a:schemeClr>
                </a:solidFill>
                <a:effectLst>
                  <a:outerShdw blurRad="38100" dist="25400" dir="5400000" algn="ctr" rotWithShape="0">
                    <a:srgbClr val="6E747A">
                      <a:alpha val="43000"/>
                    </a:srgbClr>
                  </a:outerShdw>
                </a:effectLst>
              </a:rPr>
              <a:t>自动创建或更新</a:t>
            </a:r>
            <a:r>
              <a:rPr lang="en-US" altLang="zh-CN" sz="1600" dirty="0">
                <a:ln w="0"/>
                <a:solidFill>
                  <a:schemeClr val="accent3">
                    <a:lumMod val="75000"/>
                  </a:schemeClr>
                </a:solidFill>
                <a:effectLst>
                  <a:outerShdw blurRad="38100" dist="25400" dir="5400000" algn="ctr" rotWithShape="0">
                    <a:srgbClr val="6E747A">
                      <a:alpha val="43000"/>
                    </a:srgbClr>
                  </a:outerShdw>
                </a:effectLst>
              </a:rPr>
              <a:t>Bug</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cxnSp>
        <p:nvCxnSpPr>
          <p:cNvPr id="239" name="直接连接符 238"/>
          <p:cNvCxnSpPr/>
          <p:nvPr/>
        </p:nvCxnSpPr>
        <p:spPr>
          <a:xfrm>
            <a:off x="377687" y="1974803"/>
            <a:ext cx="11459817" cy="14914"/>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377687" y="2923193"/>
            <a:ext cx="11459817" cy="14914"/>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354496" y="5520660"/>
            <a:ext cx="11459817" cy="14914"/>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377687" y="6642335"/>
            <a:ext cx="11459817" cy="14914"/>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366091" y="952917"/>
            <a:ext cx="11459817" cy="14914"/>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366091" y="941749"/>
            <a:ext cx="11459817" cy="14914"/>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366091" y="943075"/>
            <a:ext cx="0" cy="5704848"/>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11814313" y="969336"/>
            <a:ext cx="0" cy="5704848"/>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94" name="圆: 空心 293"/>
          <p:cNvSpPr/>
          <p:nvPr/>
        </p:nvSpPr>
        <p:spPr>
          <a:xfrm>
            <a:off x="8248652" y="5734497"/>
            <a:ext cx="1699591" cy="765026"/>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E-mail</a:t>
            </a:r>
            <a:endParaRPr lang="zh-CN" altLang="en-US" dirty="0">
              <a:solidFill>
                <a:schemeClr val="tx1"/>
              </a:solidFill>
            </a:endParaRPr>
          </a:p>
        </p:txBody>
      </p:sp>
      <p:cxnSp>
        <p:nvCxnSpPr>
          <p:cNvPr id="295" name="连接符: 肘形 294"/>
          <p:cNvCxnSpPr>
            <a:stCxn id="25" idx="3"/>
            <a:endCxn id="294" idx="6"/>
          </p:cNvCxnSpPr>
          <p:nvPr/>
        </p:nvCxnSpPr>
        <p:spPr>
          <a:xfrm flipH="1">
            <a:off x="9948243" y="4958055"/>
            <a:ext cx="163756" cy="1158955"/>
          </a:xfrm>
          <a:prstGeom prst="bentConnector3">
            <a:avLst>
              <a:gd name="adj1" fmla="val -995394"/>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0" name="矩形 299"/>
          <p:cNvSpPr/>
          <p:nvPr/>
        </p:nvSpPr>
        <p:spPr>
          <a:xfrm>
            <a:off x="10189083" y="5757750"/>
            <a:ext cx="1421028" cy="338554"/>
          </a:xfrm>
          <a:prstGeom prst="rect">
            <a:avLst/>
          </a:prstGeom>
          <a:solidFill>
            <a:schemeClr val="tx2">
              <a:lumMod val="40000"/>
              <a:lumOff val="60000"/>
            </a:schemeClr>
          </a:solidFill>
          <a:ln>
            <a:solidFill>
              <a:srgbClr val="FFC000"/>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0" cap="none" spc="0" dirty="0">
                <a:ln w="0"/>
                <a:solidFill>
                  <a:schemeClr val="accent3">
                    <a:lumMod val="75000"/>
                  </a:schemeClr>
                </a:solidFill>
                <a:effectLst>
                  <a:outerShdw blurRad="38100" dist="25400" dir="5400000" algn="ctr" rotWithShape="0">
                    <a:srgbClr val="6E747A">
                      <a:alpha val="43000"/>
                    </a:srgbClr>
                  </a:outerShdw>
                </a:effectLst>
              </a:rPr>
              <a:t>自动发送报告</a:t>
            </a:r>
            <a:endParaRPr lang="en-US" altLang="en-US" sz="1600" b="0" cap="none" spc="0" dirty="0">
              <a:ln w="0"/>
              <a:solidFill>
                <a:schemeClr val="accent3">
                  <a:lumMod val="75000"/>
                </a:schemeClr>
              </a:solidFill>
              <a:effectLst>
                <a:outerShdw blurRad="38100" dist="25400" dir="5400000" algn="ctr" rotWithShape="0">
                  <a:srgbClr val="6E747A">
                    <a:alpha val="43000"/>
                  </a:srgbClr>
                </a:outerShdw>
              </a:effectLst>
            </a:endParaRPr>
          </a:p>
        </p:txBody>
      </p:sp>
      <p:cxnSp>
        <p:nvCxnSpPr>
          <p:cNvPr id="301" name="直接连接符 300"/>
          <p:cNvCxnSpPr/>
          <p:nvPr/>
        </p:nvCxnSpPr>
        <p:spPr>
          <a:xfrm>
            <a:off x="5975074" y="5535467"/>
            <a:ext cx="0" cy="1121675"/>
          </a:xfrm>
          <a:prstGeom prst="line">
            <a:avLst/>
          </a:prstGeom>
          <a:ln w="19050">
            <a:solidFill>
              <a:schemeClr val="accent4">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500"/>
                                        <p:tgtEl>
                                          <p:spTgt spid="1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4"/>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179"/>
                                        </p:tgtEl>
                                        <p:attrNameLst>
                                          <p:attrName>style.visibility</p:attrName>
                                        </p:attrNameLst>
                                      </p:cBhvr>
                                      <p:to>
                                        <p:strVal val="visible"/>
                                      </p:to>
                                    </p:set>
                                    <p:animEffect transition="in" filter="fade">
                                      <p:cBhvr>
                                        <p:cTn id="27" dur="500"/>
                                        <p:tgtEl>
                                          <p:spTgt spid="17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1"/>
                                        </p:tgtEl>
                                        <p:attrNameLst>
                                          <p:attrName>style.visibility</p:attrName>
                                        </p:attrNameLst>
                                      </p:cBhvr>
                                      <p:to>
                                        <p:strVal val="visible"/>
                                      </p:to>
                                    </p:set>
                                  </p:childTnLst>
                                </p:cTn>
                              </p:par>
                            </p:childTnLst>
                          </p:cTn>
                        </p:par>
                        <p:par>
                          <p:cTn id="36" fill="hold">
                            <p:stCondLst>
                              <p:cond delay="0"/>
                            </p:stCondLst>
                            <p:childTnLst>
                              <p:par>
                                <p:cTn id="37" presetID="10" presetClass="entr" presetSubtype="0" fill="hold" grpId="0" nodeType="after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fade">
                                      <p:cBhvr>
                                        <p:cTn id="39" dur="500"/>
                                        <p:tgtEl>
                                          <p:spTgt spid="18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81"/>
                                        </p:tgtEl>
                                        <p:attrNameLst>
                                          <p:attrName>style.visibility</p:attrName>
                                        </p:attrNameLst>
                                      </p:cBhvr>
                                      <p:to>
                                        <p:strVal val="visible"/>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19"/>
                                        </p:tgtEl>
                                        <p:attrNameLst>
                                          <p:attrName>style.visibility</p:attrName>
                                        </p:attrNameLst>
                                      </p:cBhvr>
                                      <p:to>
                                        <p:strVal val="visible"/>
                                      </p:to>
                                    </p:set>
                                    <p:animEffect transition="in" filter="fade">
                                      <p:cBhvr>
                                        <p:cTn id="47" dur="500"/>
                                        <p:tgtEl>
                                          <p:spTgt spid="21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6"/>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164"/>
                                        </p:tgtEl>
                                        <p:attrNameLst>
                                          <p:attrName>style.visibility</p:attrName>
                                        </p:attrNameLst>
                                      </p:cBhvr>
                                      <p:to>
                                        <p:strVal val="visible"/>
                                      </p:to>
                                    </p:set>
                                    <p:animEffect transition="in" filter="fade">
                                      <p:cBhvr>
                                        <p:cTn id="55" dur="500"/>
                                        <p:tgtEl>
                                          <p:spTgt spid="16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7"/>
                                        </p:tgtEl>
                                        <p:attrNameLst>
                                          <p:attrName>style.visibility</p:attrName>
                                        </p:attrNameLst>
                                      </p:cBhvr>
                                      <p:to>
                                        <p:strVal val="visible"/>
                                      </p:to>
                                    </p:set>
                                  </p:childTnLst>
                                </p:cTn>
                              </p:par>
                            </p:childTnLst>
                          </p:cTn>
                        </p:par>
                        <p:par>
                          <p:cTn id="60" fill="hold">
                            <p:stCondLst>
                              <p:cond delay="0"/>
                            </p:stCondLst>
                            <p:childTnLst>
                              <p:par>
                                <p:cTn id="61" presetID="10" presetClass="entr" presetSubtype="0" fill="hold" grpId="0" nodeType="afterEffect">
                                  <p:stCondLst>
                                    <p:cond delay="0"/>
                                  </p:stCondLst>
                                  <p:childTnLst>
                                    <p:set>
                                      <p:cBhvr>
                                        <p:cTn id="62" dur="1" fill="hold">
                                          <p:stCondLst>
                                            <p:cond delay="0"/>
                                          </p:stCondLst>
                                        </p:cTn>
                                        <p:tgtEl>
                                          <p:spTgt spid="235"/>
                                        </p:tgtEl>
                                        <p:attrNameLst>
                                          <p:attrName>style.visibility</p:attrName>
                                        </p:attrNameLst>
                                      </p:cBhvr>
                                      <p:to>
                                        <p:strVal val="visible"/>
                                      </p:to>
                                    </p:set>
                                    <p:animEffect transition="in" filter="fade">
                                      <p:cBhvr>
                                        <p:cTn id="63" dur="500"/>
                                        <p:tgtEl>
                                          <p:spTgt spid="23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12"/>
                                        </p:tgtEl>
                                        <p:attrNameLst>
                                          <p:attrName>style.visibility</p:attrName>
                                        </p:attrNameLst>
                                      </p:cBhvr>
                                      <p:to>
                                        <p:strVal val="visible"/>
                                      </p:to>
                                    </p:set>
                                  </p:childTnLst>
                                </p:cTn>
                              </p:par>
                            </p:childTnLst>
                          </p:cTn>
                        </p:par>
                        <p:par>
                          <p:cTn id="68" fill="hold">
                            <p:stCondLst>
                              <p:cond delay="0"/>
                            </p:stCondLst>
                            <p:childTnLst>
                              <p:par>
                                <p:cTn id="69" presetID="10" presetClass="entr" presetSubtype="0" fill="hold" grpId="0" nodeType="afterEffect">
                                  <p:stCondLst>
                                    <p:cond delay="0"/>
                                  </p:stCondLst>
                                  <p:childTnLst>
                                    <p:set>
                                      <p:cBhvr>
                                        <p:cTn id="70" dur="1" fill="hold">
                                          <p:stCondLst>
                                            <p:cond delay="0"/>
                                          </p:stCondLst>
                                        </p:cTn>
                                        <p:tgtEl>
                                          <p:spTgt spid="177"/>
                                        </p:tgtEl>
                                        <p:attrNameLst>
                                          <p:attrName>style.visibility</p:attrName>
                                        </p:attrNameLst>
                                      </p:cBhvr>
                                      <p:to>
                                        <p:strVal val="visible"/>
                                      </p:to>
                                    </p:set>
                                    <p:animEffect transition="in" filter="fade">
                                      <p:cBhvr>
                                        <p:cTn id="71" dur="500"/>
                                        <p:tgtEl>
                                          <p:spTgt spid="177"/>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par>
                          <p:cTn id="76" fill="hold">
                            <p:stCondLst>
                              <p:cond delay="0"/>
                            </p:stCondLst>
                            <p:childTnLst>
                              <p:par>
                                <p:cTn id="77" presetID="10" presetClass="entr" presetSubtype="0" fill="hold" grpId="0" nodeType="afterEffect">
                                  <p:stCondLst>
                                    <p:cond delay="0"/>
                                  </p:stCondLst>
                                  <p:childTnLst>
                                    <p:set>
                                      <p:cBhvr>
                                        <p:cTn id="78" dur="1" fill="hold">
                                          <p:stCondLst>
                                            <p:cond delay="0"/>
                                          </p:stCondLst>
                                        </p:cTn>
                                        <p:tgtEl>
                                          <p:spTgt spid="236"/>
                                        </p:tgtEl>
                                        <p:attrNameLst>
                                          <p:attrName>style.visibility</p:attrName>
                                        </p:attrNameLst>
                                      </p:cBhvr>
                                      <p:to>
                                        <p:strVal val="visible"/>
                                      </p:to>
                                    </p:set>
                                    <p:animEffect transition="in" filter="fade">
                                      <p:cBhvr>
                                        <p:cTn id="79" dur="500"/>
                                        <p:tgtEl>
                                          <p:spTgt spid="23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95"/>
                                        </p:tgtEl>
                                        <p:attrNameLst>
                                          <p:attrName>style.visibility</p:attrName>
                                        </p:attrNameLst>
                                      </p:cBhvr>
                                      <p:to>
                                        <p:strVal val="visible"/>
                                      </p:to>
                                    </p:set>
                                  </p:childTnLst>
                                </p:cTn>
                              </p:par>
                            </p:childTnLst>
                          </p:cTn>
                        </p:par>
                        <p:par>
                          <p:cTn id="84" fill="hold">
                            <p:stCondLst>
                              <p:cond delay="0"/>
                            </p:stCondLst>
                            <p:childTnLst>
                              <p:par>
                                <p:cTn id="85" presetID="10" presetClass="entr" presetSubtype="0" fill="hold" grpId="0" nodeType="afterEffect">
                                  <p:stCondLst>
                                    <p:cond delay="0"/>
                                  </p:stCondLst>
                                  <p:childTnLst>
                                    <p:set>
                                      <p:cBhvr>
                                        <p:cTn id="86" dur="1" fill="hold">
                                          <p:stCondLst>
                                            <p:cond delay="0"/>
                                          </p:stCondLst>
                                        </p:cTn>
                                        <p:tgtEl>
                                          <p:spTgt spid="300"/>
                                        </p:tgtEl>
                                        <p:attrNameLst>
                                          <p:attrName>style.visibility</p:attrName>
                                        </p:attrNameLst>
                                      </p:cBhvr>
                                      <p:to>
                                        <p:strVal val="visible"/>
                                      </p:to>
                                    </p:set>
                                    <p:animEffect transition="in" filter="fade">
                                      <p:cBhvr>
                                        <p:cTn id="87"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130" grpId="0" animBg="1"/>
      <p:bldP spid="131" grpId="0" animBg="1"/>
      <p:bldP spid="164" grpId="0" animBg="1"/>
      <p:bldP spid="177" grpId="0" animBg="1"/>
      <p:bldP spid="179" grpId="0" animBg="1"/>
      <p:bldP spid="180" grpId="0" animBg="1"/>
      <p:bldP spid="219" grpId="0" animBg="1"/>
      <p:bldP spid="235" grpId="0" animBg="1"/>
      <p:bldP spid="236" grpId="0" animBg="1"/>
      <p:bldP spid="3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412" y="217055"/>
            <a:ext cx="7462555" cy="563756"/>
          </a:xfrm>
        </p:spPr>
        <p:txBody>
          <a:bodyPr/>
          <a:lstStyle/>
          <a:p>
            <a:r>
              <a:rPr kumimoji="1" lang="en-US" altLang="zh-CN" dirty="0"/>
              <a:t>Selenium </a:t>
            </a:r>
            <a:r>
              <a:rPr kumimoji="1" lang="zh-CN" altLang="en-US" dirty="0"/>
              <a:t>与 </a:t>
            </a:r>
            <a:r>
              <a:rPr kumimoji="1" lang="en-US" altLang="zh-CN" dirty="0" err="1"/>
              <a:t>jenkens</a:t>
            </a:r>
            <a:r>
              <a:rPr kumimoji="1" lang="en-US" altLang="zh-CN" dirty="0"/>
              <a:t> </a:t>
            </a:r>
            <a:r>
              <a:rPr kumimoji="1" lang="zh-CN" altLang="en-US" dirty="0"/>
              <a:t>集成的交互过程</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5</a:t>
            </a:r>
            <a:endParaRPr kumimoji="1" lang="zh-CN" altLang="en-US" dirty="0"/>
          </a:p>
        </p:txBody>
      </p:sp>
      <p:sp>
        <p:nvSpPr>
          <p:cNvPr id="4" name="矩形 3"/>
          <p:cNvSpPr/>
          <p:nvPr/>
        </p:nvSpPr>
        <p:spPr>
          <a:xfrm>
            <a:off x="996950" y="1637214"/>
            <a:ext cx="9223061" cy="32696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Jenkins</a:t>
            </a:r>
            <a:r>
              <a:rPr lang="zh-CN" altLang="en-US" sz="2000" dirty="0"/>
              <a:t>中触发任务构建，同步</a:t>
            </a:r>
            <a:r>
              <a:rPr lang="en-US" altLang="zh-CN" sz="2000" dirty="0" err="1"/>
              <a:t>svn</a:t>
            </a:r>
            <a:r>
              <a:rPr lang="zh-CN" altLang="en-US" sz="2000" dirty="0"/>
              <a:t>中的测试脚本到</a:t>
            </a:r>
            <a:r>
              <a:rPr lang="en-US" altLang="zh-CN" sz="2000" dirty="0"/>
              <a:t>Jenkins</a:t>
            </a:r>
            <a:r>
              <a:rPr lang="zh-CN" altLang="en-US" sz="2000" dirty="0"/>
              <a:t>的</a:t>
            </a:r>
            <a:r>
              <a:rPr lang="en-US" altLang="zh-CN" sz="2000" dirty="0"/>
              <a:t>workspace</a:t>
            </a:r>
            <a:r>
              <a:rPr lang="zh-CN" altLang="en-US" sz="2000" dirty="0"/>
              <a:t>目录下</a:t>
            </a:r>
            <a:endParaRPr lang="en-US" altLang="zh-CN" sz="2000" dirty="0"/>
          </a:p>
          <a:p>
            <a:pPr marL="285750" indent="-285750">
              <a:lnSpc>
                <a:spcPct val="150000"/>
              </a:lnSpc>
              <a:buFont typeface="Arial" panose="020B0604020202020204" pitchFamily="34" charset="0"/>
              <a:buChar char="•"/>
            </a:pPr>
            <a:r>
              <a:rPr lang="en-US" altLang="zh-CN" sz="2000" dirty="0"/>
              <a:t>Jenkins</a:t>
            </a:r>
            <a:r>
              <a:rPr lang="zh-CN" altLang="en-US" sz="2000" dirty="0"/>
              <a:t>执行</a:t>
            </a:r>
            <a:r>
              <a:rPr lang="en-US" altLang="zh-CN" sz="2000" dirty="0"/>
              <a:t>workspace</a:t>
            </a:r>
            <a:r>
              <a:rPr lang="zh-CN" altLang="en-US" sz="2000" dirty="0"/>
              <a:t>目录下的测试脚本项目</a:t>
            </a:r>
            <a:endParaRPr lang="en-US" altLang="zh-CN" sz="2000" dirty="0"/>
          </a:p>
          <a:p>
            <a:pPr marL="285750" indent="-285750">
              <a:lnSpc>
                <a:spcPct val="150000"/>
              </a:lnSpc>
              <a:buFont typeface="Arial" panose="020B0604020202020204" pitchFamily="34" charset="0"/>
              <a:buChar char="•"/>
            </a:pPr>
            <a:r>
              <a:rPr lang="zh-CN" altLang="en-US" sz="2000" dirty="0"/>
              <a:t>测试脚本执行过程中发现问题，通过调用</a:t>
            </a:r>
            <a:r>
              <a:rPr lang="en-US" altLang="zh-CN" sz="2000" dirty="0" err="1"/>
              <a:t>redmine</a:t>
            </a:r>
            <a:r>
              <a:rPr lang="zh-CN" altLang="en-US" sz="2000" dirty="0"/>
              <a:t>提供的</a:t>
            </a:r>
            <a:r>
              <a:rPr lang="en-US" altLang="zh-CN" sz="2000" dirty="0" err="1"/>
              <a:t>api</a:t>
            </a:r>
            <a:r>
              <a:rPr lang="zh-CN" altLang="en-US" sz="2000" dirty="0"/>
              <a:t>接口，自动创建或更新</a:t>
            </a:r>
            <a:r>
              <a:rPr lang="en-US" altLang="zh-CN" sz="2000" dirty="0" err="1"/>
              <a:t>redmine</a:t>
            </a:r>
            <a:r>
              <a:rPr lang="zh-CN" altLang="en-US" sz="2000" dirty="0"/>
              <a:t>中的错误</a:t>
            </a:r>
            <a:endParaRPr lang="en-US" altLang="zh-CN" sz="2000" dirty="0"/>
          </a:p>
          <a:p>
            <a:pPr marL="285750" indent="-285750">
              <a:lnSpc>
                <a:spcPct val="150000"/>
              </a:lnSpc>
              <a:buFont typeface="Arial" panose="020B0604020202020204" pitchFamily="34" charset="0"/>
              <a:buChar char="•"/>
            </a:pPr>
            <a:r>
              <a:rPr lang="zh-CN" altLang="en-US" sz="2000" dirty="0"/>
              <a:t>测试脚本执行完毕，自动发送包含测试报告的邮件给相关人员</a:t>
            </a:r>
            <a:endParaRPr lang="en-US" altLang="zh-CN" sz="2000" dirty="0"/>
          </a:p>
          <a:p>
            <a:pPr marL="285750" indent="-285750">
              <a:lnSpc>
                <a:spcPct val="150000"/>
              </a:lnSpc>
              <a:buFont typeface="Arial" panose="020B0604020202020204" pitchFamily="34" charset="0"/>
              <a:buChar char="•"/>
            </a:pPr>
            <a:endParaRPr lang="en-US" altLang="zh-CN" sz="2000"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128" y="253014"/>
            <a:ext cx="7747176" cy="499624"/>
          </a:xfrm>
        </p:spPr>
        <p:txBody>
          <a:bodyPr/>
          <a:lstStyle/>
          <a:p>
            <a:r>
              <a:rPr kumimoji="1" lang="zh-CN" altLang="en-US" dirty="0"/>
              <a:t>自动化测试环境部署</a:t>
            </a:r>
            <a:r>
              <a:rPr kumimoji="1" lang="en-US" altLang="zh-CN" dirty="0"/>
              <a:t>1</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7</a:t>
            </a:r>
            <a:endParaRPr kumimoji="1" lang="zh-CN" altLang="en-US" dirty="0"/>
          </a:p>
        </p:txBody>
      </p:sp>
      <p:sp>
        <p:nvSpPr>
          <p:cNvPr id="4" name="矩形 3"/>
          <p:cNvSpPr/>
          <p:nvPr/>
        </p:nvSpPr>
        <p:spPr>
          <a:xfrm>
            <a:off x="1521139" y="1015161"/>
            <a:ext cx="8599607" cy="499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Jenkins</a:t>
            </a:r>
            <a:r>
              <a:rPr lang="zh-CN" altLang="en-US" sz="2000" dirty="0"/>
              <a:t>管理人员创建测试自动化持续集成任务</a:t>
            </a:r>
            <a:endParaRPr lang="en-US" altLang="zh-CN" sz="2000"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1" name="图片 10"/>
          <p:cNvPicPr>
            <a:picLocks noChangeAspect="1"/>
          </p:cNvPicPr>
          <p:nvPr/>
        </p:nvPicPr>
        <p:blipFill>
          <a:blip r:embed="rId1"/>
          <a:stretch>
            <a:fillRect/>
          </a:stretch>
        </p:blipFill>
        <p:spPr>
          <a:xfrm>
            <a:off x="426069" y="1745049"/>
            <a:ext cx="8837128" cy="4604007"/>
          </a:xfrm>
          <a:prstGeom prst="rect">
            <a:avLst/>
          </a:prstGeom>
        </p:spPr>
      </p:pic>
      <p:pic>
        <p:nvPicPr>
          <p:cNvPr id="12" name="图片 11"/>
          <p:cNvPicPr>
            <a:picLocks noChangeAspect="1"/>
          </p:cNvPicPr>
          <p:nvPr/>
        </p:nvPicPr>
        <p:blipFill>
          <a:blip r:embed="rId2"/>
          <a:stretch>
            <a:fillRect/>
          </a:stretch>
        </p:blipFill>
        <p:spPr>
          <a:xfrm>
            <a:off x="961354" y="2115936"/>
            <a:ext cx="8426902" cy="4553182"/>
          </a:xfrm>
          <a:prstGeom prst="rect">
            <a:avLst/>
          </a:prstGeom>
        </p:spPr>
      </p:pic>
      <p:pic>
        <p:nvPicPr>
          <p:cNvPr id="16" name="图片 15"/>
          <p:cNvPicPr>
            <a:picLocks noChangeAspect="1"/>
          </p:cNvPicPr>
          <p:nvPr/>
        </p:nvPicPr>
        <p:blipFill>
          <a:blip r:embed="rId3"/>
          <a:stretch>
            <a:fillRect/>
          </a:stretch>
        </p:blipFill>
        <p:spPr>
          <a:xfrm>
            <a:off x="1816678" y="2053380"/>
            <a:ext cx="8558639" cy="3910892"/>
          </a:xfrm>
          <a:prstGeom prst="rect">
            <a:avLst/>
          </a:prstGeom>
        </p:spPr>
      </p:pic>
      <p:pic>
        <p:nvPicPr>
          <p:cNvPr id="15" name="图片 14"/>
          <p:cNvPicPr>
            <a:picLocks noChangeAspect="1"/>
          </p:cNvPicPr>
          <p:nvPr/>
        </p:nvPicPr>
        <p:blipFill>
          <a:blip r:embed="rId4"/>
          <a:stretch>
            <a:fillRect/>
          </a:stretch>
        </p:blipFill>
        <p:spPr>
          <a:xfrm>
            <a:off x="2803744" y="1795875"/>
            <a:ext cx="9133163" cy="45531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76" y="196657"/>
            <a:ext cx="7462555" cy="563756"/>
          </a:xfrm>
        </p:spPr>
        <p:txBody>
          <a:bodyPr/>
          <a:lstStyle/>
          <a:p>
            <a:r>
              <a:rPr kumimoji="1" lang="zh-CN" altLang="en-US" dirty="0"/>
              <a:t>自动化测试环境部署</a:t>
            </a:r>
            <a:r>
              <a:rPr kumimoji="1" lang="en-US" altLang="zh-CN" dirty="0"/>
              <a:t>2</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8</a:t>
            </a:r>
            <a:endParaRPr kumimoji="1" lang="zh-CN" altLang="en-US" dirty="0"/>
          </a:p>
        </p:txBody>
      </p:sp>
      <p:sp>
        <p:nvSpPr>
          <p:cNvPr id="4" name="矩形 3"/>
          <p:cNvSpPr/>
          <p:nvPr/>
        </p:nvSpPr>
        <p:spPr>
          <a:xfrm>
            <a:off x="1417229" y="1379342"/>
            <a:ext cx="8599607" cy="499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运维人员在自动化脚本执行服务器，部署</a:t>
            </a:r>
            <a:r>
              <a:rPr lang="en-US" altLang="zh-CN" sz="2000" dirty="0"/>
              <a:t>selenium</a:t>
            </a:r>
            <a:r>
              <a:rPr lang="zh-CN" altLang="en-US" sz="2000" dirty="0"/>
              <a:t>运行的依赖环境</a:t>
            </a:r>
            <a:endParaRPr lang="en-US" altLang="zh-CN" sz="2000"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1776845" y="2317172"/>
            <a:ext cx="8599606" cy="2115451"/>
          </a:xfrm>
          <a:prstGeom prst="rect">
            <a:avLst/>
          </a:prstGeom>
          <a:noFill/>
        </p:spPr>
        <p:txBody>
          <a:bodyPr wrap="square" rtlCol="0">
            <a:spAutoFit/>
          </a:bodyPr>
          <a:lstStyle/>
          <a:p>
            <a:pPr>
              <a:lnSpc>
                <a:spcPct val="150000"/>
              </a:lnSpc>
            </a:pPr>
            <a:r>
              <a:rPr lang="en-US" altLang="zh-CN" sz="2000" dirty="0"/>
              <a:t>1.</a:t>
            </a:r>
            <a:r>
              <a:rPr lang="zh-CN" altLang="en-US" sz="2000" dirty="0"/>
              <a:t>安装</a:t>
            </a:r>
            <a:r>
              <a:rPr lang="en-US" altLang="zh-CN" sz="2000" dirty="0"/>
              <a:t>python</a:t>
            </a:r>
            <a:r>
              <a:rPr lang="zh-CN" altLang="en-US" sz="2000" dirty="0"/>
              <a:t>运行环境，安装依赖包（</a:t>
            </a:r>
            <a:r>
              <a:rPr lang="en-US" altLang="zh-CN" sz="2000" dirty="0"/>
              <a:t>selenium</a:t>
            </a:r>
            <a:r>
              <a:rPr lang="zh-CN" altLang="en-US" sz="2000" dirty="0"/>
              <a:t>、</a:t>
            </a:r>
            <a:r>
              <a:rPr lang="en-US" altLang="zh-CN" sz="2000" dirty="0"/>
              <a:t>python-</a:t>
            </a:r>
            <a:r>
              <a:rPr lang="en-US" altLang="zh-CN" sz="2000" dirty="0" err="1"/>
              <a:t>redmine</a:t>
            </a:r>
            <a:r>
              <a:rPr lang="zh-CN" altLang="en-US" sz="2000" dirty="0"/>
              <a:t>、</a:t>
            </a:r>
            <a:r>
              <a:rPr lang="en-US" altLang="zh-CN" sz="2000" dirty="0" err="1"/>
              <a:t>pymysql</a:t>
            </a:r>
            <a:r>
              <a:rPr lang="en-US" altLang="zh-CN" sz="2000" dirty="0"/>
              <a:t> </a:t>
            </a:r>
            <a:r>
              <a:rPr lang="zh-CN" altLang="en-US" sz="2000" dirty="0"/>
              <a:t>等）</a:t>
            </a:r>
            <a:endParaRPr lang="en-US" altLang="zh-CN" sz="2000" dirty="0"/>
          </a:p>
          <a:p>
            <a:pPr>
              <a:lnSpc>
                <a:spcPct val="150000"/>
              </a:lnSpc>
            </a:pPr>
            <a:br>
              <a:rPr lang="en-US" altLang="zh-CN" sz="1000" dirty="0"/>
            </a:br>
            <a:r>
              <a:rPr lang="en-US" altLang="zh-CN" sz="2000" dirty="0"/>
              <a:t>2.</a:t>
            </a:r>
            <a:r>
              <a:rPr lang="zh-CN" altLang="en-US" sz="2000" dirty="0"/>
              <a:t>安装浏览器和浏览器运行驱动</a:t>
            </a:r>
            <a:br>
              <a:rPr lang="en-US" altLang="zh-CN" sz="2000" dirty="0"/>
            </a:b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0748" y="188882"/>
            <a:ext cx="7462555" cy="563756"/>
          </a:xfrm>
        </p:spPr>
        <p:txBody>
          <a:bodyPr/>
          <a:lstStyle/>
          <a:p>
            <a:r>
              <a:rPr kumimoji="1" lang="en-US" altLang="zh-CN" dirty="0" err="1"/>
              <a:t>unittest</a:t>
            </a:r>
            <a:r>
              <a:rPr kumimoji="1" lang="zh-CN" altLang="en-US" dirty="0"/>
              <a:t>的作用</a:t>
            </a:r>
            <a:endParaRPr kumimoji="1" lang="zh-CN" altLang="en-US" dirty="0"/>
          </a:p>
        </p:txBody>
      </p:sp>
      <p:sp>
        <p:nvSpPr>
          <p:cNvPr id="3" name="文本占位符 2"/>
          <p:cNvSpPr>
            <a:spLocks noGrp="1"/>
          </p:cNvSpPr>
          <p:nvPr>
            <p:ph type="body" sz="quarter" idx="10"/>
          </p:nvPr>
        </p:nvSpPr>
        <p:spPr/>
        <p:txBody>
          <a:bodyPr/>
          <a:lstStyle/>
          <a:p>
            <a:r>
              <a:rPr kumimoji="1" lang="en-US" altLang="zh-CN" dirty="0"/>
              <a:t>9</a:t>
            </a:r>
            <a:endParaRPr kumimoji="1" lang="zh-CN" altLang="en-US" dirty="0"/>
          </a:p>
        </p:txBody>
      </p:sp>
      <p:sp>
        <p:nvSpPr>
          <p:cNvPr id="4" name="矩形 3"/>
          <p:cNvSpPr/>
          <p:nvPr/>
        </p:nvSpPr>
        <p:spPr>
          <a:xfrm>
            <a:off x="1510748" y="1128883"/>
            <a:ext cx="9649088" cy="13767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err="1"/>
              <a:t>Unittest</a:t>
            </a:r>
            <a:r>
              <a:rPr lang="zh-CN" altLang="en-US" sz="2000" dirty="0"/>
              <a:t>是</a:t>
            </a:r>
            <a:r>
              <a:rPr lang="en-US" altLang="zh-CN" dirty="0"/>
              <a:t>Python</a:t>
            </a:r>
            <a:r>
              <a:rPr lang="zh-CN" altLang="en-US" dirty="0"/>
              <a:t>自带的一种单元测试框架，用于测试用例集的管理和测试报告的生成；目前还有一种比较流行单元测试框架</a:t>
            </a:r>
            <a:r>
              <a:rPr lang="en-US" altLang="zh-CN" dirty="0" err="1"/>
              <a:t>pytest</a:t>
            </a:r>
            <a:r>
              <a:rPr lang="zh-CN" altLang="en-US" dirty="0"/>
              <a:t>，且与</a:t>
            </a:r>
            <a:r>
              <a:rPr lang="en-US" altLang="zh-CN" dirty="0" err="1"/>
              <a:t>unittest</a:t>
            </a:r>
            <a:r>
              <a:rPr lang="zh-CN" altLang="en-US" dirty="0"/>
              <a:t>测框架兼容</a:t>
            </a:r>
            <a:r>
              <a:rPr lang="en-US" altLang="zh-CN" dirty="0"/>
              <a:t>;</a:t>
            </a:r>
            <a:endParaRPr lang="en-US" altLang="zh-CN" dirty="0"/>
          </a:p>
          <a:p>
            <a:pPr marL="285750" indent="-285750">
              <a:lnSpc>
                <a:spcPct val="150000"/>
              </a:lnSpc>
              <a:buFont typeface="Arial" panose="020B0604020202020204" pitchFamily="34" charset="0"/>
              <a:buChar char="•"/>
            </a:pPr>
            <a:endParaRPr lang="en-US" altLang="zh-CN" sz="2000" dirty="0"/>
          </a:p>
        </p:txBody>
      </p:sp>
      <p:sp>
        <p:nvSpPr>
          <p:cNvPr id="5" name="矩形 4"/>
          <p:cNvSpPr/>
          <p:nvPr/>
        </p:nvSpPr>
        <p:spPr>
          <a:xfrm>
            <a:off x="6003633" y="2967335"/>
            <a:ext cx="184730" cy="923330"/>
          </a:xfrm>
          <a:prstGeom prst="rect">
            <a:avLst/>
          </a:prstGeom>
          <a:noFill/>
        </p:spPr>
        <p:txBody>
          <a:bodyPr wrap="none" lIns="91440" tIns="45720" rIns="91440" bIns="45720">
            <a:spAutoFit/>
          </a:bodyPr>
          <a:lstStyle/>
          <a:p>
            <a:pPr algn="ct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1"/>
          <a:stretch>
            <a:fillRect/>
          </a:stretch>
        </p:blipFill>
        <p:spPr>
          <a:xfrm>
            <a:off x="1624744" y="2505670"/>
            <a:ext cx="8942507" cy="41096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ags/tag1.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蓝绿色调">
      <a:dk1>
        <a:srgbClr val="757070"/>
      </a:dk1>
      <a:lt1>
        <a:sysClr val="window" lastClr="FFFFFF"/>
      </a:lt1>
      <a:dk2>
        <a:srgbClr val="44546A"/>
      </a:dk2>
      <a:lt2>
        <a:srgbClr val="E7E6E6"/>
      </a:lt2>
      <a:accent1>
        <a:srgbClr val="0070C0"/>
      </a:accent1>
      <a:accent2>
        <a:srgbClr val="00B050"/>
      </a:accent2>
      <a:accent3>
        <a:srgbClr val="ED7D31"/>
      </a:accent3>
      <a:accent4>
        <a:srgbClr val="A5A5A5"/>
      </a:accent4>
      <a:accent5>
        <a:srgbClr val="FFC000"/>
      </a:accent5>
      <a:accent6>
        <a:srgbClr val="00B050"/>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1147</Words>
  <Application>WPS 演示</Application>
  <PresentationFormat>宽屏</PresentationFormat>
  <Paragraphs>135</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Heiti SC Light</vt:lpstr>
      <vt:lpstr>Arial Unicode MS</vt:lpstr>
      <vt:lpstr>等线</vt:lpstr>
      <vt:lpstr>Office 主题​​</vt:lpstr>
      <vt:lpstr>PowerPoint 演示文稿</vt:lpstr>
      <vt:lpstr>常用的两类自动化测试</vt:lpstr>
      <vt:lpstr>什么是Selenium？</vt:lpstr>
      <vt:lpstr>Selenium与Jenkins集成所使用到工具</vt:lpstr>
      <vt:lpstr>自动化测试过程概括</vt:lpstr>
      <vt:lpstr>Selenium 与 jenkens 集成的交互过程</vt:lpstr>
      <vt:lpstr>自动化测试环境部署1</vt:lpstr>
      <vt:lpstr>自动化测试环境部署2</vt:lpstr>
      <vt:lpstr>unittest的作用</vt:lpstr>
      <vt:lpstr>自动化适用的测试场景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林敏</dc:creator>
  <cp:lastModifiedBy>webdong</cp:lastModifiedBy>
  <cp:revision>1715</cp:revision>
  <dcterms:created xsi:type="dcterms:W3CDTF">2017-10-02T03:23:00Z</dcterms:created>
  <dcterms:modified xsi:type="dcterms:W3CDTF">2019-12-31T07:46:08Z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