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DCC64E-8738-40BE-AE81-B010A03E8C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Consumer Behavoir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EC4193-DF25-4C85-8868-0BEDF4528F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12/30/24 9:35:42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" id="2" name="slide2">
            <a:extLst>
              <a:ext uri="{FF2B5EF4-FFF2-40B4-BE49-F238E27FC236}">
                <a16:creationId xmlns:a16="http://schemas.microsoft.com/office/drawing/2014/main" id="{86308546-6B9C-49E3-8E70-D3065B60A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94" y="0"/>
            <a:ext cx="9264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Product Category Performance Analysis" id="3" name="slide3">
            <a:extLst>
              <a:ext uri="{FF2B5EF4-FFF2-40B4-BE49-F238E27FC236}">
                <a16:creationId xmlns:a16="http://schemas.microsoft.com/office/drawing/2014/main" id="{DA447791-A7BD-489D-8928-DB8DB56CE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29" y="0"/>
            <a:ext cx="7641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chase Frequency Distribution" id="4" name="slide4">
            <a:extLst>
              <a:ext uri="{FF2B5EF4-FFF2-40B4-BE49-F238E27FC236}">
                <a16:creationId xmlns:a16="http://schemas.microsoft.com/office/drawing/2014/main" id="{DE1AEFF9-3A4B-4D3B-91FF-11B6435586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54" y="0"/>
            <a:ext cx="65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" id="5" name="slide5">
            <a:extLst>
              <a:ext uri="{FF2B5EF4-FFF2-40B4-BE49-F238E27FC236}">
                <a16:creationId xmlns:a16="http://schemas.microsoft.com/office/drawing/2014/main" id="{BEE1D550-7E6D-4E3E-A489-F90EC003F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47637"/>
            <a:ext cx="104870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vise revenue" id="6" name="slide6">
            <a:extLst>
              <a:ext uri="{FF2B5EF4-FFF2-40B4-BE49-F238E27FC236}">
                <a16:creationId xmlns:a16="http://schemas.microsoft.com/office/drawing/2014/main" id="{9BBA7A08-3A40-4634-9963-DF3AD2C94B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23" y="0"/>
            <a:ext cx="9083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CFA30633-1950-4097-A00D-A655536CBA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1" y="0"/>
            <a:ext cx="10403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2024-12-31T02:35:43Z</dcterms:created>
  <dcterms:modified xsi:type="dcterms:W3CDTF">2024-12-31T02:35:43Z</dcterms:modified>
</cp:coreProperties>
</file>