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CA66EE6-4B78-4B91-8FAD-AF8AFAB770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FIfa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1C2D5F4-1A98-49A8-BCCB-728F8C0383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12/31/24 12:01:48 AM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Age" id="10" name="slide10">
            <a:extLst>
              <a:ext uri="{FF2B5EF4-FFF2-40B4-BE49-F238E27FC236}">
                <a16:creationId xmlns:a16="http://schemas.microsoft.com/office/drawing/2014/main" id="{401019ED-33A5-4906-BFD1-6EEDE78381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78" y="0"/>
            <a:ext cx="3441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FA 18 Global Talent Analyzer: Wages, Values, and National Distributions" id="11" name="slide11">
            <a:extLst>
              <a:ext uri="{FF2B5EF4-FFF2-40B4-BE49-F238E27FC236}">
                <a16:creationId xmlns:a16="http://schemas.microsoft.com/office/drawing/2014/main" id="{1B65858E-21DB-484C-A349-65BCD4D47F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 Player" id="12" name="slide12">
            <a:extLst>
              <a:ext uri="{FF2B5EF4-FFF2-40B4-BE49-F238E27FC236}">
                <a16:creationId xmlns:a16="http://schemas.microsoft.com/office/drawing/2014/main" id="{67058ECD-691E-4A71-B572-D9864B3F95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587" y="1323975"/>
            <a:ext cx="12668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" id="2" name="slide2">
            <a:extLst>
              <a:ext uri="{FF2B5EF4-FFF2-40B4-BE49-F238E27FC236}">
                <a16:creationId xmlns:a16="http://schemas.microsoft.com/office/drawing/2014/main" id="{C21C82D8-6FB6-4D6D-B0D4-FC5BE4CE7F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78" y="0"/>
            <a:ext cx="7251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plot" id="3" name="slide3">
            <a:extLst>
              <a:ext uri="{FF2B5EF4-FFF2-40B4-BE49-F238E27FC236}">
                <a16:creationId xmlns:a16="http://schemas.microsoft.com/office/drawing/2014/main" id="{0EB2AC71-5372-48C9-9C2A-5BB26031B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53" y="0"/>
            <a:ext cx="2435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20 nationalities" id="4" name="slide4">
            <a:extLst>
              <a:ext uri="{FF2B5EF4-FFF2-40B4-BE49-F238E27FC236}">
                <a16:creationId xmlns:a16="http://schemas.microsoft.com/office/drawing/2014/main" id="{31EFF534-61B6-4AFB-9AF7-9B07A31A2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04787"/>
            <a:ext cx="105537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lent ditribution by nationality" id="5" name="slide5">
            <a:extLst>
              <a:ext uri="{FF2B5EF4-FFF2-40B4-BE49-F238E27FC236}">
                <a16:creationId xmlns:a16="http://schemas.microsoft.com/office/drawing/2014/main" id="{03BB0CE9-64C1-4569-A257-93CB75BB9E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9" y="0"/>
            <a:ext cx="10375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ative Analysis of Average Player Market Value Across Leagues" id="6" name="slide6">
            <a:extLst>
              <a:ext uri="{FF2B5EF4-FFF2-40B4-BE49-F238E27FC236}">
                <a16:creationId xmlns:a16="http://schemas.microsoft.com/office/drawing/2014/main" id="{FDCBD972-A5D8-478A-B7D2-ED959D612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64" y="0"/>
            <a:ext cx="9262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Wage by Age" id="7" name="slide7">
            <a:extLst>
              <a:ext uri="{FF2B5EF4-FFF2-40B4-BE49-F238E27FC236}">
                <a16:creationId xmlns:a16="http://schemas.microsoft.com/office/drawing/2014/main" id="{E48C13E1-7640-40BE-8334-013F57B017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4" y="0"/>
            <a:ext cx="10131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te Player Skill Profile: Comparative Analysis of Top 5 FIFA 18 Stars" id="8" name="slide8">
            <a:extLst>
              <a:ext uri="{FF2B5EF4-FFF2-40B4-BE49-F238E27FC236}">
                <a16:creationId xmlns:a16="http://schemas.microsoft.com/office/drawing/2014/main" id="{85C6A7D1-84E4-4B73-937A-62427F077F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06" y="0"/>
            <a:ext cx="9458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clubs" id="9" name="slide9">
            <a:extLst>
              <a:ext uri="{FF2B5EF4-FFF2-40B4-BE49-F238E27FC236}">
                <a16:creationId xmlns:a16="http://schemas.microsoft.com/office/drawing/2014/main" id="{75B2AF3F-7667-421D-82E5-E103FF54D8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19" y="0"/>
            <a:ext cx="3907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2024-12-31T05:01:49Z</dcterms:created>
  <dcterms:modified xsi:type="dcterms:W3CDTF">2024-12-31T05:01:49Z</dcterms:modified>
</cp:coreProperties>
</file>