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You’ve heard of the saying, when the rubber meets the road, or When the push comes to shove… These statements implying that … yes, somethings may sound good in theory, but it’s another thing when you actually have to do it.</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Some people have answers for everything, don’t they?  Every time something happens, they seem to have something cliché-ish to say, “Everything happens for a reason”. “God must know you can handle it.</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"If you just pray hard enough, if you have enough faith then …</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But you &amp; I know that life in this fallen world, is not that simple.  Sometime life just doesn’t make sense and we just don’t understand what God is doing. The first thing I believe God wants us to see from today’s passage is this:  </a:t>
            </a:r>
          </a:p>
          <a:p>
            <a:r>
              <a:t>#1. Realizing that at times there are no easy answers!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vs.1-3 It was about this time that King Herod arrested some who belonged to the church, intending to persecute them. He had James, the brother of John, put to death with the sword. When he saw that this met with approval among the Jews, he proceeded to seize Peter also.</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Who is Herod? We know this name because it appears often in the Bible, but they are not the same person.</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Facts on “King Herod”: Herod the Great: Killed baby boys (Mt. 2). One of his sons: Herod Antipas: Killed John the Baptist (Mt.14). Herod Agrippa: Killed James, imprisoned Peter (Acts 12)</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Can you imagine living in that Biblical time, as a follower of Christ, under the reign of all these evil Kings?  Who knows how many lives have been taken? Talk about persecution, oppression, fear, uncertainty, where they often asked the questions, why Lord, when Lord?</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Who is James? Today’s passage tells us - the brother of John. Very often we see in the Bible, Peter, James &amp; John, -  the 3 closest companions of Jesus. These 3 were there at the mount of transfiguration: where Jesus transformed into His glorious state.</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“Peter, James &amp; John” were there at the garden of Gethsemane with Jesus: where Jesus was so burdened to the point that he sweated blood.  He shared that intimate moment with – “Peter, James &amp; John”</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James, was not just a Christian, he was a devoted follower of Christ. He was not just a good Christian, he was a leader of the church. He was not just a leader, he was one of the 12.</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Like getting in shape, or loosing weight, or eating healthy, yes in theory, it's sounds good, but it's another thing when you actually have to do it."</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 wasn’t one of the Apostles, he was one the 3, that were most intimate with Jesus. But James was arrested, taken away from God’s people, “a sword was taken out”, he was beheaded. What a tragic ending to his life.</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today’s passage we just read, there were two parts, part 1. we see James’ death. Part 2, Peter’s release.</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If you were a Sunday School teacher or a Bible Study leader, you are to pick a portion from Acts Chapter 12 to teach from, which portion would you focus on?  Of course, Peter’s release.  Of course.  It makes sense!</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want our lives to be characterized by part 2. - To be all about the Miraculous release of Peter.  (which we will touch on later), But the question remains, How do you explain James’ death?</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is a story of soldiers returning home after the war, but this particular family was informed that their son didn’t make it.  They were totally heart broken. But when they went to the military base anyway, to see the soldiers coming home.</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And when they were, they couldn’t believe what they saw, they saw their son, alive &amp; well.  And they found out that it was a mistake.  Because one of the soldiers that had killed, had the exact same name as their son.</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What are the chances of that?  And so in their excitement they cried out, God is good.</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Question: But how about the other family? who went there that day, fully anticipating to see their son, but instead received the death certificate. Just as people were praying for the release of Peter, I’m pretty sure they were praying for James as well.</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question remains, while God allowed Peter to be set free, why didn’t God set James free?  It’s irresponsible of me as your pastor, to simply address Peter’s release, and not James’ death.</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Because very often in life, Real life, we are more familiar with James’ experience than Peter’s. Sometime we wonder, don’t we?  We try to use our limited human logic to make sense of these difficult circumstances …</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know faith can be like that.  It’s one thing to know all the Sunday school answers and have the Spiritual cliches, but it’s another thing when you encounter real situations in life and you have to actually live it out.</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Let’s do that, let’s try to figure out …</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multiple choice question:  Why Peter not James?</a:t>
            </a:r>
          </a:p>
          <a:p>
            <a:r>
              <a:t>(a) God was unable to save James.</a:t>
            </a:r>
          </a:p>
          <a:p>
            <a:r>
              <a:t>(b) Peter had more faith than James.</a:t>
            </a:r>
          </a:p>
          <a:p>
            <a:r>
              <a:t>(c) Peter was more important/indispensable/useful to God’s kingdom.</a:t>
            </a:r>
          </a:p>
          <a:p>
            <a:r>
              <a:t>(d) God loved Peter more than James.</a:t>
            </a:r>
          </a:p>
          <a:p>
            <a:r>
              <a:t>(e) None of the Above.</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Can we be honest, we try to make sense of life, but the reality is that, a lot of times in life, real life, in this fallen world, there are simply no easy answers!  And we need to make peace with that.</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St. Augustine said, "A God whom I can fully understand is not a God I can truly trust." We need to be OK with the fact, that sometimes we don’t know what God is doing.</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What does Faith in Real life look like? #2. Relying on God when faith is weak.</a:t>
            </a:r>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Vs. 4-5 After arresting him, he put him in prison, handing him over to be guarded by four squads of four soldiers each. Herod intended to bring him out for public trial after the Passover.</a:t>
            </a:r>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 Peter was kept in prison, but the church was earnestly praying to God for him.</a:t>
            </a:r>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Do you see how careful King Herod was?  He was doing everything he could to not allow Peter to get away. “four squads of four soldiers” - 16 Roman soldiers guarding Peter.  talk about Maximum security.</a:t>
            </a:r>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There’s no way, Peter’s getting out of here!  No one is able to get him out of there, except God.  And He did.  God answered their prayers…</a:t>
            </a:r>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 me point out to you that they were really struggling with their faith, let me remind you that this was right after James’ execution.  Look at their reactions when God released Peter.</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We’ve been going through the book of Acts, and today we see a story, where Sundays school answers fall short, and are insufficient. I entitled today’s message, Faith in Real Life.  Let’s see today, how to apply faith in Real life.</a:t>
            </a:r>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 12-14 he went to the house of Mary the mother of John, also called Mark, where many people had gathered and were praying. 13 Peter knocked at the outer entrance, and a servant named Rhoda came to answer the door.</a:t>
            </a:r>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14 When she recognized Peter’s voice, she was so overjoyed she ran back without opening it and exclaimed, “Peter is at the door!”</a:t>
            </a:r>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Obviously they had locked the door, why because Herod was killing Christians and they were scared. In her joy, she didn’t open the gate, she didn’t even let him in…</a:t>
            </a:r>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was Peter, just escaped from maximum prison, standing outside of the gate.  He’s probably thinking, the prison alarm is probably going to go off soon, and they will be searching for him, I wish someone would let me in… He’s knocking,</a:t>
            </a:r>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While Rhoda runs inside the house… It’s Peter, It’s Peter. What did those “Faith-filled Christians who had been praying for Peter’s release tell her?</a:t>
            </a:r>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15 “You’re out of your mind,” they told her. “Are you crazy?  He’s in prison, get back here so we can pray for Him to be released.” When she kept insisting that it was so, they said, “It must be his angel.”</a:t>
            </a:r>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16 But Peter kept on knocking, and when they opened the door and saw him, they were astonished. 17 Peter motioned with his hand for them to be quiet and described how the Lord had brought him out of prison.</a:t>
            </a:r>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Notice: While they were praying, they couldn’t believe that God would/could actually answer their prayers. Could it be that while they were praying, they really weren’t expecting God to answer?  They had little faith.  They had weak faith.</a:t>
            </a:r>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 reminds me of the story of the mother who was a devout believer, she had been going to the church to pray for rain.  It was a season of drought, and they were in desperate need of water.</a:t>
            </a:r>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But on this particular day, she decided to take her little girl with her.  She thought it would be good for the girl to learn to pray.  As they were leaving the house, the little girl insisted on going back to the house to get something.</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What that in mind, let’s look at today’s passage together:  Acts 12.  We are going to look at the entire chapter today, but because of time, we are just going to read from vs. 1-7</a:t>
            </a:r>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mother didn’t understand why? “What is it so important that you had forgotten to bring. She said, mother, we forgot to bring the umbrella.</a:t>
            </a:r>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group of people, they were praying, but they weren’t expecting God to answer.  They had small/weak faith. But you know what?  I’m glad they were still praying. They still had faith, although it was a very small faith.</a:t>
            </a:r>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Isn’t it better to have a little faith in the true God, then to have massive amont of faith in a wrong God. Even they had little faith, they kept praying.  It would be easy for them to stop praying.  “We prayed for James, that didn’t work.  Why bother praying.</a:t>
            </a:r>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They continued to pray.  “Earnestly”: fervently pleading, What is prayer?  Prayer is an act of dependence.  They were desperately crying out to God, “God if you don’t help us, no one can.  God we have nowhere else to turn.  God please intervene.”</a:t>
            </a:r>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God loves it when pray, not out of obligation, but out of desperation.  Not out of rituals/routine, but out of a dependent heart. In this life, we are called to make a lot of decisions, Big decisions/little decisions.</a:t>
            </a:r>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What school to go to, our direction in life, serving opportunities, career, relationships,…  Let’s be honest, at times it’s hard to tell which decision is the right decision, or the best decision.</a:t>
            </a:r>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While we don’t always know we’ve made the right/best decisions, I hope that one day when we look back in our lives, over all the decisions we’ve made, we will see lots of prayer.  We will see us relying on God every step of the way.</a:t>
            </a:r>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times when we don’t know what to do, the question is not what to do, but have I prayed…  because when we pray, we are acknowledging God for who He is.</a:t>
            </a:r>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Bible says, in Proverbs 3:5-6. 5 Trust in the Lord with all your heart and lean not on your own understanding; 6 in all your ways acknowledge him, and he will make your paths straight.</a:t>
            </a:r>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(NKJV) says And He shall direct your paths. That’s what we need! What’s faith in real life? #3. Trusting that God is ultimately in control.</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1 It was about this time that King Herod arrested some who belonged to the church, intending to persecute them. 2 He had James, the brother of John, put to death with the sword. 3 When he saw that this met with approval among the Jews,</a:t>
            </a:r>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21 On the appointed day Herod, wearing his royal robes, sat on his throne and delivered a public address to the people. 22 They shouted, “This is the voice of a god, not of a man.”</a:t>
            </a:r>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23 Immediately, because Herod did not give praise to God, an angel of the Lord struck him down, and he was eaten by worms and died.</a:t>
            </a:r>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Do you see that?  This is King Herod, the powerful King Herod, whose entire family, for many generations had been persecuting God’s people, and God took him out, just like that…</a:t>
            </a:r>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When Evil prevails, when things seem to be out of control, Sometimes, God reminds us, that wait, He is still in control. Look at these 2 stories, right after death of James.</a:t>
            </a:r>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While God’s people were mourning for the loss of James, while they were probably trying to make sense of life, Peter was miraculously released from prison …</a:t>
            </a:r>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17 Peter motioned with his hand for them to be quiet and described how the Lord had brought him out of prison.  who released Peter?  God did ! In the midst of questions, political oppression, King Herod was suddenly struck down.</a:t>
            </a:r>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23. because Herod did not give praise to God, an angel of the Lord struck him down,</a:t>
            </a:r>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Who struck him down?  God did. Do you see what God’s doing?  God was reminding his people, even though times are dark/difficult, life seemed to be out of control, He’s still what?  In control.</a:t>
            </a:r>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Look at how the Biblical Writer, Dr. Luke had chosen to end today’s story…  v. 24 But the word of God continued to spread and flourish. 25 When Barnabas and Saul had finished their mission, they returned from Jerusalem, taking with them John, also called Mark.</a:t>
            </a:r>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book of Acts records the Mission of God.  The movement of God working, working in &amp; through the lives of His people. Was everything rosy?  No! There was much suffering. Were there opposition?  Yes!  To the point of death.</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 proceeded to seize Peter also. This happened during the Festival of Unleavened Bread. 4 After arresting him, he put him in prison, handing him over to be guarded by four squads of four soldiers each. Herod intended to bring him out</a:t>
            </a:r>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But you know what?  God’s mission/purpose was being accomplished.  God was carrying out his sovereign plan.  His Plan of Salvation, Plan of redemption was being executed…  God was in control.</a:t>
            </a:r>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Today, if we could have a meeting with the 1st century believers, those who suffered, even gave their lives for God.  You know what they would say to us?</a:t>
            </a:r>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know, … You may not be able to tell, you may not see God working but…  So hang in there, trust God, even in the midst of trials, suffering, remember, God is in control.  He’s in total control.  And carrying out his sovereign plan.  You can trust Him.</a:t>
            </a:r>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And that’s why Peter was able to have such peace as he awaited his “would be” execution. I want you to see how the Bible writer went into such detail in describing how Peter was able to sleep the night before his execution.</a:t>
            </a:r>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 6 The night before Herod was to bring him to trial, Peter was sleeping between two soldiers, bound with two chains, and sentries stood guard at the entrance.</a:t>
            </a:r>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7 Suddenly an angel of the Lord appeared and a light shone in the cell. He struck Peter on the side and woke him up. “Quick, get up!” he said, and the chains fell off Peter’s wrists.</a:t>
            </a:r>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His head was about to be cut off, but he was sleeping. He was sleeping so soundly, that the Angel of the Lord had to “strike”, the same word that was used when Peter Struck the solider by chopping off his ear, in the Garden of Gethsemane.</a:t>
            </a:r>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Angel said, get up, you sleepy head, you! I find it refreshing that in our world today, where people spend millions of dollars each year, buying sleep medications,</a:t>
            </a:r>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But we see here in this passage, A man who had every reason to be stressed, to worry, to fear, could sleep so well under the circumstances.  How could Peter have such peace?</a:t>
            </a:r>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Could it be that he had learned and believed in his heart of hearts, that there is a God, his God, who is in control, total control, of his life’s circumstance, and he had submitted himself to Him.  That’s trust !</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for public trial after the Passover. 5 So Peter was kept in prison, but the church was earnestly praying to God for him. 6 The night before Herod was to bring him to trial, Peter was sleeping between two soldiers, bound with two chains,</a:t>
            </a:r>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How about you? Where are you in this process?  Is your life characterized by worries/anxieties/fear, the need have control over the details of your life, or peace, joy, rest.</a:t>
            </a:r>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Many of you here in this room, are in the midst of difficult circumstances, you are struggling, you are waiting, you are wondering what / or if God’s going to come through…</a:t>
            </a:r>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God wants to say to you, His children, His beloved children, He’s in control, He is.  And we can trust Him.  Even though, life is so hard, and there are no answers on this side of eternity, our heavenly Father, is sovereign and He is in total control.</a:t>
            </a:r>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May we be a people who not only praise God when we share Peter’s joy, but may we be a people, who will learn to still trust God, when we shed tears over James.  Amen.</a:t>
            </a:r>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That’s Faith in Real life !</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and sentries stood guard at the entrance. 7 Suddenly an angel of the Lord appeared and a light shone in the cell. He struck Peter on the side and woke him up. “Quick, get up!” he said, and the chains fell off Peter’s wrists.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Anda pasti pernah mendengar pepatah, ketika situasi menjadi nyata, atau Ketika dorongan berubah menjadi paksaan... Pernyataan-pernyataan ini menyiratkan bahwa... ya, beberapa hal mungkin terdengar baik dalam teori, tetapi itu cerita lain ketika Anda benar-benar harus melakukannya.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Beberapa orang punya jawaban untuk segalanya, bukan? Setiap kali sesuatu terjadi, mereka tampaknya punya sesuatu yang klise untuk dikatakan, "Semua terjadi karena suatu alasan." "Tuhan pasti tahu kamu bisa mengatasinya."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"Jika kamu berdoa dengan sungguh-sungguh, jika kamu memiliki cukup iman maka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Tetapi kamu dan aku tahu bahwa hidup di dunia yang jatuh ini tidak sesederhana itu. Kadang-kadang hidup tidak masuk akal dan kita tidak mengerti apa yang Tuhan lakukan. Hal pertama yang aku percaya Tuhan ingin kita lihat dari bacaan hari ini adalah ini:  </a:t>
            </a:r>
          </a:p>
          <a:p>
            <a:pPr algn="l">
              <a:defRPr sz="4000">
                <a:latin typeface="Aptos (Body)"/>
              </a:defRPr>
            </a:pPr>
            <a:r>
              <a:t>#1. Menyadari bahwa kadang-kadang tidak ada jawaban yang mudah!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Ketika itu Raja Herodes menangkap beberapa orang dari gereja dengan maksud untuk menganiaya mereka. Ia membunuh Yakobus, saudara Yohanes, dengan pedang. Ketika ia melihat bahwa hal itu menyenangkan orang-orang Yahudi, ia melanjutkan dengan menangkap Petrus juga.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Siapa Herodes? Kita mengenal nama ini karena sering muncul dalam Alkitab, tetapi mereka bukan orang yang sama.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Fakta tentang "Raja Herodes": Herodes Agung: Membunuh bayi laki-laki (Mat. 2). Salah satu putranya: Herodes Antipas: Membunuh Yohanes Pembaptis (Mat. 14). Herodes Agripa: Membunuh Yakobus, memenjarakan Petrus (Kis. 12)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Dapatkah Anda membayangkan hidup pada zaman Alkitab, sebagai pengikut Kristus, di bawah kekuasaan semua Raja jahat ini? Siapa tahu berapa banyak nyawa telah diambil? Bicara tentang penganiayaan, penindasan, ketakutan, ketidakpastian, di mana mereka sering bertanya, mengapa Tuhan, kapan Tuhan?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Siapa James? Bacaan hari ini memberi tahu kita - saudara Yohanes. Sering kali kita melihat dalam Alkitab, Petrus, Yakobus, dan Yohanes, - 3 sahabat terdekat Yesus. Ketiga orang ini ada di gunung transfigurasi: di mana Yesus berubah menjadi wujud-Nya yang mulia.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“Petrus, Yakobus &amp; Yohanes” ada di taman Getsemani bersama Yesus: di mana Yesus sangat terbeban hingga berkeringat darah. Dia berbagi momen intim itu dengan – “Petrus, Yakobus &amp; Yohanes”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James bukan hanya seorang Kristen, dia adalah pengikut Kristus yang setia. Dia bukan hanya seorang Kristen yang baik, dia adalah pemimpin gereja. Dia bukan hanya seorang pemimpin, dia adalah salah satu dari 12 murid.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Seperti menjaga kebugaran, menurunkan berat badan, atau makan sehat, ya secara teori itu terdengar bagus, tapi itu hal lain ketika Anda benar-benar harus melakukannya.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Dia bukan salah satu Rasul, dia adalah salah satu dari 3 orang yang paling dekat dengan Yesus. Namun, Yakobus ditangkap, diambil dari umat Allah, "sebuah pedang dikeluarkan", dia dipenggal. Sungguh akhir yang tragis bagi hidupnya.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Dalam bacaan hari ini yang baru saja kita baca, ada dua bagian, bagian 1: kita melihat kematian Yakobus. Bagian 2, pembebasan Petrus.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Jika Anda adalah seorang guru Sekolah Minggu atau pemimpin Studi Alkitab, Anda harus memilih bagian dari Kisah Para Rasul Pasal 12 untuk diajarkan, bagian mana yang akan Anda fokuskan? Tentu saja, pembebasan Petrus. Tentu saja. Itu masuk akal!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Kami ingin hidup kami ditandai oleh bagian 2 - Tentang pembebasan ajaib Petrus (yang akan kita bahas nanti). Namun pertanyaannya tetap, bagaimana menjelaskan kematian Yakobus?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Ada sebuah kisah tentang tentara yang pulang setelah perang, tetapi keluarga ini mendapat kabar bahwa putra mereka tidak selamat. Mereka sangat patah hati. Namun, mereka tetap pergi ke pangkalan militer untuk melihat para tentara pulang.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Dan ketika mereka melihat, mereka tidak percaya dengan apa yang mereka lihat, mereka melihat putra mereka, hidup dan sehat. Dan mereka mengetahui bahwa itu adalah kesalahan. Karena salah satu tentara yang tewas memiliki nama yang sama persis dengan putra mereka.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Seberapa besar kemungkinan itu? Dan dalam kegembiraan mereka berseru, Tuhan itu baik.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Pertanyaan: Bagaimana dengan keluarga yang lain? yang pergi ke sana hari itu, dengan harapan penuh untuk bertemu dengan putra mereka, tetapi justru menerima sertifikat kematian. Sama seperti orang-orang yang berdoa untuk pembebasan Peter, saya yakin mereka juga berdoa untuk James.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Pertanyaannya tetap ada, meskipun Tuhan membiarkan Petrus dibebaskan, mengapa Tuhan tidak membebaskan Yakobus? Adalah tidak bertanggung jawab bagi saya sebagai pendeta Anda, hanya membahas pembebasan Petrus, dan tidak kematian Yakobus.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Karena sangat sering dalam hidup, kehidupan nyata, kita lebih akrab dengan pengalaman James daripada pengalaman Peter. Terkadang kita bertanya-tanya, bukan? Kita mencoba menggunakan logika manusia yang terbatas untuk memahami keadaan sulit ini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Kamu tahu iman bisa seperti itu. Satu hal untuk mengetahui semua jawaban sekolah minggu dan memiliki klise spiritual, tetapi hal lain ketika kamu menghadapi situasi nyata dalam hidup dan harus benar-benar menjalaninya.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Mari kita lakukan itu, mari kita coba mencari tahu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Sebuah pertanyaan pilihan ganda: Mengapa Petrus bukan Yakobus?  </a:t>
            </a:r>
          </a:p>
          <a:p>
            <a:pPr algn="l">
              <a:defRPr sz="4000">
                <a:latin typeface="Aptos (Body)"/>
              </a:defRPr>
            </a:pPr>
            <a:r>
              <a:t>(a) Tuhan tidak dapat menyelamatkan Yakobus.  </a:t>
            </a:r>
          </a:p>
          <a:p>
            <a:pPr algn="l">
              <a:defRPr sz="4000">
                <a:latin typeface="Aptos (Body)"/>
              </a:defRPr>
            </a:pPr>
            <a:r>
              <a:t>(b) Petrus memiliki lebih banyak iman daripada Yakobus.  </a:t>
            </a:r>
          </a:p>
          <a:p>
            <a:pPr algn="l">
              <a:defRPr sz="4000">
                <a:latin typeface="Aptos (Body)"/>
              </a:defRPr>
            </a:pPr>
            <a:r>
              <a:t>(c) Petrus lebih penting/tidak tergantikan/berguna bagi kerajaan Tuhan.  </a:t>
            </a:r>
          </a:p>
          <a:p>
            <a:pPr algn="l">
              <a:defRPr sz="4000">
                <a:latin typeface="Aptos (Body)"/>
              </a:defRPr>
            </a:pPr>
            <a:r>
              <a:t>(d) Tuhan lebih mencintai Petrus daripada Yakobus.  </a:t>
            </a:r>
          </a:p>
          <a:p>
            <a:pPr algn="l">
              <a:defRPr sz="4000">
                <a:latin typeface="Aptos (Body)"/>
              </a:defRPr>
            </a:pPr>
            <a:r>
              <a:t>(e) Tidak satu pun dari pilihan di atas.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Bisakah kita jujur, kita mencoba memahami hidup, tetapi kenyataannya adalah, sering kali dalam hidup, kehidupan nyata, di dunia yang penuh keterpurukan ini, tidak ada jawaban yang mudah! Dan kita perlu berdamai dengan itu.</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St. Augustine berkata, "Tuhan yang bisa saya pahami sepenuhnya bukanlah Tuhan yang bisa saya percayai sepenuhnya." Kita perlu menerima kenyataan bahwa terkadang kita tidak tahu apa yang sedang Tuhan lakukan.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Seperti apa Iman dalam Kehidupan Nyata? #2. Mengandalkan Tuhan ketika iman lemah.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Setelah menangkapnya, ia memasukkannya ke dalam penjara dan menyerahkannya untuk dijaga oleh empat regu yang masing-masing beranggotakan empat prajurit. Herodes berniat membawanya keluar untuk diadili secara terbuka setelah Paskah.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Jadi, Petrus ditahan di penjara, tetapi gereja dengan tekun berdoa kepada Tuhan untuknya.</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Kamu lihat betapa hati-hatinya Raja Herodes? Dia melakukan segala cara agar Petrus tidak lolos. "empat regu dengan empat tentara" - 16 tentara Romawi menjaga Petrus. Ini benar-benar penjagaan maksimum.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Tidak mungkin, Peter bisa keluar dari sini! Tidak ada yang bisa mengeluarkannya dari sana, kecuali Tuhan. Dan Dia melakukannya. Tuhan menjawab doa mereka...</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Izinkan saya menunjukkan kepada Anda bahwa mereka benar-benar berjuang dengan iman mereka, saya ingatkan bahwa ini terjadi tepat setelah eksekusi James. Lihat reaksi mereka saat Tuhan membebaskan Peter.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Kami telah mempelajari kitab Kisah Para Rasul, dan hari ini kita melihat sebuah cerita di mana jawaban Sekolah Minggu tidak cukup. Saya memberi judul pesan hari ini, Iman dalam Kehidupan Nyata. Mari kita lihat hari ini, bagaimana menerapkan iman dalam kehidupan nyata.</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ayat 12-14 ia pergi ke rumah Maria, ibu Yohanes yang disebut juga Markus, di mana banyak orang telah berkumpul dan berdoa. Petrus mengetuk pintu depan, dan seorang pelayan bernama Rode datang untuk membukakan pintu.</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Ketika dia mengenali suara Petrus, dia sangat gembira sehingga berlari kembali tanpa membukanya dan berseru, "Petrus ada di pintu!"</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Tentu saja mereka mengunci pintu, karena Herodes membunuh orang-orang Kristen dan mereka ketakutan. Dalam kegembiraannya, dia tidak membuka gerbang, dia bahkan tidak membiarkannya masuk...</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Berikut Peter, baru saja melarikan diri dari penjara maksimum, berdiri di luar gerbang. Dia mungkin berpikir, alarm penjara mungkin akan berbunyi segera, dan mereka akan mencarinya, semoga ada yang membiarkan aku masuk… Dia mengetuk.</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Saat Rhoda berlari masuk ke dalam rumah… Itu Peter, Itu Peter. Apa yang dikatakan oleh para "Kristen yang Penuh Iman yang berdoa untuk pembebasan Peter" kepadanya?</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15 "Kamu gila," kata mereka kepadanya. "Apa kamu sudah tidak waras? Dia di penjara, kembalilah ke sini agar kita bisa berdoa untuk pembebasannya." Ketika dia terus bersikeras bahwa itu benar, mereka berkata, "Pasti malaikatnya."</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16 Tetapi Petrus terus mengetuk, dan ketika mereka membuka pintu dan melihatnya, mereka terkejut. 17 Petrus memberi isyarat dengan tangannya agar mereka diam dan menceritakan bagaimana Tuhan telah membawanya keluar dari penjara.</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Pemberitahuan: Saat mereka berdoa, mereka tidak percaya bahwa Tuhan benar-benar akan/bisa menjawab doa mereka. Mungkinkah saat mereka berdoa, mereka sebenarnya tidak mengharapkan Tuhan untuk menjawab? Mereka memiliki iman yang kecil. Mereka memiliki iman yang lemah.</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Itu mengingatkan saya pada kisah seorang ibu yang merupakan penganut setia, dia selalu pergi ke gereja untuk berdoa agar hujan turun. Musim itu musim kering, dan mereka sangat membutuhkan air.</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Namun pada hari ini, dia memutuskan untuk membawa putrinya bersamanya. Dia pikir akan baik bagi si gadis kecil untuk belajar berdoa. Saat mereka meninggalkan rumah, gadis kecil itu bersikeras kembali ke rumah untuk mengambil sesuatu.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Dengan pemikiran itu, mari kita lihat bagian bacaan hari ini bersama: Kisah Para Rasul 12. Kita akan melihat seluruh bab hari ini, tetapi karena waktu, kita hanya akan membaca dari ayat 1-7.</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Ibu tidak mengerti kenapa? "Apa yang begitu penting sampai kamu lupa membawanya. Dia berkata, Ibu, kami lupa membawa payung."</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Kelompok orang ini sedang berdoa, tetapi mereka tidak mengharapkan Tuhan menjawab. Mereka memiliki iman yang kecil/lemah. Tapi tahu tidak? Saya senang mereka tetap berdoa. Mereka masih punya iman, meskipun sangat kecil.</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Bukankah lebih baik memiliki sedikit iman kepada Tuhan yang benar daripada memiliki banyak iman pada Tuhan yang salah. Meskipun mereka hanya memiliki sedikit iman, mereka tetap berdoa. Akan mudah bagi mereka untuk berhenti berdoa. "Kami berdoa untuk James, itu tidak berhasil. Kenapa repot-repot berdoa."</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Mereka terus berdoa. "Dengan sungguh-sungguh": memohon dengan sepenuh hati, Apa itu doa? Doa adalah tindakan ketergantungan. Mereka dengan putus asa berseru kepada Tuhan, "Tuhan jika Engkau tidak menolong kami, tidak ada yang bisa. Tuhan kami tidak punya tempat lain untuk berpaling. Tuhan tolong campur tangan."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Tuhan senang ketika kita berdoa bukan karena kewajiban, tetapi karena keputusasaan. Bukan karena ritual/rutinitas, tetapi karena hati yang bergantung. Dalam hidup ini, kita dipanggil untuk membuat banyak keputusan, keputusan besar/kecil.</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Sekolah mana yang harus dipilih, arah hidup kita, peluang untuk melayani, karier, hubungan,... Mari kita jujur, kadang sulit untuk menentukan keputusan mana yang tepat, atau keputusan terbaik.</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Meskipun kita tidak selalu tahu apakah kita telah membuat keputusan yang tepat/terbaik, saya berharap suatu hari nanti ketika kita melihat kembali kehidupan kita, atas semua keputusan yang telah kita buat, kita akan melihat banyak doa. Kita akan melihat bahwa kita mengandalkan Tuhan di setiap langkah.</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Kadang-kadang ketika kita tidak tahu harus berbuat apa, pertanyaannya bukanlah apa yang harus dilakukan, tetapi apakah saya sudah berdoa... karena ketika kita berdoa, kita mengakui Tuhan untuk siapa Dia.</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Alkitab mengatakan, dalam Amsal 3:5-6. 5 Percayalah kepada Tuhan dengan segenap hatimu dan jangan bersandar pada pengertianmu sendiri; 6 dalam segala lakumu akuilah Dia, dan Ia akan meluruskan jalanmu.</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(NKJV) mengatakan Dan Dia akan mengarahkan jalanmu. Itulah yang kita butuhkan! Apa itu iman dalam kehidupan nyata? #3. Mempercayai bahwa Tuhan pada akhirnya yang mengendalikan segalanya.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1 Pada saat itu, Raja Herodes menangkap beberapa orang yang termasuk dalam gereja, berniat untuk menganiaya mereka. 2 Ia menyuruh membunuh Yakobus, saudara Yohanes, dengan pedang. 3 Ketika ia melihat bahwa hal ini menyenangkan orang-orang Yahudi,</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Pada hari yang ditentukan, Herodes mengenakan jubah kerajaan, duduk di takhtanya, dan menyampaikan pidato kepada rakyat. Mereka berseru, “Ini suara dewa, bukan manusia.”</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23 Seketika itu juga, karena Herodes tidak memuliakan Tuhan, malaikat Tuhan menewaskannya, dan ia dimakan cacing lalu mati.</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Apakah kamu melihat itu? Ini adalah Raja Herodes, Raja Herodes yang berkuasa, yang seluruh keluarganya, selama banyak generasi telah menganiaya umat Allah, dan Allah menyingkirkannya, begitu saja...</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Ketika kejahatan berkuasa, saat segalanya tampak di luar kendali, kadang-kadang, Tuhan mengingatkan kita bahwa tunggu, Dia masih mengendalikan. Lihatlah dua kisah ini, tepat setelah kematian Yakobus.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Sementara umat Tuhan sedang berduka atas kehilangan Yakobus, saat mereka mungkin mencoba memahami hidup, Petrus secara ajaib dibebaskan dari penjara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17 Petrus memberi isyarat dengan tangannya agar mereka diam dan menceritakan bagaimana Tuhan membebaskannya dari penjara. Siapa yang membebaskan Petrus? Tuhan yang melakukannya! Di tengah-tengah pertanyaan dan penindasan politik, Raja Herodes tiba-tiba dihukum.</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23. karena Herodes tidak memberi pujian kepada Tuhan, malaikat Tuhan menghukumnya,</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Siapa yang menjatuhkannya? Tuhan yang melakukannya. Apakah kamu melihat apa yang Tuhan lakukan? Tuhan mengingatkan umat-Nya, meskipun masa-masa gelap/sulit, hidup tampak tidak terkendali, Dia tetap apa? Mengendalikan.</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Lihat bagaimana Penulis Alkitab, Dr. Lukas, memilih untuk mengakhiri cerita hari ini... ayat 24 Tetapi firman Allah terus menyebar dan berkembang. 25 Ketika Barnabas dan Saulus telah menyelesaikan misi mereka, mereka kembali dari Yerusalem, membawa Yohanes yang juga disebut Markus.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Kitab Kisah Para Rasul mencatat Misi Allah. Gerakan Allah bekerja, bekerja di dalam dan melalui kehidupan umat-Nya. Apakah semuanya berjalan mulus? Tidak! Ada banyak penderitaan. Apakah ada perlawanan? Ya! Hingga mencapai titik kematian.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ia menangkap Petrus juga. Ini terjadi selama Festival Roti Tidak Beragi. Setelah menangkapnya, dia memasukkannya ke penjara, menyerahkannya untuk dijaga oleh empat regu yang masing-masing terdiri dari empat tentara. Herodes bermaksud membawanya keluar</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Tapi kamu tahu apa? Misi atau tujuan Tuhan sedang tercapai. Tuhan sedang menjalankan rencana kedaulatan-Nya. Rencana Keselamatan, Rencana penebusan sedang dijalankan... Tuhan yang memegang kendali.</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Hari ini, jika kita bisa bertemu dengan para pengikut abad pertama, mereka yang menderita, bahkan mengorbankan nyawa mereka untuk Tuhan. Kamu tahu apa yang akan mereka katakan kepada kita?</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Kami tahu, … Mungkin Anda tidak dapat melihat, Anda mungkin tidak melihat Tuhan bekerja tetapi… Jadi bertahanlah, percayalah kepada Tuhan, bahkan di tengah ujian, penderitaan, ingatlah, Tuhan berkuasa. Dia sepenuhnya mengendalikan. Dan menjalankan rencana-Nya yang berdaulat. Anda dapat mempercayai-Nya.</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Dan itulah mengapa Petrus bisa memiliki ketenangan saat menunggu eksekusinya yang "akan terjadi". Saya ingin Anda melihat bagaimana penulis Alkitab memberikan detail tentang bagaimana Petrus bisa tidur malam sebelum eksekusinya.</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Ayat 6: Malam sebelum Herodes membawanya ke pengadilan, Petrus tidur di antara dua prajurit, terikat dengan dua rantai, dan penjaga berdiri di pintu masuk.</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7 Tiba-tiba seorang malaikat Tuhan muncul dan cahaya bersinar di sel itu. Dia menepuk sisi Petrus dan membangunkannya. "Cepat, bangun!" katanya, dan rantai-rantai terlepas dari pergelangan tangan Petrus.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Kepalanya hampir dipenggal, tapi dia sedang tidur. Dia tidur sangat nyenyak, sehingga Malaikat Tuhan harus "memukul", kata yang sama yang digunakan ketika Petrus memukul tentara dengan memotong telinganya, di Taman Getsemani.</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Malaikat berkata, bangun, wahai si tukang tidur! Saya merasa segar bahwa di dunia kita saat ini, di mana orang-orang menghabiskan jutaan dolar setiap tahun untuk membeli obat tidur.</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Namun kita melihat dalam bagian ini, seorang pria yang memiliki banyak alasan untuk stres, khawatir, dan takut, bisa tidur nyenyak dalam keadaan seperti itu. Bagaimana Petrus bisa memiliki kedamaian seperti itu?</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Mungkinkah dia telah belajar dan percaya dalam lubuk hatinya, bahwa ada Tuhan, Tuhannya, yang mengendalikan sepenuhnya keadaan hidupnya, dan dia telah menyerahkan dirinya kepada-Nya. Itulah kepercayaan!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untuk diadili di depan umum setelah Paskah. 5 Jadi Petrus ditahan di penjara, tetapi jemaat dengan tekun berdoa kepada Tuhan untuknya. 6 Pada malam sebelum Herodes membawanya ke pengadilan, Petrus sedang tidur di antara dua tentara, terikat dengan dua rantai,</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Bagaimana denganmu? Di mana posisimu dalam proses ini? Apakah hidupmu dipenuhi kekhawatiran/kecemasan/ketakutan, kebutuhan untuk mengendalikan detail dalam hidupmu, atau kedamaian, kebahagiaan, ketenangan.</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Banyak dari kalian di ruangan ini sedang berada dalam situasi sulit, kalian berjuang, menunggu, dan bertanya-tanya apakah Tuhan akan membantu...</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Tuhan ingin berbicara kepada kalian, anak-anak-Nya, anak-anak kesayangan-Nya, Dia berkuasa, Dia. Dan kita bisa mempercayai-Nya. Meskipun hidup sangat sulit, dan tidak ada jawaban di sisi kekekalan ini, Bapa surgawi kita berdaulat dan Dia sepenuhnya berkuasa.</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Semoga kita menjadi umat yang tidak hanya memuji Tuhan saat berbagi sukacita Petrus, tetapi juga menjadi umat yang belajar tetap percaya kepada Tuhan saat menangisi Yakobus. Amin.</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Barulah Itu Iman dalam Kehidupan Nyata!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0000" y="720000"/>
            <a:ext cx="11472000" cy="5418000"/>
          </a:xfrm>
          <a:prstGeom prst="rect">
            <a:avLst/>
          </a:prstGeom>
          <a:noFill/>
        </p:spPr>
        <p:txBody>
          <a:bodyPr wrap="square" anchor="t">
            <a:spAutoFit/>
          </a:bodyPr>
          <a:lstStyle/>
          <a:p>
            <a:pPr algn="l">
              <a:defRPr sz="4000">
                <a:latin typeface="Aptos (Body)"/>
              </a:defRPr>
            </a:pPr>
            <a:r>
              <a:t>dan para penjaga berjaga di pintu masuk. Tiba-tiba malaikat Tuhan muncul dan cahaya bersinar di sel. Dia memukul sisi tubuh Petrus dan membangunkannya. "Cepat, bangun!" katanya, dan rantai-rantai terlepas dari pergelangan tangan Petrus.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David Ariando</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