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C66E8-0DAB-4A2F-AE31-BE83320C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NYU-6463-RV321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75AA-5683-4FDD-86C6-DB3870432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dirty="0"/>
              <a:t>Group 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Dajr Alfred: dva240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Artem </a:t>
            </a:r>
            <a:r>
              <a:rPr lang="en-US" sz="1800" dirty="0" err="1"/>
              <a:t>Shlepchenko</a:t>
            </a:r>
            <a:r>
              <a:rPr lang="en-US" sz="1800" dirty="0"/>
              <a:t>: as14836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Shubham Shandilya: ss15590</a:t>
            </a:r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3024C2F5-09FB-44A4-9225-16FDC1A84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74" r="12138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FE80-28BA-46A8-9246-218BA8D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Processor Diagram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2C2863B-F1E7-487C-9ED2-61C4A33C1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6" y="1313234"/>
            <a:ext cx="10895106" cy="5282119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5D7FD2-C189-468A-9AA8-285584EB7E3F}"/>
              </a:ext>
            </a:extLst>
          </p:cNvPr>
          <p:cNvSpPr/>
          <p:nvPr/>
        </p:nvSpPr>
        <p:spPr>
          <a:xfrm>
            <a:off x="873913" y="2135901"/>
            <a:ext cx="2598861" cy="2115086"/>
          </a:xfrm>
          <a:custGeom>
            <a:avLst/>
            <a:gdLst>
              <a:gd name="connsiteX0" fmla="*/ 2452947 w 2598861"/>
              <a:gd name="connsiteY0" fmla="*/ 52822 h 2115086"/>
              <a:gd name="connsiteX1" fmla="*/ 2482130 w 2598861"/>
              <a:gd name="connsiteY1" fmla="*/ 101461 h 2115086"/>
              <a:gd name="connsiteX2" fmla="*/ 2530768 w 2598861"/>
              <a:gd name="connsiteY2" fmla="*/ 130644 h 2115086"/>
              <a:gd name="connsiteX3" fmla="*/ 2559951 w 2598861"/>
              <a:gd name="connsiteY3" fmla="*/ 159827 h 2115086"/>
              <a:gd name="connsiteX4" fmla="*/ 2598861 w 2598861"/>
              <a:gd name="connsiteY4" fmla="*/ 266831 h 2115086"/>
              <a:gd name="connsiteX5" fmla="*/ 2589134 w 2598861"/>
              <a:gd name="connsiteY5" fmla="*/ 646210 h 2115086"/>
              <a:gd name="connsiteX6" fmla="*/ 2559951 w 2598861"/>
              <a:gd name="connsiteY6" fmla="*/ 714303 h 2115086"/>
              <a:gd name="connsiteX7" fmla="*/ 2511313 w 2598861"/>
              <a:gd name="connsiteY7" fmla="*/ 792125 h 2115086"/>
              <a:gd name="connsiteX8" fmla="*/ 2491857 w 2598861"/>
              <a:gd name="connsiteY8" fmla="*/ 821308 h 2115086"/>
              <a:gd name="connsiteX9" fmla="*/ 2384853 w 2598861"/>
              <a:gd name="connsiteY9" fmla="*/ 879673 h 2115086"/>
              <a:gd name="connsiteX10" fmla="*/ 2287576 w 2598861"/>
              <a:gd name="connsiteY10" fmla="*/ 908856 h 2115086"/>
              <a:gd name="connsiteX11" fmla="*/ 2219483 w 2598861"/>
              <a:gd name="connsiteY11" fmla="*/ 928312 h 2115086"/>
              <a:gd name="connsiteX12" fmla="*/ 2122206 w 2598861"/>
              <a:gd name="connsiteY12" fmla="*/ 938039 h 2115086"/>
              <a:gd name="connsiteX13" fmla="*/ 2063840 w 2598861"/>
              <a:gd name="connsiteY13" fmla="*/ 957495 h 2115086"/>
              <a:gd name="connsiteX14" fmla="*/ 1986019 w 2598861"/>
              <a:gd name="connsiteY14" fmla="*/ 986678 h 2115086"/>
              <a:gd name="connsiteX15" fmla="*/ 1917925 w 2598861"/>
              <a:gd name="connsiteY15" fmla="*/ 1006133 h 2115086"/>
              <a:gd name="connsiteX16" fmla="*/ 1869287 w 2598861"/>
              <a:gd name="connsiteY16" fmla="*/ 1035316 h 2115086"/>
              <a:gd name="connsiteX17" fmla="*/ 1840104 w 2598861"/>
              <a:gd name="connsiteY17" fmla="*/ 1074227 h 2115086"/>
              <a:gd name="connsiteX18" fmla="*/ 1810921 w 2598861"/>
              <a:gd name="connsiteY18" fmla="*/ 1152048 h 2115086"/>
              <a:gd name="connsiteX19" fmla="*/ 1791466 w 2598861"/>
              <a:gd name="connsiteY19" fmla="*/ 1181231 h 2115086"/>
              <a:gd name="connsiteX20" fmla="*/ 1781738 w 2598861"/>
              <a:gd name="connsiteY20" fmla="*/ 1239597 h 2115086"/>
              <a:gd name="connsiteX21" fmla="*/ 1762283 w 2598861"/>
              <a:gd name="connsiteY21" fmla="*/ 1268780 h 2115086"/>
              <a:gd name="connsiteX22" fmla="*/ 1742827 w 2598861"/>
              <a:gd name="connsiteY22" fmla="*/ 1317418 h 2115086"/>
              <a:gd name="connsiteX23" fmla="*/ 1713644 w 2598861"/>
              <a:gd name="connsiteY23" fmla="*/ 1385512 h 2115086"/>
              <a:gd name="connsiteX24" fmla="*/ 1684461 w 2598861"/>
              <a:gd name="connsiteY24" fmla="*/ 1618976 h 2115086"/>
              <a:gd name="connsiteX25" fmla="*/ 1665006 w 2598861"/>
              <a:gd name="connsiteY25" fmla="*/ 1735708 h 2115086"/>
              <a:gd name="connsiteX26" fmla="*/ 1645551 w 2598861"/>
              <a:gd name="connsiteY26" fmla="*/ 1784346 h 2115086"/>
              <a:gd name="connsiteX27" fmla="*/ 1587185 w 2598861"/>
              <a:gd name="connsiteY27" fmla="*/ 1842712 h 2115086"/>
              <a:gd name="connsiteX28" fmla="*/ 1548274 w 2598861"/>
              <a:gd name="connsiteY28" fmla="*/ 1910805 h 2115086"/>
              <a:gd name="connsiteX29" fmla="*/ 1538547 w 2598861"/>
              <a:gd name="connsiteY29" fmla="*/ 1939988 h 2115086"/>
              <a:gd name="connsiteX30" fmla="*/ 1499636 w 2598861"/>
              <a:gd name="connsiteY30" fmla="*/ 1949716 h 2115086"/>
              <a:gd name="connsiteX31" fmla="*/ 1392632 w 2598861"/>
              <a:gd name="connsiteY31" fmla="*/ 1988627 h 2115086"/>
              <a:gd name="connsiteX32" fmla="*/ 1275900 w 2598861"/>
              <a:gd name="connsiteY32" fmla="*/ 2046993 h 2115086"/>
              <a:gd name="connsiteX33" fmla="*/ 1246717 w 2598861"/>
              <a:gd name="connsiteY33" fmla="*/ 2066448 h 2115086"/>
              <a:gd name="connsiteX34" fmla="*/ 847883 w 2598861"/>
              <a:gd name="connsiteY34" fmla="*/ 2115086 h 2115086"/>
              <a:gd name="connsiteX35" fmla="*/ 701968 w 2598861"/>
              <a:gd name="connsiteY35" fmla="*/ 2105359 h 2115086"/>
              <a:gd name="connsiteX36" fmla="*/ 663057 w 2598861"/>
              <a:gd name="connsiteY36" fmla="*/ 2085903 h 2115086"/>
              <a:gd name="connsiteX37" fmla="*/ 594964 w 2598861"/>
              <a:gd name="connsiteY37" fmla="*/ 2076176 h 2115086"/>
              <a:gd name="connsiteX38" fmla="*/ 507415 w 2598861"/>
              <a:gd name="connsiteY38" fmla="*/ 2037265 h 2115086"/>
              <a:gd name="connsiteX39" fmla="*/ 468504 w 2598861"/>
              <a:gd name="connsiteY39" fmla="*/ 2027537 h 2115086"/>
              <a:gd name="connsiteX40" fmla="*/ 351772 w 2598861"/>
              <a:gd name="connsiteY40" fmla="*/ 1988627 h 2115086"/>
              <a:gd name="connsiteX41" fmla="*/ 225313 w 2598861"/>
              <a:gd name="connsiteY41" fmla="*/ 1891350 h 2115086"/>
              <a:gd name="connsiteX42" fmla="*/ 205857 w 2598861"/>
              <a:gd name="connsiteY42" fmla="*/ 1852439 h 2115086"/>
              <a:gd name="connsiteX43" fmla="*/ 157219 w 2598861"/>
              <a:gd name="connsiteY43" fmla="*/ 1774618 h 2115086"/>
              <a:gd name="connsiteX44" fmla="*/ 137764 w 2598861"/>
              <a:gd name="connsiteY44" fmla="*/ 1716252 h 2115086"/>
              <a:gd name="connsiteX45" fmla="*/ 128036 w 2598861"/>
              <a:gd name="connsiteY45" fmla="*/ 1677342 h 2115086"/>
              <a:gd name="connsiteX46" fmla="*/ 108581 w 2598861"/>
              <a:gd name="connsiteY46" fmla="*/ 1618976 h 2115086"/>
              <a:gd name="connsiteX47" fmla="*/ 69670 w 2598861"/>
              <a:gd name="connsiteY47" fmla="*/ 1463333 h 2115086"/>
              <a:gd name="connsiteX48" fmla="*/ 59942 w 2598861"/>
              <a:gd name="connsiteY48" fmla="*/ 1414695 h 2115086"/>
              <a:gd name="connsiteX49" fmla="*/ 30759 w 2598861"/>
              <a:gd name="connsiteY49" fmla="*/ 1366056 h 2115086"/>
              <a:gd name="connsiteX50" fmla="*/ 21032 w 2598861"/>
              <a:gd name="connsiteY50" fmla="*/ 1317418 h 2115086"/>
              <a:gd name="connsiteX51" fmla="*/ 11304 w 2598861"/>
              <a:gd name="connsiteY51" fmla="*/ 1259052 h 2115086"/>
              <a:gd name="connsiteX52" fmla="*/ 1576 w 2598861"/>
              <a:gd name="connsiteY52" fmla="*/ 1229869 h 2115086"/>
              <a:gd name="connsiteX53" fmla="*/ 21032 w 2598861"/>
              <a:gd name="connsiteY53" fmla="*/ 607299 h 2115086"/>
              <a:gd name="connsiteX54" fmla="*/ 40487 w 2598861"/>
              <a:gd name="connsiteY54" fmla="*/ 510022 h 2115086"/>
              <a:gd name="connsiteX55" fmla="*/ 50215 w 2598861"/>
              <a:gd name="connsiteY55" fmla="*/ 480839 h 2115086"/>
              <a:gd name="connsiteX56" fmla="*/ 69670 w 2598861"/>
              <a:gd name="connsiteY56" fmla="*/ 451656 h 2115086"/>
              <a:gd name="connsiteX57" fmla="*/ 89125 w 2598861"/>
              <a:gd name="connsiteY57" fmla="*/ 412746 h 2115086"/>
              <a:gd name="connsiteX58" fmla="*/ 147491 w 2598861"/>
              <a:gd name="connsiteY58" fmla="*/ 354380 h 2115086"/>
              <a:gd name="connsiteX59" fmla="*/ 264223 w 2598861"/>
              <a:gd name="connsiteY59" fmla="*/ 237648 h 2115086"/>
              <a:gd name="connsiteX60" fmla="*/ 390683 w 2598861"/>
              <a:gd name="connsiteY60" fmla="*/ 130644 h 2115086"/>
              <a:gd name="connsiteX61" fmla="*/ 429593 w 2598861"/>
              <a:gd name="connsiteY61" fmla="*/ 120916 h 2115086"/>
              <a:gd name="connsiteX62" fmla="*/ 468504 w 2598861"/>
              <a:gd name="connsiteY62" fmla="*/ 101461 h 2115086"/>
              <a:gd name="connsiteX63" fmla="*/ 497687 w 2598861"/>
              <a:gd name="connsiteY63" fmla="*/ 82005 h 2115086"/>
              <a:gd name="connsiteX64" fmla="*/ 575508 w 2598861"/>
              <a:gd name="connsiteY64" fmla="*/ 72278 h 2115086"/>
              <a:gd name="connsiteX65" fmla="*/ 633874 w 2598861"/>
              <a:gd name="connsiteY65" fmla="*/ 62550 h 2115086"/>
              <a:gd name="connsiteX66" fmla="*/ 711696 w 2598861"/>
              <a:gd name="connsiteY66" fmla="*/ 43095 h 2115086"/>
              <a:gd name="connsiteX67" fmla="*/ 1061891 w 2598861"/>
              <a:gd name="connsiteY67" fmla="*/ 23639 h 2115086"/>
              <a:gd name="connsiteX68" fmla="*/ 1810921 w 2598861"/>
              <a:gd name="connsiteY68" fmla="*/ 23639 h 2115086"/>
              <a:gd name="connsiteX69" fmla="*/ 2015202 w 2598861"/>
              <a:gd name="connsiteY69" fmla="*/ 43095 h 2115086"/>
              <a:gd name="connsiteX70" fmla="*/ 2112478 w 2598861"/>
              <a:gd name="connsiteY70" fmla="*/ 52822 h 2115086"/>
              <a:gd name="connsiteX71" fmla="*/ 2452947 w 2598861"/>
              <a:gd name="connsiteY71" fmla="*/ 52822 h 211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598861" h="2115086">
                <a:moveTo>
                  <a:pt x="2452947" y="52822"/>
                </a:moveTo>
                <a:cubicBezTo>
                  <a:pt x="2514556" y="60928"/>
                  <a:pt x="2468761" y="88091"/>
                  <a:pt x="2482130" y="101461"/>
                </a:cubicBezTo>
                <a:cubicBezTo>
                  <a:pt x="2495499" y="114830"/>
                  <a:pt x="2515642" y="119300"/>
                  <a:pt x="2530768" y="130644"/>
                </a:cubicBezTo>
                <a:cubicBezTo>
                  <a:pt x="2541774" y="138898"/>
                  <a:pt x="2550223" y="150099"/>
                  <a:pt x="2559951" y="159827"/>
                </a:cubicBezTo>
                <a:cubicBezTo>
                  <a:pt x="2565372" y="172476"/>
                  <a:pt x="2598861" y="240633"/>
                  <a:pt x="2598861" y="266831"/>
                </a:cubicBezTo>
                <a:cubicBezTo>
                  <a:pt x="2598861" y="393332"/>
                  <a:pt x="2595011" y="519845"/>
                  <a:pt x="2589134" y="646210"/>
                </a:cubicBezTo>
                <a:cubicBezTo>
                  <a:pt x="2587314" y="685343"/>
                  <a:pt x="2577427" y="683720"/>
                  <a:pt x="2559951" y="714303"/>
                </a:cubicBezTo>
                <a:cubicBezTo>
                  <a:pt x="2507721" y="805707"/>
                  <a:pt x="2577734" y="699137"/>
                  <a:pt x="2511313" y="792125"/>
                </a:cubicBezTo>
                <a:cubicBezTo>
                  <a:pt x="2504518" y="801639"/>
                  <a:pt x="2500656" y="813609"/>
                  <a:pt x="2491857" y="821308"/>
                </a:cubicBezTo>
                <a:cubicBezTo>
                  <a:pt x="2455358" y="853244"/>
                  <a:pt x="2428021" y="863975"/>
                  <a:pt x="2384853" y="879673"/>
                </a:cubicBezTo>
                <a:cubicBezTo>
                  <a:pt x="2300070" y="910503"/>
                  <a:pt x="2355336" y="889497"/>
                  <a:pt x="2287576" y="908856"/>
                </a:cubicBezTo>
                <a:cubicBezTo>
                  <a:pt x="2259858" y="916775"/>
                  <a:pt x="2249894" y="923968"/>
                  <a:pt x="2219483" y="928312"/>
                </a:cubicBezTo>
                <a:cubicBezTo>
                  <a:pt x="2187223" y="932920"/>
                  <a:pt x="2154632" y="934797"/>
                  <a:pt x="2122206" y="938039"/>
                </a:cubicBezTo>
                <a:cubicBezTo>
                  <a:pt x="2102751" y="944524"/>
                  <a:pt x="2083042" y="950294"/>
                  <a:pt x="2063840" y="957495"/>
                </a:cubicBezTo>
                <a:cubicBezTo>
                  <a:pt x="2037900" y="967223"/>
                  <a:pt x="2012302" y="977917"/>
                  <a:pt x="1986019" y="986678"/>
                </a:cubicBezTo>
                <a:cubicBezTo>
                  <a:pt x="1967310" y="992914"/>
                  <a:pt x="1936667" y="996762"/>
                  <a:pt x="1917925" y="1006133"/>
                </a:cubicBezTo>
                <a:cubicBezTo>
                  <a:pt x="1901014" y="1014589"/>
                  <a:pt x="1885500" y="1025588"/>
                  <a:pt x="1869287" y="1035316"/>
                </a:cubicBezTo>
                <a:cubicBezTo>
                  <a:pt x="1859559" y="1048286"/>
                  <a:pt x="1847978" y="1060054"/>
                  <a:pt x="1840104" y="1074227"/>
                </a:cubicBezTo>
                <a:cubicBezTo>
                  <a:pt x="1768426" y="1203248"/>
                  <a:pt x="1854601" y="1064687"/>
                  <a:pt x="1810921" y="1152048"/>
                </a:cubicBezTo>
                <a:cubicBezTo>
                  <a:pt x="1805693" y="1162505"/>
                  <a:pt x="1797951" y="1171503"/>
                  <a:pt x="1791466" y="1181231"/>
                </a:cubicBezTo>
                <a:cubicBezTo>
                  <a:pt x="1788223" y="1200686"/>
                  <a:pt x="1787975" y="1220885"/>
                  <a:pt x="1781738" y="1239597"/>
                </a:cubicBezTo>
                <a:cubicBezTo>
                  <a:pt x="1778041" y="1250688"/>
                  <a:pt x="1767511" y="1258323"/>
                  <a:pt x="1762283" y="1268780"/>
                </a:cubicBezTo>
                <a:cubicBezTo>
                  <a:pt x="1754474" y="1284398"/>
                  <a:pt x="1748349" y="1300852"/>
                  <a:pt x="1742827" y="1317418"/>
                </a:cubicBezTo>
                <a:cubicBezTo>
                  <a:pt x="1721887" y="1380237"/>
                  <a:pt x="1747842" y="1334217"/>
                  <a:pt x="1713644" y="1385512"/>
                </a:cubicBezTo>
                <a:cubicBezTo>
                  <a:pt x="1693217" y="1600001"/>
                  <a:pt x="1715820" y="1524902"/>
                  <a:pt x="1684461" y="1618976"/>
                </a:cubicBezTo>
                <a:cubicBezTo>
                  <a:pt x="1676466" y="1690934"/>
                  <a:pt x="1683019" y="1687673"/>
                  <a:pt x="1665006" y="1735708"/>
                </a:cubicBezTo>
                <a:cubicBezTo>
                  <a:pt x="1658875" y="1752058"/>
                  <a:pt x="1655821" y="1770224"/>
                  <a:pt x="1645551" y="1784346"/>
                </a:cubicBezTo>
                <a:cubicBezTo>
                  <a:pt x="1629368" y="1806598"/>
                  <a:pt x="1599490" y="1818103"/>
                  <a:pt x="1587185" y="1842712"/>
                </a:cubicBezTo>
                <a:cubicBezTo>
                  <a:pt x="1562501" y="1892079"/>
                  <a:pt x="1575774" y="1869557"/>
                  <a:pt x="1548274" y="1910805"/>
                </a:cubicBezTo>
                <a:cubicBezTo>
                  <a:pt x="1545032" y="1920533"/>
                  <a:pt x="1546554" y="1933582"/>
                  <a:pt x="1538547" y="1939988"/>
                </a:cubicBezTo>
                <a:cubicBezTo>
                  <a:pt x="1528107" y="1948340"/>
                  <a:pt x="1512319" y="1945488"/>
                  <a:pt x="1499636" y="1949716"/>
                </a:cubicBezTo>
                <a:cubicBezTo>
                  <a:pt x="1463631" y="1961718"/>
                  <a:pt x="1426932" y="1972380"/>
                  <a:pt x="1392632" y="1988627"/>
                </a:cubicBezTo>
                <a:cubicBezTo>
                  <a:pt x="1243159" y="2059430"/>
                  <a:pt x="1370846" y="2023255"/>
                  <a:pt x="1275900" y="2046993"/>
                </a:cubicBezTo>
                <a:cubicBezTo>
                  <a:pt x="1266172" y="2053478"/>
                  <a:pt x="1258085" y="2063720"/>
                  <a:pt x="1246717" y="2066448"/>
                </a:cubicBezTo>
                <a:cubicBezTo>
                  <a:pt x="1057308" y="2111906"/>
                  <a:pt x="1032535" y="2105368"/>
                  <a:pt x="847883" y="2115086"/>
                </a:cubicBezTo>
                <a:cubicBezTo>
                  <a:pt x="799245" y="2111844"/>
                  <a:pt x="750118" y="2112962"/>
                  <a:pt x="701968" y="2105359"/>
                </a:cubicBezTo>
                <a:cubicBezTo>
                  <a:pt x="687644" y="2103097"/>
                  <a:pt x="677047" y="2089719"/>
                  <a:pt x="663057" y="2085903"/>
                </a:cubicBezTo>
                <a:cubicBezTo>
                  <a:pt x="640937" y="2079870"/>
                  <a:pt x="617662" y="2079418"/>
                  <a:pt x="594964" y="2076176"/>
                </a:cubicBezTo>
                <a:cubicBezTo>
                  <a:pt x="497384" y="2043648"/>
                  <a:pt x="676271" y="2104808"/>
                  <a:pt x="507415" y="2037265"/>
                </a:cubicBezTo>
                <a:cubicBezTo>
                  <a:pt x="495002" y="2032300"/>
                  <a:pt x="481265" y="2031525"/>
                  <a:pt x="468504" y="2027537"/>
                </a:cubicBezTo>
                <a:cubicBezTo>
                  <a:pt x="429356" y="2015303"/>
                  <a:pt x="351772" y="1988627"/>
                  <a:pt x="351772" y="1988627"/>
                </a:cubicBezTo>
                <a:cubicBezTo>
                  <a:pt x="245367" y="1903502"/>
                  <a:pt x="289047" y="1933839"/>
                  <a:pt x="225313" y="1891350"/>
                </a:cubicBezTo>
                <a:cubicBezTo>
                  <a:pt x="218828" y="1878380"/>
                  <a:pt x="213164" y="1864965"/>
                  <a:pt x="205857" y="1852439"/>
                </a:cubicBezTo>
                <a:cubicBezTo>
                  <a:pt x="190444" y="1826016"/>
                  <a:pt x="166892" y="1803638"/>
                  <a:pt x="157219" y="1774618"/>
                </a:cubicBezTo>
                <a:cubicBezTo>
                  <a:pt x="150734" y="1755163"/>
                  <a:pt x="143657" y="1735895"/>
                  <a:pt x="137764" y="1716252"/>
                </a:cubicBezTo>
                <a:cubicBezTo>
                  <a:pt x="133922" y="1703447"/>
                  <a:pt x="131878" y="1690147"/>
                  <a:pt x="128036" y="1677342"/>
                </a:cubicBezTo>
                <a:cubicBezTo>
                  <a:pt x="122143" y="1657699"/>
                  <a:pt x="113555" y="1638871"/>
                  <a:pt x="108581" y="1618976"/>
                </a:cubicBezTo>
                <a:cubicBezTo>
                  <a:pt x="108576" y="1618957"/>
                  <a:pt x="69674" y="1463353"/>
                  <a:pt x="69670" y="1463333"/>
                </a:cubicBezTo>
                <a:cubicBezTo>
                  <a:pt x="66427" y="1447120"/>
                  <a:pt x="66083" y="1430046"/>
                  <a:pt x="59942" y="1414695"/>
                </a:cubicBezTo>
                <a:cubicBezTo>
                  <a:pt x="52920" y="1397140"/>
                  <a:pt x="40487" y="1382269"/>
                  <a:pt x="30759" y="1366056"/>
                </a:cubicBezTo>
                <a:cubicBezTo>
                  <a:pt x="27517" y="1349843"/>
                  <a:pt x="23990" y="1333685"/>
                  <a:pt x="21032" y="1317418"/>
                </a:cubicBezTo>
                <a:cubicBezTo>
                  <a:pt x="17504" y="1298012"/>
                  <a:pt x="15583" y="1278306"/>
                  <a:pt x="11304" y="1259052"/>
                </a:cubicBezTo>
                <a:cubicBezTo>
                  <a:pt x="9080" y="1249042"/>
                  <a:pt x="4819" y="1239597"/>
                  <a:pt x="1576" y="1229869"/>
                </a:cubicBezTo>
                <a:cubicBezTo>
                  <a:pt x="2809" y="1160842"/>
                  <a:pt x="-9933" y="793089"/>
                  <a:pt x="21032" y="607299"/>
                </a:cubicBezTo>
                <a:cubicBezTo>
                  <a:pt x="26468" y="574681"/>
                  <a:pt x="33051" y="542243"/>
                  <a:pt x="40487" y="510022"/>
                </a:cubicBezTo>
                <a:cubicBezTo>
                  <a:pt x="42793" y="500031"/>
                  <a:pt x="45629" y="490010"/>
                  <a:pt x="50215" y="480839"/>
                </a:cubicBezTo>
                <a:cubicBezTo>
                  <a:pt x="55443" y="470382"/>
                  <a:pt x="63870" y="461807"/>
                  <a:pt x="69670" y="451656"/>
                </a:cubicBezTo>
                <a:cubicBezTo>
                  <a:pt x="76864" y="439066"/>
                  <a:pt x="80066" y="424069"/>
                  <a:pt x="89125" y="412746"/>
                </a:cubicBezTo>
                <a:cubicBezTo>
                  <a:pt x="106313" y="391261"/>
                  <a:pt x="128036" y="373835"/>
                  <a:pt x="147491" y="354380"/>
                </a:cubicBezTo>
                <a:lnTo>
                  <a:pt x="264223" y="237648"/>
                </a:lnTo>
                <a:cubicBezTo>
                  <a:pt x="296526" y="205345"/>
                  <a:pt x="361876" y="137846"/>
                  <a:pt x="390683" y="130644"/>
                </a:cubicBezTo>
                <a:cubicBezTo>
                  <a:pt x="403653" y="127401"/>
                  <a:pt x="417075" y="125610"/>
                  <a:pt x="429593" y="120916"/>
                </a:cubicBezTo>
                <a:cubicBezTo>
                  <a:pt x="443171" y="115824"/>
                  <a:pt x="455913" y="108656"/>
                  <a:pt x="468504" y="101461"/>
                </a:cubicBezTo>
                <a:cubicBezTo>
                  <a:pt x="478655" y="95660"/>
                  <a:pt x="486408" y="85081"/>
                  <a:pt x="497687" y="82005"/>
                </a:cubicBezTo>
                <a:cubicBezTo>
                  <a:pt x="522908" y="75127"/>
                  <a:pt x="549629" y="75975"/>
                  <a:pt x="575508" y="72278"/>
                </a:cubicBezTo>
                <a:cubicBezTo>
                  <a:pt x="595033" y="69489"/>
                  <a:pt x="614588" y="66683"/>
                  <a:pt x="633874" y="62550"/>
                </a:cubicBezTo>
                <a:cubicBezTo>
                  <a:pt x="660019" y="56947"/>
                  <a:pt x="685226" y="46876"/>
                  <a:pt x="711696" y="43095"/>
                </a:cubicBezTo>
                <a:cubicBezTo>
                  <a:pt x="779307" y="33436"/>
                  <a:pt x="1031245" y="24972"/>
                  <a:pt x="1061891" y="23639"/>
                </a:cubicBezTo>
                <a:cubicBezTo>
                  <a:pt x="1347151" y="-17109"/>
                  <a:pt x="1181853" y="2900"/>
                  <a:pt x="1810921" y="23639"/>
                </a:cubicBezTo>
                <a:cubicBezTo>
                  <a:pt x="1879286" y="25893"/>
                  <a:pt x="1947118" y="36506"/>
                  <a:pt x="2015202" y="43095"/>
                </a:cubicBezTo>
                <a:cubicBezTo>
                  <a:pt x="2047638" y="46234"/>
                  <a:pt x="2079919" y="51465"/>
                  <a:pt x="2112478" y="52822"/>
                </a:cubicBezTo>
                <a:cubicBezTo>
                  <a:pt x="2388059" y="64305"/>
                  <a:pt x="2391338" y="44716"/>
                  <a:pt x="2452947" y="52822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2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14C03-9EFF-413E-8AB2-AF38CF8B0A9D}"/>
              </a:ext>
            </a:extLst>
          </p:cNvPr>
          <p:cNvSpPr/>
          <p:nvPr/>
        </p:nvSpPr>
        <p:spPr>
          <a:xfrm>
            <a:off x="9299643" y="2908570"/>
            <a:ext cx="1449421" cy="26459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9646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Letter&#10;&#10;Description automatically generated with medium confidence">
            <a:extLst>
              <a:ext uri="{FF2B5EF4-FFF2-40B4-BE49-F238E27FC236}">
                <a16:creationId xmlns:a16="http://schemas.microsoft.com/office/drawing/2014/main" id="{13D676F3-BD40-4438-A578-65F565ED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t="227" r="-1436" b="44879"/>
          <a:stretch/>
        </p:blipFill>
        <p:spPr>
          <a:xfrm>
            <a:off x="1488332" y="642026"/>
            <a:ext cx="10703668" cy="50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1399A986-4315-4769-87D9-700571123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907B551-E8C6-4AB8-B1D2-5E181722B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D40FEF-3850-419B-B55D-F8A246864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FE6CF-EFF9-47F1-B256-7F07425B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574"/>
            <a:ext cx="6199878" cy="26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735903-724D-4C22-8A70-EF1EEB785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2665379"/>
            <a:ext cx="7696594" cy="3861881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3CFD5E-F262-4272-9731-552BAA893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08" y="713468"/>
            <a:ext cx="4243192" cy="169899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5944CA0-C6A6-4C3D-84B4-1018E6454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09" y="2665379"/>
            <a:ext cx="4243192" cy="386188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6B6C5C4-491A-4012-A2D6-307BE3A92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0165" y="-194077"/>
            <a:ext cx="1756979" cy="35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0436-309A-494F-934E-0AF39BB0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3909026" cy="1325563"/>
          </a:xfrm>
        </p:spPr>
        <p:txBody>
          <a:bodyPr/>
          <a:lstStyle/>
          <a:p>
            <a:r>
              <a:rPr lang="en-029" dirty="0"/>
              <a:t>C Test 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3B863-7F1C-4A05-8894-3902705B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8" y="1820532"/>
            <a:ext cx="4433580" cy="4302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B1283D6-26C8-4606-99E3-413EB79B5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7190" y="33190"/>
            <a:ext cx="6858000" cy="67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B1767-1497-4D37-9F47-1F21AA83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97734915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39B0C4"/>
      </a:accent1>
      <a:accent2>
        <a:srgbClr val="5594E4"/>
      </a:accent2>
      <a:accent3>
        <a:srgbClr val="7477E9"/>
      </a:accent3>
      <a:accent4>
        <a:srgbClr val="8D55E4"/>
      </a:accent4>
      <a:accent5>
        <a:srgbClr val="D274E9"/>
      </a:accent5>
      <a:accent6>
        <a:srgbClr val="E455C4"/>
      </a:accent6>
      <a:hlink>
        <a:srgbClr val="AE736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AvenirNext LT Pro Medium</vt:lpstr>
      <vt:lpstr>Arial</vt:lpstr>
      <vt:lpstr>Avenir Next LT Pro</vt:lpstr>
      <vt:lpstr>Sabon Next LT</vt:lpstr>
      <vt:lpstr>DappledVTI</vt:lpstr>
      <vt:lpstr>NYU-6463-RV321 Processor</vt:lpstr>
      <vt:lpstr>Processor Diagram</vt:lpstr>
      <vt:lpstr>PowerPoint Presentation</vt:lpstr>
      <vt:lpstr>Implementation</vt:lpstr>
      <vt:lpstr>C Test Example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NYU-6463-RV321 Processor</dc:title>
  <dc:creator>Dajr Alfred</dc:creator>
  <cp:lastModifiedBy>Dajr Alfred</cp:lastModifiedBy>
  <cp:revision>7</cp:revision>
  <dcterms:created xsi:type="dcterms:W3CDTF">2021-12-10T11:19:18Z</dcterms:created>
  <dcterms:modified xsi:type="dcterms:W3CDTF">2021-12-10T11:53:25Z</dcterms:modified>
</cp:coreProperties>
</file>