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Filess/Data_Science/Utiva_DFF_3/SQL_Projects/SQL_Apprenticeship_Project/UDI_Project_Capstone/Buybuy_company/Buybuy_Q2_total_profi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Filess/Data_Science/Utiva_DFF_3/SQL_Projects/SQL_Apprenticeship_Project/UDI_Project_Capstone/Buybuy_company/Buybuy_most_profitable_countr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esktop/Filess/Data_Science/Utiva_DFF_3/SQL_Projects/SQL_Apprenticeship_Project/UDI_Project_Capstone/Buybuy_company/Buybuy_highest_selling_pro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900" b="1"/>
              <a:t>BUYBUY TOTAL PROFIT FOR</a:t>
            </a:r>
            <a:r>
              <a:rPr lang="en-US" sz="1900" b="1" baseline="0"/>
              <a:t> SECOND QUARTER OF THE</a:t>
            </a:r>
            <a:r>
              <a:rPr lang="en-US" sz="1900" b="1"/>
              <a:t>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Buybuy_Q2_total_profit!$B$1</c:f>
              <c:strCache>
                <c:ptCount val="1"/>
                <c:pt idx="0">
                  <c:v>q2_profit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Buybuy_Q2_total_profit!$A$2:$A$7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Buybuy_Q2_total_profit!$B$2:$B$7</c:f>
              <c:numCache>
                <c:formatCode>General</c:formatCode>
                <c:ptCount val="6"/>
                <c:pt idx="0">
                  <c:v>673319</c:v>
                </c:pt>
                <c:pt idx="1">
                  <c:v>708054</c:v>
                </c:pt>
                <c:pt idx="2">
                  <c:v>525241</c:v>
                </c:pt>
                <c:pt idx="3">
                  <c:v>3101769</c:v>
                </c:pt>
                <c:pt idx="4">
                  <c:v>793746</c:v>
                </c:pt>
                <c:pt idx="5">
                  <c:v>3773110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2-3B44-B6C3-1A80C0CB3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505871"/>
        <c:axId val="1230507519"/>
      </c:barChart>
      <c:catAx>
        <c:axId val="123050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507519"/>
        <c:crosses val="autoZero"/>
        <c:auto val="1"/>
        <c:lblAlgn val="ctr"/>
        <c:lblOffset val="100"/>
        <c:noMultiLvlLbl val="0"/>
      </c:catAx>
      <c:valAx>
        <c:axId val="123050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50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MOST PROFITABLE</a:t>
            </a:r>
            <a:r>
              <a:rPr lang="en-US" sz="1800" b="1" baseline="0"/>
              <a:t> COUNTRIES FOR BUYBUY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Buybuy_most_profitable_countrie!$B$1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Buybuy_most_profitable_countrie!$A$2:$A$7</c:f>
              <c:strCache>
                <c:ptCount val="6"/>
                <c:pt idx="0">
                  <c:v>United States</c:v>
                </c:pt>
                <c:pt idx="1">
                  <c:v>Australia</c:v>
                </c:pt>
                <c:pt idx="2">
                  <c:v>United Kingdom</c:v>
                </c:pt>
                <c:pt idx="3">
                  <c:v>Canada</c:v>
                </c:pt>
                <c:pt idx="4">
                  <c:v>Germany</c:v>
                </c:pt>
                <c:pt idx="5">
                  <c:v>France</c:v>
                </c:pt>
              </c:strCache>
            </c:strRef>
          </c:cat>
          <c:val>
            <c:numRef>
              <c:f>Buybuy_most_profitable_countrie!$B$2:$B$7</c:f>
              <c:numCache>
                <c:formatCode>General</c:formatCode>
                <c:ptCount val="6"/>
                <c:pt idx="0">
                  <c:v>11073644</c:v>
                </c:pt>
                <c:pt idx="1">
                  <c:v>6776030</c:v>
                </c:pt>
                <c:pt idx="2">
                  <c:v>4413853</c:v>
                </c:pt>
                <c:pt idx="3">
                  <c:v>3717296</c:v>
                </c:pt>
                <c:pt idx="4">
                  <c:v>3359995</c:v>
                </c:pt>
                <c:pt idx="5">
                  <c:v>2880282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3-4940-A123-9A8CC430A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229391"/>
        <c:axId val="1096231039"/>
      </c:barChart>
      <c:catAx>
        <c:axId val="1096229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700" b="1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231039"/>
        <c:crosses val="autoZero"/>
        <c:auto val="1"/>
        <c:lblAlgn val="ctr"/>
        <c:lblOffset val="100"/>
        <c:noMultiLvlLbl val="0"/>
      </c:catAx>
      <c:valAx>
        <c:axId val="109623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700" b="1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22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HIGHEST PRODUCT CATEGORIES FOR BUYBUY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Buybuy_highest_selling_prod!$B$1</c:f>
              <c:strCache>
                <c:ptCount val="1"/>
                <c:pt idx="0">
                  <c:v>total_unit_sold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77-0248-BD17-7110CB248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77-0248-BD17-7110CB24872B}"/>
              </c:ext>
            </c:extLst>
          </c:dPt>
          <c:cat>
            <c:strRef>
              <c:f>Buybuy_highest_selling_prod!$A$2:$A$3</c:f>
              <c:strCache>
                <c:ptCount val="2"/>
                <c:pt idx="0">
                  <c:v>Accessories</c:v>
                </c:pt>
                <c:pt idx="1">
                  <c:v>Clothing</c:v>
                </c:pt>
              </c:strCache>
            </c:strRef>
          </c:cat>
          <c:val>
            <c:numRef>
              <c:f>Buybuy_highest_selling_prod!$B$2:$B$3</c:f>
              <c:numCache>
                <c:formatCode>General</c:formatCode>
                <c:ptCount val="2"/>
                <c:pt idx="0">
                  <c:v>1054162</c:v>
                </c:pt>
                <c:pt idx="1">
                  <c:v>254743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77-0248-BD17-7110CB248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EF8B-07A5-354D-B754-9236895D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67D40-B2B4-B44A-B9F7-12B472538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B33B-2C5A-384B-9F1A-D4AC221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CB06-82DA-5049-9EB3-80AB218E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7AE4-3553-C344-8460-2111CEC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5C25-3B03-C84C-9BA9-A75EF86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18810-E772-AC4A-9189-41D215DB8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8A65-54D1-5047-BBC9-8C96C516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08B2-EA75-014C-B601-78B794C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7381-4201-8145-9A9E-DED8E215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7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D1E22-F064-5E44-A322-10A00CFD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7E74F-EF52-7F47-8024-C137EB283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DCFB-CA91-D045-A8F5-A12604AF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A223-74DF-F243-9DB9-074DBDE8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2D49-0A98-214B-92AA-7C81AD1E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6E04-902D-5F4F-9FD8-C0FEED7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241F-D0FF-CE4B-B170-F47F21E4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9C12-331E-9D42-8692-D31C3748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7894-369F-5242-8F40-B6FD6B3C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B9E4-8B24-524D-9FA3-A10107FA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243E-B42A-644C-ACC0-65CD5BF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05E3-9563-704A-9E0C-48686688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D033-A7CD-C240-B64A-0627C0A8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859C-6C79-314D-8109-DB977A34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2642-97AA-4640-89DE-628CCE52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484-559B-834F-8B75-0D69E785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4974-549B-BC49-9FDC-2B7ADA28A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A6E23-766D-1F41-B27D-B37EF316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64764-5043-8540-BB91-EE408CAC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3A2C1-70F6-3C41-A46B-63B70A0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9F1F-9B53-5E4E-AF29-70A09A3B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6BA6-EEF1-C64E-AA1E-5D0563F1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DC68-3BD4-D841-81FC-3482D76D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63DB5-5817-BC4C-BC1D-BD9BD845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7FDE1-4544-5041-AB18-67B1CFD19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EA89E-ADDD-334C-B104-B8EDA2A77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32DFA-CD2C-D444-A478-59E3F61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C3E7E-D1C3-034A-AB99-4DB620E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7FB6F-5433-544B-95D3-0B772F7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7805-343F-1D48-A1C4-81DC1E13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EEB90-FDE8-2745-8AC9-757EDCC5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F5BAD-BE9F-EA4C-BD64-DAD6DFBA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9B986-A44D-6548-B671-AC9F774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90FAA-3768-BE44-A66C-C7A7030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5F02-FAAF-C241-A616-0A2F21F6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ACB-9803-564B-A2BB-86652FB2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C90-43EB-8F44-B2DF-785CD88D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2B9E-2BF6-274D-9FB9-F9EDB5DE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09883-EF0B-8041-9B04-59895E68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6E0D-F159-574C-B238-7FBF3C4C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BBF5-7813-8A4C-811D-E84A758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25F-7203-C141-BD7C-CDFAC925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883E-62EA-084E-8919-98597E2D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5C8DC-E185-8742-B095-ADA5FD404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98E9-6F5B-6B42-BA2B-CC1E33E7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4830-7A67-734D-8E30-EE6DE41F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D88D-7C72-5F4A-BC9A-968BBDF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D5823-0AF2-7945-B589-2417F4AB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34E-B095-D942-BBC0-9F97733E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3334-FA27-3F48-909E-07C2FE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B65E-C9B1-D24A-A274-F78EA9C93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1503-88B8-874E-8061-716D8D860377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5175-7008-EA4F-8149-2BE80EBEA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BBAF-E771-F340-B8E9-DD781BC2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5730F-3074-A44C-899C-4039B07F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4135-6E6C-8441-8619-ACA666CE1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BUYBUY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FEAA3-B4A4-8848-A6AD-FAEC31A7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GRAPHICAL REPORT OF BUYBUY COMPANY</a:t>
            </a:r>
          </a:p>
        </p:txBody>
      </p:sp>
    </p:spTree>
    <p:extLst>
      <p:ext uri="{BB962C8B-B14F-4D97-AF65-F5344CB8AC3E}">
        <p14:creationId xmlns:p14="http://schemas.microsoft.com/office/powerpoint/2010/main" val="1516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C856B1-222C-D44C-92A2-9C3B731D1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68513"/>
              </p:ext>
            </p:extLst>
          </p:nvPr>
        </p:nvGraphicFramePr>
        <p:xfrm>
          <a:off x="401782" y="845127"/>
          <a:ext cx="10952018" cy="533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61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955041-C0B5-A743-A819-D888F4E8D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030576"/>
              </p:ext>
            </p:extLst>
          </p:nvPr>
        </p:nvGraphicFramePr>
        <p:xfrm>
          <a:off x="304800" y="595745"/>
          <a:ext cx="11049000" cy="558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F01AD-F6E7-8042-A0D0-FF89623A2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53821"/>
              </p:ext>
            </p:extLst>
          </p:nvPr>
        </p:nvGraphicFramePr>
        <p:xfrm>
          <a:off x="249381" y="692727"/>
          <a:ext cx="11513127" cy="572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46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BUYBUY COMPANY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BUYBUY COMPANY</dc:title>
  <dc:creator>Microsoft Office User</dc:creator>
  <cp:lastModifiedBy>Microsoft Office User</cp:lastModifiedBy>
  <cp:revision>1</cp:revision>
  <dcterms:created xsi:type="dcterms:W3CDTF">2021-11-17T17:02:34Z</dcterms:created>
  <dcterms:modified xsi:type="dcterms:W3CDTF">2021-11-17T17:20:41Z</dcterms:modified>
</cp:coreProperties>
</file>