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80DB5-8CAC-402B-96DE-5B2FF7605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71ED57-1ABD-43AF-89E4-C0B0369A6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C5CE9-FD90-4056-B1B4-E77D7F83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D574-3972-4B5F-BEB1-3BE9583E205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E51BA-354D-4E77-80A3-9B55C2FC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F17AB-067F-4335-851A-0DDBD3EC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B846-BBA6-4155-9E91-3963DFAE9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8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57B72-85EA-4269-A96E-FD7AFD7C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A0929A-7DFB-4E85-8840-A66ED5433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E0070-A732-453C-9775-9F64E780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D574-3972-4B5F-BEB1-3BE9583E205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4BC56-7F12-4FBE-BD44-9AF31984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94F45-B9F1-45EE-9583-CF5F8EAA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B846-BBA6-4155-9E91-3963DFAE9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5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46329F1-6A5F-4506-B432-88B475A69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E493BB-7738-4047-9B83-62C06C657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BED7E-DD26-47C6-80B8-1213ECEC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D574-3972-4B5F-BEB1-3BE9583E205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9DBC3-910D-4CDE-8D71-9897712F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D9732-01A9-4823-B845-B186E9FF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B846-BBA6-4155-9E91-3963DFAE9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86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F380F-5DC9-4395-97B8-C4C5E62E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8E216-F82B-4B97-95A4-57D00B8F4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09462-200B-400D-A72E-A7437930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D574-3972-4B5F-BEB1-3BE9583E205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9C6F7-0C84-4976-9673-53995217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CBD6E1-CDEC-4BBF-8F85-51830BF3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B846-BBA6-4155-9E91-3963DFAE9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83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F904C-FB66-428B-9333-05336585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2FA8F-3EA0-473C-8AD3-0798C4E22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F7C71-1FE2-4683-AC09-32E1891F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D574-3972-4B5F-BEB1-3BE9583E205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CD542-0648-4022-942F-AC7A63D6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A7FB8-4741-4415-905D-C0840F94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B846-BBA6-4155-9E91-3963DFAE9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9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BC7D-E3E5-4AD2-8D18-C332308B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2897C-B32F-4C83-91EB-1F1FAA3250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CE18BA-72A6-41B4-999A-FBC0E5C08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D9A264-523D-4034-8A1E-2FF1ED77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D574-3972-4B5F-BEB1-3BE9583E205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80884-6E92-4B48-932C-98033F5C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D3103-1B30-487A-96AE-CEF63E8C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B846-BBA6-4155-9E91-3963DFAE9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3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9AABE-BE06-4C09-BED3-29BDA048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F1C97-AB5D-4AB1-A5FB-509144A4F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1E7ED4-6593-4A3B-B3A8-B982F6726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3A1A33-7BC7-429F-A7CF-A2FC12CC1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490317-7DB1-4BAD-8EE1-F090A95E2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457D84-F755-4A95-8669-8A638F6A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D574-3972-4B5F-BEB1-3BE9583E205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79A8CB-33F6-4DDD-A69B-3A8F5973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9637EC-AAB3-40BD-AE92-18ED4B7E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B846-BBA6-4155-9E91-3963DFAE9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1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3ACFD-2A13-4AF6-931E-FF4A5FDB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5C2541-5B0E-4485-BCC2-99B69E2B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D574-3972-4B5F-BEB1-3BE9583E205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7D6ED3-54A0-4442-BB87-B22CC2AB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04E071-4ED2-4B77-9F27-92EFA0E1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B846-BBA6-4155-9E91-3963DFAE9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75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42AA10-3DD4-49CD-A8DB-F8F84F8A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D574-3972-4B5F-BEB1-3BE9583E205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5FD91B-C3F7-4FA1-9A6A-3D29689A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434DA2-033B-4EA7-9A4B-863FD7B4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B846-BBA6-4155-9E91-3963DFAE9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25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C76A7-7749-4F29-AF91-B5A23B521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B34F9-92DD-4355-AE0E-EC71D8354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23C50E-C3A0-45A0-AB86-159653C84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D8A8C-CB1B-4C9C-B4BB-9A431034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D574-3972-4B5F-BEB1-3BE9583E205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42E1E-C528-4456-82AD-2E8363F8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E7D28F-242C-4191-B7F7-0BA3C5D6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B846-BBA6-4155-9E91-3963DFAE9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E45D6-DB34-4B76-84CB-B8F9905F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8DEC6F-6572-4774-84CD-F7A6A0CD1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7A223A-9767-470D-9FC3-58E97CA26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40AC41-CA20-4C62-B4D0-D2963D39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D574-3972-4B5F-BEB1-3BE9583E205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02E5E0-9211-4305-8AF5-564A79A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A82C4-A57A-4C7B-B03D-D5B7A4F8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2B846-BBA6-4155-9E91-3963DFAE9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4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BDB523-8C4C-4466-ACBC-E5EFB8AC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F730BE-C79E-4459-B073-D77EE7E3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4B56E2-B5CA-4757-B382-953A06CA9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DD574-3972-4B5F-BEB1-3BE9583E2059}" type="datetimeFigureOut">
              <a:rPr lang="zh-CN" altLang="en-US" smtClean="0"/>
              <a:t>2024/6/4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F9436-4E55-43E7-BF92-2A47A0EA11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7D430-26EF-4BB3-ACBB-E388D8B485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2B846-BBA6-4155-9E91-3963DFAE97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14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.riscv.ac.cn/whale/plct-qemu/-/wikis/QEMU-Test-for-P-Extension" TargetMode="External"/><Relationship Id="rId2" Type="http://schemas.openxmlformats.org/officeDocument/2006/relationships/hyperlink" Target="https://y.riscv.ac.cn/whale/plct-qemu/-/tree/plct-rv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dajunHuang/riscv-hello-u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45BE8-CC5D-49EA-96B0-9D7A72D5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930" y="266271"/>
            <a:ext cx="10515600" cy="1325563"/>
          </a:xfrm>
        </p:spPr>
        <p:txBody>
          <a:bodyPr/>
          <a:lstStyle/>
          <a:p>
            <a:r>
              <a:rPr lang="en-US" altLang="zh-CN" dirty="0"/>
              <a:t>QEMU RISC-V P</a:t>
            </a:r>
            <a:r>
              <a:rPr lang="zh-CN" altLang="en-US" dirty="0"/>
              <a:t>扩展</a:t>
            </a:r>
            <a:r>
              <a:rPr lang="en-US" altLang="zh-CN" dirty="0"/>
              <a:t>v0.9.11 </a:t>
            </a:r>
            <a:r>
              <a:rPr lang="zh-CN" altLang="en-US" dirty="0"/>
              <a:t>支持进度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5FBF3C-D496-4AF5-817D-C2182449F3BB}"/>
              </a:ext>
            </a:extLst>
          </p:cNvPr>
          <p:cNvSpPr txBox="1"/>
          <p:nvPr/>
        </p:nvSpPr>
        <p:spPr>
          <a:xfrm>
            <a:off x="724930" y="2053153"/>
            <a:ext cx="6466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截至 </a:t>
            </a:r>
            <a:r>
              <a:rPr lang="en-US" altLang="zh-CN" sz="2000" dirty="0"/>
              <a:t>2024</a:t>
            </a:r>
            <a:r>
              <a:rPr lang="zh-CN" altLang="en-US" sz="2000" dirty="0"/>
              <a:t>年</a:t>
            </a:r>
            <a:r>
              <a:rPr lang="en-US" altLang="zh-CN" sz="2000" dirty="0"/>
              <a:t>6</a:t>
            </a:r>
            <a:r>
              <a:rPr lang="zh-CN" altLang="en-US" sz="2000" dirty="0"/>
              <a:t>月</a:t>
            </a:r>
            <a:r>
              <a:rPr lang="en-US" altLang="zh-CN" sz="2000" dirty="0"/>
              <a:t>4</a:t>
            </a:r>
            <a:r>
              <a:rPr lang="zh-CN" altLang="en-US" sz="2000" dirty="0"/>
              <a:t>日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 </a:t>
            </a:r>
            <a:r>
              <a:rPr lang="en-US" altLang="zh-CN" sz="2000" dirty="0" err="1">
                <a:hlinkClick r:id="rId2"/>
              </a:rPr>
              <a:t>plct-qemu</a:t>
            </a:r>
            <a:r>
              <a:rPr lang="en-US" altLang="zh-CN" sz="2000" dirty="0">
                <a:hlinkClick r:id="rId2"/>
              </a:rPr>
              <a:t>/</a:t>
            </a:r>
            <a:r>
              <a:rPr lang="en-US" altLang="zh-CN" sz="2000" dirty="0" err="1">
                <a:hlinkClick r:id="rId2"/>
              </a:rPr>
              <a:t>plct-rvp</a:t>
            </a:r>
            <a:r>
              <a:rPr lang="en-US" altLang="zh-CN" sz="2000" dirty="0">
                <a:hlinkClick r:id="rId2"/>
              </a:rPr>
              <a:t> </a:t>
            </a:r>
            <a:r>
              <a:rPr lang="zh-CN" altLang="en-US" sz="2000" dirty="0"/>
              <a:t>分支，共提交 </a:t>
            </a:r>
            <a:r>
              <a:rPr lang="en-US" altLang="zh-CN" sz="2000" dirty="0"/>
              <a:t>17 </a:t>
            </a:r>
            <a:r>
              <a:rPr lang="zh-CN" altLang="en-US" sz="2000" dirty="0"/>
              <a:t>个 </a:t>
            </a:r>
            <a:r>
              <a:rPr lang="en-US" altLang="zh-CN" sz="2000" dirty="0"/>
              <a:t>commit</a:t>
            </a:r>
            <a:r>
              <a:rPr lang="zh-CN" altLang="en-US" sz="2000" dirty="0"/>
              <a:t>，包含 </a:t>
            </a:r>
            <a:r>
              <a:rPr lang="en-US" altLang="zh-CN" sz="2000" dirty="0"/>
              <a:t>130/328 </a:t>
            </a:r>
            <a:r>
              <a:rPr lang="zh-CN" altLang="en-US" sz="2000" dirty="0"/>
              <a:t>条</a:t>
            </a:r>
            <a:r>
              <a:rPr lang="en-US" altLang="zh-CN" sz="2000" dirty="0"/>
              <a:t>P</a:t>
            </a:r>
            <a:r>
              <a:rPr lang="zh-CN" altLang="en-US" sz="2000" dirty="0"/>
              <a:t>扩展中的指令的实现。实现</a:t>
            </a:r>
            <a:r>
              <a:rPr lang="en-US" altLang="zh-CN" sz="2000" dirty="0"/>
              <a:t>39%</a:t>
            </a:r>
            <a:r>
              <a:rPr lang="zh-CN" altLang="en-US" sz="2000" dirty="0"/>
              <a:t>的指令。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指令的测试方法和已实现指令对应的测试用例分别保存在 </a:t>
            </a:r>
            <a:r>
              <a:rPr lang="en-US" altLang="zh-CN" sz="2000" dirty="0">
                <a:hlinkClick r:id="rId3"/>
              </a:rPr>
              <a:t>QEMU Test for P Extension</a:t>
            </a:r>
            <a:r>
              <a:rPr lang="en-US" altLang="zh-CN" sz="2000" dirty="0"/>
              <a:t> Wiki Page </a:t>
            </a:r>
            <a:r>
              <a:rPr lang="zh-CN" altLang="en-US" sz="2000" dirty="0"/>
              <a:t>与</a:t>
            </a:r>
            <a:r>
              <a:rPr lang="zh-CN" altLang="en-US" sz="2000" dirty="0">
                <a:hlinkClick r:id="rId4"/>
              </a:rPr>
              <a:t>测试仓库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E99A84-DFBE-47B2-938B-9CA0313E8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7797" y="1353276"/>
            <a:ext cx="4480948" cy="48924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2975B5B-A212-42AA-A87B-A615BD3AD458}"/>
              </a:ext>
            </a:extLst>
          </p:cNvPr>
          <p:cNvSpPr txBox="1"/>
          <p:nvPr/>
        </p:nvSpPr>
        <p:spPr>
          <a:xfrm>
            <a:off x="8106251" y="6253175"/>
            <a:ext cx="3459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手册中指令的划分，及实现的章节</a:t>
            </a:r>
          </a:p>
        </p:txBody>
      </p:sp>
    </p:spTree>
    <p:extLst>
      <p:ext uri="{BB962C8B-B14F-4D97-AF65-F5344CB8AC3E}">
        <p14:creationId xmlns:p14="http://schemas.microsoft.com/office/powerpoint/2010/main" val="3755998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78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QEMU RISC-V P扩展v0.9.11 支持进度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QEMU RISC-V P 扩展支持进度</dc:title>
  <dc:creator>黄 世杰</dc:creator>
  <cp:lastModifiedBy>黄 世杰</cp:lastModifiedBy>
  <cp:revision>6</cp:revision>
  <dcterms:created xsi:type="dcterms:W3CDTF">2024-06-04T07:57:39Z</dcterms:created>
  <dcterms:modified xsi:type="dcterms:W3CDTF">2024-06-04T08:46:24Z</dcterms:modified>
</cp:coreProperties>
</file>