
<file path=[Content_Types].xml><?xml version="1.0" encoding="utf-8"?>
<Types xmlns="http://schemas.openxmlformats.org/package/2006/content-types">
  <Default Extension="bmp" ContentType="image/bmp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70" r:id="rId17"/>
    <p:sldId id="274" r:id="rId18"/>
    <p:sldId id="272" r:id="rId19"/>
    <p:sldId id="273" r:id="rId20"/>
    <p:sldId id="276" r:id="rId21"/>
    <p:sldId id="271" r:id="rId22"/>
    <p:sldId id="275" r:id="rId23"/>
    <p:sldId id="277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3" autoAdjust="0"/>
  </p:normalViewPr>
  <p:slideViewPr>
    <p:cSldViewPr>
      <p:cViewPr>
        <p:scale>
          <a:sx n="93" d="100"/>
          <a:sy n="93" d="100"/>
        </p:scale>
        <p:origin x="-7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4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endParaRPr lang="hr-H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endParaRPr lang="hr-H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endParaRPr lang="hr-H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fld id="{532AE290-CC15-425A-98E0-3F8368008320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801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9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461963" y="1692275"/>
            <a:ext cx="711200" cy="474663"/>
            <a:chOff x="720" y="336"/>
            <a:chExt cx="624" cy="432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585788" y="2114550"/>
            <a:ext cx="738187" cy="474663"/>
            <a:chOff x="912" y="2640"/>
            <a:chExt cx="672" cy="432"/>
          </a:xfrm>
        </p:grpSpPr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71450" y="20415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806450" y="15843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 flipV="1">
            <a:off x="487363" y="240665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62050" y="1196975"/>
            <a:ext cx="7772400" cy="108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r-HR" noProof="0" smtClean="0"/>
              <a:t>Click to edit Master title style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2781300"/>
            <a:ext cx="7705725" cy="1368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r-HR" noProof="0" smtClean="0"/>
              <a:t>Click to edit Master subtitle style</a:t>
            </a:r>
          </a:p>
        </p:txBody>
      </p:sp>
      <p:sp>
        <p:nvSpPr>
          <p:cNvPr id="2766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187450" y="4340225"/>
            <a:ext cx="7705725" cy="673100"/>
          </a:xfrm>
        </p:spPr>
        <p:txBody>
          <a:bodyPr/>
          <a:lstStyle>
            <a:lvl1pPr algn="ctr">
              <a:defRPr sz="2800">
                <a:solidFill>
                  <a:schemeClr val="bg2"/>
                </a:solidFill>
              </a:defRPr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2766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867400" y="6308725"/>
            <a:ext cx="2160588" cy="4333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r-HR"/>
          </a:p>
        </p:txBody>
      </p:sp>
      <p:sp>
        <p:nvSpPr>
          <p:cNvPr id="2766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84913"/>
            <a:ext cx="863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8B28D0-5F8A-4C91-A7FE-556A7573A08B}" type="slidenum">
              <a:rPr lang="hr-HR"/>
              <a:pPr/>
              <a:t>‹#›</a:t>
            </a:fld>
            <a:endParaRPr lang="hr-HR"/>
          </a:p>
        </p:txBody>
      </p:sp>
      <p:sp>
        <p:nvSpPr>
          <p:cNvPr id="27666" name="Text Box 18"/>
          <p:cNvSpPr txBox="1">
            <a:spLocks noChangeArrowheads="1"/>
          </p:cNvSpPr>
          <p:nvPr userDrawn="1"/>
        </p:nvSpPr>
        <p:spPr bwMode="auto">
          <a:xfrm>
            <a:off x="928688" y="5997575"/>
            <a:ext cx="42624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latin typeface="Arial" charset="0"/>
              </a:rPr>
              <a:t>Sveučilište u Zagrebu</a:t>
            </a:r>
          </a:p>
          <a:p>
            <a:r>
              <a:rPr lang="hr-HR" sz="1400">
                <a:latin typeface="Arial" charset="0"/>
              </a:rPr>
              <a:t>Fakultet elektrotehnike i računarstva</a:t>
            </a:r>
          </a:p>
          <a:p>
            <a:r>
              <a:rPr lang="hr-HR" sz="1400">
                <a:latin typeface="Arial" charset="0"/>
              </a:rPr>
              <a:t>Zavod za elektroničke sustave i obradbu informacija</a:t>
            </a:r>
          </a:p>
        </p:txBody>
      </p:sp>
      <p:grpSp>
        <p:nvGrpSpPr>
          <p:cNvPr id="27667" name="Group 19"/>
          <p:cNvGrpSpPr>
            <a:grpSpLocks noChangeAspect="1"/>
          </p:cNvGrpSpPr>
          <p:nvPr userDrawn="1"/>
        </p:nvGrpSpPr>
        <p:grpSpPr bwMode="auto">
          <a:xfrm>
            <a:off x="107950" y="5876925"/>
            <a:ext cx="852488" cy="865188"/>
            <a:chOff x="0" y="0"/>
            <a:chExt cx="1253" cy="1270"/>
          </a:xfrm>
        </p:grpSpPr>
        <p:sp>
          <p:nvSpPr>
            <p:cNvPr id="2766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253" cy="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69" name="Freeform 21"/>
            <p:cNvSpPr>
              <a:spLocks noEditPoints="1"/>
            </p:cNvSpPr>
            <p:nvPr/>
          </p:nvSpPr>
          <p:spPr bwMode="auto">
            <a:xfrm>
              <a:off x="173" y="175"/>
              <a:ext cx="915" cy="926"/>
            </a:xfrm>
            <a:custGeom>
              <a:avLst/>
              <a:gdLst>
                <a:gd name="T0" fmla="*/ 457 w 915"/>
                <a:gd name="T1" fmla="*/ 0 h 926"/>
                <a:gd name="T2" fmla="*/ 593 w 915"/>
                <a:gd name="T3" fmla="*/ 21 h 926"/>
                <a:gd name="T4" fmla="*/ 713 w 915"/>
                <a:gd name="T5" fmla="*/ 79 h 926"/>
                <a:gd name="T6" fmla="*/ 759 w 915"/>
                <a:gd name="T7" fmla="*/ 127 h 926"/>
                <a:gd name="T8" fmla="*/ 652 w 915"/>
                <a:gd name="T9" fmla="*/ 54 h 926"/>
                <a:gd name="T10" fmla="*/ 526 w 915"/>
                <a:gd name="T11" fmla="*/ 14 h 926"/>
                <a:gd name="T12" fmla="*/ 795 w 915"/>
                <a:gd name="T13" fmla="*/ 152 h 926"/>
                <a:gd name="T14" fmla="*/ 869 w 915"/>
                <a:gd name="T15" fmla="*/ 263 h 926"/>
                <a:gd name="T16" fmla="*/ 909 w 915"/>
                <a:gd name="T17" fmla="*/ 392 h 926"/>
                <a:gd name="T18" fmla="*/ 904 w 915"/>
                <a:gd name="T19" fmla="*/ 417 h 926"/>
                <a:gd name="T20" fmla="*/ 870 w 915"/>
                <a:gd name="T21" fmla="*/ 286 h 926"/>
                <a:gd name="T22" fmla="*/ 803 w 915"/>
                <a:gd name="T23" fmla="*/ 174 h 926"/>
                <a:gd name="T24" fmla="*/ 906 w 915"/>
                <a:gd name="T25" fmla="*/ 463 h 926"/>
                <a:gd name="T26" fmla="*/ 906 w 915"/>
                <a:gd name="T27" fmla="*/ 463 h 926"/>
                <a:gd name="T28" fmla="*/ 906 w 915"/>
                <a:gd name="T29" fmla="*/ 556 h 926"/>
                <a:gd name="T30" fmla="*/ 859 w 915"/>
                <a:gd name="T31" fmla="*/ 683 h 926"/>
                <a:gd name="T32" fmla="*/ 781 w 915"/>
                <a:gd name="T33" fmla="*/ 790 h 926"/>
                <a:gd name="T34" fmla="*/ 841 w 915"/>
                <a:gd name="T35" fmla="*/ 698 h 926"/>
                <a:gd name="T36" fmla="*/ 891 w 915"/>
                <a:gd name="T37" fmla="*/ 576 h 926"/>
                <a:gd name="T38" fmla="*/ 915 w 915"/>
                <a:gd name="T39" fmla="*/ 463 h 926"/>
                <a:gd name="T40" fmla="*/ 695 w 915"/>
                <a:gd name="T41" fmla="*/ 859 h 926"/>
                <a:gd name="T42" fmla="*/ 571 w 915"/>
                <a:gd name="T43" fmla="*/ 911 h 926"/>
                <a:gd name="T44" fmla="*/ 457 w 915"/>
                <a:gd name="T45" fmla="*/ 917 h 926"/>
                <a:gd name="T46" fmla="*/ 591 w 915"/>
                <a:gd name="T47" fmla="*/ 896 h 926"/>
                <a:gd name="T48" fmla="*/ 708 w 915"/>
                <a:gd name="T49" fmla="*/ 839 h 926"/>
                <a:gd name="T50" fmla="*/ 457 w 915"/>
                <a:gd name="T51" fmla="*/ 926 h 926"/>
                <a:gd name="T52" fmla="*/ 457 w 915"/>
                <a:gd name="T53" fmla="*/ 926 h 926"/>
                <a:gd name="T54" fmla="*/ 411 w 915"/>
                <a:gd name="T55" fmla="*/ 924 h 926"/>
                <a:gd name="T56" fmla="*/ 280 w 915"/>
                <a:gd name="T57" fmla="*/ 889 h 926"/>
                <a:gd name="T58" fmla="*/ 167 w 915"/>
                <a:gd name="T59" fmla="*/ 820 h 926"/>
                <a:gd name="T60" fmla="*/ 190 w 915"/>
                <a:gd name="T61" fmla="*/ 826 h 926"/>
                <a:gd name="T62" fmla="*/ 304 w 915"/>
                <a:gd name="T63" fmla="*/ 889 h 926"/>
                <a:gd name="T64" fmla="*/ 434 w 915"/>
                <a:gd name="T65" fmla="*/ 916 h 926"/>
                <a:gd name="T66" fmla="*/ 92 w 915"/>
                <a:gd name="T67" fmla="*/ 739 h 926"/>
                <a:gd name="T68" fmla="*/ 29 w 915"/>
                <a:gd name="T69" fmla="*/ 622 h 926"/>
                <a:gd name="T70" fmla="*/ 1 w 915"/>
                <a:gd name="T71" fmla="*/ 486 h 926"/>
                <a:gd name="T72" fmla="*/ 19 w 915"/>
                <a:gd name="T73" fmla="*/ 555 h 926"/>
                <a:gd name="T74" fmla="*/ 64 w 915"/>
                <a:gd name="T75" fmla="*/ 679 h 926"/>
                <a:gd name="T76" fmla="*/ 142 w 915"/>
                <a:gd name="T77" fmla="*/ 784 h 926"/>
                <a:gd name="T78" fmla="*/ 0 w 915"/>
                <a:gd name="T79" fmla="*/ 463 h 926"/>
                <a:gd name="T80" fmla="*/ 0 w 915"/>
                <a:gd name="T81" fmla="*/ 463 h 926"/>
                <a:gd name="T82" fmla="*/ 21 w 915"/>
                <a:gd name="T83" fmla="*/ 325 h 926"/>
                <a:gd name="T84" fmla="*/ 79 w 915"/>
                <a:gd name="T85" fmla="*/ 204 h 926"/>
                <a:gd name="T86" fmla="*/ 126 w 915"/>
                <a:gd name="T87" fmla="*/ 158 h 926"/>
                <a:gd name="T88" fmla="*/ 54 w 915"/>
                <a:gd name="T89" fmla="*/ 266 h 926"/>
                <a:gd name="T90" fmla="*/ 15 w 915"/>
                <a:gd name="T91" fmla="*/ 393 h 926"/>
                <a:gd name="T92" fmla="*/ 151 w 915"/>
                <a:gd name="T93" fmla="*/ 120 h 926"/>
                <a:gd name="T94" fmla="*/ 260 w 915"/>
                <a:gd name="T95" fmla="*/ 45 h 926"/>
                <a:gd name="T96" fmla="*/ 388 w 915"/>
                <a:gd name="T97" fmla="*/ 5 h 926"/>
                <a:gd name="T98" fmla="*/ 412 w 915"/>
                <a:gd name="T99" fmla="*/ 12 h 926"/>
                <a:gd name="T100" fmla="*/ 284 w 915"/>
                <a:gd name="T101" fmla="*/ 44 h 926"/>
                <a:gd name="T102" fmla="*/ 174 w 915"/>
                <a:gd name="T103" fmla="*/ 113 h 926"/>
                <a:gd name="T104" fmla="*/ 457 w 915"/>
                <a:gd name="T105" fmla="*/ 9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5" h="926">
                  <a:moveTo>
                    <a:pt x="457" y="0"/>
                  </a:moveTo>
                  <a:lnTo>
                    <a:pt x="457" y="0"/>
                  </a:lnTo>
                  <a:lnTo>
                    <a:pt x="457" y="9"/>
                  </a:lnTo>
                  <a:lnTo>
                    <a:pt x="457" y="0"/>
                  </a:lnTo>
                  <a:close/>
                  <a:moveTo>
                    <a:pt x="457" y="0"/>
                  </a:moveTo>
                  <a:lnTo>
                    <a:pt x="481" y="1"/>
                  </a:lnTo>
                  <a:lnTo>
                    <a:pt x="504" y="2"/>
                  </a:lnTo>
                  <a:lnTo>
                    <a:pt x="527" y="5"/>
                  </a:lnTo>
                  <a:lnTo>
                    <a:pt x="549" y="10"/>
                  </a:lnTo>
                  <a:lnTo>
                    <a:pt x="571" y="14"/>
                  </a:lnTo>
                  <a:lnTo>
                    <a:pt x="593" y="21"/>
                  </a:lnTo>
                  <a:lnTo>
                    <a:pt x="614" y="28"/>
                  </a:lnTo>
                  <a:lnTo>
                    <a:pt x="635" y="36"/>
                  </a:lnTo>
                  <a:lnTo>
                    <a:pt x="655" y="45"/>
                  </a:lnTo>
                  <a:lnTo>
                    <a:pt x="675" y="55"/>
                  </a:lnTo>
                  <a:lnTo>
                    <a:pt x="695" y="67"/>
                  </a:lnTo>
                  <a:lnTo>
                    <a:pt x="713" y="79"/>
                  </a:lnTo>
                  <a:lnTo>
                    <a:pt x="731" y="92"/>
                  </a:lnTo>
                  <a:lnTo>
                    <a:pt x="748" y="106"/>
                  </a:lnTo>
                  <a:lnTo>
                    <a:pt x="764" y="120"/>
                  </a:lnTo>
                  <a:lnTo>
                    <a:pt x="781" y="136"/>
                  </a:lnTo>
                  <a:lnTo>
                    <a:pt x="774" y="142"/>
                  </a:lnTo>
                  <a:lnTo>
                    <a:pt x="759" y="127"/>
                  </a:lnTo>
                  <a:lnTo>
                    <a:pt x="742" y="113"/>
                  </a:lnTo>
                  <a:lnTo>
                    <a:pt x="726" y="99"/>
                  </a:lnTo>
                  <a:lnTo>
                    <a:pt x="708" y="87"/>
                  </a:lnTo>
                  <a:lnTo>
                    <a:pt x="689" y="75"/>
                  </a:lnTo>
                  <a:lnTo>
                    <a:pt x="671" y="64"/>
                  </a:lnTo>
                  <a:lnTo>
                    <a:pt x="652" y="54"/>
                  </a:lnTo>
                  <a:lnTo>
                    <a:pt x="632" y="44"/>
                  </a:lnTo>
                  <a:lnTo>
                    <a:pt x="611" y="36"/>
                  </a:lnTo>
                  <a:lnTo>
                    <a:pt x="591" y="30"/>
                  </a:lnTo>
                  <a:lnTo>
                    <a:pt x="569" y="23"/>
                  </a:lnTo>
                  <a:lnTo>
                    <a:pt x="548" y="19"/>
                  </a:lnTo>
                  <a:lnTo>
                    <a:pt x="526" y="14"/>
                  </a:lnTo>
                  <a:lnTo>
                    <a:pt x="504" y="12"/>
                  </a:lnTo>
                  <a:lnTo>
                    <a:pt x="481" y="10"/>
                  </a:lnTo>
                  <a:lnTo>
                    <a:pt x="457" y="9"/>
                  </a:lnTo>
                  <a:lnTo>
                    <a:pt x="457" y="0"/>
                  </a:lnTo>
                  <a:close/>
                  <a:moveTo>
                    <a:pt x="781" y="136"/>
                  </a:moveTo>
                  <a:lnTo>
                    <a:pt x="795" y="152"/>
                  </a:lnTo>
                  <a:lnTo>
                    <a:pt x="810" y="169"/>
                  </a:lnTo>
                  <a:lnTo>
                    <a:pt x="824" y="186"/>
                  </a:lnTo>
                  <a:lnTo>
                    <a:pt x="836" y="204"/>
                  </a:lnTo>
                  <a:lnTo>
                    <a:pt x="848" y="223"/>
                  </a:lnTo>
                  <a:lnTo>
                    <a:pt x="859" y="242"/>
                  </a:lnTo>
                  <a:lnTo>
                    <a:pt x="869" y="263"/>
                  </a:lnTo>
                  <a:lnTo>
                    <a:pt x="878" y="283"/>
                  </a:lnTo>
                  <a:lnTo>
                    <a:pt x="887" y="304"/>
                  </a:lnTo>
                  <a:lnTo>
                    <a:pt x="894" y="325"/>
                  </a:lnTo>
                  <a:lnTo>
                    <a:pt x="900" y="348"/>
                  </a:lnTo>
                  <a:lnTo>
                    <a:pt x="906" y="370"/>
                  </a:lnTo>
                  <a:lnTo>
                    <a:pt x="909" y="392"/>
                  </a:lnTo>
                  <a:lnTo>
                    <a:pt x="912" y="416"/>
                  </a:lnTo>
                  <a:lnTo>
                    <a:pt x="915" y="439"/>
                  </a:lnTo>
                  <a:lnTo>
                    <a:pt x="915" y="463"/>
                  </a:lnTo>
                  <a:lnTo>
                    <a:pt x="906" y="463"/>
                  </a:lnTo>
                  <a:lnTo>
                    <a:pt x="905" y="439"/>
                  </a:lnTo>
                  <a:lnTo>
                    <a:pt x="904" y="417"/>
                  </a:lnTo>
                  <a:lnTo>
                    <a:pt x="900" y="393"/>
                  </a:lnTo>
                  <a:lnTo>
                    <a:pt x="896" y="371"/>
                  </a:lnTo>
                  <a:lnTo>
                    <a:pt x="891" y="350"/>
                  </a:lnTo>
                  <a:lnTo>
                    <a:pt x="885" y="329"/>
                  </a:lnTo>
                  <a:lnTo>
                    <a:pt x="878" y="307"/>
                  </a:lnTo>
                  <a:lnTo>
                    <a:pt x="870" y="286"/>
                  </a:lnTo>
                  <a:lnTo>
                    <a:pt x="862" y="266"/>
                  </a:lnTo>
                  <a:lnTo>
                    <a:pt x="852" y="247"/>
                  </a:lnTo>
                  <a:lnTo>
                    <a:pt x="841" y="228"/>
                  </a:lnTo>
                  <a:lnTo>
                    <a:pt x="828" y="210"/>
                  </a:lnTo>
                  <a:lnTo>
                    <a:pt x="816" y="192"/>
                  </a:lnTo>
                  <a:lnTo>
                    <a:pt x="803" y="174"/>
                  </a:lnTo>
                  <a:lnTo>
                    <a:pt x="789" y="158"/>
                  </a:lnTo>
                  <a:lnTo>
                    <a:pt x="774" y="142"/>
                  </a:lnTo>
                  <a:lnTo>
                    <a:pt x="781" y="136"/>
                  </a:lnTo>
                  <a:close/>
                  <a:moveTo>
                    <a:pt x="915" y="463"/>
                  </a:moveTo>
                  <a:lnTo>
                    <a:pt x="915" y="463"/>
                  </a:lnTo>
                  <a:lnTo>
                    <a:pt x="906" y="463"/>
                  </a:lnTo>
                  <a:lnTo>
                    <a:pt x="915" y="463"/>
                  </a:lnTo>
                  <a:close/>
                  <a:moveTo>
                    <a:pt x="915" y="463"/>
                  </a:moveTo>
                  <a:lnTo>
                    <a:pt x="915" y="463"/>
                  </a:lnTo>
                  <a:lnTo>
                    <a:pt x="906" y="463"/>
                  </a:lnTo>
                  <a:lnTo>
                    <a:pt x="915" y="463"/>
                  </a:lnTo>
                  <a:close/>
                  <a:moveTo>
                    <a:pt x="915" y="463"/>
                  </a:moveTo>
                  <a:lnTo>
                    <a:pt x="915" y="486"/>
                  </a:lnTo>
                  <a:lnTo>
                    <a:pt x="912" y="510"/>
                  </a:lnTo>
                  <a:lnTo>
                    <a:pt x="909" y="533"/>
                  </a:lnTo>
                  <a:lnTo>
                    <a:pt x="906" y="556"/>
                  </a:lnTo>
                  <a:lnTo>
                    <a:pt x="900" y="578"/>
                  </a:lnTo>
                  <a:lnTo>
                    <a:pt x="894" y="600"/>
                  </a:lnTo>
                  <a:lnTo>
                    <a:pt x="887" y="622"/>
                  </a:lnTo>
                  <a:lnTo>
                    <a:pt x="878" y="643"/>
                  </a:lnTo>
                  <a:lnTo>
                    <a:pt x="869" y="663"/>
                  </a:lnTo>
                  <a:lnTo>
                    <a:pt x="859" y="683"/>
                  </a:lnTo>
                  <a:lnTo>
                    <a:pt x="848" y="702"/>
                  </a:lnTo>
                  <a:lnTo>
                    <a:pt x="836" y="721"/>
                  </a:lnTo>
                  <a:lnTo>
                    <a:pt x="824" y="739"/>
                  </a:lnTo>
                  <a:lnTo>
                    <a:pt x="810" y="757"/>
                  </a:lnTo>
                  <a:lnTo>
                    <a:pt x="795" y="774"/>
                  </a:lnTo>
                  <a:lnTo>
                    <a:pt x="781" y="790"/>
                  </a:lnTo>
                  <a:lnTo>
                    <a:pt x="774" y="784"/>
                  </a:lnTo>
                  <a:lnTo>
                    <a:pt x="789" y="767"/>
                  </a:lnTo>
                  <a:lnTo>
                    <a:pt x="803" y="751"/>
                  </a:lnTo>
                  <a:lnTo>
                    <a:pt x="816" y="734"/>
                  </a:lnTo>
                  <a:lnTo>
                    <a:pt x="828" y="716"/>
                  </a:lnTo>
                  <a:lnTo>
                    <a:pt x="841" y="698"/>
                  </a:lnTo>
                  <a:lnTo>
                    <a:pt x="852" y="679"/>
                  </a:lnTo>
                  <a:lnTo>
                    <a:pt x="862" y="660"/>
                  </a:lnTo>
                  <a:lnTo>
                    <a:pt x="870" y="640"/>
                  </a:lnTo>
                  <a:lnTo>
                    <a:pt x="878" y="618"/>
                  </a:lnTo>
                  <a:lnTo>
                    <a:pt x="885" y="597"/>
                  </a:lnTo>
                  <a:lnTo>
                    <a:pt x="891" y="576"/>
                  </a:lnTo>
                  <a:lnTo>
                    <a:pt x="896" y="555"/>
                  </a:lnTo>
                  <a:lnTo>
                    <a:pt x="900" y="532"/>
                  </a:lnTo>
                  <a:lnTo>
                    <a:pt x="904" y="509"/>
                  </a:lnTo>
                  <a:lnTo>
                    <a:pt x="905" y="486"/>
                  </a:lnTo>
                  <a:lnTo>
                    <a:pt x="906" y="463"/>
                  </a:lnTo>
                  <a:lnTo>
                    <a:pt x="915" y="463"/>
                  </a:lnTo>
                  <a:close/>
                  <a:moveTo>
                    <a:pt x="781" y="790"/>
                  </a:moveTo>
                  <a:lnTo>
                    <a:pt x="764" y="805"/>
                  </a:lnTo>
                  <a:lnTo>
                    <a:pt x="748" y="820"/>
                  </a:lnTo>
                  <a:lnTo>
                    <a:pt x="731" y="833"/>
                  </a:lnTo>
                  <a:lnTo>
                    <a:pt x="713" y="847"/>
                  </a:lnTo>
                  <a:lnTo>
                    <a:pt x="695" y="859"/>
                  </a:lnTo>
                  <a:lnTo>
                    <a:pt x="675" y="870"/>
                  </a:lnTo>
                  <a:lnTo>
                    <a:pt x="655" y="880"/>
                  </a:lnTo>
                  <a:lnTo>
                    <a:pt x="635" y="889"/>
                  </a:lnTo>
                  <a:lnTo>
                    <a:pt x="614" y="898"/>
                  </a:lnTo>
                  <a:lnTo>
                    <a:pt x="593" y="905"/>
                  </a:lnTo>
                  <a:lnTo>
                    <a:pt x="571" y="911"/>
                  </a:lnTo>
                  <a:lnTo>
                    <a:pt x="549" y="916"/>
                  </a:lnTo>
                  <a:lnTo>
                    <a:pt x="527" y="920"/>
                  </a:lnTo>
                  <a:lnTo>
                    <a:pt x="504" y="924"/>
                  </a:lnTo>
                  <a:lnTo>
                    <a:pt x="481" y="925"/>
                  </a:lnTo>
                  <a:lnTo>
                    <a:pt x="457" y="926"/>
                  </a:lnTo>
                  <a:lnTo>
                    <a:pt x="457" y="917"/>
                  </a:lnTo>
                  <a:lnTo>
                    <a:pt x="481" y="916"/>
                  </a:lnTo>
                  <a:lnTo>
                    <a:pt x="504" y="914"/>
                  </a:lnTo>
                  <a:lnTo>
                    <a:pt x="526" y="911"/>
                  </a:lnTo>
                  <a:lnTo>
                    <a:pt x="548" y="907"/>
                  </a:lnTo>
                  <a:lnTo>
                    <a:pt x="569" y="903"/>
                  </a:lnTo>
                  <a:lnTo>
                    <a:pt x="591" y="896"/>
                  </a:lnTo>
                  <a:lnTo>
                    <a:pt x="611" y="889"/>
                  </a:lnTo>
                  <a:lnTo>
                    <a:pt x="632" y="881"/>
                  </a:lnTo>
                  <a:lnTo>
                    <a:pt x="652" y="871"/>
                  </a:lnTo>
                  <a:lnTo>
                    <a:pt x="671" y="861"/>
                  </a:lnTo>
                  <a:lnTo>
                    <a:pt x="689" y="851"/>
                  </a:lnTo>
                  <a:lnTo>
                    <a:pt x="708" y="839"/>
                  </a:lnTo>
                  <a:lnTo>
                    <a:pt x="726" y="826"/>
                  </a:lnTo>
                  <a:lnTo>
                    <a:pt x="742" y="813"/>
                  </a:lnTo>
                  <a:lnTo>
                    <a:pt x="759" y="798"/>
                  </a:lnTo>
                  <a:lnTo>
                    <a:pt x="774" y="784"/>
                  </a:lnTo>
                  <a:lnTo>
                    <a:pt x="781" y="790"/>
                  </a:lnTo>
                  <a:close/>
                  <a:moveTo>
                    <a:pt x="457" y="926"/>
                  </a:moveTo>
                  <a:lnTo>
                    <a:pt x="457" y="926"/>
                  </a:lnTo>
                  <a:lnTo>
                    <a:pt x="457" y="917"/>
                  </a:lnTo>
                  <a:lnTo>
                    <a:pt x="457" y="926"/>
                  </a:lnTo>
                  <a:close/>
                  <a:moveTo>
                    <a:pt x="457" y="926"/>
                  </a:moveTo>
                  <a:lnTo>
                    <a:pt x="457" y="926"/>
                  </a:lnTo>
                  <a:lnTo>
                    <a:pt x="457" y="917"/>
                  </a:lnTo>
                  <a:lnTo>
                    <a:pt x="457" y="926"/>
                  </a:lnTo>
                  <a:close/>
                  <a:moveTo>
                    <a:pt x="457" y="926"/>
                  </a:moveTo>
                  <a:lnTo>
                    <a:pt x="434" y="925"/>
                  </a:lnTo>
                  <a:lnTo>
                    <a:pt x="411" y="924"/>
                  </a:lnTo>
                  <a:lnTo>
                    <a:pt x="388" y="920"/>
                  </a:lnTo>
                  <a:lnTo>
                    <a:pt x="366" y="916"/>
                  </a:lnTo>
                  <a:lnTo>
                    <a:pt x="344" y="911"/>
                  </a:lnTo>
                  <a:lnTo>
                    <a:pt x="322" y="905"/>
                  </a:lnTo>
                  <a:lnTo>
                    <a:pt x="301" y="898"/>
                  </a:lnTo>
                  <a:lnTo>
                    <a:pt x="280" y="889"/>
                  </a:lnTo>
                  <a:lnTo>
                    <a:pt x="260" y="880"/>
                  </a:lnTo>
                  <a:lnTo>
                    <a:pt x="240" y="870"/>
                  </a:lnTo>
                  <a:lnTo>
                    <a:pt x="221" y="859"/>
                  </a:lnTo>
                  <a:lnTo>
                    <a:pt x="202" y="847"/>
                  </a:lnTo>
                  <a:lnTo>
                    <a:pt x="185" y="833"/>
                  </a:lnTo>
                  <a:lnTo>
                    <a:pt x="167" y="820"/>
                  </a:lnTo>
                  <a:lnTo>
                    <a:pt x="151" y="805"/>
                  </a:lnTo>
                  <a:lnTo>
                    <a:pt x="135" y="790"/>
                  </a:lnTo>
                  <a:lnTo>
                    <a:pt x="142" y="784"/>
                  </a:lnTo>
                  <a:lnTo>
                    <a:pt x="157" y="798"/>
                  </a:lnTo>
                  <a:lnTo>
                    <a:pt x="174" y="813"/>
                  </a:lnTo>
                  <a:lnTo>
                    <a:pt x="190" y="826"/>
                  </a:lnTo>
                  <a:lnTo>
                    <a:pt x="208" y="839"/>
                  </a:lnTo>
                  <a:lnTo>
                    <a:pt x="226" y="851"/>
                  </a:lnTo>
                  <a:lnTo>
                    <a:pt x="244" y="861"/>
                  </a:lnTo>
                  <a:lnTo>
                    <a:pt x="264" y="871"/>
                  </a:lnTo>
                  <a:lnTo>
                    <a:pt x="284" y="881"/>
                  </a:lnTo>
                  <a:lnTo>
                    <a:pt x="304" y="889"/>
                  </a:lnTo>
                  <a:lnTo>
                    <a:pt x="325" y="896"/>
                  </a:lnTo>
                  <a:lnTo>
                    <a:pt x="346" y="903"/>
                  </a:lnTo>
                  <a:lnTo>
                    <a:pt x="368" y="907"/>
                  </a:lnTo>
                  <a:lnTo>
                    <a:pt x="390" y="911"/>
                  </a:lnTo>
                  <a:lnTo>
                    <a:pt x="412" y="914"/>
                  </a:lnTo>
                  <a:lnTo>
                    <a:pt x="434" y="916"/>
                  </a:lnTo>
                  <a:lnTo>
                    <a:pt x="457" y="917"/>
                  </a:lnTo>
                  <a:lnTo>
                    <a:pt x="457" y="926"/>
                  </a:lnTo>
                  <a:close/>
                  <a:moveTo>
                    <a:pt x="135" y="790"/>
                  </a:moveTo>
                  <a:lnTo>
                    <a:pt x="120" y="774"/>
                  </a:lnTo>
                  <a:lnTo>
                    <a:pt x="105" y="757"/>
                  </a:lnTo>
                  <a:lnTo>
                    <a:pt x="92" y="739"/>
                  </a:lnTo>
                  <a:lnTo>
                    <a:pt x="79" y="721"/>
                  </a:lnTo>
                  <a:lnTo>
                    <a:pt x="67" y="702"/>
                  </a:lnTo>
                  <a:lnTo>
                    <a:pt x="56" y="683"/>
                  </a:lnTo>
                  <a:lnTo>
                    <a:pt x="46" y="663"/>
                  </a:lnTo>
                  <a:lnTo>
                    <a:pt x="37" y="643"/>
                  </a:lnTo>
                  <a:lnTo>
                    <a:pt x="29" y="622"/>
                  </a:lnTo>
                  <a:lnTo>
                    <a:pt x="21" y="600"/>
                  </a:lnTo>
                  <a:lnTo>
                    <a:pt x="15" y="578"/>
                  </a:lnTo>
                  <a:lnTo>
                    <a:pt x="10" y="556"/>
                  </a:lnTo>
                  <a:lnTo>
                    <a:pt x="6" y="533"/>
                  </a:lnTo>
                  <a:lnTo>
                    <a:pt x="4" y="510"/>
                  </a:lnTo>
                  <a:lnTo>
                    <a:pt x="1" y="486"/>
                  </a:lnTo>
                  <a:lnTo>
                    <a:pt x="0" y="463"/>
                  </a:lnTo>
                  <a:lnTo>
                    <a:pt x="10" y="463"/>
                  </a:lnTo>
                  <a:lnTo>
                    <a:pt x="10" y="486"/>
                  </a:lnTo>
                  <a:lnTo>
                    <a:pt x="12" y="509"/>
                  </a:lnTo>
                  <a:lnTo>
                    <a:pt x="15" y="532"/>
                  </a:lnTo>
                  <a:lnTo>
                    <a:pt x="19" y="555"/>
                  </a:lnTo>
                  <a:lnTo>
                    <a:pt x="25" y="576"/>
                  </a:lnTo>
                  <a:lnTo>
                    <a:pt x="30" y="597"/>
                  </a:lnTo>
                  <a:lnTo>
                    <a:pt x="37" y="618"/>
                  </a:lnTo>
                  <a:lnTo>
                    <a:pt x="46" y="640"/>
                  </a:lnTo>
                  <a:lnTo>
                    <a:pt x="54" y="660"/>
                  </a:lnTo>
                  <a:lnTo>
                    <a:pt x="64" y="679"/>
                  </a:lnTo>
                  <a:lnTo>
                    <a:pt x="75" y="698"/>
                  </a:lnTo>
                  <a:lnTo>
                    <a:pt x="86" y="716"/>
                  </a:lnTo>
                  <a:lnTo>
                    <a:pt x="99" y="734"/>
                  </a:lnTo>
                  <a:lnTo>
                    <a:pt x="112" y="751"/>
                  </a:lnTo>
                  <a:lnTo>
                    <a:pt x="126" y="767"/>
                  </a:lnTo>
                  <a:lnTo>
                    <a:pt x="142" y="784"/>
                  </a:lnTo>
                  <a:lnTo>
                    <a:pt x="135" y="790"/>
                  </a:lnTo>
                  <a:close/>
                  <a:moveTo>
                    <a:pt x="0" y="463"/>
                  </a:moveTo>
                  <a:lnTo>
                    <a:pt x="0" y="463"/>
                  </a:lnTo>
                  <a:lnTo>
                    <a:pt x="10" y="463"/>
                  </a:lnTo>
                  <a:lnTo>
                    <a:pt x="0" y="463"/>
                  </a:lnTo>
                  <a:close/>
                  <a:moveTo>
                    <a:pt x="0" y="463"/>
                  </a:moveTo>
                  <a:lnTo>
                    <a:pt x="0" y="463"/>
                  </a:lnTo>
                  <a:lnTo>
                    <a:pt x="10" y="463"/>
                  </a:lnTo>
                  <a:lnTo>
                    <a:pt x="0" y="463"/>
                  </a:lnTo>
                  <a:close/>
                  <a:moveTo>
                    <a:pt x="0" y="463"/>
                  </a:moveTo>
                  <a:lnTo>
                    <a:pt x="1" y="439"/>
                  </a:lnTo>
                  <a:lnTo>
                    <a:pt x="4" y="416"/>
                  </a:lnTo>
                  <a:lnTo>
                    <a:pt x="6" y="392"/>
                  </a:lnTo>
                  <a:lnTo>
                    <a:pt x="10" y="370"/>
                  </a:lnTo>
                  <a:lnTo>
                    <a:pt x="15" y="348"/>
                  </a:lnTo>
                  <a:lnTo>
                    <a:pt x="21" y="325"/>
                  </a:lnTo>
                  <a:lnTo>
                    <a:pt x="29" y="304"/>
                  </a:lnTo>
                  <a:lnTo>
                    <a:pt x="37" y="283"/>
                  </a:lnTo>
                  <a:lnTo>
                    <a:pt x="46" y="263"/>
                  </a:lnTo>
                  <a:lnTo>
                    <a:pt x="56" y="242"/>
                  </a:lnTo>
                  <a:lnTo>
                    <a:pt x="67" y="223"/>
                  </a:lnTo>
                  <a:lnTo>
                    <a:pt x="79" y="204"/>
                  </a:lnTo>
                  <a:lnTo>
                    <a:pt x="92" y="186"/>
                  </a:lnTo>
                  <a:lnTo>
                    <a:pt x="105" y="169"/>
                  </a:lnTo>
                  <a:lnTo>
                    <a:pt x="120" y="152"/>
                  </a:lnTo>
                  <a:lnTo>
                    <a:pt x="135" y="136"/>
                  </a:lnTo>
                  <a:lnTo>
                    <a:pt x="142" y="142"/>
                  </a:lnTo>
                  <a:lnTo>
                    <a:pt x="126" y="158"/>
                  </a:lnTo>
                  <a:lnTo>
                    <a:pt x="113" y="174"/>
                  </a:lnTo>
                  <a:lnTo>
                    <a:pt x="99" y="192"/>
                  </a:lnTo>
                  <a:lnTo>
                    <a:pt x="86" y="210"/>
                  </a:lnTo>
                  <a:lnTo>
                    <a:pt x="75" y="228"/>
                  </a:lnTo>
                  <a:lnTo>
                    <a:pt x="64" y="247"/>
                  </a:lnTo>
                  <a:lnTo>
                    <a:pt x="54" y="266"/>
                  </a:lnTo>
                  <a:lnTo>
                    <a:pt x="46" y="286"/>
                  </a:lnTo>
                  <a:lnTo>
                    <a:pt x="37" y="307"/>
                  </a:lnTo>
                  <a:lnTo>
                    <a:pt x="30" y="329"/>
                  </a:lnTo>
                  <a:lnTo>
                    <a:pt x="25" y="350"/>
                  </a:lnTo>
                  <a:lnTo>
                    <a:pt x="19" y="371"/>
                  </a:lnTo>
                  <a:lnTo>
                    <a:pt x="15" y="393"/>
                  </a:lnTo>
                  <a:lnTo>
                    <a:pt x="12" y="417"/>
                  </a:lnTo>
                  <a:lnTo>
                    <a:pt x="10" y="439"/>
                  </a:lnTo>
                  <a:lnTo>
                    <a:pt x="10" y="463"/>
                  </a:lnTo>
                  <a:lnTo>
                    <a:pt x="0" y="463"/>
                  </a:lnTo>
                  <a:close/>
                  <a:moveTo>
                    <a:pt x="135" y="136"/>
                  </a:moveTo>
                  <a:lnTo>
                    <a:pt x="151" y="120"/>
                  </a:lnTo>
                  <a:lnTo>
                    <a:pt x="167" y="106"/>
                  </a:lnTo>
                  <a:lnTo>
                    <a:pt x="185" y="92"/>
                  </a:lnTo>
                  <a:lnTo>
                    <a:pt x="202" y="79"/>
                  </a:lnTo>
                  <a:lnTo>
                    <a:pt x="221" y="67"/>
                  </a:lnTo>
                  <a:lnTo>
                    <a:pt x="240" y="55"/>
                  </a:lnTo>
                  <a:lnTo>
                    <a:pt x="260" y="45"/>
                  </a:lnTo>
                  <a:lnTo>
                    <a:pt x="280" y="36"/>
                  </a:lnTo>
                  <a:lnTo>
                    <a:pt x="301" y="28"/>
                  </a:lnTo>
                  <a:lnTo>
                    <a:pt x="322" y="21"/>
                  </a:lnTo>
                  <a:lnTo>
                    <a:pt x="344" y="14"/>
                  </a:lnTo>
                  <a:lnTo>
                    <a:pt x="366" y="10"/>
                  </a:lnTo>
                  <a:lnTo>
                    <a:pt x="388" y="5"/>
                  </a:lnTo>
                  <a:lnTo>
                    <a:pt x="411" y="2"/>
                  </a:lnTo>
                  <a:lnTo>
                    <a:pt x="434" y="1"/>
                  </a:lnTo>
                  <a:lnTo>
                    <a:pt x="457" y="0"/>
                  </a:lnTo>
                  <a:lnTo>
                    <a:pt x="457" y="9"/>
                  </a:lnTo>
                  <a:lnTo>
                    <a:pt x="434" y="10"/>
                  </a:lnTo>
                  <a:lnTo>
                    <a:pt x="412" y="12"/>
                  </a:lnTo>
                  <a:lnTo>
                    <a:pt x="390" y="14"/>
                  </a:lnTo>
                  <a:lnTo>
                    <a:pt x="368" y="19"/>
                  </a:lnTo>
                  <a:lnTo>
                    <a:pt x="346" y="23"/>
                  </a:lnTo>
                  <a:lnTo>
                    <a:pt x="325" y="30"/>
                  </a:lnTo>
                  <a:lnTo>
                    <a:pt x="304" y="36"/>
                  </a:lnTo>
                  <a:lnTo>
                    <a:pt x="284" y="44"/>
                  </a:lnTo>
                  <a:lnTo>
                    <a:pt x="264" y="54"/>
                  </a:lnTo>
                  <a:lnTo>
                    <a:pt x="244" y="64"/>
                  </a:lnTo>
                  <a:lnTo>
                    <a:pt x="226" y="75"/>
                  </a:lnTo>
                  <a:lnTo>
                    <a:pt x="208" y="87"/>
                  </a:lnTo>
                  <a:lnTo>
                    <a:pt x="190" y="99"/>
                  </a:lnTo>
                  <a:lnTo>
                    <a:pt x="174" y="113"/>
                  </a:lnTo>
                  <a:lnTo>
                    <a:pt x="157" y="127"/>
                  </a:lnTo>
                  <a:lnTo>
                    <a:pt x="142" y="142"/>
                  </a:lnTo>
                  <a:lnTo>
                    <a:pt x="135" y="136"/>
                  </a:lnTo>
                  <a:close/>
                  <a:moveTo>
                    <a:pt x="457" y="0"/>
                  </a:moveTo>
                  <a:lnTo>
                    <a:pt x="457" y="0"/>
                  </a:lnTo>
                  <a:lnTo>
                    <a:pt x="457" y="9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0" name="Freeform 22"/>
            <p:cNvSpPr>
              <a:spLocks noEditPoints="1"/>
            </p:cNvSpPr>
            <p:nvPr/>
          </p:nvSpPr>
          <p:spPr bwMode="auto">
            <a:xfrm>
              <a:off x="6" y="6"/>
              <a:ext cx="1247" cy="1264"/>
            </a:xfrm>
            <a:custGeom>
              <a:avLst/>
              <a:gdLst>
                <a:gd name="T0" fmla="*/ 623 w 1247"/>
                <a:gd name="T1" fmla="*/ 0 h 1264"/>
                <a:gd name="T2" fmla="*/ 809 w 1247"/>
                <a:gd name="T3" fmla="*/ 28 h 1264"/>
                <a:gd name="T4" fmla="*/ 972 w 1247"/>
                <a:gd name="T5" fmla="*/ 107 h 1264"/>
                <a:gd name="T6" fmla="*/ 1031 w 1247"/>
                <a:gd name="T7" fmla="*/ 178 h 1264"/>
                <a:gd name="T8" fmla="*/ 886 w 1247"/>
                <a:gd name="T9" fmla="*/ 78 h 1264"/>
                <a:gd name="T10" fmla="*/ 715 w 1247"/>
                <a:gd name="T11" fmla="*/ 25 h 1264"/>
                <a:gd name="T12" fmla="*/ 1085 w 1247"/>
                <a:gd name="T13" fmla="*/ 207 h 1264"/>
                <a:gd name="T14" fmla="*/ 1186 w 1247"/>
                <a:gd name="T15" fmla="*/ 358 h 1264"/>
                <a:gd name="T16" fmla="*/ 1241 w 1247"/>
                <a:gd name="T17" fmla="*/ 536 h 1264"/>
                <a:gd name="T18" fmla="*/ 1226 w 1247"/>
                <a:gd name="T19" fmla="*/ 569 h 1264"/>
                <a:gd name="T20" fmla="*/ 1182 w 1247"/>
                <a:gd name="T21" fmla="*/ 393 h 1264"/>
                <a:gd name="T22" fmla="*/ 1090 w 1247"/>
                <a:gd name="T23" fmla="*/ 241 h 1264"/>
                <a:gd name="T24" fmla="*/ 1230 w 1247"/>
                <a:gd name="T25" fmla="*/ 632 h 1264"/>
                <a:gd name="T26" fmla="*/ 1230 w 1247"/>
                <a:gd name="T27" fmla="*/ 632 h 1264"/>
                <a:gd name="T28" fmla="*/ 1235 w 1247"/>
                <a:gd name="T29" fmla="*/ 759 h 1264"/>
                <a:gd name="T30" fmla="*/ 1172 w 1247"/>
                <a:gd name="T31" fmla="*/ 933 h 1264"/>
                <a:gd name="T32" fmla="*/ 1065 w 1247"/>
                <a:gd name="T33" fmla="*/ 1079 h 1264"/>
                <a:gd name="T34" fmla="*/ 1141 w 1247"/>
                <a:gd name="T35" fmla="*/ 950 h 1264"/>
                <a:gd name="T36" fmla="*/ 1210 w 1247"/>
                <a:gd name="T37" fmla="*/ 785 h 1264"/>
                <a:gd name="T38" fmla="*/ 1247 w 1247"/>
                <a:gd name="T39" fmla="*/ 632 h 1264"/>
                <a:gd name="T40" fmla="*/ 947 w 1247"/>
                <a:gd name="T41" fmla="*/ 1172 h 1264"/>
                <a:gd name="T42" fmla="*/ 779 w 1247"/>
                <a:gd name="T43" fmla="*/ 1245 h 1264"/>
                <a:gd name="T44" fmla="*/ 623 w 1247"/>
                <a:gd name="T45" fmla="*/ 1246 h 1264"/>
                <a:gd name="T46" fmla="*/ 803 w 1247"/>
                <a:gd name="T47" fmla="*/ 1218 h 1264"/>
                <a:gd name="T48" fmla="*/ 961 w 1247"/>
                <a:gd name="T49" fmla="*/ 1141 h 1264"/>
                <a:gd name="T50" fmla="*/ 623 w 1247"/>
                <a:gd name="T51" fmla="*/ 1264 h 1264"/>
                <a:gd name="T52" fmla="*/ 623 w 1247"/>
                <a:gd name="T53" fmla="*/ 1264 h 1264"/>
                <a:gd name="T54" fmla="*/ 559 w 1247"/>
                <a:gd name="T55" fmla="*/ 1262 h 1264"/>
                <a:gd name="T56" fmla="*/ 380 w 1247"/>
                <a:gd name="T57" fmla="*/ 1215 h 1264"/>
                <a:gd name="T58" fmla="*/ 227 w 1247"/>
                <a:gd name="T59" fmla="*/ 1120 h 1264"/>
                <a:gd name="T60" fmla="*/ 261 w 1247"/>
                <a:gd name="T61" fmla="*/ 1124 h 1264"/>
                <a:gd name="T62" fmla="*/ 416 w 1247"/>
                <a:gd name="T63" fmla="*/ 1208 h 1264"/>
                <a:gd name="T64" fmla="*/ 592 w 1247"/>
                <a:gd name="T65" fmla="*/ 1245 h 1264"/>
                <a:gd name="T66" fmla="*/ 123 w 1247"/>
                <a:gd name="T67" fmla="*/ 1010 h 1264"/>
                <a:gd name="T68" fmla="*/ 37 w 1247"/>
                <a:gd name="T69" fmla="*/ 849 h 1264"/>
                <a:gd name="T70" fmla="*/ 0 w 1247"/>
                <a:gd name="T71" fmla="*/ 664 h 1264"/>
                <a:gd name="T72" fmla="*/ 29 w 1247"/>
                <a:gd name="T73" fmla="*/ 755 h 1264"/>
                <a:gd name="T74" fmla="*/ 91 w 1247"/>
                <a:gd name="T75" fmla="*/ 924 h 1264"/>
                <a:gd name="T76" fmla="*/ 195 w 1247"/>
                <a:gd name="T77" fmla="*/ 1066 h 1264"/>
                <a:gd name="T78" fmla="*/ 0 w 1247"/>
                <a:gd name="T79" fmla="*/ 632 h 1264"/>
                <a:gd name="T80" fmla="*/ 0 w 1247"/>
                <a:gd name="T81" fmla="*/ 632 h 1264"/>
                <a:gd name="T82" fmla="*/ 27 w 1247"/>
                <a:gd name="T83" fmla="*/ 444 h 1264"/>
                <a:gd name="T84" fmla="*/ 106 w 1247"/>
                <a:gd name="T85" fmla="*/ 278 h 1264"/>
                <a:gd name="T86" fmla="*/ 175 w 1247"/>
                <a:gd name="T87" fmla="*/ 219 h 1264"/>
                <a:gd name="T88" fmla="*/ 77 w 1247"/>
                <a:gd name="T89" fmla="*/ 365 h 1264"/>
                <a:gd name="T90" fmla="*/ 25 w 1247"/>
                <a:gd name="T91" fmla="*/ 539 h 1264"/>
                <a:gd name="T92" fmla="*/ 204 w 1247"/>
                <a:gd name="T93" fmla="*/ 164 h 1264"/>
                <a:gd name="T94" fmla="*/ 353 w 1247"/>
                <a:gd name="T95" fmla="*/ 61 h 1264"/>
                <a:gd name="T96" fmla="*/ 528 w 1247"/>
                <a:gd name="T97" fmla="*/ 6 h 1264"/>
                <a:gd name="T98" fmla="*/ 562 w 1247"/>
                <a:gd name="T99" fmla="*/ 21 h 1264"/>
                <a:gd name="T100" fmla="*/ 388 w 1247"/>
                <a:gd name="T101" fmla="*/ 66 h 1264"/>
                <a:gd name="T102" fmla="*/ 238 w 1247"/>
                <a:gd name="T103" fmla="*/ 158 h 1264"/>
                <a:gd name="T104" fmla="*/ 623 w 1247"/>
                <a:gd name="T105" fmla="*/ 17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7" h="1264">
                  <a:moveTo>
                    <a:pt x="623" y="0"/>
                  </a:moveTo>
                  <a:lnTo>
                    <a:pt x="623" y="0"/>
                  </a:lnTo>
                  <a:lnTo>
                    <a:pt x="623" y="17"/>
                  </a:lnTo>
                  <a:lnTo>
                    <a:pt x="623" y="0"/>
                  </a:lnTo>
                  <a:close/>
                  <a:moveTo>
                    <a:pt x="623" y="0"/>
                  </a:moveTo>
                  <a:lnTo>
                    <a:pt x="655" y="0"/>
                  </a:lnTo>
                  <a:lnTo>
                    <a:pt x="687" y="2"/>
                  </a:lnTo>
                  <a:lnTo>
                    <a:pt x="718" y="6"/>
                  </a:lnTo>
                  <a:lnTo>
                    <a:pt x="749" y="12"/>
                  </a:lnTo>
                  <a:lnTo>
                    <a:pt x="779" y="19"/>
                  </a:lnTo>
                  <a:lnTo>
                    <a:pt x="809" y="28"/>
                  </a:lnTo>
                  <a:lnTo>
                    <a:pt x="838" y="38"/>
                  </a:lnTo>
                  <a:lnTo>
                    <a:pt x="866" y="49"/>
                  </a:lnTo>
                  <a:lnTo>
                    <a:pt x="894" y="61"/>
                  </a:lnTo>
                  <a:lnTo>
                    <a:pt x="920" y="76"/>
                  </a:lnTo>
                  <a:lnTo>
                    <a:pt x="947" y="91"/>
                  </a:lnTo>
                  <a:lnTo>
                    <a:pt x="972" y="107"/>
                  </a:lnTo>
                  <a:lnTo>
                    <a:pt x="997" y="125"/>
                  </a:lnTo>
                  <a:lnTo>
                    <a:pt x="1020" y="144"/>
                  </a:lnTo>
                  <a:lnTo>
                    <a:pt x="1043" y="164"/>
                  </a:lnTo>
                  <a:lnTo>
                    <a:pt x="1065" y="184"/>
                  </a:lnTo>
                  <a:lnTo>
                    <a:pt x="1052" y="198"/>
                  </a:lnTo>
                  <a:lnTo>
                    <a:pt x="1031" y="178"/>
                  </a:lnTo>
                  <a:lnTo>
                    <a:pt x="1009" y="158"/>
                  </a:lnTo>
                  <a:lnTo>
                    <a:pt x="986" y="139"/>
                  </a:lnTo>
                  <a:lnTo>
                    <a:pt x="961" y="123"/>
                  </a:lnTo>
                  <a:lnTo>
                    <a:pt x="937" y="107"/>
                  </a:lnTo>
                  <a:lnTo>
                    <a:pt x="912" y="92"/>
                  </a:lnTo>
                  <a:lnTo>
                    <a:pt x="886" y="78"/>
                  </a:lnTo>
                  <a:lnTo>
                    <a:pt x="859" y="66"/>
                  </a:lnTo>
                  <a:lnTo>
                    <a:pt x="831" y="56"/>
                  </a:lnTo>
                  <a:lnTo>
                    <a:pt x="803" y="45"/>
                  </a:lnTo>
                  <a:lnTo>
                    <a:pt x="775" y="38"/>
                  </a:lnTo>
                  <a:lnTo>
                    <a:pt x="745" y="30"/>
                  </a:lnTo>
                  <a:lnTo>
                    <a:pt x="715" y="25"/>
                  </a:lnTo>
                  <a:lnTo>
                    <a:pt x="685" y="21"/>
                  </a:lnTo>
                  <a:lnTo>
                    <a:pt x="654" y="19"/>
                  </a:lnTo>
                  <a:lnTo>
                    <a:pt x="623" y="17"/>
                  </a:lnTo>
                  <a:lnTo>
                    <a:pt x="623" y="0"/>
                  </a:lnTo>
                  <a:close/>
                  <a:moveTo>
                    <a:pt x="1065" y="184"/>
                  </a:moveTo>
                  <a:lnTo>
                    <a:pt x="1085" y="207"/>
                  </a:lnTo>
                  <a:lnTo>
                    <a:pt x="1105" y="230"/>
                  </a:lnTo>
                  <a:lnTo>
                    <a:pt x="1124" y="254"/>
                  </a:lnTo>
                  <a:lnTo>
                    <a:pt x="1141" y="278"/>
                  </a:lnTo>
                  <a:lnTo>
                    <a:pt x="1157" y="304"/>
                  </a:lnTo>
                  <a:lnTo>
                    <a:pt x="1172" y="331"/>
                  </a:lnTo>
                  <a:lnTo>
                    <a:pt x="1186" y="358"/>
                  </a:lnTo>
                  <a:lnTo>
                    <a:pt x="1199" y="386"/>
                  </a:lnTo>
                  <a:lnTo>
                    <a:pt x="1210" y="415"/>
                  </a:lnTo>
                  <a:lnTo>
                    <a:pt x="1220" y="444"/>
                  </a:lnTo>
                  <a:lnTo>
                    <a:pt x="1228" y="474"/>
                  </a:lnTo>
                  <a:lnTo>
                    <a:pt x="1235" y="504"/>
                  </a:lnTo>
                  <a:lnTo>
                    <a:pt x="1241" y="536"/>
                  </a:lnTo>
                  <a:lnTo>
                    <a:pt x="1245" y="567"/>
                  </a:lnTo>
                  <a:lnTo>
                    <a:pt x="1247" y="599"/>
                  </a:lnTo>
                  <a:lnTo>
                    <a:pt x="1247" y="632"/>
                  </a:lnTo>
                  <a:lnTo>
                    <a:pt x="1230" y="632"/>
                  </a:lnTo>
                  <a:lnTo>
                    <a:pt x="1228" y="600"/>
                  </a:lnTo>
                  <a:lnTo>
                    <a:pt x="1226" y="569"/>
                  </a:lnTo>
                  <a:lnTo>
                    <a:pt x="1222" y="539"/>
                  </a:lnTo>
                  <a:lnTo>
                    <a:pt x="1217" y="509"/>
                  </a:lnTo>
                  <a:lnTo>
                    <a:pt x="1210" y="478"/>
                  </a:lnTo>
                  <a:lnTo>
                    <a:pt x="1202" y="449"/>
                  </a:lnTo>
                  <a:lnTo>
                    <a:pt x="1192" y="421"/>
                  </a:lnTo>
                  <a:lnTo>
                    <a:pt x="1182" y="393"/>
                  </a:lnTo>
                  <a:lnTo>
                    <a:pt x="1170" y="365"/>
                  </a:lnTo>
                  <a:lnTo>
                    <a:pt x="1156" y="340"/>
                  </a:lnTo>
                  <a:lnTo>
                    <a:pt x="1141" y="314"/>
                  </a:lnTo>
                  <a:lnTo>
                    <a:pt x="1126" y="289"/>
                  </a:lnTo>
                  <a:lnTo>
                    <a:pt x="1109" y="265"/>
                  </a:lnTo>
                  <a:lnTo>
                    <a:pt x="1090" y="241"/>
                  </a:lnTo>
                  <a:lnTo>
                    <a:pt x="1072" y="219"/>
                  </a:lnTo>
                  <a:lnTo>
                    <a:pt x="1052" y="198"/>
                  </a:lnTo>
                  <a:lnTo>
                    <a:pt x="1065" y="184"/>
                  </a:lnTo>
                  <a:close/>
                  <a:moveTo>
                    <a:pt x="1247" y="632"/>
                  </a:moveTo>
                  <a:lnTo>
                    <a:pt x="1247" y="632"/>
                  </a:lnTo>
                  <a:lnTo>
                    <a:pt x="1230" y="632"/>
                  </a:lnTo>
                  <a:lnTo>
                    <a:pt x="1247" y="632"/>
                  </a:lnTo>
                  <a:close/>
                  <a:moveTo>
                    <a:pt x="1247" y="632"/>
                  </a:moveTo>
                  <a:lnTo>
                    <a:pt x="1247" y="632"/>
                  </a:lnTo>
                  <a:lnTo>
                    <a:pt x="1230" y="632"/>
                  </a:lnTo>
                  <a:lnTo>
                    <a:pt x="1247" y="632"/>
                  </a:lnTo>
                  <a:close/>
                  <a:moveTo>
                    <a:pt x="1247" y="632"/>
                  </a:moveTo>
                  <a:lnTo>
                    <a:pt x="1247" y="664"/>
                  </a:lnTo>
                  <a:lnTo>
                    <a:pt x="1245" y="697"/>
                  </a:lnTo>
                  <a:lnTo>
                    <a:pt x="1241" y="728"/>
                  </a:lnTo>
                  <a:lnTo>
                    <a:pt x="1235" y="759"/>
                  </a:lnTo>
                  <a:lnTo>
                    <a:pt x="1228" y="790"/>
                  </a:lnTo>
                  <a:lnTo>
                    <a:pt x="1220" y="820"/>
                  </a:lnTo>
                  <a:lnTo>
                    <a:pt x="1210" y="849"/>
                  </a:lnTo>
                  <a:lnTo>
                    <a:pt x="1199" y="878"/>
                  </a:lnTo>
                  <a:lnTo>
                    <a:pt x="1186" y="906"/>
                  </a:lnTo>
                  <a:lnTo>
                    <a:pt x="1172" y="933"/>
                  </a:lnTo>
                  <a:lnTo>
                    <a:pt x="1157" y="960"/>
                  </a:lnTo>
                  <a:lnTo>
                    <a:pt x="1141" y="985"/>
                  </a:lnTo>
                  <a:lnTo>
                    <a:pt x="1124" y="1010"/>
                  </a:lnTo>
                  <a:lnTo>
                    <a:pt x="1105" y="1033"/>
                  </a:lnTo>
                  <a:lnTo>
                    <a:pt x="1085" y="1057"/>
                  </a:lnTo>
                  <a:lnTo>
                    <a:pt x="1065" y="1079"/>
                  </a:lnTo>
                  <a:lnTo>
                    <a:pt x="1052" y="1066"/>
                  </a:lnTo>
                  <a:lnTo>
                    <a:pt x="1072" y="1045"/>
                  </a:lnTo>
                  <a:lnTo>
                    <a:pt x="1090" y="1022"/>
                  </a:lnTo>
                  <a:lnTo>
                    <a:pt x="1109" y="999"/>
                  </a:lnTo>
                  <a:lnTo>
                    <a:pt x="1126" y="974"/>
                  </a:lnTo>
                  <a:lnTo>
                    <a:pt x="1141" y="950"/>
                  </a:lnTo>
                  <a:lnTo>
                    <a:pt x="1156" y="924"/>
                  </a:lnTo>
                  <a:lnTo>
                    <a:pt x="1170" y="898"/>
                  </a:lnTo>
                  <a:lnTo>
                    <a:pt x="1182" y="870"/>
                  </a:lnTo>
                  <a:lnTo>
                    <a:pt x="1192" y="842"/>
                  </a:lnTo>
                  <a:lnTo>
                    <a:pt x="1202" y="814"/>
                  </a:lnTo>
                  <a:lnTo>
                    <a:pt x="1210" y="785"/>
                  </a:lnTo>
                  <a:lnTo>
                    <a:pt x="1217" y="755"/>
                  </a:lnTo>
                  <a:lnTo>
                    <a:pt x="1222" y="725"/>
                  </a:lnTo>
                  <a:lnTo>
                    <a:pt x="1226" y="694"/>
                  </a:lnTo>
                  <a:lnTo>
                    <a:pt x="1228" y="663"/>
                  </a:lnTo>
                  <a:lnTo>
                    <a:pt x="1230" y="632"/>
                  </a:lnTo>
                  <a:lnTo>
                    <a:pt x="1247" y="632"/>
                  </a:lnTo>
                  <a:close/>
                  <a:moveTo>
                    <a:pt x="1065" y="1079"/>
                  </a:moveTo>
                  <a:lnTo>
                    <a:pt x="1043" y="1100"/>
                  </a:lnTo>
                  <a:lnTo>
                    <a:pt x="1020" y="1120"/>
                  </a:lnTo>
                  <a:lnTo>
                    <a:pt x="997" y="1139"/>
                  </a:lnTo>
                  <a:lnTo>
                    <a:pt x="972" y="1157"/>
                  </a:lnTo>
                  <a:lnTo>
                    <a:pt x="947" y="1172"/>
                  </a:lnTo>
                  <a:lnTo>
                    <a:pt x="920" y="1188"/>
                  </a:lnTo>
                  <a:lnTo>
                    <a:pt x="894" y="1202"/>
                  </a:lnTo>
                  <a:lnTo>
                    <a:pt x="866" y="1215"/>
                  </a:lnTo>
                  <a:lnTo>
                    <a:pt x="838" y="1226"/>
                  </a:lnTo>
                  <a:lnTo>
                    <a:pt x="809" y="1236"/>
                  </a:lnTo>
                  <a:lnTo>
                    <a:pt x="779" y="1245"/>
                  </a:lnTo>
                  <a:lnTo>
                    <a:pt x="749" y="1252"/>
                  </a:lnTo>
                  <a:lnTo>
                    <a:pt x="718" y="1257"/>
                  </a:lnTo>
                  <a:lnTo>
                    <a:pt x="687" y="1262"/>
                  </a:lnTo>
                  <a:lnTo>
                    <a:pt x="655" y="1264"/>
                  </a:lnTo>
                  <a:lnTo>
                    <a:pt x="623" y="1264"/>
                  </a:lnTo>
                  <a:lnTo>
                    <a:pt x="623" y="1246"/>
                  </a:lnTo>
                  <a:lnTo>
                    <a:pt x="654" y="1245"/>
                  </a:lnTo>
                  <a:lnTo>
                    <a:pt x="685" y="1243"/>
                  </a:lnTo>
                  <a:lnTo>
                    <a:pt x="715" y="1238"/>
                  </a:lnTo>
                  <a:lnTo>
                    <a:pt x="745" y="1234"/>
                  </a:lnTo>
                  <a:lnTo>
                    <a:pt x="775" y="1226"/>
                  </a:lnTo>
                  <a:lnTo>
                    <a:pt x="803" y="1218"/>
                  </a:lnTo>
                  <a:lnTo>
                    <a:pt x="831" y="1208"/>
                  </a:lnTo>
                  <a:lnTo>
                    <a:pt x="859" y="1198"/>
                  </a:lnTo>
                  <a:lnTo>
                    <a:pt x="886" y="1186"/>
                  </a:lnTo>
                  <a:lnTo>
                    <a:pt x="912" y="1171"/>
                  </a:lnTo>
                  <a:lnTo>
                    <a:pt x="937" y="1157"/>
                  </a:lnTo>
                  <a:lnTo>
                    <a:pt x="961" y="1141"/>
                  </a:lnTo>
                  <a:lnTo>
                    <a:pt x="986" y="1124"/>
                  </a:lnTo>
                  <a:lnTo>
                    <a:pt x="1009" y="1105"/>
                  </a:lnTo>
                  <a:lnTo>
                    <a:pt x="1031" y="1086"/>
                  </a:lnTo>
                  <a:lnTo>
                    <a:pt x="1052" y="1066"/>
                  </a:lnTo>
                  <a:lnTo>
                    <a:pt x="1065" y="1079"/>
                  </a:lnTo>
                  <a:close/>
                  <a:moveTo>
                    <a:pt x="623" y="1264"/>
                  </a:moveTo>
                  <a:lnTo>
                    <a:pt x="623" y="1264"/>
                  </a:lnTo>
                  <a:lnTo>
                    <a:pt x="623" y="1246"/>
                  </a:lnTo>
                  <a:lnTo>
                    <a:pt x="623" y="1264"/>
                  </a:lnTo>
                  <a:close/>
                  <a:moveTo>
                    <a:pt x="623" y="1264"/>
                  </a:moveTo>
                  <a:lnTo>
                    <a:pt x="623" y="1264"/>
                  </a:lnTo>
                  <a:lnTo>
                    <a:pt x="623" y="1246"/>
                  </a:lnTo>
                  <a:lnTo>
                    <a:pt x="623" y="1264"/>
                  </a:lnTo>
                  <a:close/>
                  <a:moveTo>
                    <a:pt x="623" y="1264"/>
                  </a:moveTo>
                  <a:lnTo>
                    <a:pt x="591" y="1264"/>
                  </a:lnTo>
                  <a:lnTo>
                    <a:pt x="559" y="1262"/>
                  </a:lnTo>
                  <a:lnTo>
                    <a:pt x="528" y="1257"/>
                  </a:lnTo>
                  <a:lnTo>
                    <a:pt x="497" y="1252"/>
                  </a:lnTo>
                  <a:lnTo>
                    <a:pt x="468" y="1245"/>
                  </a:lnTo>
                  <a:lnTo>
                    <a:pt x="438" y="1236"/>
                  </a:lnTo>
                  <a:lnTo>
                    <a:pt x="409" y="1226"/>
                  </a:lnTo>
                  <a:lnTo>
                    <a:pt x="380" y="1215"/>
                  </a:lnTo>
                  <a:lnTo>
                    <a:pt x="353" y="1202"/>
                  </a:lnTo>
                  <a:lnTo>
                    <a:pt x="326" y="1188"/>
                  </a:lnTo>
                  <a:lnTo>
                    <a:pt x="300" y="1172"/>
                  </a:lnTo>
                  <a:lnTo>
                    <a:pt x="274" y="1157"/>
                  </a:lnTo>
                  <a:lnTo>
                    <a:pt x="250" y="1139"/>
                  </a:lnTo>
                  <a:lnTo>
                    <a:pt x="227" y="1120"/>
                  </a:lnTo>
                  <a:lnTo>
                    <a:pt x="204" y="1100"/>
                  </a:lnTo>
                  <a:lnTo>
                    <a:pt x="182" y="1079"/>
                  </a:lnTo>
                  <a:lnTo>
                    <a:pt x="195" y="1066"/>
                  </a:lnTo>
                  <a:lnTo>
                    <a:pt x="216" y="1086"/>
                  </a:lnTo>
                  <a:lnTo>
                    <a:pt x="238" y="1105"/>
                  </a:lnTo>
                  <a:lnTo>
                    <a:pt x="261" y="1124"/>
                  </a:lnTo>
                  <a:lnTo>
                    <a:pt x="285" y="1141"/>
                  </a:lnTo>
                  <a:lnTo>
                    <a:pt x="310" y="1157"/>
                  </a:lnTo>
                  <a:lnTo>
                    <a:pt x="335" y="1171"/>
                  </a:lnTo>
                  <a:lnTo>
                    <a:pt x="361" y="1186"/>
                  </a:lnTo>
                  <a:lnTo>
                    <a:pt x="388" y="1198"/>
                  </a:lnTo>
                  <a:lnTo>
                    <a:pt x="416" y="1208"/>
                  </a:lnTo>
                  <a:lnTo>
                    <a:pt x="443" y="1218"/>
                  </a:lnTo>
                  <a:lnTo>
                    <a:pt x="472" y="1226"/>
                  </a:lnTo>
                  <a:lnTo>
                    <a:pt x="502" y="1234"/>
                  </a:lnTo>
                  <a:lnTo>
                    <a:pt x="532" y="1238"/>
                  </a:lnTo>
                  <a:lnTo>
                    <a:pt x="562" y="1243"/>
                  </a:lnTo>
                  <a:lnTo>
                    <a:pt x="592" y="1245"/>
                  </a:lnTo>
                  <a:lnTo>
                    <a:pt x="623" y="1246"/>
                  </a:lnTo>
                  <a:lnTo>
                    <a:pt x="623" y="1264"/>
                  </a:lnTo>
                  <a:close/>
                  <a:moveTo>
                    <a:pt x="182" y="1079"/>
                  </a:moveTo>
                  <a:lnTo>
                    <a:pt x="162" y="1057"/>
                  </a:lnTo>
                  <a:lnTo>
                    <a:pt x="142" y="1033"/>
                  </a:lnTo>
                  <a:lnTo>
                    <a:pt x="123" y="1010"/>
                  </a:lnTo>
                  <a:lnTo>
                    <a:pt x="106" y="985"/>
                  </a:lnTo>
                  <a:lnTo>
                    <a:pt x="90" y="960"/>
                  </a:lnTo>
                  <a:lnTo>
                    <a:pt x="75" y="933"/>
                  </a:lnTo>
                  <a:lnTo>
                    <a:pt x="60" y="906"/>
                  </a:lnTo>
                  <a:lnTo>
                    <a:pt x="48" y="878"/>
                  </a:lnTo>
                  <a:lnTo>
                    <a:pt x="37" y="849"/>
                  </a:lnTo>
                  <a:lnTo>
                    <a:pt x="27" y="820"/>
                  </a:lnTo>
                  <a:lnTo>
                    <a:pt x="18" y="790"/>
                  </a:lnTo>
                  <a:lnTo>
                    <a:pt x="12" y="759"/>
                  </a:lnTo>
                  <a:lnTo>
                    <a:pt x="6" y="728"/>
                  </a:lnTo>
                  <a:lnTo>
                    <a:pt x="2" y="697"/>
                  </a:lnTo>
                  <a:lnTo>
                    <a:pt x="0" y="664"/>
                  </a:lnTo>
                  <a:lnTo>
                    <a:pt x="0" y="632"/>
                  </a:lnTo>
                  <a:lnTo>
                    <a:pt x="17" y="632"/>
                  </a:lnTo>
                  <a:lnTo>
                    <a:pt x="18" y="663"/>
                  </a:lnTo>
                  <a:lnTo>
                    <a:pt x="20" y="694"/>
                  </a:lnTo>
                  <a:lnTo>
                    <a:pt x="25" y="725"/>
                  </a:lnTo>
                  <a:lnTo>
                    <a:pt x="29" y="755"/>
                  </a:lnTo>
                  <a:lnTo>
                    <a:pt x="37" y="785"/>
                  </a:lnTo>
                  <a:lnTo>
                    <a:pt x="45" y="814"/>
                  </a:lnTo>
                  <a:lnTo>
                    <a:pt x="55" y="842"/>
                  </a:lnTo>
                  <a:lnTo>
                    <a:pt x="65" y="870"/>
                  </a:lnTo>
                  <a:lnTo>
                    <a:pt x="77" y="898"/>
                  </a:lnTo>
                  <a:lnTo>
                    <a:pt x="91" y="924"/>
                  </a:lnTo>
                  <a:lnTo>
                    <a:pt x="106" y="950"/>
                  </a:lnTo>
                  <a:lnTo>
                    <a:pt x="121" y="974"/>
                  </a:lnTo>
                  <a:lnTo>
                    <a:pt x="138" y="999"/>
                  </a:lnTo>
                  <a:lnTo>
                    <a:pt x="156" y="1022"/>
                  </a:lnTo>
                  <a:lnTo>
                    <a:pt x="175" y="1045"/>
                  </a:lnTo>
                  <a:lnTo>
                    <a:pt x="195" y="1066"/>
                  </a:lnTo>
                  <a:lnTo>
                    <a:pt x="182" y="1079"/>
                  </a:lnTo>
                  <a:close/>
                  <a:moveTo>
                    <a:pt x="0" y="632"/>
                  </a:moveTo>
                  <a:lnTo>
                    <a:pt x="0" y="632"/>
                  </a:lnTo>
                  <a:lnTo>
                    <a:pt x="17" y="632"/>
                  </a:lnTo>
                  <a:lnTo>
                    <a:pt x="0" y="632"/>
                  </a:lnTo>
                  <a:close/>
                  <a:moveTo>
                    <a:pt x="0" y="632"/>
                  </a:moveTo>
                  <a:lnTo>
                    <a:pt x="0" y="632"/>
                  </a:lnTo>
                  <a:lnTo>
                    <a:pt x="17" y="632"/>
                  </a:lnTo>
                  <a:lnTo>
                    <a:pt x="0" y="632"/>
                  </a:lnTo>
                  <a:close/>
                  <a:moveTo>
                    <a:pt x="0" y="632"/>
                  </a:moveTo>
                  <a:lnTo>
                    <a:pt x="0" y="599"/>
                  </a:lnTo>
                  <a:lnTo>
                    <a:pt x="2" y="567"/>
                  </a:lnTo>
                  <a:lnTo>
                    <a:pt x="6" y="536"/>
                  </a:lnTo>
                  <a:lnTo>
                    <a:pt x="12" y="504"/>
                  </a:lnTo>
                  <a:lnTo>
                    <a:pt x="18" y="474"/>
                  </a:lnTo>
                  <a:lnTo>
                    <a:pt x="27" y="444"/>
                  </a:lnTo>
                  <a:lnTo>
                    <a:pt x="37" y="415"/>
                  </a:lnTo>
                  <a:lnTo>
                    <a:pt x="48" y="386"/>
                  </a:lnTo>
                  <a:lnTo>
                    <a:pt x="60" y="358"/>
                  </a:lnTo>
                  <a:lnTo>
                    <a:pt x="75" y="331"/>
                  </a:lnTo>
                  <a:lnTo>
                    <a:pt x="90" y="304"/>
                  </a:lnTo>
                  <a:lnTo>
                    <a:pt x="106" y="278"/>
                  </a:lnTo>
                  <a:lnTo>
                    <a:pt x="123" y="254"/>
                  </a:lnTo>
                  <a:lnTo>
                    <a:pt x="142" y="230"/>
                  </a:lnTo>
                  <a:lnTo>
                    <a:pt x="162" y="207"/>
                  </a:lnTo>
                  <a:lnTo>
                    <a:pt x="182" y="184"/>
                  </a:lnTo>
                  <a:lnTo>
                    <a:pt x="195" y="198"/>
                  </a:lnTo>
                  <a:lnTo>
                    <a:pt x="175" y="219"/>
                  </a:lnTo>
                  <a:lnTo>
                    <a:pt x="156" y="241"/>
                  </a:lnTo>
                  <a:lnTo>
                    <a:pt x="138" y="265"/>
                  </a:lnTo>
                  <a:lnTo>
                    <a:pt x="121" y="289"/>
                  </a:lnTo>
                  <a:lnTo>
                    <a:pt x="106" y="314"/>
                  </a:lnTo>
                  <a:lnTo>
                    <a:pt x="91" y="340"/>
                  </a:lnTo>
                  <a:lnTo>
                    <a:pt x="77" y="365"/>
                  </a:lnTo>
                  <a:lnTo>
                    <a:pt x="65" y="393"/>
                  </a:lnTo>
                  <a:lnTo>
                    <a:pt x="55" y="421"/>
                  </a:lnTo>
                  <a:lnTo>
                    <a:pt x="45" y="449"/>
                  </a:lnTo>
                  <a:lnTo>
                    <a:pt x="37" y="478"/>
                  </a:lnTo>
                  <a:lnTo>
                    <a:pt x="29" y="509"/>
                  </a:lnTo>
                  <a:lnTo>
                    <a:pt x="25" y="539"/>
                  </a:lnTo>
                  <a:lnTo>
                    <a:pt x="20" y="569"/>
                  </a:lnTo>
                  <a:lnTo>
                    <a:pt x="18" y="600"/>
                  </a:lnTo>
                  <a:lnTo>
                    <a:pt x="17" y="632"/>
                  </a:lnTo>
                  <a:lnTo>
                    <a:pt x="0" y="632"/>
                  </a:lnTo>
                  <a:close/>
                  <a:moveTo>
                    <a:pt x="182" y="184"/>
                  </a:moveTo>
                  <a:lnTo>
                    <a:pt x="204" y="164"/>
                  </a:lnTo>
                  <a:lnTo>
                    <a:pt x="227" y="144"/>
                  </a:lnTo>
                  <a:lnTo>
                    <a:pt x="250" y="125"/>
                  </a:lnTo>
                  <a:lnTo>
                    <a:pt x="274" y="107"/>
                  </a:lnTo>
                  <a:lnTo>
                    <a:pt x="300" y="91"/>
                  </a:lnTo>
                  <a:lnTo>
                    <a:pt x="326" y="76"/>
                  </a:lnTo>
                  <a:lnTo>
                    <a:pt x="353" y="61"/>
                  </a:lnTo>
                  <a:lnTo>
                    <a:pt x="380" y="49"/>
                  </a:lnTo>
                  <a:lnTo>
                    <a:pt x="409" y="38"/>
                  </a:lnTo>
                  <a:lnTo>
                    <a:pt x="438" y="28"/>
                  </a:lnTo>
                  <a:lnTo>
                    <a:pt x="468" y="19"/>
                  </a:lnTo>
                  <a:lnTo>
                    <a:pt x="497" y="12"/>
                  </a:lnTo>
                  <a:lnTo>
                    <a:pt x="528" y="6"/>
                  </a:lnTo>
                  <a:lnTo>
                    <a:pt x="559" y="2"/>
                  </a:lnTo>
                  <a:lnTo>
                    <a:pt x="591" y="0"/>
                  </a:lnTo>
                  <a:lnTo>
                    <a:pt x="623" y="0"/>
                  </a:lnTo>
                  <a:lnTo>
                    <a:pt x="623" y="17"/>
                  </a:lnTo>
                  <a:lnTo>
                    <a:pt x="592" y="19"/>
                  </a:lnTo>
                  <a:lnTo>
                    <a:pt x="562" y="21"/>
                  </a:lnTo>
                  <a:lnTo>
                    <a:pt x="532" y="25"/>
                  </a:lnTo>
                  <a:lnTo>
                    <a:pt x="502" y="30"/>
                  </a:lnTo>
                  <a:lnTo>
                    <a:pt x="472" y="38"/>
                  </a:lnTo>
                  <a:lnTo>
                    <a:pt x="443" y="45"/>
                  </a:lnTo>
                  <a:lnTo>
                    <a:pt x="416" y="56"/>
                  </a:lnTo>
                  <a:lnTo>
                    <a:pt x="388" y="66"/>
                  </a:lnTo>
                  <a:lnTo>
                    <a:pt x="361" y="78"/>
                  </a:lnTo>
                  <a:lnTo>
                    <a:pt x="335" y="92"/>
                  </a:lnTo>
                  <a:lnTo>
                    <a:pt x="310" y="107"/>
                  </a:lnTo>
                  <a:lnTo>
                    <a:pt x="285" y="123"/>
                  </a:lnTo>
                  <a:lnTo>
                    <a:pt x="261" y="139"/>
                  </a:lnTo>
                  <a:lnTo>
                    <a:pt x="238" y="158"/>
                  </a:lnTo>
                  <a:lnTo>
                    <a:pt x="216" y="178"/>
                  </a:lnTo>
                  <a:lnTo>
                    <a:pt x="195" y="198"/>
                  </a:lnTo>
                  <a:lnTo>
                    <a:pt x="182" y="184"/>
                  </a:lnTo>
                  <a:close/>
                  <a:moveTo>
                    <a:pt x="623" y="0"/>
                  </a:moveTo>
                  <a:lnTo>
                    <a:pt x="623" y="0"/>
                  </a:lnTo>
                  <a:lnTo>
                    <a:pt x="623" y="1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1" name="Freeform 23"/>
            <p:cNvSpPr>
              <a:spLocks noEditPoints="1"/>
            </p:cNvSpPr>
            <p:nvPr/>
          </p:nvSpPr>
          <p:spPr bwMode="auto">
            <a:xfrm>
              <a:off x="277" y="200"/>
              <a:ext cx="709" cy="163"/>
            </a:xfrm>
            <a:custGeom>
              <a:avLst/>
              <a:gdLst>
                <a:gd name="T0" fmla="*/ 160 w 709"/>
                <a:gd name="T1" fmla="*/ 150 h 163"/>
                <a:gd name="T2" fmla="*/ 0 w 709"/>
                <a:gd name="T3" fmla="*/ 159 h 163"/>
                <a:gd name="T4" fmla="*/ 165 w 709"/>
                <a:gd name="T5" fmla="*/ 156 h 163"/>
                <a:gd name="T6" fmla="*/ 160 w 709"/>
                <a:gd name="T7" fmla="*/ 160 h 163"/>
                <a:gd name="T8" fmla="*/ 165 w 709"/>
                <a:gd name="T9" fmla="*/ 156 h 163"/>
                <a:gd name="T10" fmla="*/ 156 w 709"/>
                <a:gd name="T11" fmla="*/ 135 h 163"/>
                <a:gd name="T12" fmla="*/ 165 w 709"/>
                <a:gd name="T13" fmla="*/ 156 h 163"/>
                <a:gd name="T14" fmla="*/ 156 w 709"/>
                <a:gd name="T15" fmla="*/ 135 h 163"/>
                <a:gd name="T16" fmla="*/ 160 w 709"/>
                <a:gd name="T17" fmla="*/ 130 h 163"/>
                <a:gd name="T18" fmla="*/ 156 w 709"/>
                <a:gd name="T19" fmla="*/ 135 h 163"/>
                <a:gd name="T20" fmla="*/ 202 w 709"/>
                <a:gd name="T21" fmla="*/ 128 h 163"/>
                <a:gd name="T22" fmla="*/ 160 w 709"/>
                <a:gd name="T23" fmla="*/ 139 h 163"/>
                <a:gd name="T24" fmla="*/ 204 w 709"/>
                <a:gd name="T25" fmla="*/ 136 h 163"/>
                <a:gd name="T26" fmla="*/ 202 w 709"/>
                <a:gd name="T27" fmla="*/ 137 h 163"/>
                <a:gd name="T28" fmla="*/ 204 w 709"/>
                <a:gd name="T29" fmla="*/ 136 h 163"/>
                <a:gd name="T30" fmla="*/ 353 w 709"/>
                <a:gd name="T31" fmla="*/ 3 h 163"/>
                <a:gd name="T32" fmla="*/ 204 w 709"/>
                <a:gd name="T33" fmla="*/ 136 h 163"/>
                <a:gd name="T34" fmla="*/ 353 w 709"/>
                <a:gd name="T35" fmla="*/ 3 h 163"/>
                <a:gd name="T36" fmla="*/ 360 w 709"/>
                <a:gd name="T37" fmla="*/ 3 h 163"/>
                <a:gd name="T38" fmla="*/ 353 w 709"/>
                <a:gd name="T39" fmla="*/ 3 h 163"/>
                <a:gd name="T40" fmla="*/ 526 w 709"/>
                <a:gd name="T41" fmla="*/ 133 h 163"/>
                <a:gd name="T42" fmla="*/ 355 w 709"/>
                <a:gd name="T43" fmla="*/ 10 h 163"/>
                <a:gd name="T44" fmla="*/ 522 w 709"/>
                <a:gd name="T45" fmla="*/ 141 h 163"/>
                <a:gd name="T46" fmla="*/ 519 w 709"/>
                <a:gd name="T47" fmla="*/ 140 h 163"/>
                <a:gd name="T48" fmla="*/ 522 w 709"/>
                <a:gd name="T49" fmla="*/ 141 h 163"/>
                <a:gd name="T50" fmla="*/ 559 w 709"/>
                <a:gd name="T51" fmla="*/ 132 h 163"/>
                <a:gd name="T52" fmla="*/ 522 w 709"/>
                <a:gd name="T53" fmla="*/ 141 h 163"/>
                <a:gd name="T54" fmla="*/ 559 w 709"/>
                <a:gd name="T55" fmla="*/ 132 h 163"/>
                <a:gd name="T56" fmla="*/ 563 w 709"/>
                <a:gd name="T57" fmla="*/ 138 h 163"/>
                <a:gd name="T58" fmla="*/ 559 w 709"/>
                <a:gd name="T59" fmla="*/ 132 h 163"/>
                <a:gd name="T60" fmla="*/ 563 w 709"/>
                <a:gd name="T61" fmla="*/ 157 h 163"/>
                <a:gd name="T62" fmla="*/ 553 w 709"/>
                <a:gd name="T63" fmla="*/ 137 h 163"/>
                <a:gd name="T64" fmla="*/ 558 w 709"/>
                <a:gd name="T65" fmla="*/ 163 h 163"/>
                <a:gd name="T66" fmla="*/ 553 w 709"/>
                <a:gd name="T67" fmla="*/ 157 h 163"/>
                <a:gd name="T68" fmla="*/ 558 w 709"/>
                <a:gd name="T69" fmla="*/ 163 h 163"/>
                <a:gd name="T70" fmla="*/ 709 w 709"/>
                <a:gd name="T71" fmla="*/ 151 h 163"/>
                <a:gd name="T72" fmla="*/ 558 w 709"/>
                <a:gd name="T7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9" h="163">
                  <a:moveTo>
                    <a:pt x="0" y="150"/>
                  </a:moveTo>
                  <a:lnTo>
                    <a:pt x="160" y="150"/>
                  </a:lnTo>
                  <a:lnTo>
                    <a:pt x="160" y="160"/>
                  </a:lnTo>
                  <a:lnTo>
                    <a:pt x="0" y="159"/>
                  </a:lnTo>
                  <a:lnTo>
                    <a:pt x="0" y="150"/>
                  </a:lnTo>
                  <a:close/>
                  <a:moveTo>
                    <a:pt x="165" y="156"/>
                  </a:moveTo>
                  <a:lnTo>
                    <a:pt x="165" y="160"/>
                  </a:lnTo>
                  <a:lnTo>
                    <a:pt x="160" y="160"/>
                  </a:lnTo>
                  <a:lnTo>
                    <a:pt x="160" y="156"/>
                  </a:lnTo>
                  <a:lnTo>
                    <a:pt x="165" y="156"/>
                  </a:lnTo>
                  <a:close/>
                  <a:moveTo>
                    <a:pt x="156" y="156"/>
                  </a:moveTo>
                  <a:lnTo>
                    <a:pt x="156" y="135"/>
                  </a:lnTo>
                  <a:lnTo>
                    <a:pt x="165" y="135"/>
                  </a:lnTo>
                  <a:lnTo>
                    <a:pt x="165" y="156"/>
                  </a:lnTo>
                  <a:lnTo>
                    <a:pt x="156" y="156"/>
                  </a:lnTo>
                  <a:close/>
                  <a:moveTo>
                    <a:pt x="156" y="135"/>
                  </a:moveTo>
                  <a:lnTo>
                    <a:pt x="156" y="130"/>
                  </a:lnTo>
                  <a:lnTo>
                    <a:pt x="160" y="130"/>
                  </a:lnTo>
                  <a:lnTo>
                    <a:pt x="160" y="135"/>
                  </a:lnTo>
                  <a:lnTo>
                    <a:pt x="156" y="135"/>
                  </a:lnTo>
                  <a:close/>
                  <a:moveTo>
                    <a:pt x="160" y="130"/>
                  </a:moveTo>
                  <a:lnTo>
                    <a:pt x="202" y="128"/>
                  </a:lnTo>
                  <a:lnTo>
                    <a:pt x="202" y="137"/>
                  </a:lnTo>
                  <a:lnTo>
                    <a:pt x="160" y="139"/>
                  </a:lnTo>
                  <a:lnTo>
                    <a:pt x="160" y="130"/>
                  </a:lnTo>
                  <a:close/>
                  <a:moveTo>
                    <a:pt x="204" y="136"/>
                  </a:moveTo>
                  <a:lnTo>
                    <a:pt x="203" y="137"/>
                  </a:lnTo>
                  <a:lnTo>
                    <a:pt x="202" y="137"/>
                  </a:lnTo>
                  <a:lnTo>
                    <a:pt x="202" y="132"/>
                  </a:lnTo>
                  <a:lnTo>
                    <a:pt x="204" y="136"/>
                  </a:lnTo>
                  <a:close/>
                  <a:moveTo>
                    <a:pt x="199" y="129"/>
                  </a:moveTo>
                  <a:lnTo>
                    <a:pt x="353" y="3"/>
                  </a:lnTo>
                  <a:lnTo>
                    <a:pt x="360" y="10"/>
                  </a:lnTo>
                  <a:lnTo>
                    <a:pt x="204" y="136"/>
                  </a:lnTo>
                  <a:lnTo>
                    <a:pt x="199" y="129"/>
                  </a:lnTo>
                  <a:close/>
                  <a:moveTo>
                    <a:pt x="353" y="3"/>
                  </a:moveTo>
                  <a:lnTo>
                    <a:pt x="357" y="0"/>
                  </a:lnTo>
                  <a:lnTo>
                    <a:pt x="360" y="3"/>
                  </a:lnTo>
                  <a:lnTo>
                    <a:pt x="357" y="6"/>
                  </a:lnTo>
                  <a:lnTo>
                    <a:pt x="353" y="3"/>
                  </a:lnTo>
                  <a:close/>
                  <a:moveTo>
                    <a:pt x="360" y="3"/>
                  </a:moveTo>
                  <a:lnTo>
                    <a:pt x="526" y="133"/>
                  </a:lnTo>
                  <a:lnTo>
                    <a:pt x="519" y="140"/>
                  </a:lnTo>
                  <a:lnTo>
                    <a:pt x="355" y="10"/>
                  </a:lnTo>
                  <a:lnTo>
                    <a:pt x="360" y="3"/>
                  </a:lnTo>
                  <a:close/>
                  <a:moveTo>
                    <a:pt x="522" y="141"/>
                  </a:moveTo>
                  <a:lnTo>
                    <a:pt x="521" y="141"/>
                  </a:lnTo>
                  <a:lnTo>
                    <a:pt x="519" y="140"/>
                  </a:lnTo>
                  <a:lnTo>
                    <a:pt x="522" y="137"/>
                  </a:lnTo>
                  <a:lnTo>
                    <a:pt x="522" y="141"/>
                  </a:lnTo>
                  <a:close/>
                  <a:moveTo>
                    <a:pt x="522" y="132"/>
                  </a:moveTo>
                  <a:lnTo>
                    <a:pt x="559" y="132"/>
                  </a:lnTo>
                  <a:lnTo>
                    <a:pt x="558" y="142"/>
                  </a:lnTo>
                  <a:lnTo>
                    <a:pt x="522" y="141"/>
                  </a:lnTo>
                  <a:lnTo>
                    <a:pt x="522" y="132"/>
                  </a:lnTo>
                  <a:close/>
                  <a:moveTo>
                    <a:pt x="559" y="132"/>
                  </a:moveTo>
                  <a:lnTo>
                    <a:pt x="563" y="132"/>
                  </a:lnTo>
                  <a:lnTo>
                    <a:pt x="563" y="138"/>
                  </a:lnTo>
                  <a:lnTo>
                    <a:pt x="559" y="138"/>
                  </a:lnTo>
                  <a:lnTo>
                    <a:pt x="559" y="132"/>
                  </a:lnTo>
                  <a:close/>
                  <a:moveTo>
                    <a:pt x="563" y="138"/>
                  </a:moveTo>
                  <a:lnTo>
                    <a:pt x="563" y="157"/>
                  </a:lnTo>
                  <a:lnTo>
                    <a:pt x="553" y="157"/>
                  </a:lnTo>
                  <a:lnTo>
                    <a:pt x="553" y="137"/>
                  </a:lnTo>
                  <a:lnTo>
                    <a:pt x="563" y="138"/>
                  </a:lnTo>
                  <a:close/>
                  <a:moveTo>
                    <a:pt x="558" y="163"/>
                  </a:moveTo>
                  <a:lnTo>
                    <a:pt x="553" y="163"/>
                  </a:lnTo>
                  <a:lnTo>
                    <a:pt x="553" y="157"/>
                  </a:lnTo>
                  <a:lnTo>
                    <a:pt x="558" y="157"/>
                  </a:lnTo>
                  <a:lnTo>
                    <a:pt x="558" y="163"/>
                  </a:lnTo>
                  <a:close/>
                  <a:moveTo>
                    <a:pt x="558" y="152"/>
                  </a:moveTo>
                  <a:lnTo>
                    <a:pt x="709" y="151"/>
                  </a:lnTo>
                  <a:lnTo>
                    <a:pt x="709" y="161"/>
                  </a:lnTo>
                  <a:lnTo>
                    <a:pt x="558" y="163"/>
                  </a:lnTo>
                  <a:lnTo>
                    <a:pt x="558" y="15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2" name="Freeform 24"/>
            <p:cNvSpPr>
              <a:spLocks/>
            </p:cNvSpPr>
            <p:nvPr/>
          </p:nvSpPr>
          <p:spPr bwMode="auto">
            <a:xfrm>
              <a:off x="263" y="368"/>
              <a:ext cx="175" cy="10"/>
            </a:xfrm>
            <a:custGeom>
              <a:avLst/>
              <a:gdLst>
                <a:gd name="T0" fmla="*/ 0 w 175"/>
                <a:gd name="T1" fmla="*/ 0 h 10"/>
                <a:gd name="T2" fmla="*/ 175 w 175"/>
                <a:gd name="T3" fmla="*/ 1 h 10"/>
                <a:gd name="T4" fmla="*/ 175 w 175"/>
                <a:gd name="T5" fmla="*/ 10 h 10"/>
                <a:gd name="T6" fmla="*/ 0 w 175"/>
                <a:gd name="T7" fmla="*/ 10 h 10"/>
                <a:gd name="T8" fmla="*/ 0 w 17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">
                  <a:moveTo>
                    <a:pt x="0" y="0"/>
                  </a:moveTo>
                  <a:lnTo>
                    <a:pt x="175" y="1"/>
                  </a:lnTo>
                  <a:lnTo>
                    <a:pt x="175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3" name="Freeform 25"/>
            <p:cNvSpPr>
              <a:spLocks/>
            </p:cNvSpPr>
            <p:nvPr/>
          </p:nvSpPr>
          <p:spPr bwMode="auto">
            <a:xfrm>
              <a:off x="198" y="505"/>
              <a:ext cx="245" cy="10"/>
            </a:xfrm>
            <a:custGeom>
              <a:avLst/>
              <a:gdLst>
                <a:gd name="T0" fmla="*/ 0 w 245"/>
                <a:gd name="T1" fmla="*/ 1 h 10"/>
                <a:gd name="T2" fmla="*/ 245 w 245"/>
                <a:gd name="T3" fmla="*/ 0 h 10"/>
                <a:gd name="T4" fmla="*/ 245 w 245"/>
                <a:gd name="T5" fmla="*/ 10 h 10"/>
                <a:gd name="T6" fmla="*/ 0 w 245"/>
                <a:gd name="T7" fmla="*/ 10 h 10"/>
                <a:gd name="T8" fmla="*/ 0 w 245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">
                  <a:moveTo>
                    <a:pt x="0" y="1"/>
                  </a:moveTo>
                  <a:lnTo>
                    <a:pt x="245" y="0"/>
                  </a:lnTo>
                  <a:lnTo>
                    <a:pt x="245" y="10"/>
                  </a:ln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4" name="Freeform 26"/>
            <p:cNvSpPr>
              <a:spLocks/>
            </p:cNvSpPr>
            <p:nvPr/>
          </p:nvSpPr>
          <p:spPr bwMode="auto">
            <a:xfrm>
              <a:off x="833" y="373"/>
              <a:ext cx="172" cy="10"/>
            </a:xfrm>
            <a:custGeom>
              <a:avLst/>
              <a:gdLst>
                <a:gd name="T0" fmla="*/ 0 w 172"/>
                <a:gd name="T1" fmla="*/ 1 h 10"/>
                <a:gd name="T2" fmla="*/ 172 w 172"/>
                <a:gd name="T3" fmla="*/ 0 h 10"/>
                <a:gd name="T4" fmla="*/ 172 w 172"/>
                <a:gd name="T5" fmla="*/ 9 h 10"/>
                <a:gd name="T6" fmla="*/ 0 w 172"/>
                <a:gd name="T7" fmla="*/ 10 h 10"/>
                <a:gd name="T8" fmla="*/ 0 w 172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0">
                  <a:moveTo>
                    <a:pt x="0" y="1"/>
                  </a:moveTo>
                  <a:lnTo>
                    <a:pt x="172" y="0"/>
                  </a:lnTo>
                  <a:lnTo>
                    <a:pt x="172" y="9"/>
                  </a:ln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5" name="Freeform 27"/>
            <p:cNvSpPr>
              <a:spLocks/>
            </p:cNvSpPr>
            <p:nvPr/>
          </p:nvSpPr>
          <p:spPr bwMode="auto">
            <a:xfrm>
              <a:off x="825" y="505"/>
              <a:ext cx="242" cy="11"/>
            </a:xfrm>
            <a:custGeom>
              <a:avLst/>
              <a:gdLst>
                <a:gd name="T0" fmla="*/ 0 w 242"/>
                <a:gd name="T1" fmla="*/ 0 h 11"/>
                <a:gd name="T2" fmla="*/ 242 w 242"/>
                <a:gd name="T3" fmla="*/ 2 h 11"/>
                <a:gd name="T4" fmla="*/ 242 w 242"/>
                <a:gd name="T5" fmla="*/ 11 h 11"/>
                <a:gd name="T6" fmla="*/ 0 w 242"/>
                <a:gd name="T7" fmla="*/ 10 h 11"/>
                <a:gd name="T8" fmla="*/ 0 w 24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">
                  <a:moveTo>
                    <a:pt x="0" y="0"/>
                  </a:moveTo>
                  <a:lnTo>
                    <a:pt x="242" y="2"/>
                  </a:lnTo>
                  <a:lnTo>
                    <a:pt x="242" y="11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6" name="Freeform 28"/>
            <p:cNvSpPr>
              <a:spLocks/>
            </p:cNvSpPr>
            <p:nvPr/>
          </p:nvSpPr>
          <p:spPr bwMode="auto">
            <a:xfrm>
              <a:off x="824" y="658"/>
              <a:ext cx="261" cy="11"/>
            </a:xfrm>
            <a:custGeom>
              <a:avLst/>
              <a:gdLst>
                <a:gd name="T0" fmla="*/ 0 w 261"/>
                <a:gd name="T1" fmla="*/ 0 h 11"/>
                <a:gd name="T2" fmla="*/ 261 w 261"/>
                <a:gd name="T3" fmla="*/ 1 h 11"/>
                <a:gd name="T4" fmla="*/ 261 w 261"/>
                <a:gd name="T5" fmla="*/ 11 h 11"/>
                <a:gd name="T6" fmla="*/ 0 w 261"/>
                <a:gd name="T7" fmla="*/ 9 h 11"/>
                <a:gd name="T8" fmla="*/ 0 w 26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">
                  <a:moveTo>
                    <a:pt x="0" y="0"/>
                  </a:moveTo>
                  <a:lnTo>
                    <a:pt x="261" y="1"/>
                  </a:lnTo>
                  <a:lnTo>
                    <a:pt x="261" y="11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7" name="Freeform 29"/>
            <p:cNvSpPr>
              <a:spLocks/>
            </p:cNvSpPr>
            <p:nvPr/>
          </p:nvSpPr>
          <p:spPr bwMode="auto">
            <a:xfrm>
              <a:off x="826" y="821"/>
              <a:ext cx="214" cy="13"/>
            </a:xfrm>
            <a:custGeom>
              <a:avLst/>
              <a:gdLst>
                <a:gd name="T0" fmla="*/ 0 w 214"/>
                <a:gd name="T1" fmla="*/ 0 h 13"/>
                <a:gd name="T2" fmla="*/ 214 w 214"/>
                <a:gd name="T3" fmla="*/ 4 h 13"/>
                <a:gd name="T4" fmla="*/ 214 w 214"/>
                <a:gd name="T5" fmla="*/ 13 h 13"/>
                <a:gd name="T6" fmla="*/ 0 w 214"/>
                <a:gd name="T7" fmla="*/ 10 h 13"/>
                <a:gd name="T8" fmla="*/ 0 w 2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3">
                  <a:moveTo>
                    <a:pt x="0" y="0"/>
                  </a:moveTo>
                  <a:lnTo>
                    <a:pt x="214" y="4"/>
                  </a:lnTo>
                  <a:lnTo>
                    <a:pt x="214" y="13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8" name="Freeform 30"/>
            <p:cNvSpPr>
              <a:spLocks/>
            </p:cNvSpPr>
            <p:nvPr/>
          </p:nvSpPr>
          <p:spPr bwMode="auto">
            <a:xfrm>
              <a:off x="218" y="818"/>
              <a:ext cx="224" cy="10"/>
            </a:xfrm>
            <a:custGeom>
              <a:avLst/>
              <a:gdLst>
                <a:gd name="T0" fmla="*/ 0 w 224"/>
                <a:gd name="T1" fmla="*/ 0 h 10"/>
                <a:gd name="T2" fmla="*/ 224 w 224"/>
                <a:gd name="T3" fmla="*/ 1 h 10"/>
                <a:gd name="T4" fmla="*/ 224 w 224"/>
                <a:gd name="T5" fmla="*/ 10 h 10"/>
                <a:gd name="T6" fmla="*/ 0 w 224"/>
                <a:gd name="T7" fmla="*/ 9 h 10"/>
                <a:gd name="T8" fmla="*/ 0 w 22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">
                  <a:moveTo>
                    <a:pt x="0" y="0"/>
                  </a:moveTo>
                  <a:lnTo>
                    <a:pt x="224" y="1"/>
                  </a:lnTo>
                  <a:lnTo>
                    <a:pt x="224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79" name="Freeform 31"/>
            <p:cNvSpPr>
              <a:spLocks/>
            </p:cNvSpPr>
            <p:nvPr/>
          </p:nvSpPr>
          <p:spPr bwMode="auto">
            <a:xfrm>
              <a:off x="181" y="653"/>
              <a:ext cx="261" cy="12"/>
            </a:xfrm>
            <a:custGeom>
              <a:avLst/>
              <a:gdLst>
                <a:gd name="T0" fmla="*/ 0 w 261"/>
                <a:gd name="T1" fmla="*/ 0 h 12"/>
                <a:gd name="T2" fmla="*/ 261 w 261"/>
                <a:gd name="T3" fmla="*/ 3 h 12"/>
                <a:gd name="T4" fmla="*/ 261 w 261"/>
                <a:gd name="T5" fmla="*/ 12 h 12"/>
                <a:gd name="T6" fmla="*/ 0 w 261"/>
                <a:gd name="T7" fmla="*/ 11 h 12"/>
                <a:gd name="T8" fmla="*/ 0 w 26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2">
                  <a:moveTo>
                    <a:pt x="0" y="0"/>
                  </a:moveTo>
                  <a:lnTo>
                    <a:pt x="261" y="3"/>
                  </a:lnTo>
                  <a:lnTo>
                    <a:pt x="261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0" name="Freeform 32"/>
            <p:cNvSpPr>
              <a:spLocks/>
            </p:cNvSpPr>
            <p:nvPr/>
          </p:nvSpPr>
          <p:spPr bwMode="auto">
            <a:xfrm>
              <a:off x="818" y="398"/>
              <a:ext cx="11" cy="610"/>
            </a:xfrm>
            <a:custGeom>
              <a:avLst/>
              <a:gdLst>
                <a:gd name="T0" fmla="*/ 9 w 11"/>
                <a:gd name="T1" fmla="*/ 0 h 610"/>
                <a:gd name="T2" fmla="*/ 11 w 11"/>
                <a:gd name="T3" fmla="*/ 610 h 610"/>
                <a:gd name="T4" fmla="*/ 2 w 11"/>
                <a:gd name="T5" fmla="*/ 610 h 610"/>
                <a:gd name="T6" fmla="*/ 0 w 11"/>
                <a:gd name="T7" fmla="*/ 0 h 610"/>
                <a:gd name="T8" fmla="*/ 9 w 11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10">
                  <a:moveTo>
                    <a:pt x="9" y="0"/>
                  </a:moveTo>
                  <a:lnTo>
                    <a:pt x="11" y="610"/>
                  </a:lnTo>
                  <a:lnTo>
                    <a:pt x="2" y="61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1" name="Freeform 33"/>
            <p:cNvSpPr>
              <a:spLocks/>
            </p:cNvSpPr>
            <p:nvPr/>
          </p:nvSpPr>
          <p:spPr bwMode="auto">
            <a:xfrm>
              <a:off x="437" y="393"/>
              <a:ext cx="15" cy="610"/>
            </a:xfrm>
            <a:custGeom>
              <a:avLst/>
              <a:gdLst>
                <a:gd name="T0" fmla="*/ 9 w 15"/>
                <a:gd name="T1" fmla="*/ 0 h 610"/>
                <a:gd name="T2" fmla="*/ 15 w 15"/>
                <a:gd name="T3" fmla="*/ 610 h 610"/>
                <a:gd name="T4" fmla="*/ 6 w 15"/>
                <a:gd name="T5" fmla="*/ 610 h 610"/>
                <a:gd name="T6" fmla="*/ 0 w 15"/>
                <a:gd name="T7" fmla="*/ 0 h 610"/>
                <a:gd name="T8" fmla="*/ 9 w 15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0">
                  <a:moveTo>
                    <a:pt x="9" y="0"/>
                  </a:moveTo>
                  <a:lnTo>
                    <a:pt x="15" y="610"/>
                  </a:lnTo>
                  <a:lnTo>
                    <a:pt x="6" y="61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2" name="Freeform 34"/>
            <p:cNvSpPr>
              <a:spLocks/>
            </p:cNvSpPr>
            <p:nvPr/>
          </p:nvSpPr>
          <p:spPr bwMode="auto">
            <a:xfrm>
              <a:off x="795" y="397"/>
              <a:ext cx="12" cy="500"/>
            </a:xfrm>
            <a:custGeom>
              <a:avLst/>
              <a:gdLst>
                <a:gd name="T0" fmla="*/ 9 w 12"/>
                <a:gd name="T1" fmla="*/ 0 h 500"/>
                <a:gd name="T2" fmla="*/ 12 w 12"/>
                <a:gd name="T3" fmla="*/ 500 h 500"/>
                <a:gd name="T4" fmla="*/ 2 w 12"/>
                <a:gd name="T5" fmla="*/ 500 h 500"/>
                <a:gd name="T6" fmla="*/ 0 w 12"/>
                <a:gd name="T7" fmla="*/ 0 h 500"/>
                <a:gd name="T8" fmla="*/ 9 w 12"/>
                <a:gd name="T9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00">
                  <a:moveTo>
                    <a:pt x="9" y="0"/>
                  </a:moveTo>
                  <a:lnTo>
                    <a:pt x="12" y="500"/>
                  </a:lnTo>
                  <a:lnTo>
                    <a:pt x="2" y="50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3" name="Freeform 35"/>
            <p:cNvSpPr>
              <a:spLocks/>
            </p:cNvSpPr>
            <p:nvPr/>
          </p:nvSpPr>
          <p:spPr bwMode="auto">
            <a:xfrm>
              <a:off x="462" y="393"/>
              <a:ext cx="9" cy="503"/>
            </a:xfrm>
            <a:custGeom>
              <a:avLst/>
              <a:gdLst>
                <a:gd name="T0" fmla="*/ 9 w 9"/>
                <a:gd name="T1" fmla="*/ 0 h 503"/>
                <a:gd name="T2" fmla="*/ 8 w 9"/>
                <a:gd name="T3" fmla="*/ 503 h 503"/>
                <a:gd name="T4" fmla="*/ 0 w 9"/>
                <a:gd name="T5" fmla="*/ 503 h 503"/>
                <a:gd name="T6" fmla="*/ 1 w 9"/>
                <a:gd name="T7" fmla="*/ 0 h 503"/>
                <a:gd name="T8" fmla="*/ 9 w 9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03">
                  <a:moveTo>
                    <a:pt x="9" y="0"/>
                  </a:moveTo>
                  <a:lnTo>
                    <a:pt x="8" y="503"/>
                  </a:lnTo>
                  <a:lnTo>
                    <a:pt x="0" y="503"/>
                  </a:lnTo>
                  <a:lnTo>
                    <a:pt x="1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4" name="Freeform 36"/>
            <p:cNvSpPr>
              <a:spLocks/>
            </p:cNvSpPr>
            <p:nvPr/>
          </p:nvSpPr>
          <p:spPr bwMode="auto">
            <a:xfrm>
              <a:off x="467" y="505"/>
              <a:ext cx="333" cy="11"/>
            </a:xfrm>
            <a:custGeom>
              <a:avLst/>
              <a:gdLst>
                <a:gd name="T0" fmla="*/ 0 w 333"/>
                <a:gd name="T1" fmla="*/ 0 h 11"/>
                <a:gd name="T2" fmla="*/ 333 w 333"/>
                <a:gd name="T3" fmla="*/ 2 h 11"/>
                <a:gd name="T4" fmla="*/ 333 w 333"/>
                <a:gd name="T5" fmla="*/ 11 h 11"/>
                <a:gd name="T6" fmla="*/ 0 w 333"/>
                <a:gd name="T7" fmla="*/ 10 h 11"/>
                <a:gd name="T8" fmla="*/ 0 w 33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1">
                  <a:moveTo>
                    <a:pt x="0" y="0"/>
                  </a:moveTo>
                  <a:lnTo>
                    <a:pt x="333" y="2"/>
                  </a:lnTo>
                  <a:lnTo>
                    <a:pt x="333" y="11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5" name="Freeform 37"/>
            <p:cNvSpPr>
              <a:spLocks/>
            </p:cNvSpPr>
            <p:nvPr/>
          </p:nvSpPr>
          <p:spPr bwMode="auto">
            <a:xfrm>
              <a:off x="468" y="656"/>
              <a:ext cx="332" cy="13"/>
            </a:xfrm>
            <a:custGeom>
              <a:avLst/>
              <a:gdLst>
                <a:gd name="T0" fmla="*/ 0 w 332"/>
                <a:gd name="T1" fmla="*/ 0 h 13"/>
                <a:gd name="T2" fmla="*/ 332 w 332"/>
                <a:gd name="T3" fmla="*/ 3 h 13"/>
                <a:gd name="T4" fmla="*/ 332 w 332"/>
                <a:gd name="T5" fmla="*/ 13 h 13"/>
                <a:gd name="T6" fmla="*/ 0 w 332"/>
                <a:gd name="T7" fmla="*/ 9 h 13"/>
                <a:gd name="T8" fmla="*/ 0 w 33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3">
                  <a:moveTo>
                    <a:pt x="0" y="0"/>
                  </a:moveTo>
                  <a:lnTo>
                    <a:pt x="332" y="3"/>
                  </a:lnTo>
                  <a:lnTo>
                    <a:pt x="332" y="13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6" name="Freeform 38"/>
            <p:cNvSpPr>
              <a:spLocks noEditPoints="1"/>
            </p:cNvSpPr>
            <p:nvPr/>
          </p:nvSpPr>
          <p:spPr bwMode="auto">
            <a:xfrm>
              <a:off x="475" y="222"/>
              <a:ext cx="327" cy="142"/>
            </a:xfrm>
            <a:custGeom>
              <a:avLst/>
              <a:gdLst>
                <a:gd name="T0" fmla="*/ 0 w 327"/>
                <a:gd name="T1" fmla="*/ 132 h 142"/>
                <a:gd name="T2" fmla="*/ 158 w 327"/>
                <a:gd name="T3" fmla="*/ 2 h 142"/>
                <a:gd name="T4" fmla="*/ 163 w 327"/>
                <a:gd name="T5" fmla="*/ 10 h 142"/>
                <a:gd name="T6" fmla="*/ 5 w 327"/>
                <a:gd name="T7" fmla="*/ 139 h 142"/>
                <a:gd name="T8" fmla="*/ 0 w 327"/>
                <a:gd name="T9" fmla="*/ 132 h 142"/>
                <a:gd name="T10" fmla="*/ 158 w 327"/>
                <a:gd name="T11" fmla="*/ 2 h 142"/>
                <a:gd name="T12" fmla="*/ 160 w 327"/>
                <a:gd name="T13" fmla="*/ 0 h 142"/>
                <a:gd name="T14" fmla="*/ 163 w 327"/>
                <a:gd name="T15" fmla="*/ 2 h 142"/>
                <a:gd name="T16" fmla="*/ 160 w 327"/>
                <a:gd name="T17" fmla="*/ 6 h 142"/>
                <a:gd name="T18" fmla="*/ 158 w 327"/>
                <a:gd name="T19" fmla="*/ 2 h 142"/>
                <a:gd name="T20" fmla="*/ 163 w 327"/>
                <a:gd name="T21" fmla="*/ 2 h 142"/>
                <a:gd name="T22" fmla="*/ 327 w 327"/>
                <a:gd name="T23" fmla="*/ 134 h 142"/>
                <a:gd name="T24" fmla="*/ 321 w 327"/>
                <a:gd name="T25" fmla="*/ 142 h 142"/>
                <a:gd name="T26" fmla="*/ 158 w 327"/>
                <a:gd name="T27" fmla="*/ 10 h 142"/>
                <a:gd name="T28" fmla="*/ 163 w 327"/>
                <a:gd name="T29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7" h="142">
                  <a:moveTo>
                    <a:pt x="0" y="132"/>
                  </a:moveTo>
                  <a:lnTo>
                    <a:pt x="158" y="2"/>
                  </a:lnTo>
                  <a:lnTo>
                    <a:pt x="163" y="10"/>
                  </a:lnTo>
                  <a:lnTo>
                    <a:pt x="5" y="139"/>
                  </a:lnTo>
                  <a:lnTo>
                    <a:pt x="0" y="132"/>
                  </a:lnTo>
                  <a:close/>
                  <a:moveTo>
                    <a:pt x="158" y="2"/>
                  </a:moveTo>
                  <a:lnTo>
                    <a:pt x="160" y="0"/>
                  </a:lnTo>
                  <a:lnTo>
                    <a:pt x="163" y="2"/>
                  </a:lnTo>
                  <a:lnTo>
                    <a:pt x="160" y="6"/>
                  </a:lnTo>
                  <a:lnTo>
                    <a:pt x="158" y="2"/>
                  </a:lnTo>
                  <a:close/>
                  <a:moveTo>
                    <a:pt x="163" y="2"/>
                  </a:moveTo>
                  <a:lnTo>
                    <a:pt x="327" y="134"/>
                  </a:lnTo>
                  <a:lnTo>
                    <a:pt x="321" y="142"/>
                  </a:lnTo>
                  <a:lnTo>
                    <a:pt x="158" y="10"/>
                  </a:lnTo>
                  <a:lnTo>
                    <a:pt x="163" y="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7" name="Freeform 39"/>
            <p:cNvSpPr>
              <a:spLocks/>
            </p:cNvSpPr>
            <p:nvPr/>
          </p:nvSpPr>
          <p:spPr bwMode="auto">
            <a:xfrm>
              <a:off x="233" y="847"/>
              <a:ext cx="212" cy="11"/>
            </a:xfrm>
            <a:custGeom>
              <a:avLst/>
              <a:gdLst>
                <a:gd name="T0" fmla="*/ 0 w 212"/>
                <a:gd name="T1" fmla="*/ 1 h 11"/>
                <a:gd name="T2" fmla="*/ 212 w 212"/>
                <a:gd name="T3" fmla="*/ 0 h 11"/>
                <a:gd name="T4" fmla="*/ 212 w 212"/>
                <a:gd name="T5" fmla="*/ 10 h 11"/>
                <a:gd name="T6" fmla="*/ 0 w 212"/>
                <a:gd name="T7" fmla="*/ 11 h 11"/>
                <a:gd name="T8" fmla="*/ 0 w 212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1">
                  <a:moveTo>
                    <a:pt x="0" y="1"/>
                  </a:moveTo>
                  <a:lnTo>
                    <a:pt x="212" y="0"/>
                  </a:lnTo>
                  <a:lnTo>
                    <a:pt x="212" y="10"/>
                  </a:lnTo>
                  <a:lnTo>
                    <a:pt x="0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8" name="Freeform 40"/>
            <p:cNvSpPr>
              <a:spLocks/>
            </p:cNvSpPr>
            <p:nvPr/>
          </p:nvSpPr>
          <p:spPr bwMode="auto">
            <a:xfrm>
              <a:off x="825" y="852"/>
              <a:ext cx="205" cy="12"/>
            </a:xfrm>
            <a:custGeom>
              <a:avLst/>
              <a:gdLst>
                <a:gd name="T0" fmla="*/ 0 w 205"/>
                <a:gd name="T1" fmla="*/ 0 h 12"/>
                <a:gd name="T2" fmla="*/ 205 w 205"/>
                <a:gd name="T3" fmla="*/ 2 h 12"/>
                <a:gd name="T4" fmla="*/ 205 w 205"/>
                <a:gd name="T5" fmla="*/ 12 h 12"/>
                <a:gd name="T6" fmla="*/ 0 w 205"/>
                <a:gd name="T7" fmla="*/ 8 h 12"/>
                <a:gd name="T8" fmla="*/ 0 w 20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2">
                  <a:moveTo>
                    <a:pt x="0" y="0"/>
                  </a:moveTo>
                  <a:lnTo>
                    <a:pt x="205" y="2"/>
                  </a:lnTo>
                  <a:lnTo>
                    <a:pt x="205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89" name="Freeform 41"/>
            <p:cNvSpPr>
              <a:spLocks/>
            </p:cNvSpPr>
            <p:nvPr/>
          </p:nvSpPr>
          <p:spPr bwMode="auto">
            <a:xfrm>
              <a:off x="468" y="818"/>
              <a:ext cx="336" cy="12"/>
            </a:xfrm>
            <a:custGeom>
              <a:avLst/>
              <a:gdLst>
                <a:gd name="T0" fmla="*/ 0 w 336"/>
                <a:gd name="T1" fmla="*/ 0 h 12"/>
                <a:gd name="T2" fmla="*/ 336 w 336"/>
                <a:gd name="T3" fmla="*/ 2 h 12"/>
                <a:gd name="T4" fmla="*/ 336 w 336"/>
                <a:gd name="T5" fmla="*/ 12 h 12"/>
                <a:gd name="T6" fmla="*/ 0 w 336"/>
                <a:gd name="T7" fmla="*/ 9 h 12"/>
                <a:gd name="T8" fmla="*/ 0 w 33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2">
                  <a:moveTo>
                    <a:pt x="0" y="0"/>
                  </a:moveTo>
                  <a:lnTo>
                    <a:pt x="336" y="2"/>
                  </a:lnTo>
                  <a:lnTo>
                    <a:pt x="336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0" name="Freeform 42"/>
            <p:cNvSpPr>
              <a:spLocks/>
            </p:cNvSpPr>
            <p:nvPr/>
          </p:nvSpPr>
          <p:spPr bwMode="auto">
            <a:xfrm>
              <a:off x="446" y="891"/>
              <a:ext cx="71" cy="10"/>
            </a:xfrm>
            <a:custGeom>
              <a:avLst/>
              <a:gdLst>
                <a:gd name="T0" fmla="*/ 0 w 71"/>
                <a:gd name="T1" fmla="*/ 0 h 10"/>
                <a:gd name="T2" fmla="*/ 71 w 71"/>
                <a:gd name="T3" fmla="*/ 0 h 10"/>
                <a:gd name="T4" fmla="*/ 71 w 71"/>
                <a:gd name="T5" fmla="*/ 10 h 10"/>
                <a:gd name="T6" fmla="*/ 0 w 71"/>
                <a:gd name="T7" fmla="*/ 9 h 10"/>
                <a:gd name="T8" fmla="*/ 0 w 7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">
                  <a:moveTo>
                    <a:pt x="0" y="0"/>
                  </a:moveTo>
                  <a:lnTo>
                    <a:pt x="71" y="0"/>
                  </a:lnTo>
                  <a:lnTo>
                    <a:pt x="71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1" name="Freeform 43"/>
            <p:cNvSpPr>
              <a:spLocks/>
            </p:cNvSpPr>
            <p:nvPr/>
          </p:nvSpPr>
          <p:spPr bwMode="auto">
            <a:xfrm>
              <a:off x="751" y="894"/>
              <a:ext cx="74" cy="10"/>
            </a:xfrm>
            <a:custGeom>
              <a:avLst/>
              <a:gdLst>
                <a:gd name="T0" fmla="*/ 0 w 74"/>
                <a:gd name="T1" fmla="*/ 0 h 10"/>
                <a:gd name="T2" fmla="*/ 74 w 74"/>
                <a:gd name="T3" fmla="*/ 1 h 10"/>
                <a:gd name="T4" fmla="*/ 74 w 74"/>
                <a:gd name="T5" fmla="*/ 10 h 10"/>
                <a:gd name="T6" fmla="*/ 0 w 74"/>
                <a:gd name="T7" fmla="*/ 9 h 10"/>
                <a:gd name="T8" fmla="*/ 0 w 7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0">
                  <a:moveTo>
                    <a:pt x="0" y="0"/>
                  </a:moveTo>
                  <a:lnTo>
                    <a:pt x="74" y="1"/>
                  </a:lnTo>
                  <a:lnTo>
                    <a:pt x="74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2" name="Freeform 44"/>
            <p:cNvSpPr>
              <a:spLocks/>
            </p:cNvSpPr>
            <p:nvPr/>
          </p:nvSpPr>
          <p:spPr bwMode="auto">
            <a:xfrm>
              <a:off x="537" y="969"/>
              <a:ext cx="194" cy="12"/>
            </a:xfrm>
            <a:custGeom>
              <a:avLst/>
              <a:gdLst>
                <a:gd name="T0" fmla="*/ 1 w 194"/>
                <a:gd name="T1" fmla="*/ 0 h 12"/>
                <a:gd name="T2" fmla="*/ 194 w 194"/>
                <a:gd name="T3" fmla="*/ 2 h 12"/>
                <a:gd name="T4" fmla="*/ 194 w 194"/>
                <a:gd name="T5" fmla="*/ 12 h 12"/>
                <a:gd name="T6" fmla="*/ 0 w 194"/>
                <a:gd name="T7" fmla="*/ 10 h 12"/>
                <a:gd name="T8" fmla="*/ 1 w 19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2">
                  <a:moveTo>
                    <a:pt x="1" y="0"/>
                  </a:moveTo>
                  <a:lnTo>
                    <a:pt x="194" y="2"/>
                  </a:lnTo>
                  <a:lnTo>
                    <a:pt x="194" y="12"/>
                  </a:lnTo>
                  <a:lnTo>
                    <a:pt x="0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326" y="969"/>
              <a:ext cx="102" cy="10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4" name="Freeform 46"/>
            <p:cNvSpPr>
              <a:spLocks/>
            </p:cNvSpPr>
            <p:nvPr/>
          </p:nvSpPr>
          <p:spPr bwMode="auto">
            <a:xfrm>
              <a:off x="844" y="973"/>
              <a:ext cx="86" cy="12"/>
            </a:xfrm>
            <a:custGeom>
              <a:avLst/>
              <a:gdLst>
                <a:gd name="T0" fmla="*/ 0 w 86"/>
                <a:gd name="T1" fmla="*/ 0 h 12"/>
                <a:gd name="T2" fmla="*/ 86 w 86"/>
                <a:gd name="T3" fmla="*/ 2 h 12"/>
                <a:gd name="T4" fmla="*/ 85 w 86"/>
                <a:gd name="T5" fmla="*/ 12 h 12"/>
                <a:gd name="T6" fmla="*/ 0 w 86"/>
                <a:gd name="T7" fmla="*/ 9 h 12"/>
                <a:gd name="T8" fmla="*/ 0 w 8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">
                  <a:moveTo>
                    <a:pt x="0" y="0"/>
                  </a:moveTo>
                  <a:lnTo>
                    <a:pt x="86" y="2"/>
                  </a:lnTo>
                  <a:lnTo>
                    <a:pt x="85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5" name="Freeform 47"/>
            <p:cNvSpPr>
              <a:spLocks noEditPoints="1"/>
            </p:cNvSpPr>
            <p:nvPr/>
          </p:nvSpPr>
          <p:spPr bwMode="auto">
            <a:xfrm>
              <a:off x="511" y="821"/>
              <a:ext cx="59" cy="183"/>
            </a:xfrm>
            <a:custGeom>
              <a:avLst/>
              <a:gdLst>
                <a:gd name="T0" fmla="*/ 4 w 59"/>
                <a:gd name="T1" fmla="*/ 183 h 183"/>
                <a:gd name="T2" fmla="*/ 0 w 59"/>
                <a:gd name="T3" fmla="*/ 35 h 183"/>
                <a:gd name="T4" fmla="*/ 9 w 59"/>
                <a:gd name="T5" fmla="*/ 35 h 183"/>
                <a:gd name="T6" fmla="*/ 12 w 59"/>
                <a:gd name="T7" fmla="*/ 183 h 183"/>
                <a:gd name="T8" fmla="*/ 4 w 59"/>
                <a:gd name="T9" fmla="*/ 183 h 183"/>
                <a:gd name="T10" fmla="*/ 0 w 59"/>
                <a:gd name="T11" fmla="*/ 35 h 183"/>
                <a:gd name="T12" fmla="*/ 0 w 59"/>
                <a:gd name="T13" fmla="*/ 31 h 183"/>
                <a:gd name="T14" fmla="*/ 5 w 59"/>
                <a:gd name="T15" fmla="*/ 31 h 183"/>
                <a:gd name="T16" fmla="*/ 5 w 59"/>
                <a:gd name="T17" fmla="*/ 35 h 183"/>
                <a:gd name="T18" fmla="*/ 0 w 59"/>
                <a:gd name="T19" fmla="*/ 35 h 183"/>
                <a:gd name="T20" fmla="*/ 5 w 59"/>
                <a:gd name="T21" fmla="*/ 31 h 183"/>
                <a:gd name="T22" fmla="*/ 23 w 59"/>
                <a:gd name="T23" fmla="*/ 31 h 183"/>
                <a:gd name="T24" fmla="*/ 23 w 59"/>
                <a:gd name="T25" fmla="*/ 39 h 183"/>
                <a:gd name="T26" fmla="*/ 5 w 59"/>
                <a:gd name="T27" fmla="*/ 39 h 183"/>
                <a:gd name="T28" fmla="*/ 5 w 59"/>
                <a:gd name="T29" fmla="*/ 31 h 183"/>
                <a:gd name="T30" fmla="*/ 27 w 59"/>
                <a:gd name="T31" fmla="*/ 38 h 183"/>
                <a:gd name="T32" fmla="*/ 26 w 59"/>
                <a:gd name="T33" fmla="*/ 39 h 183"/>
                <a:gd name="T34" fmla="*/ 23 w 59"/>
                <a:gd name="T35" fmla="*/ 39 h 183"/>
                <a:gd name="T36" fmla="*/ 23 w 59"/>
                <a:gd name="T37" fmla="*/ 35 h 183"/>
                <a:gd name="T38" fmla="*/ 27 w 59"/>
                <a:gd name="T39" fmla="*/ 38 h 183"/>
                <a:gd name="T40" fmla="*/ 20 w 59"/>
                <a:gd name="T41" fmla="*/ 32 h 183"/>
                <a:gd name="T42" fmla="*/ 52 w 59"/>
                <a:gd name="T43" fmla="*/ 0 h 183"/>
                <a:gd name="T44" fmla="*/ 59 w 59"/>
                <a:gd name="T45" fmla="*/ 7 h 183"/>
                <a:gd name="T46" fmla="*/ 27 w 59"/>
                <a:gd name="T47" fmla="*/ 38 h 183"/>
                <a:gd name="T48" fmla="*/ 20 w 59"/>
                <a:gd name="T49" fmla="*/ 3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183">
                  <a:moveTo>
                    <a:pt x="4" y="183"/>
                  </a:moveTo>
                  <a:lnTo>
                    <a:pt x="0" y="35"/>
                  </a:lnTo>
                  <a:lnTo>
                    <a:pt x="9" y="35"/>
                  </a:lnTo>
                  <a:lnTo>
                    <a:pt x="12" y="183"/>
                  </a:lnTo>
                  <a:lnTo>
                    <a:pt x="4" y="183"/>
                  </a:lnTo>
                  <a:close/>
                  <a:moveTo>
                    <a:pt x="0" y="35"/>
                  </a:moveTo>
                  <a:lnTo>
                    <a:pt x="0" y="31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0" y="35"/>
                  </a:lnTo>
                  <a:close/>
                  <a:moveTo>
                    <a:pt x="5" y="31"/>
                  </a:moveTo>
                  <a:lnTo>
                    <a:pt x="23" y="31"/>
                  </a:lnTo>
                  <a:lnTo>
                    <a:pt x="23" y="39"/>
                  </a:lnTo>
                  <a:lnTo>
                    <a:pt x="5" y="39"/>
                  </a:lnTo>
                  <a:lnTo>
                    <a:pt x="5" y="31"/>
                  </a:lnTo>
                  <a:close/>
                  <a:moveTo>
                    <a:pt x="27" y="38"/>
                  </a:moveTo>
                  <a:lnTo>
                    <a:pt x="26" y="39"/>
                  </a:lnTo>
                  <a:lnTo>
                    <a:pt x="23" y="39"/>
                  </a:lnTo>
                  <a:lnTo>
                    <a:pt x="23" y="35"/>
                  </a:lnTo>
                  <a:lnTo>
                    <a:pt x="27" y="38"/>
                  </a:lnTo>
                  <a:close/>
                  <a:moveTo>
                    <a:pt x="20" y="32"/>
                  </a:moveTo>
                  <a:lnTo>
                    <a:pt x="52" y="0"/>
                  </a:lnTo>
                  <a:lnTo>
                    <a:pt x="59" y="7"/>
                  </a:lnTo>
                  <a:lnTo>
                    <a:pt x="27" y="38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6" name="Freeform 48"/>
            <p:cNvSpPr>
              <a:spLocks noEditPoints="1"/>
            </p:cNvSpPr>
            <p:nvPr/>
          </p:nvSpPr>
          <p:spPr bwMode="auto">
            <a:xfrm>
              <a:off x="696" y="825"/>
              <a:ext cx="59" cy="179"/>
            </a:xfrm>
            <a:custGeom>
              <a:avLst/>
              <a:gdLst>
                <a:gd name="T0" fmla="*/ 49 w 59"/>
                <a:gd name="T1" fmla="*/ 179 h 179"/>
                <a:gd name="T2" fmla="*/ 48 w 59"/>
                <a:gd name="T3" fmla="*/ 32 h 179"/>
                <a:gd name="T4" fmla="*/ 58 w 59"/>
                <a:gd name="T5" fmla="*/ 32 h 179"/>
                <a:gd name="T6" fmla="*/ 59 w 59"/>
                <a:gd name="T7" fmla="*/ 179 h 179"/>
                <a:gd name="T8" fmla="*/ 49 w 59"/>
                <a:gd name="T9" fmla="*/ 179 h 179"/>
                <a:gd name="T10" fmla="*/ 53 w 59"/>
                <a:gd name="T11" fmla="*/ 28 h 179"/>
                <a:gd name="T12" fmla="*/ 58 w 59"/>
                <a:gd name="T13" fmla="*/ 28 h 179"/>
                <a:gd name="T14" fmla="*/ 58 w 59"/>
                <a:gd name="T15" fmla="*/ 32 h 179"/>
                <a:gd name="T16" fmla="*/ 53 w 59"/>
                <a:gd name="T17" fmla="*/ 32 h 179"/>
                <a:gd name="T18" fmla="*/ 53 w 59"/>
                <a:gd name="T19" fmla="*/ 28 h 179"/>
                <a:gd name="T20" fmla="*/ 53 w 59"/>
                <a:gd name="T21" fmla="*/ 37 h 179"/>
                <a:gd name="T22" fmla="*/ 38 w 59"/>
                <a:gd name="T23" fmla="*/ 37 h 179"/>
                <a:gd name="T24" fmla="*/ 38 w 59"/>
                <a:gd name="T25" fmla="*/ 28 h 179"/>
                <a:gd name="T26" fmla="*/ 53 w 59"/>
                <a:gd name="T27" fmla="*/ 28 h 179"/>
                <a:gd name="T28" fmla="*/ 53 w 59"/>
                <a:gd name="T29" fmla="*/ 37 h 179"/>
                <a:gd name="T30" fmla="*/ 38 w 59"/>
                <a:gd name="T31" fmla="*/ 37 h 179"/>
                <a:gd name="T32" fmla="*/ 37 w 59"/>
                <a:gd name="T33" fmla="*/ 37 h 179"/>
                <a:gd name="T34" fmla="*/ 36 w 59"/>
                <a:gd name="T35" fmla="*/ 35 h 179"/>
                <a:gd name="T36" fmla="*/ 38 w 59"/>
                <a:gd name="T37" fmla="*/ 32 h 179"/>
                <a:gd name="T38" fmla="*/ 38 w 59"/>
                <a:gd name="T39" fmla="*/ 37 h 179"/>
                <a:gd name="T40" fmla="*/ 36 w 59"/>
                <a:gd name="T41" fmla="*/ 35 h 179"/>
                <a:gd name="T42" fmla="*/ 0 w 59"/>
                <a:gd name="T43" fmla="*/ 6 h 179"/>
                <a:gd name="T44" fmla="*/ 5 w 59"/>
                <a:gd name="T45" fmla="*/ 0 h 179"/>
                <a:gd name="T46" fmla="*/ 42 w 59"/>
                <a:gd name="T47" fmla="*/ 29 h 179"/>
                <a:gd name="T48" fmla="*/ 36 w 59"/>
                <a:gd name="T49" fmla="*/ 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179">
                  <a:moveTo>
                    <a:pt x="49" y="179"/>
                  </a:moveTo>
                  <a:lnTo>
                    <a:pt x="48" y="32"/>
                  </a:lnTo>
                  <a:lnTo>
                    <a:pt x="58" y="32"/>
                  </a:lnTo>
                  <a:lnTo>
                    <a:pt x="59" y="179"/>
                  </a:lnTo>
                  <a:lnTo>
                    <a:pt x="49" y="179"/>
                  </a:lnTo>
                  <a:close/>
                  <a:moveTo>
                    <a:pt x="53" y="28"/>
                  </a:moveTo>
                  <a:lnTo>
                    <a:pt x="58" y="28"/>
                  </a:lnTo>
                  <a:lnTo>
                    <a:pt x="58" y="32"/>
                  </a:lnTo>
                  <a:lnTo>
                    <a:pt x="53" y="32"/>
                  </a:lnTo>
                  <a:lnTo>
                    <a:pt x="53" y="28"/>
                  </a:lnTo>
                  <a:close/>
                  <a:moveTo>
                    <a:pt x="53" y="37"/>
                  </a:moveTo>
                  <a:lnTo>
                    <a:pt x="38" y="37"/>
                  </a:lnTo>
                  <a:lnTo>
                    <a:pt x="38" y="28"/>
                  </a:lnTo>
                  <a:lnTo>
                    <a:pt x="53" y="28"/>
                  </a:lnTo>
                  <a:lnTo>
                    <a:pt x="53" y="37"/>
                  </a:lnTo>
                  <a:close/>
                  <a:moveTo>
                    <a:pt x="38" y="37"/>
                  </a:moveTo>
                  <a:lnTo>
                    <a:pt x="37" y="37"/>
                  </a:lnTo>
                  <a:lnTo>
                    <a:pt x="36" y="35"/>
                  </a:lnTo>
                  <a:lnTo>
                    <a:pt x="38" y="32"/>
                  </a:lnTo>
                  <a:lnTo>
                    <a:pt x="38" y="37"/>
                  </a:lnTo>
                  <a:close/>
                  <a:moveTo>
                    <a:pt x="36" y="3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42" y="29"/>
                  </a:lnTo>
                  <a:lnTo>
                    <a:pt x="36" y="3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7" name="Freeform 49"/>
            <p:cNvSpPr>
              <a:spLocks/>
            </p:cNvSpPr>
            <p:nvPr/>
          </p:nvSpPr>
          <p:spPr bwMode="auto">
            <a:xfrm>
              <a:off x="693" y="825"/>
              <a:ext cx="13" cy="151"/>
            </a:xfrm>
            <a:custGeom>
              <a:avLst/>
              <a:gdLst>
                <a:gd name="T0" fmla="*/ 4 w 13"/>
                <a:gd name="T1" fmla="*/ 151 h 151"/>
                <a:gd name="T2" fmla="*/ 0 w 13"/>
                <a:gd name="T3" fmla="*/ 0 h 151"/>
                <a:gd name="T4" fmla="*/ 9 w 13"/>
                <a:gd name="T5" fmla="*/ 0 h 151"/>
                <a:gd name="T6" fmla="*/ 13 w 13"/>
                <a:gd name="T7" fmla="*/ 151 h 151"/>
                <a:gd name="T8" fmla="*/ 4 w 13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1">
                  <a:moveTo>
                    <a:pt x="4" y="15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3" y="151"/>
                  </a:lnTo>
                  <a:lnTo>
                    <a:pt x="4" y="15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8" name="Freeform 50"/>
            <p:cNvSpPr>
              <a:spLocks/>
            </p:cNvSpPr>
            <p:nvPr/>
          </p:nvSpPr>
          <p:spPr bwMode="auto">
            <a:xfrm>
              <a:off x="562" y="827"/>
              <a:ext cx="10" cy="149"/>
            </a:xfrm>
            <a:custGeom>
              <a:avLst/>
              <a:gdLst>
                <a:gd name="T0" fmla="*/ 1 w 10"/>
                <a:gd name="T1" fmla="*/ 149 h 149"/>
                <a:gd name="T2" fmla="*/ 0 w 10"/>
                <a:gd name="T3" fmla="*/ 0 h 149"/>
                <a:gd name="T4" fmla="*/ 9 w 10"/>
                <a:gd name="T5" fmla="*/ 0 h 149"/>
                <a:gd name="T6" fmla="*/ 10 w 10"/>
                <a:gd name="T7" fmla="*/ 149 h 149"/>
                <a:gd name="T8" fmla="*/ 1 w 1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9">
                  <a:moveTo>
                    <a:pt x="1" y="149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0" y="149"/>
                  </a:lnTo>
                  <a:lnTo>
                    <a:pt x="1" y="14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699" name="Rectangle 51"/>
            <p:cNvSpPr>
              <a:spLocks noChangeArrowheads="1"/>
            </p:cNvSpPr>
            <p:nvPr/>
          </p:nvSpPr>
          <p:spPr bwMode="auto">
            <a:xfrm>
              <a:off x="580" y="826"/>
              <a:ext cx="9" cy="149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0" name="Freeform 52"/>
            <p:cNvSpPr>
              <a:spLocks/>
            </p:cNvSpPr>
            <p:nvPr/>
          </p:nvSpPr>
          <p:spPr bwMode="auto">
            <a:xfrm>
              <a:off x="677" y="826"/>
              <a:ext cx="10" cy="149"/>
            </a:xfrm>
            <a:custGeom>
              <a:avLst/>
              <a:gdLst>
                <a:gd name="T0" fmla="*/ 1 w 10"/>
                <a:gd name="T1" fmla="*/ 149 h 149"/>
                <a:gd name="T2" fmla="*/ 0 w 10"/>
                <a:gd name="T3" fmla="*/ 0 h 149"/>
                <a:gd name="T4" fmla="*/ 9 w 10"/>
                <a:gd name="T5" fmla="*/ 0 h 149"/>
                <a:gd name="T6" fmla="*/ 10 w 10"/>
                <a:gd name="T7" fmla="*/ 149 h 149"/>
                <a:gd name="T8" fmla="*/ 1 w 1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9">
                  <a:moveTo>
                    <a:pt x="1" y="149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0" y="149"/>
                  </a:lnTo>
                  <a:lnTo>
                    <a:pt x="1" y="14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1" name="Freeform 53"/>
            <p:cNvSpPr>
              <a:spLocks/>
            </p:cNvSpPr>
            <p:nvPr/>
          </p:nvSpPr>
          <p:spPr bwMode="auto">
            <a:xfrm>
              <a:off x="585" y="848"/>
              <a:ext cx="96" cy="10"/>
            </a:xfrm>
            <a:custGeom>
              <a:avLst/>
              <a:gdLst>
                <a:gd name="T0" fmla="*/ 0 w 96"/>
                <a:gd name="T1" fmla="*/ 0 h 10"/>
                <a:gd name="T2" fmla="*/ 96 w 96"/>
                <a:gd name="T3" fmla="*/ 0 h 10"/>
                <a:gd name="T4" fmla="*/ 96 w 96"/>
                <a:gd name="T5" fmla="*/ 10 h 10"/>
                <a:gd name="T6" fmla="*/ 0 w 96"/>
                <a:gd name="T7" fmla="*/ 9 h 10"/>
                <a:gd name="T8" fmla="*/ 0 w 9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">
                  <a:moveTo>
                    <a:pt x="0" y="0"/>
                  </a:moveTo>
                  <a:lnTo>
                    <a:pt x="96" y="0"/>
                  </a:lnTo>
                  <a:lnTo>
                    <a:pt x="96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2" name="Freeform 54"/>
            <p:cNvSpPr>
              <a:spLocks/>
            </p:cNvSpPr>
            <p:nvPr/>
          </p:nvSpPr>
          <p:spPr bwMode="auto">
            <a:xfrm>
              <a:off x="696" y="856"/>
              <a:ext cx="37" cy="30"/>
            </a:xfrm>
            <a:custGeom>
              <a:avLst/>
              <a:gdLst>
                <a:gd name="T0" fmla="*/ 5 w 37"/>
                <a:gd name="T1" fmla="*/ 0 h 30"/>
                <a:gd name="T2" fmla="*/ 37 w 37"/>
                <a:gd name="T3" fmla="*/ 23 h 30"/>
                <a:gd name="T4" fmla="*/ 32 w 37"/>
                <a:gd name="T5" fmla="*/ 30 h 30"/>
                <a:gd name="T6" fmla="*/ 0 w 37"/>
                <a:gd name="T7" fmla="*/ 7 h 30"/>
                <a:gd name="T8" fmla="*/ 5 w 3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5" y="0"/>
                  </a:moveTo>
                  <a:lnTo>
                    <a:pt x="37" y="23"/>
                  </a:lnTo>
                  <a:lnTo>
                    <a:pt x="32" y="30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3" name="Freeform 55"/>
            <p:cNvSpPr>
              <a:spLocks/>
            </p:cNvSpPr>
            <p:nvPr/>
          </p:nvSpPr>
          <p:spPr bwMode="auto">
            <a:xfrm>
              <a:off x="534" y="853"/>
              <a:ext cx="35" cy="30"/>
            </a:xfrm>
            <a:custGeom>
              <a:avLst/>
              <a:gdLst>
                <a:gd name="T0" fmla="*/ 0 w 35"/>
                <a:gd name="T1" fmla="*/ 22 h 30"/>
                <a:gd name="T2" fmla="*/ 29 w 35"/>
                <a:gd name="T3" fmla="*/ 0 h 30"/>
                <a:gd name="T4" fmla="*/ 35 w 35"/>
                <a:gd name="T5" fmla="*/ 7 h 30"/>
                <a:gd name="T6" fmla="*/ 6 w 35"/>
                <a:gd name="T7" fmla="*/ 30 h 30"/>
                <a:gd name="T8" fmla="*/ 0 w 35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0" y="22"/>
                  </a:moveTo>
                  <a:lnTo>
                    <a:pt x="29" y="0"/>
                  </a:lnTo>
                  <a:lnTo>
                    <a:pt x="35" y="7"/>
                  </a:lnTo>
                  <a:lnTo>
                    <a:pt x="6" y="3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4" name="Freeform 56"/>
            <p:cNvSpPr>
              <a:spLocks/>
            </p:cNvSpPr>
            <p:nvPr/>
          </p:nvSpPr>
          <p:spPr bwMode="auto">
            <a:xfrm>
              <a:off x="294" y="938"/>
              <a:ext cx="132" cy="12"/>
            </a:xfrm>
            <a:custGeom>
              <a:avLst/>
              <a:gdLst>
                <a:gd name="T0" fmla="*/ 0 w 132"/>
                <a:gd name="T1" fmla="*/ 0 h 12"/>
                <a:gd name="T2" fmla="*/ 132 w 132"/>
                <a:gd name="T3" fmla="*/ 3 h 12"/>
                <a:gd name="T4" fmla="*/ 132 w 132"/>
                <a:gd name="T5" fmla="*/ 12 h 12"/>
                <a:gd name="T6" fmla="*/ 0 w 132"/>
                <a:gd name="T7" fmla="*/ 10 h 12"/>
                <a:gd name="T8" fmla="*/ 0 w 13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">
                  <a:moveTo>
                    <a:pt x="0" y="0"/>
                  </a:moveTo>
                  <a:lnTo>
                    <a:pt x="132" y="3"/>
                  </a:lnTo>
                  <a:lnTo>
                    <a:pt x="132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5" name="Freeform 57"/>
            <p:cNvSpPr>
              <a:spLocks/>
            </p:cNvSpPr>
            <p:nvPr/>
          </p:nvSpPr>
          <p:spPr bwMode="auto">
            <a:xfrm>
              <a:off x="536" y="943"/>
              <a:ext cx="196" cy="13"/>
            </a:xfrm>
            <a:custGeom>
              <a:avLst/>
              <a:gdLst>
                <a:gd name="T0" fmla="*/ 0 w 196"/>
                <a:gd name="T1" fmla="*/ 0 h 13"/>
                <a:gd name="T2" fmla="*/ 196 w 196"/>
                <a:gd name="T3" fmla="*/ 2 h 13"/>
                <a:gd name="T4" fmla="*/ 196 w 196"/>
                <a:gd name="T5" fmla="*/ 13 h 13"/>
                <a:gd name="T6" fmla="*/ 0 w 196"/>
                <a:gd name="T7" fmla="*/ 10 h 13"/>
                <a:gd name="T8" fmla="*/ 0 w 19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3">
                  <a:moveTo>
                    <a:pt x="0" y="0"/>
                  </a:moveTo>
                  <a:lnTo>
                    <a:pt x="196" y="2"/>
                  </a:lnTo>
                  <a:lnTo>
                    <a:pt x="196" y="13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6" name="Freeform 58"/>
            <p:cNvSpPr>
              <a:spLocks/>
            </p:cNvSpPr>
            <p:nvPr/>
          </p:nvSpPr>
          <p:spPr bwMode="auto">
            <a:xfrm>
              <a:off x="842" y="944"/>
              <a:ext cx="122" cy="12"/>
            </a:xfrm>
            <a:custGeom>
              <a:avLst/>
              <a:gdLst>
                <a:gd name="T0" fmla="*/ 0 w 122"/>
                <a:gd name="T1" fmla="*/ 1 h 12"/>
                <a:gd name="T2" fmla="*/ 122 w 122"/>
                <a:gd name="T3" fmla="*/ 0 h 12"/>
                <a:gd name="T4" fmla="*/ 122 w 122"/>
                <a:gd name="T5" fmla="*/ 9 h 12"/>
                <a:gd name="T6" fmla="*/ 0 w 122"/>
                <a:gd name="T7" fmla="*/ 12 h 12"/>
                <a:gd name="T8" fmla="*/ 0 w 12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">
                  <a:moveTo>
                    <a:pt x="0" y="1"/>
                  </a:moveTo>
                  <a:lnTo>
                    <a:pt x="122" y="0"/>
                  </a:lnTo>
                  <a:lnTo>
                    <a:pt x="122" y="9"/>
                  </a:lnTo>
                  <a:lnTo>
                    <a:pt x="0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7" name="Freeform 59"/>
            <p:cNvSpPr>
              <a:spLocks noEditPoints="1"/>
            </p:cNvSpPr>
            <p:nvPr/>
          </p:nvSpPr>
          <p:spPr bwMode="auto">
            <a:xfrm>
              <a:off x="422" y="855"/>
              <a:ext cx="119" cy="154"/>
            </a:xfrm>
            <a:custGeom>
              <a:avLst/>
              <a:gdLst>
                <a:gd name="T0" fmla="*/ 9 w 119"/>
                <a:gd name="T1" fmla="*/ 0 h 154"/>
                <a:gd name="T2" fmla="*/ 11 w 119"/>
                <a:gd name="T3" fmla="*/ 149 h 154"/>
                <a:gd name="T4" fmla="*/ 2 w 119"/>
                <a:gd name="T5" fmla="*/ 149 h 154"/>
                <a:gd name="T6" fmla="*/ 0 w 119"/>
                <a:gd name="T7" fmla="*/ 0 h 154"/>
                <a:gd name="T8" fmla="*/ 9 w 119"/>
                <a:gd name="T9" fmla="*/ 0 h 154"/>
                <a:gd name="T10" fmla="*/ 6 w 119"/>
                <a:gd name="T11" fmla="*/ 153 h 154"/>
                <a:gd name="T12" fmla="*/ 2 w 119"/>
                <a:gd name="T13" fmla="*/ 153 h 154"/>
                <a:gd name="T14" fmla="*/ 2 w 119"/>
                <a:gd name="T15" fmla="*/ 149 h 154"/>
                <a:gd name="T16" fmla="*/ 6 w 119"/>
                <a:gd name="T17" fmla="*/ 149 h 154"/>
                <a:gd name="T18" fmla="*/ 6 w 119"/>
                <a:gd name="T19" fmla="*/ 153 h 154"/>
                <a:gd name="T20" fmla="*/ 6 w 119"/>
                <a:gd name="T21" fmla="*/ 144 h 154"/>
                <a:gd name="T22" fmla="*/ 114 w 119"/>
                <a:gd name="T23" fmla="*/ 145 h 154"/>
                <a:gd name="T24" fmla="*/ 114 w 119"/>
                <a:gd name="T25" fmla="*/ 154 h 154"/>
                <a:gd name="T26" fmla="*/ 6 w 119"/>
                <a:gd name="T27" fmla="*/ 153 h 154"/>
                <a:gd name="T28" fmla="*/ 6 w 119"/>
                <a:gd name="T29" fmla="*/ 144 h 154"/>
                <a:gd name="T30" fmla="*/ 118 w 119"/>
                <a:gd name="T31" fmla="*/ 150 h 154"/>
                <a:gd name="T32" fmla="*/ 119 w 119"/>
                <a:gd name="T33" fmla="*/ 154 h 154"/>
                <a:gd name="T34" fmla="*/ 114 w 119"/>
                <a:gd name="T35" fmla="*/ 154 h 154"/>
                <a:gd name="T36" fmla="*/ 114 w 119"/>
                <a:gd name="T37" fmla="*/ 150 h 154"/>
                <a:gd name="T38" fmla="*/ 118 w 119"/>
                <a:gd name="T39" fmla="*/ 150 h 154"/>
                <a:gd name="T40" fmla="*/ 109 w 119"/>
                <a:gd name="T41" fmla="*/ 150 h 154"/>
                <a:gd name="T42" fmla="*/ 108 w 119"/>
                <a:gd name="T43" fmla="*/ 2 h 154"/>
                <a:gd name="T44" fmla="*/ 117 w 119"/>
                <a:gd name="T45" fmla="*/ 2 h 154"/>
                <a:gd name="T46" fmla="*/ 118 w 119"/>
                <a:gd name="T47" fmla="*/ 150 h 154"/>
                <a:gd name="T48" fmla="*/ 109 w 119"/>
                <a:gd name="T49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9" y="0"/>
                  </a:moveTo>
                  <a:lnTo>
                    <a:pt x="11" y="149"/>
                  </a:lnTo>
                  <a:lnTo>
                    <a:pt x="2" y="149"/>
                  </a:lnTo>
                  <a:lnTo>
                    <a:pt x="0" y="0"/>
                  </a:lnTo>
                  <a:lnTo>
                    <a:pt x="9" y="0"/>
                  </a:lnTo>
                  <a:close/>
                  <a:moveTo>
                    <a:pt x="6" y="153"/>
                  </a:moveTo>
                  <a:lnTo>
                    <a:pt x="2" y="153"/>
                  </a:lnTo>
                  <a:lnTo>
                    <a:pt x="2" y="149"/>
                  </a:lnTo>
                  <a:lnTo>
                    <a:pt x="6" y="149"/>
                  </a:lnTo>
                  <a:lnTo>
                    <a:pt x="6" y="153"/>
                  </a:lnTo>
                  <a:close/>
                  <a:moveTo>
                    <a:pt x="6" y="144"/>
                  </a:moveTo>
                  <a:lnTo>
                    <a:pt x="114" y="145"/>
                  </a:lnTo>
                  <a:lnTo>
                    <a:pt x="114" y="154"/>
                  </a:lnTo>
                  <a:lnTo>
                    <a:pt x="6" y="153"/>
                  </a:lnTo>
                  <a:lnTo>
                    <a:pt x="6" y="144"/>
                  </a:lnTo>
                  <a:close/>
                  <a:moveTo>
                    <a:pt x="118" y="150"/>
                  </a:moveTo>
                  <a:lnTo>
                    <a:pt x="119" y="154"/>
                  </a:lnTo>
                  <a:lnTo>
                    <a:pt x="114" y="154"/>
                  </a:lnTo>
                  <a:lnTo>
                    <a:pt x="114" y="150"/>
                  </a:lnTo>
                  <a:lnTo>
                    <a:pt x="118" y="150"/>
                  </a:lnTo>
                  <a:close/>
                  <a:moveTo>
                    <a:pt x="109" y="150"/>
                  </a:moveTo>
                  <a:lnTo>
                    <a:pt x="108" y="2"/>
                  </a:lnTo>
                  <a:lnTo>
                    <a:pt x="117" y="2"/>
                  </a:lnTo>
                  <a:lnTo>
                    <a:pt x="118" y="150"/>
                  </a:lnTo>
                  <a:lnTo>
                    <a:pt x="109" y="1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8" name="Freeform 60"/>
            <p:cNvSpPr>
              <a:spLocks noEditPoints="1"/>
            </p:cNvSpPr>
            <p:nvPr/>
          </p:nvSpPr>
          <p:spPr bwMode="auto">
            <a:xfrm>
              <a:off x="725" y="857"/>
              <a:ext cx="123" cy="155"/>
            </a:xfrm>
            <a:custGeom>
              <a:avLst/>
              <a:gdLst>
                <a:gd name="T0" fmla="*/ 11 w 123"/>
                <a:gd name="T1" fmla="*/ 0 h 155"/>
                <a:gd name="T2" fmla="*/ 10 w 123"/>
                <a:gd name="T3" fmla="*/ 149 h 155"/>
                <a:gd name="T4" fmla="*/ 0 w 123"/>
                <a:gd name="T5" fmla="*/ 149 h 155"/>
                <a:gd name="T6" fmla="*/ 3 w 123"/>
                <a:gd name="T7" fmla="*/ 0 h 155"/>
                <a:gd name="T8" fmla="*/ 11 w 123"/>
                <a:gd name="T9" fmla="*/ 0 h 155"/>
                <a:gd name="T10" fmla="*/ 6 w 123"/>
                <a:gd name="T11" fmla="*/ 153 h 155"/>
                <a:gd name="T12" fmla="*/ 0 w 123"/>
                <a:gd name="T13" fmla="*/ 153 h 155"/>
                <a:gd name="T14" fmla="*/ 0 w 123"/>
                <a:gd name="T15" fmla="*/ 149 h 155"/>
                <a:gd name="T16" fmla="*/ 6 w 123"/>
                <a:gd name="T17" fmla="*/ 149 h 155"/>
                <a:gd name="T18" fmla="*/ 6 w 123"/>
                <a:gd name="T19" fmla="*/ 153 h 155"/>
                <a:gd name="T20" fmla="*/ 6 w 123"/>
                <a:gd name="T21" fmla="*/ 144 h 155"/>
                <a:gd name="T22" fmla="*/ 119 w 123"/>
                <a:gd name="T23" fmla="*/ 144 h 155"/>
                <a:gd name="T24" fmla="*/ 119 w 123"/>
                <a:gd name="T25" fmla="*/ 155 h 155"/>
                <a:gd name="T26" fmla="*/ 6 w 123"/>
                <a:gd name="T27" fmla="*/ 153 h 155"/>
                <a:gd name="T28" fmla="*/ 6 w 123"/>
                <a:gd name="T29" fmla="*/ 144 h 155"/>
                <a:gd name="T30" fmla="*/ 123 w 123"/>
                <a:gd name="T31" fmla="*/ 150 h 155"/>
                <a:gd name="T32" fmla="*/ 123 w 123"/>
                <a:gd name="T33" fmla="*/ 155 h 155"/>
                <a:gd name="T34" fmla="*/ 119 w 123"/>
                <a:gd name="T35" fmla="*/ 155 h 155"/>
                <a:gd name="T36" fmla="*/ 119 w 123"/>
                <a:gd name="T37" fmla="*/ 150 h 155"/>
                <a:gd name="T38" fmla="*/ 123 w 123"/>
                <a:gd name="T39" fmla="*/ 150 h 155"/>
                <a:gd name="T40" fmla="*/ 114 w 123"/>
                <a:gd name="T41" fmla="*/ 150 h 155"/>
                <a:gd name="T42" fmla="*/ 112 w 123"/>
                <a:gd name="T43" fmla="*/ 0 h 155"/>
                <a:gd name="T44" fmla="*/ 122 w 123"/>
                <a:gd name="T45" fmla="*/ 0 h 155"/>
                <a:gd name="T46" fmla="*/ 123 w 123"/>
                <a:gd name="T47" fmla="*/ 150 h 155"/>
                <a:gd name="T48" fmla="*/ 114 w 123"/>
                <a:gd name="T49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155">
                  <a:moveTo>
                    <a:pt x="11" y="0"/>
                  </a:moveTo>
                  <a:lnTo>
                    <a:pt x="10" y="149"/>
                  </a:lnTo>
                  <a:lnTo>
                    <a:pt x="0" y="149"/>
                  </a:lnTo>
                  <a:lnTo>
                    <a:pt x="3" y="0"/>
                  </a:lnTo>
                  <a:lnTo>
                    <a:pt x="11" y="0"/>
                  </a:lnTo>
                  <a:close/>
                  <a:moveTo>
                    <a:pt x="6" y="153"/>
                  </a:moveTo>
                  <a:lnTo>
                    <a:pt x="0" y="153"/>
                  </a:lnTo>
                  <a:lnTo>
                    <a:pt x="0" y="149"/>
                  </a:lnTo>
                  <a:lnTo>
                    <a:pt x="6" y="149"/>
                  </a:lnTo>
                  <a:lnTo>
                    <a:pt x="6" y="153"/>
                  </a:lnTo>
                  <a:close/>
                  <a:moveTo>
                    <a:pt x="6" y="144"/>
                  </a:moveTo>
                  <a:lnTo>
                    <a:pt x="119" y="144"/>
                  </a:lnTo>
                  <a:lnTo>
                    <a:pt x="119" y="155"/>
                  </a:lnTo>
                  <a:lnTo>
                    <a:pt x="6" y="153"/>
                  </a:lnTo>
                  <a:lnTo>
                    <a:pt x="6" y="144"/>
                  </a:lnTo>
                  <a:close/>
                  <a:moveTo>
                    <a:pt x="123" y="150"/>
                  </a:moveTo>
                  <a:lnTo>
                    <a:pt x="123" y="155"/>
                  </a:lnTo>
                  <a:lnTo>
                    <a:pt x="119" y="155"/>
                  </a:lnTo>
                  <a:lnTo>
                    <a:pt x="119" y="150"/>
                  </a:lnTo>
                  <a:lnTo>
                    <a:pt x="123" y="150"/>
                  </a:lnTo>
                  <a:close/>
                  <a:moveTo>
                    <a:pt x="114" y="150"/>
                  </a:moveTo>
                  <a:lnTo>
                    <a:pt x="112" y="0"/>
                  </a:lnTo>
                  <a:lnTo>
                    <a:pt x="122" y="0"/>
                  </a:lnTo>
                  <a:lnTo>
                    <a:pt x="123" y="150"/>
                  </a:lnTo>
                  <a:lnTo>
                    <a:pt x="114" y="1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09" name="Freeform 61"/>
            <p:cNvSpPr>
              <a:spLocks/>
            </p:cNvSpPr>
            <p:nvPr/>
          </p:nvSpPr>
          <p:spPr bwMode="auto">
            <a:xfrm>
              <a:off x="448" y="985"/>
              <a:ext cx="68" cy="6"/>
            </a:xfrm>
            <a:custGeom>
              <a:avLst/>
              <a:gdLst>
                <a:gd name="T0" fmla="*/ 0 w 68"/>
                <a:gd name="T1" fmla="*/ 0 h 6"/>
                <a:gd name="T2" fmla="*/ 68 w 68"/>
                <a:gd name="T3" fmla="*/ 2 h 6"/>
                <a:gd name="T4" fmla="*/ 68 w 68"/>
                <a:gd name="T5" fmla="*/ 6 h 6"/>
                <a:gd name="T6" fmla="*/ 0 w 68"/>
                <a:gd name="T7" fmla="*/ 5 h 6"/>
                <a:gd name="T8" fmla="*/ 0 w 6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">
                  <a:moveTo>
                    <a:pt x="0" y="0"/>
                  </a:moveTo>
                  <a:lnTo>
                    <a:pt x="68" y="2"/>
                  </a:lnTo>
                  <a:lnTo>
                    <a:pt x="68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0" name="Freeform 62"/>
            <p:cNvSpPr>
              <a:spLocks/>
            </p:cNvSpPr>
            <p:nvPr/>
          </p:nvSpPr>
          <p:spPr bwMode="auto">
            <a:xfrm>
              <a:off x="447" y="969"/>
              <a:ext cx="68" cy="6"/>
            </a:xfrm>
            <a:custGeom>
              <a:avLst/>
              <a:gdLst>
                <a:gd name="T0" fmla="*/ 0 w 68"/>
                <a:gd name="T1" fmla="*/ 0 h 6"/>
                <a:gd name="T2" fmla="*/ 68 w 68"/>
                <a:gd name="T3" fmla="*/ 1 h 6"/>
                <a:gd name="T4" fmla="*/ 68 w 68"/>
                <a:gd name="T5" fmla="*/ 6 h 6"/>
                <a:gd name="T6" fmla="*/ 0 w 68"/>
                <a:gd name="T7" fmla="*/ 4 h 6"/>
                <a:gd name="T8" fmla="*/ 0 w 6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">
                  <a:moveTo>
                    <a:pt x="0" y="0"/>
                  </a:moveTo>
                  <a:lnTo>
                    <a:pt x="68" y="1"/>
                  </a:lnTo>
                  <a:lnTo>
                    <a:pt x="68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1" name="Freeform 63"/>
            <p:cNvSpPr>
              <a:spLocks/>
            </p:cNvSpPr>
            <p:nvPr/>
          </p:nvSpPr>
          <p:spPr bwMode="auto">
            <a:xfrm>
              <a:off x="448" y="954"/>
              <a:ext cx="68" cy="7"/>
            </a:xfrm>
            <a:custGeom>
              <a:avLst/>
              <a:gdLst>
                <a:gd name="T0" fmla="*/ 0 w 68"/>
                <a:gd name="T1" fmla="*/ 0 h 7"/>
                <a:gd name="T2" fmla="*/ 68 w 68"/>
                <a:gd name="T3" fmla="*/ 3 h 7"/>
                <a:gd name="T4" fmla="*/ 68 w 68"/>
                <a:gd name="T5" fmla="*/ 7 h 7"/>
                <a:gd name="T6" fmla="*/ 0 w 68"/>
                <a:gd name="T7" fmla="*/ 5 h 7"/>
                <a:gd name="T8" fmla="*/ 0 w 6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">
                  <a:moveTo>
                    <a:pt x="0" y="0"/>
                  </a:moveTo>
                  <a:lnTo>
                    <a:pt x="68" y="3"/>
                  </a:lnTo>
                  <a:lnTo>
                    <a:pt x="68" y="7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2" name="Freeform 64"/>
            <p:cNvSpPr>
              <a:spLocks/>
            </p:cNvSpPr>
            <p:nvPr/>
          </p:nvSpPr>
          <p:spPr bwMode="auto">
            <a:xfrm>
              <a:off x="447" y="942"/>
              <a:ext cx="71" cy="6"/>
            </a:xfrm>
            <a:custGeom>
              <a:avLst/>
              <a:gdLst>
                <a:gd name="T0" fmla="*/ 0 w 71"/>
                <a:gd name="T1" fmla="*/ 0 h 6"/>
                <a:gd name="T2" fmla="*/ 71 w 71"/>
                <a:gd name="T3" fmla="*/ 1 h 6"/>
                <a:gd name="T4" fmla="*/ 70 w 71"/>
                <a:gd name="T5" fmla="*/ 6 h 6"/>
                <a:gd name="T6" fmla="*/ 0 w 71"/>
                <a:gd name="T7" fmla="*/ 5 h 6"/>
                <a:gd name="T8" fmla="*/ 0 w 7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">
                  <a:moveTo>
                    <a:pt x="0" y="0"/>
                  </a:moveTo>
                  <a:lnTo>
                    <a:pt x="71" y="1"/>
                  </a:lnTo>
                  <a:lnTo>
                    <a:pt x="70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3" name="Freeform 65"/>
            <p:cNvSpPr>
              <a:spLocks/>
            </p:cNvSpPr>
            <p:nvPr/>
          </p:nvSpPr>
          <p:spPr bwMode="auto">
            <a:xfrm>
              <a:off x="446" y="930"/>
              <a:ext cx="69" cy="7"/>
            </a:xfrm>
            <a:custGeom>
              <a:avLst/>
              <a:gdLst>
                <a:gd name="T0" fmla="*/ 0 w 69"/>
                <a:gd name="T1" fmla="*/ 0 h 7"/>
                <a:gd name="T2" fmla="*/ 69 w 69"/>
                <a:gd name="T3" fmla="*/ 1 h 7"/>
                <a:gd name="T4" fmla="*/ 69 w 69"/>
                <a:gd name="T5" fmla="*/ 7 h 7"/>
                <a:gd name="T6" fmla="*/ 0 w 69"/>
                <a:gd name="T7" fmla="*/ 4 h 7"/>
                <a:gd name="T8" fmla="*/ 0 w 6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lnTo>
                    <a:pt x="69" y="1"/>
                  </a:lnTo>
                  <a:lnTo>
                    <a:pt x="69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4" name="Freeform 66"/>
            <p:cNvSpPr>
              <a:spLocks/>
            </p:cNvSpPr>
            <p:nvPr/>
          </p:nvSpPr>
          <p:spPr bwMode="auto">
            <a:xfrm>
              <a:off x="448" y="919"/>
              <a:ext cx="69" cy="5"/>
            </a:xfrm>
            <a:custGeom>
              <a:avLst/>
              <a:gdLst>
                <a:gd name="T0" fmla="*/ 0 w 69"/>
                <a:gd name="T1" fmla="*/ 1 h 5"/>
                <a:gd name="T2" fmla="*/ 69 w 69"/>
                <a:gd name="T3" fmla="*/ 0 h 5"/>
                <a:gd name="T4" fmla="*/ 69 w 69"/>
                <a:gd name="T5" fmla="*/ 4 h 5"/>
                <a:gd name="T6" fmla="*/ 0 w 69"/>
                <a:gd name="T7" fmla="*/ 5 h 5"/>
                <a:gd name="T8" fmla="*/ 0 w 6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">
                  <a:moveTo>
                    <a:pt x="0" y="1"/>
                  </a:moveTo>
                  <a:lnTo>
                    <a:pt x="69" y="0"/>
                  </a:lnTo>
                  <a:lnTo>
                    <a:pt x="69" y="4"/>
                  </a:lnTo>
                  <a:lnTo>
                    <a:pt x="0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5" name="Rectangle 67"/>
            <p:cNvSpPr>
              <a:spLocks noChangeArrowheads="1"/>
            </p:cNvSpPr>
            <p:nvPr/>
          </p:nvSpPr>
          <p:spPr bwMode="auto">
            <a:xfrm>
              <a:off x="447" y="907"/>
              <a:ext cx="69" cy="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6" name="Freeform 68"/>
            <p:cNvSpPr>
              <a:spLocks/>
            </p:cNvSpPr>
            <p:nvPr/>
          </p:nvSpPr>
          <p:spPr bwMode="auto">
            <a:xfrm>
              <a:off x="753" y="990"/>
              <a:ext cx="67" cy="7"/>
            </a:xfrm>
            <a:custGeom>
              <a:avLst/>
              <a:gdLst>
                <a:gd name="T0" fmla="*/ 67 w 67"/>
                <a:gd name="T1" fmla="*/ 0 h 7"/>
                <a:gd name="T2" fmla="*/ 0 w 67"/>
                <a:gd name="T3" fmla="*/ 1 h 7"/>
                <a:gd name="T4" fmla="*/ 0 w 67"/>
                <a:gd name="T5" fmla="*/ 7 h 7"/>
                <a:gd name="T6" fmla="*/ 67 w 67"/>
                <a:gd name="T7" fmla="*/ 5 h 7"/>
                <a:gd name="T8" fmla="*/ 67 w 6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">
                  <a:moveTo>
                    <a:pt x="67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67" y="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7" name="Freeform 69"/>
            <p:cNvSpPr>
              <a:spLocks/>
            </p:cNvSpPr>
            <p:nvPr/>
          </p:nvSpPr>
          <p:spPr bwMode="auto">
            <a:xfrm>
              <a:off x="754" y="975"/>
              <a:ext cx="67" cy="5"/>
            </a:xfrm>
            <a:custGeom>
              <a:avLst/>
              <a:gdLst>
                <a:gd name="T0" fmla="*/ 67 w 67"/>
                <a:gd name="T1" fmla="*/ 0 h 5"/>
                <a:gd name="T2" fmla="*/ 0 w 67"/>
                <a:gd name="T3" fmla="*/ 1 h 5"/>
                <a:gd name="T4" fmla="*/ 0 w 67"/>
                <a:gd name="T5" fmla="*/ 5 h 5"/>
                <a:gd name="T6" fmla="*/ 67 w 67"/>
                <a:gd name="T7" fmla="*/ 4 h 5"/>
                <a:gd name="T8" fmla="*/ 67 w 6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">
                  <a:moveTo>
                    <a:pt x="67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67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8" name="Freeform 70"/>
            <p:cNvSpPr>
              <a:spLocks/>
            </p:cNvSpPr>
            <p:nvPr/>
          </p:nvSpPr>
          <p:spPr bwMode="auto">
            <a:xfrm>
              <a:off x="753" y="960"/>
              <a:ext cx="67" cy="7"/>
            </a:xfrm>
            <a:custGeom>
              <a:avLst/>
              <a:gdLst>
                <a:gd name="T0" fmla="*/ 67 w 67"/>
                <a:gd name="T1" fmla="*/ 0 h 7"/>
                <a:gd name="T2" fmla="*/ 0 w 67"/>
                <a:gd name="T3" fmla="*/ 2 h 7"/>
                <a:gd name="T4" fmla="*/ 0 w 67"/>
                <a:gd name="T5" fmla="*/ 7 h 7"/>
                <a:gd name="T6" fmla="*/ 67 w 67"/>
                <a:gd name="T7" fmla="*/ 5 h 7"/>
                <a:gd name="T8" fmla="*/ 67 w 6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">
                  <a:moveTo>
                    <a:pt x="67" y="0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67" y="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19" name="Freeform 71"/>
            <p:cNvSpPr>
              <a:spLocks/>
            </p:cNvSpPr>
            <p:nvPr/>
          </p:nvSpPr>
          <p:spPr bwMode="auto">
            <a:xfrm>
              <a:off x="752" y="948"/>
              <a:ext cx="69" cy="5"/>
            </a:xfrm>
            <a:custGeom>
              <a:avLst/>
              <a:gdLst>
                <a:gd name="T0" fmla="*/ 69 w 69"/>
                <a:gd name="T1" fmla="*/ 0 h 5"/>
                <a:gd name="T2" fmla="*/ 0 w 69"/>
                <a:gd name="T3" fmla="*/ 1 h 5"/>
                <a:gd name="T4" fmla="*/ 0 w 69"/>
                <a:gd name="T5" fmla="*/ 5 h 5"/>
                <a:gd name="T6" fmla="*/ 69 w 69"/>
                <a:gd name="T7" fmla="*/ 4 h 5"/>
                <a:gd name="T8" fmla="*/ 69 w 6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">
                  <a:moveTo>
                    <a:pt x="69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69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0" name="Freeform 72"/>
            <p:cNvSpPr>
              <a:spLocks/>
            </p:cNvSpPr>
            <p:nvPr/>
          </p:nvSpPr>
          <p:spPr bwMode="auto">
            <a:xfrm>
              <a:off x="754" y="935"/>
              <a:ext cx="69" cy="6"/>
            </a:xfrm>
            <a:custGeom>
              <a:avLst/>
              <a:gdLst>
                <a:gd name="T0" fmla="*/ 69 w 69"/>
                <a:gd name="T1" fmla="*/ 0 h 6"/>
                <a:gd name="T2" fmla="*/ 0 w 69"/>
                <a:gd name="T3" fmla="*/ 2 h 6"/>
                <a:gd name="T4" fmla="*/ 0 w 69"/>
                <a:gd name="T5" fmla="*/ 6 h 6"/>
                <a:gd name="T6" fmla="*/ 69 w 69"/>
                <a:gd name="T7" fmla="*/ 5 h 6"/>
                <a:gd name="T8" fmla="*/ 69 w 6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">
                  <a:moveTo>
                    <a:pt x="69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69" y="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1" name="Rectangle 73"/>
            <p:cNvSpPr>
              <a:spLocks noChangeArrowheads="1"/>
            </p:cNvSpPr>
            <p:nvPr/>
          </p:nvSpPr>
          <p:spPr bwMode="auto">
            <a:xfrm>
              <a:off x="753" y="924"/>
              <a:ext cx="67" cy="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2" name="Rectangle 74"/>
            <p:cNvSpPr>
              <a:spLocks noChangeArrowheads="1"/>
            </p:cNvSpPr>
            <p:nvPr/>
          </p:nvSpPr>
          <p:spPr bwMode="auto">
            <a:xfrm>
              <a:off x="753" y="913"/>
              <a:ext cx="68" cy="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3" name="Rectangle 75"/>
            <p:cNvSpPr>
              <a:spLocks noChangeArrowheads="1"/>
            </p:cNvSpPr>
            <p:nvPr/>
          </p:nvSpPr>
          <p:spPr bwMode="auto">
            <a:xfrm>
              <a:off x="586" y="837"/>
              <a:ext cx="92" cy="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4" name="Freeform 76"/>
            <p:cNvSpPr>
              <a:spLocks/>
            </p:cNvSpPr>
            <p:nvPr/>
          </p:nvSpPr>
          <p:spPr bwMode="auto">
            <a:xfrm>
              <a:off x="604" y="840"/>
              <a:ext cx="5" cy="12"/>
            </a:xfrm>
            <a:custGeom>
              <a:avLst/>
              <a:gdLst>
                <a:gd name="T0" fmla="*/ 4 w 5"/>
                <a:gd name="T1" fmla="*/ 0 h 12"/>
                <a:gd name="T2" fmla="*/ 5 w 5"/>
                <a:gd name="T3" fmla="*/ 12 h 12"/>
                <a:gd name="T4" fmla="*/ 1 w 5"/>
                <a:gd name="T5" fmla="*/ 12 h 12"/>
                <a:gd name="T6" fmla="*/ 0 w 5"/>
                <a:gd name="T7" fmla="*/ 0 h 12"/>
                <a:gd name="T8" fmla="*/ 4 w 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4" y="0"/>
                  </a:moveTo>
                  <a:lnTo>
                    <a:pt x="5" y="12"/>
                  </a:lnTo>
                  <a:lnTo>
                    <a:pt x="1" y="1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5" name="Freeform 77"/>
            <p:cNvSpPr>
              <a:spLocks/>
            </p:cNvSpPr>
            <p:nvPr/>
          </p:nvSpPr>
          <p:spPr bwMode="auto">
            <a:xfrm>
              <a:off x="623" y="840"/>
              <a:ext cx="5" cy="12"/>
            </a:xfrm>
            <a:custGeom>
              <a:avLst/>
              <a:gdLst>
                <a:gd name="T0" fmla="*/ 4 w 5"/>
                <a:gd name="T1" fmla="*/ 0 h 12"/>
                <a:gd name="T2" fmla="*/ 5 w 5"/>
                <a:gd name="T3" fmla="*/ 12 h 12"/>
                <a:gd name="T4" fmla="*/ 1 w 5"/>
                <a:gd name="T5" fmla="*/ 12 h 12"/>
                <a:gd name="T6" fmla="*/ 0 w 5"/>
                <a:gd name="T7" fmla="*/ 1 h 12"/>
                <a:gd name="T8" fmla="*/ 4 w 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4" y="0"/>
                  </a:moveTo>
                  <a:lnTo>
                    <a:pt x="5" y="12"/>
                  </a:lnTo>
                  <a:lnTo>
                    <a:pt x="1" y="12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6" name="Freeform 78"/>
            <p:cNvSpPr>
              <a:spLocks noEditPoints="1"/>
            </p:cNvSpPr>
            <p:nvPr/>
          </p:nvSpPr>
          <p:spPr bwMode="auto">
            <a:xfrm>
              <a:off x="641" y="840"/>
              <a:ext cx="6" cy="13"/>
            </a:xfrm>
            <a:custGeom>
              <a:avLst/>
              <a:gdLst>
                <a:gd name="T0" fmla="*/ 5 w 6"/>
                <a:gd name="T1" fmla="*/ 0 h 13"/>
                <a:gd name="T2" fmla="*/ 6 w 6"/>
                <a:gd name="T3" fmla="*/ 13 h 13"/>
                <a:gd name="T4" fmla="*/ 2 w 6"/>
                <a:gd name="T5" fmla="*/ 13 h 13"/>
                <a:gd name="T6" fmla="*/ 0 w 6"/>
                <a:gd name="T7" fmla="*/ 0 h 13"/>
                <a:gd name="T8" fmla="*/ 5 w 6"/>
                <a:gd name="T9" fmla="*/ 0 h 13"/>
                <a:gd name="T10" fmla="*/ 6 w 6"/>
                <a:gd name="T11" fmla="*/ 13 h 13"/>
                <a:gd name="T12" fmla="*/ 2 w 6"/>
                <a:gd name="T13" fmla="*/ 13 h 13"/>
                <a:gd name="T14" fmla="*/ 4 w 6"/>
                <a:gd name="T15" fmla="*/ 13 h 13"/>
                <a:gd name="T16" fmla="*/ 6 w 6"/>
                <a:gd name="T17" fmla="*/ 13 h 13"/>
                <a:gd name="T18" fmla="*/ 2 w 6"/>
                <a:gd name="T19" fmla="*/ 13 h 13"/>
                <a:gd name="T20" fmla="*/ 2 w 6"/>
                <a:gd name="T21" fmla="*/ 12 h 13"/>
                <a:gd name="T22" fmla="*/ 6 w 6"/>
                <a:gd name="T23" fmla="*/ 12 h 13"/>
                <a:gd name="T24" fmla="*/ 6 w 6"/>
                <a:gd name="T25" fmla="*/ 13 h 13"/>
                <a:gd name="T26" fmla="*/ 2 w 6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3">
                  <a:moveTo>
                    <a:pt x="5" y="0"/>
                  </a:moveTo>
                  <a:lnTo>
                    <a:pt x="6" y="13"/>
                  </a:lnTo>
                  <a:lnTo>
                    <a:pt x="2" y="13"/>
                  </a:lnTo>
                  <a:lnTo>
                    <a:pt x="0" y="0"/>
                  </a:lnTo>
                  <a:lnTo>
                    <a:pt x="5" y="0"/>
                  </a:lnTo>
                  <a:close/>
                  <a:moveTo>
                    <a:pt x="6" y="13"/>
                  </a:moveTo>
                  <a:lnTo>
                    <a:pt x="2" y="13"/>
                  </a:lnTo>
                  <a:lnTo>
                    <a:pt x="4" y="13"/>
                  </a:lnTo>
                  <a:lnTo>
                    <a:pt x="6" y="13"/>
                  </a:lnTo>
                  <a:close/>
                  <a:moveTo>
                    <a:pt x="2" y="13"/>
                  </a:moveTo>
                  <a:lnTo>
                    <a:pt x="2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7" name="Freeform 79"/>
            <p:cNvSpPr>
              <a:spLocks/>
            </p:cNvSpPr>
            <p:nvPr/>
          </p:nvSpPr>
          <p:spPr bwMode="auto">
            <a:xfrm>
              <a:off x="658" y="840"/>
              <a:ext cx="6" cy="13"/>
            </a:xfrm>
            <a:custGeom>
              <a:avLst/>
              <a:gdLst>
                <a:gd name="T0" fmla="*/ 4 w 6"/>
                <a:gd name="T1" fmla="*/ 0 h 13"/>
                <a:gd name="T2" fmla="*/ 6 w 6"/>
                <a:gd name="T3" fmla="*/ 13 h 13"/>
                <a:gd name="T4" fmla="*/ 1 w 6"/>
                <a:gd name="T5" fmla="*/ 13 h 13"/>
                <a:gd name="T6" fmla="*/ 0 w 6"/>
                <a:gd name="T7" fmla="*/ 0 h 13"/>
                <a:gd name="T8" fmla="*/ 4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lnTo>
                    <a:pt x="6" y="13"/>
                  </a:lnTo>
                  <a:lnTo>
                    <a:pt x="1" y="1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8" name="Rectangle 80"/>
            <p:cNvSpPr>
              <a:spLocks noChangeArrowheads="1"/>
            </p:cNvSpPr>
            <p:nvPr/>
          </p:nvSpPr>
          <p:spPr bwMode="auto">
            <a:xfrm>
              <a:off x="613" y="827"/>
              <a:ext cx="4" cy="1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29" name="Freeform 81"/>
            <p:cNvSpPr>
              <a:spLocks/>
            </p:cNvSpPr>
            <p:nvPr/>
          </p:nvSpPr>
          <p:spPr bwMode="auto">
            <a:xfrm>
              <a:off x="632" y="827"/>
              <a:ext cx="5" cy="12"/>
            </a:xfrm>
            <a:custGeom>
              <a:avLst/>
              <a:gdLst>
                <a:gd name="T0" fmla="*/ 4 w 5"/>
                <a:gd name="T1" fmla="*/ 0 h 12"/>
                <a:gd name="T2" fmla="*/ 5 w 5"/>
                <a:gd name="T3" fmla="*/ 12 h 12"/>
                <a:gd name="T4" fmla="*/ 1 w 5"/>
                <a:gd name="T5" fmla="*/ 12 h 12"/>
                <a:gd name="T6" fmla="*/ 0 w 5"/>
                <a:gd name="T7" fmla="*/ 0 h 12"/>
                <a:gd name="T8" fmla="*/ 4 w 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4" y="0"/>
                  </a:moveTo>
                  <a:lnTo>
                    <a:pt x="5" y="12"/>
                  </a:lnTo>
                  <a:lnTo>
                    <a:pt x="1" y="1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0" name="Freeform 82"/>
            <p:cNvSpPr>
              <a:spLocks/>
            </p:cNvSpPr>
            <p:nvPr/>
          </p:nvSpPr>
          <p:spPr bwMode="auto">
            <a:xfrm>
              <a:off x="650" y="826"/>
              <a:ext cx="6" cy="12"/>
            </a:xfrm>
            <a:custGeom>
              <a:avLst/>
              <a:gdLst>
                <a:gd name="T0" fmla="*/ 5 w 6"/>
                <a:gd name="T1" fmla="*/ 0 h 12"/>
                <a:gd name="T2" fmla="*/ 6 w 6"/>
                <a:gd name="T3" fmla="*/ 12 h 12"/>
                <a:gd name="T4" fmla="*/ 0 w 6"/>
                <a:gd name="T5" fmla="*/ 12 h 12"/>
                <a:gd name="T6" fmla="*/ 0 w 6"/>
                <a:gd name="T7" fmla="*/ 0 h 12"/>
                <a:gd name="T8" fmla="*/ 5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5" y="0"/>
                  </a:moveTo>
                  <a:lnTo>
                    <a:pt x="6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1" name="Freeform 83"/>
            <p:cNvSpPr>
              <a:spLocks/>
            </p:cNvSpPr>
            <p:nvPr/>
          </p:nvSpPr>
          <p:spPr bwMode="auto">
            <a:xfrm>
              <a:off x="664" y="827"/>
              <a:ext cx="5" cy="12"/>
            </a:xfrm>
            <a:custGeom>
              <a:avLst/>
              <a:gdLst>
                <a:gd name="T0" fmla="*/ 4 w 5"/>
                <a:gd name="T1" fmla="*/ 0 h 12"/>
                <a:gd name="T2" fmla="*/ 5 w 5"/>
                <a:gd name="T3" fmla="*/ 12 h 12"/>
                <a:gd name="T4" fmla="*/ 1 w 5"/>
                <a:gd name="T5" fmla="*/ 12 h 12"/>
                <a:gd name="T6" fmla="*/ 0 w 5"/>
                <a:gd name="T7" fmla="*/ 0 h 12"/>
                <a:gd name="T8" fmla="*/ 4 w 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4" y="0"/>
                  </a:moveTo>
                  <a:lnTo>
                    <a:pt x="5" y="12"/>
                  </a:lnTo>
                  <a:lnTo>
                    <a:pt x="1" y="1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2" name="Rectangle 84"/>
            <p:cNvSpPr>
              <a:spLocks noChangeArrowheads="1"/>
            </p:cNvSpPr>
            <p:nvPr/>
          </p:nvSpPr>
          <p:spPr bwMode="auto">
            <a:xfrm>
              <a:off x="595" y="826"/>
              <a:ext cx="5" cy="12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3" name="Freeform 85"/>
            <p:cNvSpPr>
              <a:spLocks/>
            </p:cNvSpPr>
            <p:nvPr/>
          </p:nvSpPr>
          <p:spPr bwMode="auto">
            <a:xfrm>
              <a:off x="495" y="344"/>
              <a:ext cx="5" cy="32"/>
            </a:xfrm>
            <a:custGeom>
              <a:avLst/>
              <a:gdLst>
                <a:gd name="T0" fmla="*/ 5 w 5"/>
                <a:gd name="T1" fmla="*/ 0 h 32"/>
                <a:gd name="T2" fmla="*/ 4 w 5"/>
                <a:gd name="T3" fmla="*/ 32 h 32"/>
                <a:gd name="T4" fmla="*/ 0 w 5"/>
                <a:gd name="T5" fmla="*/ 32 h 32"/>
                <a:gd name="T6" fmla="*/ 1 w 5"/>
                <a:gd name="T7" fmla="*/ 0 h 32"/>
                <a:gd name="T8" fmla="*/ 5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5" y="0"/>
                  </a:moveTo>
                  <a:lnTo>
                    <a:pt x="4" y="32"/>
                  </a:lnTo>
                  <a:lnTo>
                    <a:pt x="0" y="32"/>
                  </a:ln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4" name="Freeform 86"/>
            <p:cNvSpPr>
              <a:spLocks/>
            </p:cNvSpPr>
            <p:nvPr/>
          </p:nvSpPr>
          <p:spPr bwMode="auto">
            <a:xfrm>
              <a:off x="513" y="327"/>
              <a:ext cx="6" cy="37"/>
            </a:xfrm>
            <a:custGeom>
              <a:avLst/>
              <a:gdLst>
                <a:gd name="T0" fmla="*/ 6 w 6"/>
                <a:gd name="T1" fmla="*/ 0 h 37"/>
                <a:gd name="T2" fmla="*/ 6 w 6"/>
                <a:gd name="T3" fmla="*/ 37 h 37"/>
                <a:gd name="T4" fmla="*/ 2 w 6"/>
                <a:gd name="T5" fmla="*/ 37 h 37"/>
                <a:gd name="T6" fmla="*/ 0 w 6"/>
                <a:gd name="T7" fmla="*/ 0 h 37"/>
                <a:gd name="T8" fmla="*/ 6 w 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6" y="0"/>
                  </a:moveTo>
                  <a:lnTo>
                    <a:pt x="6" y="37"/>
                  </a:lnTo>
                  <a:lnTo>
                    <a:pt x="2" y="3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5" name="Freeform 87"/>
            <p:cNvSpPr>
              <a:spLocks/>
            </p:cNvSpPr>
            <p:nvPr/>
          </p:nvSpPr>
          <p:spPr bwMode="auto">
            <a:xfrm>
              <a:off x="532" y="312"/>
              <a:ext cx="6" cy="34"/>
            </a:xfrm>
            <a:custGeom>
              <a:avLst/>
              <a:gdLst>
                <a:gd name="T0" fmla="*/ 6 w 6"/>
                <a:gd name="T1" fmla="*/ 0 h 34"/>
                <a:gd name="T2" fmla="*/ 6 w 6"/>
                <a:gd name="T3" fmla="*/ 34 h 34"/>
                <a:gd name="T4" fmla="*/ 1 w 6"/>
                <a:gd name="T5" fmla="*/ 34 h 34"/>
                <a:gd name="T6" fmla="*/ 0 w 6"/>
                <a:gd name="T7" fmla="*/ 0 h 34"/>
                <a:gd name="T8" fmla="*/ 6 w 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4">
                  <a:moveTo>
                    <a:pt x="6" y="0"/>
                  </a:moveTo>
                  <a:lnTo>
                    <a:pt x="6" y="34"/>
                  </a:lnTo>
                  <a:lnTo>
                    <a:pt x="1" y="3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6" name="Freeform 88"/>
            <p:cNvSpPr>
              <a:spLocks/>
            </p:cNvSpPr>
            <p:nvPr/>
          </p:nvSpPr>
          <p:spPr bwMode="auto">
            <a:xfrm>
              <a:off x="550" y="297"/>
              <a:ext cx="5" cy="34"/>
            </a:xfrm>
            <a:custGeom>
              <a:avLst/>
              <a:gdLst>
                <a:gd name="T0" fmla="*/ 5 w 5"/>
                <a:gd name="T1" fmla="*/ 0 h 34"/>
                <a:gd name="T2" fmla="*/ 4 w 5"/>
                <a:gd name="T3" fmla="*/ 34 h 34"/>
                <a:gd name="T4" fmla="*/ 0 w 5"/>
                <a:gd name="T5" fmla="*/ 34 h 34"/>
                <a:gd name="T6" fmla="*/ 1 w 5"/>
                <a:gd name="T7" fmla="*/ 0 h 34"/>
                <a:gd name="T8" fmla="*/ 5 w 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5" y="0"/>
                  </a:moveTo>
                  <a:lnTo>
                    <a:pt x="4" y="34"/>
                  </a:lnTo>
                  <a:lnTo>
                    <a:pt x="0" y="34"/>
                  </a:ln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7" name="Rectangle 89"/>
            <p:cNvSpPr>
              <a:spLocks noChangeArrowheads="1"/>
            </p:cNvSpPr>
            <p:nvPr/>
          </p:nvSpPr>
          <p:spPr bwMode="auto">
            <a:xfrm>
              <a:off x="568" y="283"/>
              <a:ext cx="4" cy="3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8" name="Freeform 90"/>
            <p:cNvSpPr>
              <a:spLocks/>
            </p:cNvSpPr>
            <p:nvPr/>
          </p:nvSpPr>
          <p:spPr bwMode="auto">
            <a:xfrm>
              <a:off x="584" y="270"/>
              <a:ext cx="6" cy="30"/>
            </a:xfrm>
            <a:custGeom>
              <a:avLst/>
              <a:gdLst>
                <a:gd name="T0" fmla="*/ 5 w 6"/>
                <a:gd name="T1" fmla="*/ 0 h 30"/>
                <a:gd name="T2" fmla="*/ 6 w 6"/>
                <a:gd name="T3" fmla="*/ 30 h 30"/>
                <a:gd name="T4" fmla="*/ 1 w 6"/>
                <a:gd name="T5" fmla="*/ 30 h 30"/>
                <a:gd name="T6" fmla="*/ 0 w 6"/>
                <a:gd name="T7" fmla="*/ 0 h 30"/>
                <a:gd name="T8" fmla="*/ 5 w 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0">
                  <a:moveTo>
                    <a:pt x="5" y="0"/>
                  </a:moveTo>
                  <a:lnTo>
                    <a:pt x="6" y="30"/>
                  </a:lnTo>
                  <a:lnTo>
                    <a:pt x="1" y="3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39" name="Freeform 91"/>
            <p:cNvSpPr>
              <a:spLocks/>
            </p:cNvSpPr>
            <p:nvPr/>
          </p:nvSpPr>
          <p:spPr bwMode="auto">
            <a:xfrm>
              <a:off x="602" y="254"/>
              <a:ext cx="5" cy="32"/>
            </a:xfrm>
            <a:custGeom>
              <a:avLst/>
              <a:gdLst>
                <a:gd name="T0" fmla="*/ 5 w 5"/>
                <a:gd name="T1" fmla="*/ 0 h 32"/>
                <a:gd name="T2" fmla="*/ 4 w 5"/>
                <a:gd name="T3" fmla="*/ 32 h 32"/>
                <a:gd name="T4" fmla="*/ 0 w 5"/>
                <a:gd name="T5" fmla="*/ 32 h 32"/>
                <a:gd name="T6" fmla="*/ 1 w 5"/>
                <a:gd name="T7" fmla="*/ 0 h 32"/>
                <a:gd name="T8" fmla="*/ 5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5" y="0"/>
                  </a:moveTo>
                  <a:lnTo>
                    <a:pt x="4" y="32"/>
                  </a:lnTo>
                  <a:lnTo>
                    <a:pt x="0" y="32"/>
                  </a:ln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0" name="Freeform 92"/>
            <p:cNvSpPr>
              <a:spLocks/>
            </p:cNvSpPr>
            <p:nvPr/>
          </p:nvSpPr>
          <p:spPr bwMode="auto">
            <a:xfrm>
              <a:off x="621" y="241"/>
              <a:ext cx="5" cy="30"/>
            </a:xfrm>
            <a:custGeom>
              <a:avLst/>
              <a:gdLst>
                <a:gd name="T0" fmla="*/ 4 w 5"/>
                <a:gd name="T1" fmla="*/ 0 h 30"/>
                <a:gd name="T2" fmla="*/ 5 w 5"/>
                <a:gd name="T3" fmla="*/ 29 h 30"/>
                <a:gd name="T4" fmla="*/ 0 w 5"/>
                <a:gd name="T5" fmla="*/ 30 h 30"/>
                <a:gd name="T6" fmla="*/ 0 w 5"/>
                <a:gd name="T7" fmla="*/ 0 h 30"/>
                <a:gd name="T8" fmla="*/ 4 w 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0">
                  <a:moveTo>
                    <a:pt x="4" y="0"/>
                  </a:moveTo>
                  <a:lnTo>
                    <a:pt x="5" y="2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1" name="Rectangle 93"/>
            <p:cNvSpPr>
              <a:spLocks noChangeArrowheads="1"/>
            </p:cNvSpPr>
            <p:nvPr/>
          </p:nvSpPr>
          <p:spPr bwMode="auto">
            <a:xfrm>
              <a:off x="644" y="238"/>
              <a:ext cx="4" cy="34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2" name="Freeform 94"/>
            <p:cNvSpPr>
              <a:spLocks/>
            </p:cNvSpPr>
            <p:nvPr/>
          </p:nvSpPr>
          <p:spPr bwMode="auto">
            <a:xfrm>
              <a:off x="661" y="254"/>
              <a:ext cx="6" cy="31"/>
            </a:xfrm>
            <a:custGeom>
              <a:avLst/>
              <a:gdLst>
                <a:gd name="T0" fmla="*/ 6 w 6"/>
                <a:gd name="T1" fmla="*/ 0 h 31"/>
                <a:gd name="T2" fmla="*/ 6 w 6"/>
                <a:gd name="T3" fmla="*/ 31 h 31"/>
                <a:gd name="T4" fmla="*/ 1 w 6"/>
                <a:gd name="T5" fmla="*/ 31 h 31"/>
                <a:gd name="T6" fmla="*/ 0 w 6"/>
                <a:gd name="T7" fmla="*/ 0 h 31"/>
                <a:gd name="T8" fmla="*/ 6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6" y="0"/>
                  </a:moveTo>
                  <a:lnTo>
                    <a:pt x="6" y="31"/>
                  </a:lnTo>
                  <a:lnTo>
                    <a:pt x="1" y="31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3" name="Freeform 95"/>
            <p:cNvSpPr>
              <a:spLocks/>
            </p:cNvSpPr>
            <p:nvPr/>
          </p:nvSpPr>
          <p:spPr bwMode="auto">
            <a:xfrm>
              <a:off x="680" y="270"/>
              <a:ext cx="6" cy="31"/>
            </a:xfrm>
            <a:custGeom>
              <a:avLst/>
              <a:gdLst>
                <a:gd name="T0" fmla="*/ 6 w 6"/>
                <a:gd name="T1" fmla="*/ 0 h 31"/>
                <a:gd name="T2" fmla="*/ 6 w 6"/>
                <a:gd name="T3" fmla="*/ 31 h 31"/>
                <a:gd name="T4" fmla="*/ 1 w 6"/>
                <a:gd name="T5" fmla="*/ 31 h 31"/>
                <a:gd name="T6" fmla="*/ 0 w 6"/>
                <a:gd name="T7" fmla="*/ 0 h 31"/>
                <a:gd name="T8" fmla="*/ 6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6" y="0"/>
                  </a:moveTo>
                  <a:lnTo>
                    <a:pt x="6" y="31"/>
                  </a:lnTo>
                  <a:lnTo>
                    <a:pt x="1" y="31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4" name="Rectangle 96"/>
            <p:cNvSpPr>
              <a:spLocks noChangeArrowheads="1"/>
            </p:cNvSpPr>
            <p:nvPr/>
          </p:nvSpPr>
          <p:spPr bwMode="auto">
            <a:xfrm>
              <a:off x="700" y="285"/>
              <a:ext cx="4" cy="33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5" name="Freeform 97"/>
            <p:cNvSpPr>
              <a:spLocks/>
            </p:cNvSpPr>
            <p:nvPr/>
          </p:nvSpPr>
          <p:spPr bwMode="auto">
            <a:xfrm>
              <a:off x="719" y="302"/>
              <a:ext cx="5" cy="29"/>
            </a:xfrm>
            <a:custGeom>
              <a:avLst/>
              <a:gdLst>
                <a:gd name="T0" fmla="*/ 5 w 5"/>
                <a:gd name="T1" fmla="*/ 0 h 29"/>
                <a:gd name="T2" fmla="*/ 4 w 5"/>
                <a:gd name="T3" fmla="*/ 29 h 29"/>
                <a:gd name="T4" fmla="*/ 0 w 5"/>
                <a:gd name="T5" fmla="*/ 29 h 29"/>
                <a:gd name="T6" fmla="*/ 1 w 5"/>
                <a:gd name="T7" fmla="*/ 0 h 29"/>
                <a:gd name="T8" fmla="*/ 5 w 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5" y="0"/>
                  </a:moveTo>
                  <a:lnTo>
                    <a:pt x="4" y="29"/>
                  </a:lnTo>
                  <a:lnTo>
                    <a:pt x="0" y="29"/>
                  </a:ln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6" name="Rectangle 98"/>
            <p:cNvSpPr>
              <a:spLocks noChangeArrowheads="1"/>
            </p:cNvSpPr>
            <p:nvPr/>
          </p:nvSpPr>
          <p:spPr bwMode="auto">
            <a:xfrm>
              <a:off x="738" y="316"/>
              <a:ext cx="4" cy="28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7" name="Rectangle 99"/>
            <p:cNvSpPr>
              <a:spLocks noChangeArrowheads="1"/>
            </p:cNvSpPr>
            <p:nvPr/>
          </p:nvSpPr>
          <p:spPr bwMode="auto">
            <a:xfrm>
              <a:off x="757" y="330"/>
              <a:ext cx="5" cy="28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8" name="Freeform 100"/>
            <p:cNvSpPr>
              <a:spLocks/>
            </p:cNvSpPr>
            <p:nvPr/>
          </p:nvSpPr>
          <p:spPr bwMode="auto">
            <a:xfrm>
              <a:off x="775" y="346"/>
              <a:ext cx="6" cy="28"/>
            </a:xfrm>
            <a:custGeom>
              <a:avLst/>
              <a:gdLst>
                <a:gd name="T0" fmla="*/ 5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lnTo>
                    <a:pt x="6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49" name="Freeform 101"/>
            <p:cNvSpPr>
              <a:spLocks noEditPoints="1"/>
            </p:cNvSpPr>
            <p:nvPr/>
          </p:nvSpPr>
          <p:spPr bwMode="auto">
            <a:xfrm>
              <a:off x="785" y="360"/>
              <a:ext cx="51" cy="45"/>
            </a:xfrm>
            <a:custGeom>
              <a:avLst/>
              <a:gdLst>
                <a:gd name="T0" fmla="*/ 11 w 51"/>
                <a:gd name="T1" fmla="*/ 15 h 45"/>
                <a:gd name="T2" fmla="*/ 7 w 51"/>
                <a:gd name="T3" fmla="*/ 6 h 45"/>
                <a:gd name="T4" fmla="*/ 9 w 51"/>
                <a:gd name="T5" fmla="*/ 18 h 45"/>
                <a:gd name="T6" fmla="*/ 0 w 51"/>
                <a:gd name="T7" fmla="*/ 18 h 45"/>
                <a:gd name="T8" fmla="*/ 4 w 51"/>
                <a:gd name="T9" fmla="*/ 8 h 45"/>
                <a:gd name="T10" fmla="*/ 10 w 51"/>
                <a:gd name="T11" fmla="*/ 26 h 45"/>
                <a:gd name="T12" fmla="*/ 2 w 51"/>
                <a:gd name="T13" fmla="*/ 33 h 45"/>
                <a:gd name="T14" fmla="*/ 0 w 51"/>
                <a:gd name="T15" fmla="*/ 23 h 45"/>
                <a:gd name="T16" fmla="*/ 12 w 51"/>
                <a:gd name="T17" fmla="*/ 31 h 45"/>
                <a:gd name="T18" fmla="*/ 6 w 51"/>
                <a:gd name="T19" fmla="*/ 37 h 45"/>
                <a:gd name="T20" fmla="*/ 13 w 51"/>
                <a:gd name="T21" fmla="*/ 32 h 45"/>
                <a:gd name="T22" fmla="*/ 13 w 51"/>
                <a:gd name="T23" fmla="*/ 32 h 45"/>
                <a:gd name="T24" fmla="*/ 12 w 51"/>
                <a:gd name="T25" fmla="*/ 32 h 45"/>
                <a:gd name="T26" fmla="*/ 7 w 51"/>
                <a:gd name="T27" fmla="*/ 38 h 45"/>
                <a:gd name="T28" fmla="*/ 13 w 51"/>
                <a:gd name="T29" fmla="*/ 32 h 45"/>
                <a:gd name="T30" fmla="*/ 13 w 51"/>
                <a:gd name="T31" fmla="*/ 32 h 45"/>
                <a:gd name="T32" fmla="*/ 11 w 51"/>
                <a:gd name="T33" fmla="*/ 42 h 45"/>
                <a:gd name="T34" fmla="*/ 13 w 51"/>
                <a:gd name="T35" fmla="*/ 32 h 45"/>
                <a:gd name="T36" fmla="*/ 19 w 51"/>
                <a:gd name="T37" fmla="*/ 35 h 45"/>
                <a:gd name="T38" fmla="*/ 11 w 51"/>
                <a:gd name="T39" fmla="*/ 42 h 45"/>
                <a:gd name="T40" fmla="*/ 24 w 51"/>
                <a:gd name="T41" fmla="*/ 36 h 45"/>
                <a:gd name="T42" fmla="*/ 39 w 51"/>
                <a:gd name="T43" fmla="*/ 33 h 45"/>
                <a:gd name="T44" fmla="*/ 31 w 51"/>
                <a:gd name="T45" fmla="*/ 45 h 45"/>
                <a:gd name="T46" fmla="*/ 19 w 51"/>
                <a:gd name="T47" fmla="*/ 35 h 45"/>
                <a:gd name="T48" fmla="*/ 40 w 51"/>
                <a:gd name="T49" fmla="*/ 32 h 45"/>
                <a:gd name="T50" fmla="*/ 44 w 51"/>
                <a:gd name="T51" fmla="*/ 41 h 45"/>
                <a:gd name="T52" fmla="*/ 42 w 51"/>
                <a:gd name="T53" fmla="*/ 28 h 45"/>
                <a:gd name="T54" fmla="*/ 51 w 51"/>
                <a:gd name="T55" fmla="*/ 27 h 45"/>
                <a:gd name="T56" fmla="*/ 46 w 51"/>
                <a:gd name="T57" fmla="*/ 38 h 45"/>
                <a:gd name="T58" fmla="*/ 41 w 51"/>
                <a:gd name="T59" fmla="*/ 19 h 45"/>
                <a:gd name="T60" fmla="*/ 49 w 51"/>
                <a:gd name="T61" fmla="*/ 13 h 45"/>
                <a:gd name="T62" fmla="*/ 51 w 51"/>
                <a:gd name="T63" fmla="*/ 24 h 45"/>
                <a:gd name="T64" fmla="*/ 39 w 51"/>
                <a:gd name="T65" fmla="*/ 14 h 45"/>
                <a:gd name="T66" fmla="*/ 45 w 51"/>
                <a:gd name="T67" fmla="*/ 7 h 45"/>
                <a:gd name="T68" fmla="*/ 44 w 51"/>
                <a:gd name="T69" fmla="*/ 6 h 45"/>
                <a:gd name="T70" fmla="*/ 44 w 51"/>
                <a:gd name="T71" fmla="*/ 6 h 45"/>
                <a:gd name="T72" fmla="*/ 38 w 51"/>
                <a:gd name="T73" fmla="*/ 13 h 45"/>
                <a:gd name="T74" fmla="*/ 44 w 51"/>
                <a:gd name="T75" fmla="*/ 6 h 45"/>
                <a:gd name="T76" fmla="*/ 43 w 51"/>
                <a:gd name="T77" fmla="*/ 6 h 45"/>
                <a:gd name="T78" fmla="*/ 38 w 51"/>
                <a:gd name="T79" fmla="*/ 13 h 45"/>
                <a:gd name="T80" fmla="*/ 39 w 51"/>
                <a:gd name="T81" fmla="*/ 3 h 45"/>
                <a:gd name="T82" fmla="*/ 38 w 51"/>
                <a:gd name="T83" fmla="*/ 13 h 45"/>
                <a:gd name="T84" fmla="*/ 36 w 51"/>
                <a:gd name="T85" fmla="*/ 7 h 45"/>
                <a:gd name="T86" fmla="*/ 33 w 51"/>
                <a:gd name="T87" fmla="*/ 10 h 45"/>
                <a:gd name="T88" fmla="*/ 35 w 51"/>
                <a:gd name="T89" fmla="*/ 3 h 45"/>
                <a:gd name="T90" fmla="*/ 31 w 51"/>
                <a:gd name="T91" fmla="*/ 10 h 45"/>
                <a:gd name="T92" fmla="*/ 31 w 51"/>
                <a:gd name="T93" fmla="*/ 10 h 45"/>
                <a:gd name="T94" fmla="*/ 21 w 51"/>
                <a:gd name="T95" fmla="*/ 10 h 45"/>
                <a:gd name="T96" fmla="*/ 7 w 51"/>
                <a:gd name="T97" fmla="*/ 6 h 45"/>
                <a:gd name="T98" fmla="*/ 25 w 51"/>
                <a:gd name="T9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" h="45">
                  <a:moveTo>
                    <a:pt x="12" y="14"/>
                  </a:moveTo>
                  <a:lnTo>
                    <a:pt x="12" y="14"/>
                  </a:lnTo>
                  <a:lnTo>
                    <a:pt x="11" y="15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12" y="14"/>
                  </a:lnTo>
                  <a:close/>
                  <a:moveTo>
                    <a:pt x="11" y="15"/>
                  </a:moveTo>
                  <a:lnTo>
                    <a:pt x="9" y="18"/>
                  </a:lnTo>
                  <a:lnTo>
                    <a:pt x="9" y="22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15"/>
                  </a:lnTo>
                  <a:close/>
                  <a:moveTo>
                    <a:pt x="9" y="22"/>
                  </a:moveTo>
                  <a:lnTo>
                    <a:pt x="10" y="26"/>
                  </a:lnTo>
                  <a:lnTo>
                    <a:pt x="11" y="31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9" y="22"/>
                  </a:lnTo>
                  <a:close/>
                  <a:moveTo>
                    <a:pt x="11" y="31"/>
                  </a:moveTo>
                  <a:lnTo>
                    <a:pt x="12" y="31"/>
                  </a:lnTo>
                  <a:lnTo>
                    <a:pt x="13" y="32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4" y="36"/>
                  </a:lnTo>
                  <a:lnTo>
                    <a:pt x="11" y="31"/>
                  </a:lnTo>
                  <a:close/>
                  <a:moveTo>
                    <a:pt x="13" y="32"/>
                  </a:moveTo>
                  <a:lnTo>
                    <a:pt x="13" y="32"/>
                  </a:lnTo>
                  <a:lnTo>
                    <a:pt x="10" y="35"/>
                  </a:lnTo>
                  <a:lnTo>
                    <a:pt x="13" y="32"/>
                  </a:lnTo>
                  <a:close/>
                  <a:moveTo>
                    <a:pt x="13" y="32"/>
                  </a:moveTo>
                  <a:lnTo>
                    <a:pt x="13" y="32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13" y="32"/>
                  </a:lnTo>
                  <a:close/>
                  <a:moveTo>
                    <a:pt x="12" y="32"/>
                  </a:moveTo>
                  <a:lnTo>
                    <a:pt x="13" y="32"/>
                  </a:lnTo>
                  <a:lnTo>
                    <a:pt x="10" y="35"/>
                  </a:lnTo>
                  <a:lnTo>
                    <a:pt x="12" y="32"/>
                  </a:lnTo>
                  <a:close/>
                  <a:moveTo>
                    <a:pt x="13" y="32"/>
                  </a:moveTo>
                  <a:lnTo>
                    <a:pt x="14" y="33"/>
                  </a:lnTo>
                  <a:lnTo>
                    <a:pt x="15" y="33"/>
                  </a:lnTo>
                  <a:lnTo>
                    <a:pt x="11" y="42"/>
                  </a:lnTo>
                  <a:lnTo>
                    <a:pt x="9" y="41"/>
                  </a:lnTo>
                  <a:lnTo>
                    <a:pt x="7" y="38"/>
                  </a:lnTo>
                  <a:lnTo>
                    <a:pt x="13" y="32"/>
                  </a:lnTo>
                  <a:close/>
                  <a:moveTo>
                    <a:pt x="15" y="33"/>
                  </a:moveTo>
                  <a:lnTo>
                    <a:pt x="18" y="34"/>
                  </a:lnTo>
                  <a:lnTo>
                    <a:pt x="19" y="35"/>
                  </a:lnTo>
                  <a:lnTo>
                    <a:pt x="17" y="44"/>
                  </a:lnTo>
                  <a:lnTo>
                    <a:pt x="13" y="43"/>
                  </a:lnTo>
                  <a:lnTo>
                    <a:pt x="11" y="42"/>
                  </a:lnTo>
                  <a:lnTo>
                    <a:pt x="15" y="33"/>
                  </a:lnTo>
                  <a:close/>
                  <a:moveTo>
                    <a:pt x="19" y="35"/>
                  </a:moveTo>
                  <a:lnTo>
                    <a:pt x="24" y="36"/>
                  </a:lnTo>
                  <a:lnTo>
                    <a:pt x="30" y="36"/>
                  </a:lnTo>
                  <a:lnTo>
                    <a:pt x="34" y="35"/>
                  </a:lnTo>
                  <a:lnTo>
                    <a:pt x="39" y="33"/>
                  </a:lnTo>
                  <a:lnTo>
                    <a:pt x="44" y="41"/>
                  </a:lnTo>
                  <a:lnTo>
                    <a:pt x="39" y="44"/>
                  </a:lnTo>
                  <a:lnTo>
                    <a:pt x="31" y="45"/>
                  </a:lnTo>
                  <a:lnTo>
                    <a:pt x="23" y="45"/>
                  </a:lnTo>
                  <a:lnTo>
                    <a:pt x="17" y="44"/>
                  </a:lnTo>
                  <a:lnTo>
                    <a:pt x="19" y="35"/>
                  </a:lnTo>
                  <a:close/>
                  <a:moveTo>
                    <a:pt x="39" y="33"/>
                  </a:moveTo>
                  <a:lnTo>
                    <a:pt x="39" y="33"/>
                  </a:lnTo>
                  <a:lnTo>
                    <a:pt x="40" y="32"/>
                  </a:lnTo>
                  <a:lnTo>
                    <a:pt x="46" y="38"/>
                  </a:lnTo>
                  <a:lnTo>
                    <a:pt x="45" y="39"/>
                  </a:lnTo>
                  <a:lnTo>
                    <a:pt x="44" y="41"/>
                  </a:lnTo>
                  <a:lnTo>
                    <a:pt x="39" y="33"/>
                  </a:lnTo>
                  <a:close/>
                  <a:moveTo>
                    <a:pt x="40" y="32"/>
                  </a:moveTo>
                  <a:lnTo>
                    <a:pt x="42" y="28"/>
                  </a:lnTo>
                  <a:lnTo>
                    <a:pt x="42" y="24"/>
                  </a:lnTo>
                  <a:lnTo>
                    <a:pt x="51" y="24"/>
                  </a:lnTo>
                  <a:lnTo>
                    <a:pt x="51" y="27"/>
                  </a:lnTo>
                  <a:lnTo>
                    <a:pt x="50" y="32"/>
                  </a:lnTo>
                  <a:lnTo>
                    <a:pt x="49" y="35"/>
                  </a:lnTo>
                  <a:lnTo>
                    <a:pt x="46" y="38"/>
                  </a:lnTo>
                  <a:lnTo>
                    <a:pt x="40" y="32"/>
                  </a:lnTo>
                  <a:close/>
                  <a:moveTo>
                    <a:pt x="42" y="24"/>
                  </a:moveTo>
                  <a:lnTo>
                    <a:pt x="41" y="19"/>
                  </a:lnTo>
                  <a:lnTo>
                    <a:pt x="39" y="15"/>
                  </a:lnTo>
                  <a:lnTo>
                    <a:pt x="46" y="9"/>
                  </a:lnTo>
                  <a:lnTo>
                    <a:pt x="49" y="13"/>
                  </a:lnTo>
                  <a:lnTo>
                    <a:pt x="50" y="16"/>
                  </a:lnTo>
                  <a:lnTo>
                    <a:pt x="51" y="19"/>
                  </a:lnTo>
                  <a:lnTo>
                    <a:pt x="51" y="24"/>
                  </a:lnTo>
                  <a:lnTo>
                    <a:pt x="42" y="24"/>
                  </a:lnTo>
                  <a:close/>
                  <a:moveTo>
                    <a:pt x="39" y="15"/>
                  </a:moveTo>
                  <a:lnTo>
                    <a:pt x="39" y="14"/>
                  </a:lnTo>
                  <a:lnTo>
                    <a:pt x="38" y="14"/>
                  </a:lnTo>
                  <a:lnTo>
                    <a:pt x="44" y="6"/>
                  </a:lnTo>
                  <a:lnTo>
                    <a:pt x="45" y="7"/>
                  </a:lnTo>
                  <a:lnTo>
                    <a:pt x="46" y="9"/>
                  </a:lnTo>
                  <a:lnTo>
                    <a:pt x="39" y="15"/>
                  </a:lnTo>
                  <a:close/>
                  <a:moveTo>
                    <a:pt x="44" y="6"/>
                  </a:moveTo>
                  <a:lnTo>
                    <a:pt x="44" y="6"/>
                  </a:lnTo>
                  <a:lnTo>
                    <a:pt x="41" y="10"/>
                  </a:lnTo>
                  <a:lnTo>
                    <a:pt x="44" y="6"/>
                  </a:lnTo>
                  <a:close/>
                  <a:moveTo>
                    <a:pt x="38" y="14"/>
                  </a:moveTo>
                  <a:lnTo>
                    <a:pt x="38" y="14"/>
                  </a:lnTo>
                  <a:lnTo>
                    <a:pt x="38" y="13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38" y="14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40" y="9"/>
                  </a:lnTo>
                  <a:lnTo>
                    <a:pt x="43" y="6"/>
                  </a:lnTo>
                  <a:close/>
                  <a:moveTo>
                    <a:pt x="38" y="13"/>
                  </a:moveTo>
                  <a:lnTo>
                    <a:pt x="36" y="13"/>
                  </a:lnTo>
                  <a:lnTo>
                    <a:pt x="34" y="11"/>
                  </a:lnTo>
                  <a:lnTo>
                    <a:pt x="39" y="3"/>
                  </a:lnTo>
                  <a:lnTo>
                    <a:pt x="41" y="4"/>
                  </a:lnTo>
                  <a:lnTo>
                    <a:pt x="43" y="6"/>
                  </a:lnTo>
                  <a:lnTo>
                    <a:pt x="38" y="13"/>
                  </a:lnTo>
                  <a:close/>
                  <a:moveTo>
                    <a:pt x="34" y="11"/>
                  </a:moveTo>
                  <a:lnTo>
                    <a:pt x="34" y="11"/>
                  </a:lnTo>
                  <a:lnTo>
                    <a:pt x="36" y="7"/>
                  </a:lnTo>
                  <a:lnTo>
                    <a:pt x="34" y="11"/>
                  </a:lnTo>
                  <a:close/>
                  <a:moveTo>
                    <a:pt x="34" y="11"/>
                  </a:moveTo>
                  <a:lnTo>
                    <a:pt x="33" y="10"/>
                  </a:lnTo>
                  <a:lnTo>
                    <a:pt x="31" y="10"/>
                  </a:lnTo>
                  <a:lnTo>
                    <a:pt x="33" y="1"/>
                  </a:lnTo>
                  <a:lnTo>
                    <a:pt x="35" y="3"/>
                  </a:lnTo>
                  <a:lnTo>
                    <a:pt x="39" y="3"/>
                  </a:lnTo>
                  <a:lnTo>
                    <a:pt x="34" y="11"/>
                  </a:lnTo>
                  <a:close/>
                  <a:moveTo>
                    <a:pt x="31" y="10"/>
                  </a:moveTo>
                  <a:lnTo>
                    <a:pt x="31" y="10"/>
                  </a:lnTo>
                  <a:lnTo>
                    <a:pt x="32" y="6"/>
                  </a:lnTo>
                  <a:lnTo>
                    <a:pt x="31" y="10"/>
                  </a:lnTo>
                  <a:close/>
                  <a:moveTo>
                    <a:pt x="31" y="10"/>
                  </a:moveTo>
                  <a:lnTo>
                    <a:pt x="25" y="9"/>
                  </a:lnTo>
                  <a:lnTo>
                    <a:pt x="21" y="10"/>
                  </a:lnTo>
                  <a:lnTo>
                    <a:pt x="15" y="11"/>
                  </a:lnTo>
                  <a:lnTo>
                    <a:pt x="12" y="14"/>
                  </a:lnTo>
                  <a:lnTo>
                    <a:pt x="7" y="6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1"/>
                  </a:lnTo>
                  <a:lnTo>
                    <a:pt x="31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0" name="Freeform 102"/>
            <p:cNvSpPr>
              <a:spLocks noEditPoints="1"/>
            </p:cNvSpPr>
            <p:nvPr/>
          </p:nvSpPr>
          <p:spPr bwMode="auto">
            <a:xfrm>
              <a:off x="430" y="357"/>
              <a:ext cx="51" cy="45"/>
            </a:xfrm>
            <a:custGeom>
              <a:avLst/>
              <a:gdLst>
                <a:gd name="T0" fmla="*/ 40 w 51"/>
                <a:gd name="T1" fmla="*/ 14 h 45"/>
                <a:gd name="T2" fmla="*/ 45 w 51"/>
                <a:gd name="T3" fmla="*/ 6 h 45"/>
                <a:gd name="T4" fmla="*/ 41 w 51"/>
                <a:gd name="T5" fmla="*/ 18 h 45"/>
                <a:gd name="T6" fmla="*/ 51 w 51"/>
                <a:gd name="T7" fmla="*/ 18 h 45"/>
                <a:gd name="T8" fmla="*/ 47 w 51"/>
                <a:gd name="T9" fmla="*/ 8 h 45"/>
                <a:gd name="T10" fmla="*/ 41 w 51"/>
                <a:gd name="T11" fmla="*/ 26 h 45"/>
                <a:gd name="T12" fmla="*/ 49 w 51"/>
                <a:gd name="T13" fmla="*/ 32 h 45"/>
                <a:gd name="T14" fmla="*/ 51 w 51"/>
                <a:gd name="T15" fmla="*/ 22 h 45"/>
                <a:gd name="T16" fmla="*/ 39 w 51"/>
                <a:gd name="T17" fmla="*/ 30 h 45"/>
                <a:gd name="T18" fmla="*/ 46 w 51"/>
                <a:gd name="T19" fmla="*/ 37 h 45"/>
                <a:gd name="T20" fmla="*/ 45 w 51"/>
                <a:gd name="T21" fmla="*/ 38 h 45"/>
                <a:gd name="T22" fmla="*/ 45 w 51"/>
                <a:gd name="T23" fmla="*/ 38 h 45"/>
                <a:gd name="T24" fmla="*/ 38 w 51"/>
                <a:gd name="T25" fmla="*/ 31 h 45"/>
                <a:gd name="T26" fmla="*/ 45 w 51"/>
                <a:gd name="T27" fmla="*/ 38 h 45"/>
                <a:gd name="T28" fmla="*/ 44 w 51"/>
                <a:gd name="T29" fmla="*/ 38 h 45"/>
                <a:gd name="T30" fmla="*/ 38 w 51"/>
                <a:gd name="T31" fmla="*/ 31 h 45"/>
                <a:gd name="T32" fmla="*/ 40 w 51"/>
                <a:gd name="T33" fmla="*/ 41 h 45"/>
                <a:gd name="T34" fmla="*/ 38 w 51"/>
                <a:gd name="T35" fmla="*/ 31 h 45"/>
                <a:gd name="T36" fmla="*/ 33 w 51"/>
                <a:gd name="T37" fmla="*/ 35 h 45"/>
                <a:gd name="T38" fmla="*/ 40 w 51"/>
                <a:gd name="T39" fmla="*/ 41 h 45"/>
                <a:gd name="T40" fmla="*/ 27 w 51"/>
                <a:gd name="T41" fmla="*/ 36 h 45"/>
                <a:gd name="T42" fmla="*/ 13 w 51"/>
                <a:gd name="T43" fmla="*/ 32 h 45"/>
                <a:gd name="T44" fmla="*/ 20 w 51"/>
                <a:gd name="T45" fmla="*/ 45 h 45"/>
                <a:gd name="T46" fmla="*/ 33 w 51"/>
                <a:gd name="T47" fmla="*/ 35 h 45"/>
                <a:gd name="T48" fmla="*/ 12 w 51"/>
                <a:gd name="T49" fmla="*/ 31 h 45"/>
                <a:gd name="T50" fmla="*/ 7 w 51"/>
                <a:gd name="T51" fmla="*/ 40 h 45"/>
                <a:gd name="T52" fmla="*/ 9 w 51"/>
                <a:gd name="T53" fmla="*/ 28 h 45"/>
                <a:gd name="T54" fmla="*/ 1 w 51"/>
                <a:gd name="T55" fmla="*/ 27 h 45"/>
                <a:gd name="T56" fmla="*/ 5 w 51"/>
                <a:gd name="T57" fmla="*/ 38 h 45"/>
                <a:gd name="T58" fmla="*/ 11 w 51"/>
                <a:gd name="T59" fmla="*/ 19 h 45"/>
                <a:gd name="T60" fmla="*/ 3 w 51"/>
                <a:gd name="T61" fmla="*/ 12 h 45"/>
                <a:gd name="T62" fmla="*/ 0 w 51"/>
                <a:gd name="T63" fmla="*/ 23 h 45"/>
                <a:gd name="T64" fmla="*/ 13 w 51"/>
                <a:gd name="T65" fmla="*/ 13 h 45"/>
                <a:gd name="T66" fmla="*/ 6 w 51"/>
                <a:gd name="T67" fmla="*/ 7 h 45"/>
                <a:gd name="T68" fmla="*/ 14 w 51"/>
                <a:gd name="T69" fmla="*/ 13 h 45"/>
                <a:gd name="T70" fmla="*/ 14 w 51"/>
                <a:gd name="T71" fmla="*/ 13 h 45"/>
                <a:gd name="T72" fmla="*/ 14 w 51"/>
                <a:gd name="T73" fmla="*/ 12 h 45"/>
                <a:gd name="T74" fmla="*/ 7 w 51"/>
                <a:gd name="T75" fmla="*/ 6 h 45"/>
                <a:gd name="T76" fmla="*/ 14 w 51"/>
                <a:gd name="T77" fmla="*/ 12 h 45"/>
                <a:gd name="T78" fmla="*/ 14 w 51"/>
                <a:gd name="T79" fmla="*/ 12 h 45"/>
                <a:gd name="T80" fmla="*/ 13 w 51"/>
                <a:gd name="T81" fmla="*/ 2 h 45"/>
                <a:gd name="T82" fmla="*/ 14 w 51"/>
                <a:gd name="T83" fmla="*/ 12 h 45"/>
                <a:gd name="T84" fmla="*/ 15 w 51"/>
                <a:gd name="T85" fmla="*/ 7 h 45"/>
                <a:gd name="T86" fmla="*/ 18 w 51"/>
                <a:gd name="T87" fmla="*/ 10 h 45"/>
                <a:gd name="T88" fmla="*/ 16 w 51"/>
                <a:gd name="T89" fmla="*/ 2 h 45"/>
                <a:gd name="T90" fmla="*/ 18 w 51"/>
                <a:gd name="T91" fmla="*/ 1 h 45"/>
                <a:gd name="T92" fmla="*/ 18 w 51"/>
                <a:gd name="T93" fmla="*/ 1 h 45"/>
                <a:gd name="T94" fmla="*/ 30 w 51"/>
                <a:gd name="T95" fmla="*/ 10 h 45"/>
                <a:gd name="T96" fmla="*/ 45 w 51"/>
                <a:gd name="T97" fmla="*/ 6 h 45"/>
                <a:gd name="T98" fmla="*/ 25 w 51"/>
                <a:gd name="T9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" h="45">
                  <a:moveTo>
                    <a:pt x="39" y="13"/>
                  </a:moveTo>
                  <a:lnTo>
                    <a:pt x="39" y="13"/>
                  </a:lnTo>
                  <a:lnTo>
                    <a:pt x="40" y="14"/>
                  </a:lnTo>
                  <a:lnTo>
                    <a:pt x="47" y="8"/>
                  </a:lnTo>
                  <a:lnTo>
                    <a:pt x="46" y="7"/>
                  </a:lnTo>
                  <a:lnTo>
                    <a:pt x="45" y="6"/>
                  </a:lnTo>
                  <a:lnTo>
                    <a:pt x="39" y="13"/>
                  </a:lnTo>
                  <a:close/>
                  <a:moveTo>
                    <a:pt x="40" y="14"/>
                  </a:moveTo>
                  <a:lnTo>
                    <a:pt x="41" y="18"/>
                  </a:lnTo>
                  <a:lnTo>
                    <a:pt x="43" y="21"/>
                  </a:lnTo>
                  <a:lnTo>
                    <a:pt x="51" y="22"/>
                  </a:lnTo>
                  <a:lnTo>
                    <a:pt x="51" y="18"/>
                  </a:lnTo>
                  <a:lnTo>
                    <a:pt x="50" y="14"/>
                  </a:lnTo>
                  <a:lnTo>
                    <a:pt x="49" y="11"/>
                  </a:lnTo>
                  <a:lnTo>
                    <a:pt x="47" y="8"/>
                  </a:lnTo>
                  <a:lnTo>
                    <a:pt x="40" y="14"/>
                  </a:lnTo>
                  <a:close/>
                  <a:moveTo>
                    <a:pt x="43" y="21"/>
                  </a:moveTo>
                  <a:lnTo>
                    <a:pt x="41" y="26"/>
                  </a:lnTo>
                  <a:lnTo>
                    <a:pt x="39" y="30"/>
                  </a:lnTo>
                  <a:lnTo>
                    <a:pt x="47" y="36"/>
                  </a:lnTo>
                  <a:lnTo>
                    <a:pt x="49" y="32"/>
                  </a:lnTo>
                  <a:lnTo>
                    <a:pt x="50" y="29"/>
                  </a:lnTo>
                  <a:lnTo>
                    <a:pt x="51" y="26"/>
                  </a:lnTo>
                  <a:lnTo>
                    <a:pt x="51" y="22"/>
                  </a:lnTo>
                  <a:lnTo>
                    <a:pt x="43" y="21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8" y="31"/>
                  </a:lnTo>
                  <a:lnTo>
                    <a:pt x="45" y="38"/>
                  </a:lnTo>
                  <a:lnTo>
                    <a:pt x="46" y="37"/>
                  </a:lnTo>
                  <a:lnTo>
                    <a:pt x="47" y="36"/>
                  </a:lnTo>
                  <a:lnTo>
                    <a:pt x="39" y="30"/>
                  </a:lnTo>
                  <a:close/>
                  <a:moveTo>
                    <a:pt x="45" y="38"/>
                  </a:moveTo>
                  <a:lnTo>
                    <a:pt x="45" y="38"/>
                  </a:lnTo>
                  <a:lnTo>
                    <a:pt x="41" y="35"/>
                  </a:lnTo>
                  <a:lnTo>
                    <a:pt x="45" y="38"/>
                  </a:lnTo>
                  <a:close/>
                  <a:moveTo>
                    <a:pt x="38" y="31"/>
                  </a:moveTo>
                  <a:lnTo>
                    <a:pt x="38" y="31"/>
                  </a:lnTo>
                  <a:lnTo>
                    <a:pt x="44" y="38"/>
                  </a:lnTo>
                  <a:lnTo>
                    <a:pt x="45" y="38"/>
                  </a:lnTo>
                  <a:lnTo>
                    <a:pt x="38" y="31"/>
                  </a:lnTo>
                  <a:close/>
                  <a:moveTo>
                    <a:pt x="45" y="38"/>
                  </a:moveTo>
                  <a:lnTo>
                    <a:pt x="44" y="38"/>
                  </a:lnTo>
                  <a:lnTo>
                    <a:pt x="41" y="35"/>
                  </a:lnTo>
                  <a:lnTo>
                    <a:pt x="45" y="38"/>
                  </a:lnTo>
                  <a:close/>
                  <a:moveTo>
                    <a:pt x="38" y="31"/>
                  </a:moveTo>
                  <a:lnTo>
                    <a:pt x="37" y="32"/>
                  </a:lnTo>
                  <a:lnTo>
                    <a:pt x="36" y="32"/>
                  </a:lnTo>
                  <a:lnTo>
                    <a:pt x="40" y="41"/>
                  </a:lnTo>
                  <a:lnTo>
                    <a:pt x="43" y="40"/>
                  </a:lnTo>
                  <a:lnTo>
                    <a:pt x="45" y="38"/>
                  </a:lnTo>
                  <a:lnTo>
                    <a:pt x="38" y="31"/>
                  </a:lnTo>
                  <a:close/>
                  <a:moveTo>
                    <a:pt x="36" y="32"/>
                  </a:moveTo>
                  <a:lnTo>
                    <a:pt x="34" y="34"/>
                  </a:lnTo>
                  <a:lnTo>
                    <a:pt x="33" y="35"/>
                  </a:lnTo>
                  <a:lnTo>
                    <a:pt x="35" y="44"/>
                  </a:lnTo>
                  <a:lnTo>
                    <a:pt x="37" y="42"/>
                  </a:lnTo>
                  <a:lnTo>
                    <a:pt x="40" y="41"/>
                  </a:lnTo>
                  <a:lnTo>
                    <a:pt x="36" y="32"/>
                  </a:lnTo>
                  <a:close/>
                  <a:moveTo>
                    <a:pt x="33" y="35"/>
                  </a:moveTo>
                  <a:lnTo>
                    <a:pt x="27" y="36"/>
                  </a:lnTo>
                  <a:lnTo>
                    <a:pt x="22" y="36"/>
                  </a:lnTo>
                  <a:lnTo>
                    <a:pt x="17" y="35"/>
                  </a:lnTo>
                  <a:lnTo>
                    <a:pt x="13" y="32"/>
                  </a:lnTo>
                  <a:lnTo>
                    <a:pt x="7" y="40"/>
                  </a:lnTo>
                  <a:lnTo>
                    <a:pt x="13" y="44"/>
                  </a:lnTo>
                  <a:lnTo>
                    <a:pt x="20" y="45"/>
                  </a:lnTo>
                  <a:lnTo>
                    <a:pt x="27" y="45"/>
                  </a:lnTo>
                  <a:lnTo>
                    <a:pt x="35" y="44"/>
                  </a:lnTo>
                  <a:lnTo>
                    <a:pt x="33" y="35"/>
                  </a:lnTo>
                  <a:close/>
                  <a:moveTo>
                    <a:pt x="13" y="32"/>
                  </a:moveTo>
                  <a:lnTo>
                    <a:pt x="13" y="32"/>
                  </a:lnTo>
                  <a:lnTo>
                    <a:pt x="12" y="31"/>
                  </a:lnTo>
                  <a:lnTo>
                    <a:pt x="5" y="38"/>
                  </a:lnTo>
                  <a:lnTo>
                    <a:pt x="6" y="39"/>
                  </a:lnTo>
                  <a:lnTo>
                    <a:pt x="7" y="40"/>
                  </a:lnTo>
                  <a:lnTo>
                    <a:pt x="13" y="32"/>
                  </a:lnTo>
                  <a:close/>
                  <a:moveTo>
                    <a:pt x="12" y="31"/>
                  </a:moveTo>
                  <a:lnTo>
                    <a:pt x="9" y="28"/>
                  </a:lnTo>
                  <a:lnTo>
                    <a:pt x="9" y="23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3" y="35"/>
                  </a:lnTo>
                  <a:lnTo>
                    <a:pt x="5" y="38"/>
                  </a:lnTo>
                  <a:lnTo>
                    <a:pt x="12" y="31"/>
                  </a:lnTo>
                  <a:close/>
                  <a:moveTo>
                    <a:pt x="9" y="23"/>
                  </a:moveTo>
                  <a:lnTo>
                    <a:pt x="11" y="19"/>
                  </a:lnTo>
                  <a:lnTo>
                    <a:pt x="12" y="14"/>
                  </a:lnTo>
                  <a:lnTo>
                    <a:pt x="5" y="9"/>
                  </a:lnTo>
                  <a:lnTo>
                    <a:pt x="3" y="12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9" y="23"/>
                  </a:lnTo>
                  <a:close/>
                  <a:moveTo>
                    <a:pt x="12" y="14"/>
                  </a:moveTo>
                  <a:lnTo>
                    <a:pt x="13" y="13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12" y="14"/>
                  </a:lnTo>
                  <a:close/>
                  <a:moveTo>
                    <a:pt x="14" y="13"/>
                  </a:moveTo>
                  <a:lnTo>
                    <a:pt x="14" y="13"/>
                  </a:lnTo>
                  <a:lnTo>
                    <a:pt x="11" y="9"/>
                  </a:lnTo>
                  <a:lnTo>
                    <a:pt x="14" y="13"/>
                  </a:lnTo>
                  <a:close/>
                  <a:moveTo>
                    <a:pt x="14" y="13"/>
                  </a:moveTo>
                  <a:lnTo>
                    <a:pt x="14" y="12"/>
                  </a:lnTo>
                  <a:lnTo>
                    <a:pt x="8" y="6"/>
                  </a:lnTo>
                  <a:lnTo>
                    <a:pt x="7" y="6"/>
                  </a:lnTo>
                  <a:lnTo>
                    <a:pt x="14" y="13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9"/>
                  </a:lnTo>
                  <a:lnTo>
                    <a:pt x="14" y="12"/>
                  </a:lnTo>
                  <a:close/>
                  <a:moveTo>
                    <a:pt x="14" y="12"/>
                  </a:moveTo>
                  <a:lnTo>
                    <a:pt x="15" y="12"/>
                  </a:lnTo>
                  <a:lnTo>
                    <a:pt x="16" y="11"/>
                  </a:lnTo>
                  <a:lnTo>
                    <a:pt x="13" y="2"/>
                  </a:lnTo>
                  <a:lnTo>
                    <a:pt x="11" y="3"/>
                  </a:lnTo>
                  <a:lnTo>
                    <a:pt x="8" y="6"/>
                  </a:lnTo>
                  <a:lnTo>
                    <a:pt x="14" y="12"/>
                  </a:lnTo>
                  <a:close/>
                  <a:moveTo>
                    <a:pt x="13" y="2"/>
                  </a:moveTo>
                  <a:lnTo>
                    <a:pt x="13" y="2"/>
                  </a:lnTo>
                  <a:lnTo>
                    <a:pt x="15" y="7"/>
                  </a:lnTo>
                  <a:lnTo>
                    <a:pt x="13" y="2"/>
                  </a:lnTo>
                  <a:close/>
                  <a:moveTo>
                    <a:pt x="16" y="11"/>
                  </a:moveTo>
                  <a:lnTo>
                    <a:pt x="18" y="10"/>
                  </a:lnTo>
                  <a:lnTo>
                    <a:pt x="20" y="10"/>
                  </a:lnTo>
                  <a:lnTo>
                    <a:pt x="18" y="1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6" y="11"/>
                  </a:lnTo>
                  <a:close/>
                  <a:moveTo>
                    <a:pt x="18" y="1"/>
                  </a:moveTo>
                  <a:lnTo>
                    <a:pt x="18" y="1"/>
                  </a:lnTo>
                  <a:lnTo>
                    <a:pt x="19" y="6"/>
                  </a:lnTo>
                  <a:lnTo>
                    <a:pt x="18" y="1"/>
                  </a:lnTo>
                  <a:close/>
                  <a:moveTo>
                    <a:pt x="20" y="10"/>
                  </a:moveTo>
                  <a:lnTo>
                    <a:pt x="25" y="9"/>
                  </a:lnTo>
                  <a:lnTo>
                    <a:pt x="30" y="10"/>
                  </a:lnTo>
                  <a:lnTo>
                    <a:pt x="35" y="11"/>
                  </a:lnTo>
                  <a:lnTo>
                    <a:pt x="39" y="13"/>
                  </a:lnTo>
                  <a:lnTo>
                    <a:pt x="45" y="6"/>
                  </a:lnTo>
                  <a:lnTo>
                    <a:pt x="39" y="2"/>
                  </a:lnTo>
                  <a:lnTo>
                    <a:pt x="33" y="1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1" name="Freeform 103"/>
            <p:cNvSpPr>
              <a:spLocks noEditPoints="1"/>
            </p:cNvSpPr>
            <p:nvPr/>
          </p:nvSpPr>
          <p:spPr bwMode="auto">
            <a:xfrm>
              <a:off x="833" y="387"/>
              <a:ext cx="186" cy="24"/>
            </a:xfrm>
            <a:custGeom>
              <a:avLst/>
              <a:gdLst>
                <a:gd name="T0" fmla="*/ 2 w 186"/>
                <a:gd name="T1" fmla="*/ 8 h 24"/>
                <a:gd name="T2" fmla="*/ 11 w 186"/>
                <a:gd name="T3" fmla="*/ 15 h 24"/>
                <a:gd name="T4" fmla="*/ 7 w 186"/>
                <a:gd name="T5" fmla="*/ 19 h 24"/>
                <a:gd name="T6" fmla="*/ 18 w 186"/>
                <a:gd name="T7" fmla="*/ 19 h 24"/>
                <a:gd name="T8" fmla="*/ 25 w 186"/>
                <a:gd name="T9" fmla="*/ 17 h 24"/>
                <a:gd name="T10" fmla="*/ 15 w 186"/>
                <a:gd name="T11" fmla="*/ 24 h 24"/>
                <a:gd name="T12" fmla="*/ 28 w 186"/>
                <a:gd name="T13" fmla="*/ 1 h 24"/>
                <a:gd name="T14" fmla="*/ 23 w 186"/>
                <a:gd name="T15" fmla="*/ 11 h 24"/>
                <a:gd name="T16" fmla="*/ 40 w 186"/>
                <a:gd name="T17" fmla="*/ 10 h 24"/>
                <a:gd name="T18" fmla="*/ 40 w 186"/>
                <a:gd name="T19" fmla="*/ 10 h 24"/>
                <a:gd name="T20" fmla="*/ 38 w 186"/>
                <a:gd name="T21" fmla="*/ 19 h 24"/>
                <a:gd name="T22" fmla="*/ 46 w 186"/>
                <a:gd name="T23" fmla="*/ 16 h 24"/>
                <a:gd name="T24" fmla="*/ 47 w 186"/>
                <a:gd name="T25" fmla="*/ 21 h 24"/>
                <a:gd name="T26" fmla="*/ 50 w 186"/>
                <a:gd name="T27" fmla="*/ 4 h 24"/>
                <a:gd name="T28" fmla="*/ 53 w 186"/>
                <a:gd name="T29" fmla="*/ 12 h 24"/>
                <a:gd name="T30" fmla="*/ 64 w 186"/>
                <a:gd name="T31" fmla="*/ 7 h 24"/>
                <a:gd name="T32" fmla="*/ 56 w 186"/>
                <a:gd name="T33" fmla="*/ 1 h 24"/>
                <a:gd name="T34" fmla="*/ 66 w 186"/>
                <a:gd name="T35" fmla="*/ 20 h 24"/>
                <a:gd name="T36" fmla="*/ 69 w 186"/>
                <a:gd name="T37" fmla="*/ 17 h 24"/>
                <a:gd name="T38" fmla="*/ 75 w 186"/>
                <a:gd name="T39" fmla="*/ 19 h 24"/>
                <a:gd name="T40" fmla="*/ 75 w 186"/>
                <a:gd name="T41" fmla="*/ 7 h 24"/>
                <a:gd name="T42" fmla="*/ 80 w 186"/>
                <a:gd name="T43" fmla="*/ 8 h 24"/>
                <a:gd name="T44" fmla="*/ 88 w 186"/>
                <a:gd name="T45" fmla="*/ 5 h 24"/>
                <a:gd name="T46" fmla="*/ 82 w 186"/>
                <a:gd name="T47" fmla="*/ 6 h 24"/>
                <a:gd name="T48" fmla="*/ 94 w 186"/>
                <a:gd name="T49" fmla="*/ 23 h 24"/>
                <a:gd name="T50" fmla="*/ 91 w 186"/>
                <a:gd name="T51" fmla="*/ 11 h 24"/>
                <a:gd name="T52" fmla="*/ 101 w 186"/>
                <a:gd name="T53" fmla="*/ 16 h 24"/>
                <a:gd name="T54" fmla="*/ 98 w 186"/>
                <a:gd name="T55" fmla="*/ 11 h 24"/>
                <a:gd name="T56" fmla="*/ 106 w 186"/>
                <a:gd name="T57" fmla="*/ 6 h 24"/>
                <a:gd name="T58" fmla="*/ 109 w 186"/>
                <a:gd name="T59" fmla="*/ 1 h 24"/>
                <a:gd name="T60" fmla="*/ 109 w 186"/>
                <a:gd name="T61" fmla="*/ 8 h 24"/>
                <a:gd name="T62" fmla="*/ 120 w 186"/>
                <a:gd name="T63" fmla="*/ 18 h 24"/>
                <a:gd name="T64" fmla="*/ 110 w 186"/>
                <a:gd name="T65" fmla="*/ 12 h 24"/>
                <a:gd name="T66" fmla="*/ 130 w 186"/>
                <a:gd name="T67" fmla="*/ 12 h 24"/>
                <a:gd name="T68" fmla="*/ 120 w 186"/>
                <a:gd name="T69" fmla="*/ 18 h 24"/>
                <a:gd name="T70" fmla="*/ 135 w 186"/>
                <a:gd name="T71" fmla="*/ 0 h 24"/>
                <a:gd name="T72" fmla="*/ 135 w 186"/>
                <a:gd name="T73" fmla="*/ 0 h 24"/>
                <a:gd name="T74" fmla="*/ 141 w 186"/>
                <a:gd name="T75" fmla="*/ 11 h 24"/>
                <a:gd name="T76" fmla="*/ 146 w 186"/>
                <a:gd name="T77" fmla="*/ 15 h 24"/>
                <a:gd name="T78" fmla="*/ 142 w 186"/>
                <a:gd name="T79" fmla="*/ 15 h 24"/>
                <a:gd name="T80" fmla="*/ 154 w 186"/>
                <a:gd name="T81" fmla="*/ 10 h 24"/>
                <a:gd name="T82" fmla="*/ 149 w 186"/>
                <a:gd name="T83" fmla="*/ 21 h 24"/>
                <a:gd name="T84" fmla="*/ 161 w 186"/>
                <a:gd name="T85" fmla="*/ 1 h 24"/>
                <a:gd name="T86" fmla="*/ 154 w 186"/>
                <a:gd name="T87" fmla="*/ 10 h 24"/>
                <a:gd name="T88" fmla="*/ 172 w 186"/>
                <a:gd name="T89" fmla="*/ 11 h 24"/>
                <a:gd name="T90" fmla="*/ 172 w 186"/>
                <a:gd name="T91" fmla="*/ 11 h 24"/>
                <a:gd name="T92" fmla="*/ 171 w 186"/>
                <a:gd name="T93" fmla="*/ 20 h 24"/>
                <a:gd name="T94" fmla="*/ 178 w 186"/>
                <a:gd name="T95" fmla="*/ 18 h 24"/>
                <a:gd name="T96" fmla="*/ 184 w 186"/>
                <a:gd name="T97" fmla="*/ 19 h 24"/>
                <a:gd name="T98" fmla="*/ 181 w 186"/>
                <a:gd name="T99" fmla="*/ 15 h 24"/>
                <a:gd name="T100" fmla="*/ 185 w 186"/>
                <a:gd name="T10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" h="24">
                  <a:moveTo>
                    <a:pt x="3" y="1"/>
                  </a:moveTo>
                  <a:lnTo>
                    <a:pt x="5" y="6"/>
                  </a:lnTo>
                  <a:lnTo>
                    <a:pt x="7" y="9"/>
                  </a:lnTo>
                  <a:lnTo>
                    <a:pt x="3" y="11"/>
                  </a:lnTo>
                  <a:lnTo>
                    <a:pt x="2" y="8"/>
                  </a:lnTo>
                  <a:lnTo>
                    <a:pt x="0" y="5"/>
                  </a:lnTo>
                  <a:lnTo>
                    <a:pt x="3" y="1"/>
                  </a:lnTo>
                  <a:close/>
                  <a:moveTo>
                    <a:pt x="7" y="9"/>
                  </a:moveTo>
                  <a:lnTo>
                    <a:pt x="8" y="12"/>
                  </a:lnTo>
                  <a:lnTo>
                    <a:pt x="11" y="15"/>
                  </a:lnTo>
                  <a:lnTo>
                    <a:pt x="13" y="18"/>
                  </a:lnTo>
                  <a:lnTo>
                    <a:pt x="16" y="19"/>
                  </a:lnTo>
                  <a:lnTo>
                    <a:pt x="15" y="24"/>
                  </a:lnTo>
                  <a:lnTo>
                    <a:pt x="11" y="21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7" y="9"/>
                  </a:lnTo>
                  <a:close/>
                  <a:moveTo>
                    <a:pt x="16" y="19"/>
                  </a:moveTo>
                  <a:lnTo>
                    <a:pt x="18" y="19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3" y="11"/>
                  </a:lnTo>
                  <a:lnTo>
                    <a:pt x="27" y="12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2" y="23"/>
                  </a:lnTo>
                  <a:lnTo>
                    <a:pt x="19" y="24"/>
                  </a:lnTo>
                  <a:lnTo>
                    <a:pt x="18" y="24"/>
                  </a:lnTo>
                  <a:lnTo>
                    <a:pt x="15" y="24"/>
                  </a:lnTo>
                  <a:lnTo>
                    <a:pt x="16" y="19"/>
                  </a:lnTo>
                  <a:close/>
                  <a:moveTo>
                    <a:pt x="23" y="11"/>
                  </a:moveTo>
                  <a:lnTo>
                    <a:pt x="24" y="7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2" y="0"/>
                  </a:lnTo>
                  <a:lnTo>
                    <a:pt x="32" y="5"/>
                  </a:lnTo>
                  <a:lnTo>
                    <a:pt x="28" y="7"/>
                  </a:lnTo>
                  <a:lnTo>
                    <a:pt x="27" y="12"/>
                  </a:lnTo>
                  <a:lnTo>
                    <a:pt x="23" y="11"/>
                  </a:lnTo>
                  <a:close/>
                  <a:moveTo>
                    <a:pt x="32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8" y="7"/>
                  </a:lnTo>
                  <a:lnTo>
                    <a:pt x="40" y="10"/>
                  </a:lnTo>
                  <a:lnTo>
                    <a:pt x="36" y="11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2" y="0"/>
                  </a:lnTo>
                  <a:close/>
                  <a:moveTo>
                    <a:pt x="40" y="10"/>
                  </a:moveTo>
                  <a:lnTo>
                    <a:pt x="41" y="15"/>
                  </a:lnTo>
                  <a:lnTo>
                    <a:pt x="44" y="17"/>
                  </a:lnTo>
                  <a:lnTo>
                    <a:pt x="44" y="23"/>
                  </a:lnTo>
                  <a:lnTo>
                    <a:pt x="40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6" y="11"/>
                  </a:lnTo>
                  <a:lnTo>
                    <a:pt x="40" y="10"/>
                  </a:lnTo>
                  <a:close/>
                  <a:moveTo>
                    <a:pt x="44" y="17"/>
                  </a:moveTo>
                  <a:lnTo>
                    <a:pt x="46" y="16"/>
                  </a:lnTo>
                  <a:lnTo>
                    <a:pt x="48" y="10"/>
                  </a:lnTo>
                  <a:lnTo>
                    <a:pt x="53" y="12"/>
                  </a:lnTo>
                  <a:lnTo>
                    <a:pt x="51" y="16"/>
                  </a:lnTo>
                  <a:lnTo>
                    <a:pt x="49" y="19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4" y="17"/>
                  </a:lnTo>
                  <a:close/>
                  <a:moveTo>
                    <a:pt x="48" y="10"/>
                  </a:moveTo>
                  <a:lnTo>
                    <a:pt x="49" y="7"/>
                  </a:lnTo>
                  <a:lnTo>
                    <a:pt x="50" y="4"/>
                  </a:lnTo>
                  <a:lnTo>
                    <a:pt x="53" y="1"/>
                  </a:lnTo>
                  <a:lnTo>
                    <a:pt x="56" y="1"/>
                  </a:lnTo>
                  <a:lnTo>
                    <a:pt x="56" y="6"/>
                  </a:lnTo>
                  <a:lnTo>
                    <a:pt x="54" y="8"/>
                  </a:lnTo>
                  <a:lnTo>
                    <a:pt x="53" y="12"/>
                  </a:lnTo>
                  <a:lnTo>
                    <a:pt x="48" y="10"/>
                  </a:lnTo>
                  <a:close/>
                  <a:moveTo>
                    <a:pt x="56" y="1"/>
                  </a:moveTo>
                  <a:lnTo>
                    <a:pt x="59" y="1"/>
                  </a:lnTo>
                  <a:lnTo>
                    <a:pt x="61" y="4"/>
                  </a:lnTo>
                  <a:lnTo>
                    <a:pt x="64" y="7"/>
                  </a:lnTo>
                  <a:lnTo>
                    <a:pt x="65" y="10"/>
                  </a:lnTo>
                  <a:lnTo>
                    <a:pt x="60" y="12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6" y="1"/>
                  </a:lnTo>
                  <a:close/>
                  <a:moveTo>
                    <a:pt x="65" y="10"/>
                  </a:moveTo>
                  <a:lnTo>
                    <a:pt x="67" y="15"/>
                  </a:lnTo>
                  <a:lnTo>
                    <a:pt x="69" y="17"/>
                  </a:lnTo>
                  <a:lnTo>
                    <a:pt x="69" y="21"/>
                  </a:lnTo>
                  <a:lnTo>
                    <a:pt x="66" y="20"/>
                  </a:lnTo>
                  <a:lnTo>
                    <a:pt x="64" y="18"/>
                  </a:lnTo>
                  <a:lnTo>
                    <a:pt x="61" y="16"/>
                  </a:lnTo>
                  <a:lnTo>
                    <a:pt x="60" y="12"/>
                  </a:lnTo>
                  <a:lnTo>
                    <a:pt x="65" y="10"/>
                  </a:lnTo>
                  <a:close/>
                  <a:moveTo>
                    <a:pt x="69" y="17"/>
                  </a:moveTo>
                  <a:lnTo>
                    <a:pt x="71" y="15"/>
                  </a:lnTo>
                  <a:lnTo>
                    <a:pt x="73" y="10"/>
                  </a:lnTo>
                  <a:lnTo>
                    <a:pt x="78" y="12"/>
                  </a:lnTo>
                  <a:lnTo>
                    <a:pt x="77" y="16"/>
                  </a:lnTo>
                  <a:lnTo>
                    <a:pt x="75" y="19"/>
                  </a:lnTo>
                  <a:lnTo>
                    <a:pt x="72" y="20"/>
                  </a:lnTo>
                  <a:lnTo>
                    <a:pt x="69" y="21"/>
                  </a:lnTo>
                  <a:lnTo>
                    <a:pt x="69" y="17"/>
                  </a:lnTo>
                  <a:close/>
                  <a:moveTo>
                    <a:pt x="73" y="10"/>
                  </a:moveTo>
                  <a:lnTo>
                    <a:pt x="75" y="7"/>
                  </a:lnTo>
                  <a:lnTo>
                    <a:pt x="77" y="5"/>
                  </a:lnTo>
                  <a:lnTo>
                    <a:pt x="79" y="2"/>
                  </a:lnTo>
                  <a:lnTo>
                    <a:pt x="82" y="1"/>
                  </a:lnTo>
                  <a:lnTo>
                    <a:pt x="82" y="6"/>
                  </a:lnTo>
                  <a:lnTo>
                    <a:pt x="80" y="8"/>
                  </a:lnTo>
                  <a:lnTo>
                    <a:pt x="78" y="12"/>
                  </a:lnTo>
                  <a:lnTo>
                    <a:pt x="73" y="10"/>
                  </a:lnTo>
                  <a:close/>
                  <a:moveTo>
                    <a:pt x="82" y="1"/>
                  </a:moveTo>
                  <a:lnTo>
                    <a:pt x="86" y="2"/>
                  </a:lnTo>
                  <a:lnTo>
                    <a:pt x="88" y="5"/>
                  </a:lnTo>
                  <a:lnTo>
                    <a:pt x="89" y="7"/>
                  </a:lnTo>
                  <a:lnTo>
                    <a:pt x="91" y="11"/>
                  </a:lnTo>
                  <a:lnTo>
                    <a:pt x="87" y="12"/>
                  </a:lnTo>
                  <a:lnTo>
                    <a:pt x="85" y="8"/>
                  </a:lnTo>
                  <a:lnTo>
                    <a:pt x="82" y="6"/>
                  </a:lnTo>
                  <a:lnTo>
                    <a:pt x="82" y="1"/>
                  </a:lnTo>
                  <a:close/>
                  <a:moveTo>
                    <a:pt x="91" y="11"/>
                  </a:moveTo>
                  <a:lnTo>
                    <a:pt x="93" y="16"/>
                  </a:lnTo>
                  <a:lnTo>
                    <a:pt x="96" y="17"/>
                  </a:lnTo>
                  <a:lnTo>
                    <a:pt x="94" y="23"/>
                  </a:lnTo>
                  <a:lnTo>
                    <a:pt x="92" y="21"/>
                  </a:lnTo>
                  <a:lnTo>
                    <a:pt x="90" y="19"/>
                  </a:lnTo>
                  <a:lnTo>
                    <a:pt x="88" y="16"/>
                  </a:lnTo>
                  <a:lnTo>
                    <a:pt x="87" y="12"/>
                  </a:lnTo>
                  <a:lnTo>
                    <a:pt x="91" y="11"/>
                  </a:lnTo>
                  <a:close/>
                  <a:moveTo>
                    <a:pt x="96" y="17"/>
                  </a:moveTo>
                  <a:lnTo>
                    <a:pt x="97" y="16"/>
                  </a:lnTo>
                  <a:lnTo>
                    <a:pt x="98" y="11"/>
                  </a:lnTo>
                  <a:lnTo>
                    <a:pt x="102" y="12"/>
                  </a:lnTo>
                  <a:lnTo>
                    <a:pt x="101" y="16"/>
                  </a:lnTo>
                  <a:lnTo>
                    <a:pt x="100" y="19"/>
                  </a:lnTo>
                  <a:lnTo>
                    <a:pt x="98" y="21"/>
                  </a:lnTo>
                  <a:lnTo>
                    <a:pt x="94" y="23"/>
                  </a:lnTo>
                  <a:lnTo>
                    <a:pt x="96" y="17"/>
                  </a:lnTo>
                  <a:close/>
                  <a:moveTo>
                    <a:pt x="98" y="11"/>
                  </a:moveTo>
                  <a:lnTo>
                    <a:pt x="99" y="7"/>
                  </a:lnTo>
                  <a:lnTo>
                    <a:pt x="101" y="4"/>
                  </a:lnTo>
                  <a:lnTo>
                    <a:pt x="103" y="1"/>
                  </a:lnTo>
                  <a:lnTo>
                    <a:pt x="107" y="1"/>
                  </a:lnTo>
                  <a:lnTo>
                    <a:pt x="106" y="6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8" y="11"/>
                  </a:lnTo>
                  <a:close/>
                  <a:moveTo>
                    <a:pt x="107" y="1"/>
                  </a:moveTo>
                  <a:lnTo>
                    <a:pt x="109" y="1"/>
                  </a:lnTo>
                  <a:lnTo>
                    <a:pt x="111" y="4"/>
                  </a:lnTo>
                  <a:lnTo>
                    <a:pt x="113" y="7"/>
                  </a:lnTo>
                  <a:lnTo>
                    <a:pt x="114" y="11"/>
                  </a:lnTo>
                  <a:lnTo>
                    <a:pt x="110" y="12"/>
                  </a:lnTo>
                  <a:lnTo>
                    <a:pt x="109" y="8"/>
                  </a:lnTo>
                  <a:lnTo>
                    <a:pt x="106" y="6"/>
                  </a:lnTo>
                  <a:lnTo>
                    <a:pt x="107" y="1"/>
                  </a:lnTo>
                  <a:close/>
                  <a:moveTo>
                    <a:pt x="114" y="11"/>
                  </a:moveTo>
                  <a:lnTo>
                    <a:pt x="117" y="16"/>
                  </a:lnTo>
                  <a:lnTo>
                    <a:pt x="120" y="18"/>
                  </a:lnTo>
                  <a:lnTo>
                    <a:pt x="120" y="23"/>
                  </a:lnTo>
                  <a:lnTo>
                    <a:pt x="117" y="23"/>
                  </a:lnTo>
                  <a:lnTo>
                    <a:pt x="114" y="20"/>
                  </a:lnTo>
                  <a:lnTo>
                    <a:pt x="112" y="17"/>
                  </a:lnTo>
                  <a:lnTo>
                    <a:pt x="110" y="12"/>
                  </a:lnTo>
                  <a:lnTo>
                    <a:pt x="114" y="11"/>
                  </a:lnTo>
                  <a:close/>
                  <a:moveTo>
                    <a:pt x="120" y="18"/>
                  </a:moveTo>
                  <a:lnTo>
                    <a:pt x="123" y="16"/>
                  </a:lnTo>
                  <a:lnTo>
                    <a:pt x="125" y="10"/>
                  </a:lnTo>
                  <a:lnTo>
                    <a:pt x="130" y="12"/>
                  </a:lnTo>
                  <a:lnTo>
                    <a:pt x="128" y="16"/>
                  </a:lnTo>
                  <a:lnTo>
                    <a:pt x="126" y="19"/>
                  </a:lnTo>
                  <a:lnTo>
                    <a:pt x="123" y="21"/>
                  </a:lnTo>
                  <a:lnTo>
                    <a:pt x="120" y="23"/>
                  </a:lnTo>
                  <a:lnTo>
                    <a:pt x="120" y="18"/>
                  </a:lnTo>
                  <a:close/>
                  <a:moveTo>
                    <a:pt x="125" y="10"/>
                  </a:moveTo>
                  <a:lnTo>
                    <a:pt x="128" y="7"/>
                  </a:lnTo>
                  <a:lnTo>
                    <a:pt x="129" y="4"/>
                  </a:lnTo>
                  <a:lnTo>
                    <a:pt x="132" y="1"/>
                  </a:lnTo>
                  <a:lnTo>
                    <a:pt x="135" y="0"/>
                  </a:lnTo>
                  <a:lnTo>
                    <a:pt x="135" y="5"/>
                  </a:lnTo>
                  <a:lnTo>
                    <a:pt x="132" y="7"/>
                  </a:lnTo>
                  <a:lnTo>
                    <a:pt x="130" y="12"/>
                  </a:lnTo>
                  <a:lnTo>
                    <a:pt x="125" y="10"/>
                  </a:lnTo>
                  <a:close/>
                  <a:moveTo>
                    <a:pt x="135" y="0"/>
                  </a:moveTo>
                  <a:lnTo>
                    <a:pt x="139" y="0"/>
                  </a:lnTo>
                  <a:lnTo>
                    <a:pt x="141" y="2"/>
                  </a:lnTo>
                  <a:lnTo>
                    <a:pt x="143" y="6"/>
                  </a:lnTo>
                  <a:lnTo>
                    <a:pt x="145" y="10"/>
                  </a:lnTo>
                  <a:lnTo>
                    <a:pt x="141" y="11"/>
                  </a:lnTo>
                  <a:lnTo>
                    <a:pt x="139" y="7"/>
                  </a:lnTo>
                  <a:lnTo>
                    <a:pt x="135" y="5"/>
                  </a:lnTo>
                  <a:lnTo>
                    <a:pt x="135" y="0"/>
                  </a:lnTo>
                  <a:close/>
                  <a:moveTo>
                    <a:pt x="145" y="10"/>
                  </a:moveTo>
                  <a:lnTo>
                    <a:pt x="146" y="15"/>
                  </a:lnTo>
                  <a:lnTo>
                    <a:pt x="150" y="17"/>
                  </a:lnTo>
                  <a:lnTo>
                    <a:pt x="149" y="21"/>
                  </a:lnTo>
                  <a:lnTo>
                    <a:pt x="145" y="20"/>
                  </a:lnTo>
                  <a:lnTo>
                    <a:pt x="143" y="18"/>
                  </a:lnTo>
                  <a:lnTo>
                    <a:pt x="142" y="15"/>
                  </a:lnTo>
                  <a:lnTo>
                    <a:pt x="141" y="11"/>
                  </a:lnTo>
                  <a:lnTo>
                    <a:pt x="145" y="10"/>
                  </a:lnTo>
                  <a:close/>
                  <a:moveTo>
                    <a:pt x="150" y="17"/>
                  </a:moveTo>
                  <a:lnTo>
                    <a:pt x="152" y="15"/>
                  </a:lnTo>
                  <a:lnTo>
                    <a:pt x="154" y="10"/>
                  </a:lnTo>
                  <a:lnTo>
                    <a:pt x="159" y="12"/>
                  </a:lnTo>
                  <a:lnTo>
                    <a:pt x="156" y="16"/>
                  </a:lnTo>
                  <a:lnTo>
                    <a:pt x="154" y="19"/>
                  </a:lnTo>
                  <a:lnTo>
                    <a:pt x="152" y="21"/>
                  </a:lnTo>
                  <a:lnTo>
                    <a:pt x="149" y="21"/>
                  </a:lnTo>
                  <a:lnTo>
                    <a:pt x="150" y="17"/>
                  </a:lnTo>
                  <a:close/>
                  <a:moveTo>
                    <a:pt x="154" y="10"/>
                  </a:moveTo>
                  <a:lnTo>
                    <a:pt x="155" y="7"/>
                  </a:lnTo>
                  <a:lnTo>
                    <a:pt x="157" y="4"/>
                  </a:lnTo>
                  <a:lnTo>
                    <a:pt x="161" y="1"/>
                  </a:lnTo>
                  <a:lnTo>
                    <a:pt x="164" y="1"/>
                  </a:lnTo>
                  <a:lnTo>
                    <a:pt x="163" y="6"/>
                  </a:lnTo>
                  <a:lnTo>
                    <a:pt x="161" y="7"/>
                  </a:lnTo>
                  <a:lnTo>
                    <a:pt x="159" y="12"/>
                  </a:lnTo>
                  <a:lnTo>
                    <a:pt x="154" y="10"/>
                  </a:lnTo>
                  <a:close/>
                  <a:moveTo>
                    <a:pt x="164" y="1"/>
                  </a:moveTo>
                  <a:lnTo>
                    <a:pt x="166" y="2"/>
                  </a:lnTo>
                  <a:lnTo>
                    <a:pt x="168" y="5"/>
                  </a:lnTo>
                  <a:lnTo>
                    <a:pt x="171" y="8"/>
                  </a:lnTo>
                  <a:lnTo>
                    <a:pt x="172" y="11"/>
                  </a:lnTo>
                  <a:lnTo>
                    <a:pt x="167" y="12"/>
                  </a:lnTo>
                  <a:lnTo>
                    <a:pt x="165" y="8"/>
                  </a:lnTo>
                  <a:lnTo>
                    <a:pt x="163" y="6"/>
                  </a:lnTo>
                  <a:lnTo>
                    <a:pt x="164" y="1"/>
                  </a:lnTo>
                  <a:close/>
                  <a:moveTo>
                    <a:pt x="172" y="11"/>
                  </a:moveTo>
                  <a:lnTo>
                    <a:pt x="174" y="16"/>
                  </a:lnTo>
                  <a:lnTo>
                    <a:pt x="176" y="18"/>
                  </a:lnTo>
                  <a:lnTo>
                    <a:pt x="176" y="24"/>
                  </a:lnTo>
                  <a:lnTo>
                    <a:pt x="173" y="23"/>
                  </a:lnTo>
                  <a:lnTo>
                    <a:pt x="171" y="20"/>
                  </a:lnTo>
                  <a:lnTo>
                    <a:pt x="168" y="17"/>
                  </a:lnTo>
                  <a:lnTo>
                    <a:pt x="167" y="12"/>
                  </a:lnTo>
                  <a:lnTo>
                    <a:pt x="172" y="11"/>
                  </a:lnTo>
                  <a:close/>
                  <a:moveTo>
                    <a:pt x="176" y="18"/>
                  </a:moveTo>
                  <a:lnTo>
                    <a:pt x="178" y="18"/>
                  </a:lnTo>
                  <a:lnTo>
                    <a:pt x="179" y="17"/>
                  </a:lnTo>
                  <a:lnTo>
                    <a:pt x="181" y="16"/>
                  </a:lnTo>
                  <a:lnTo>
                    <a:pt x="181" y="15"/>
                  </a:lnTo>
                  <a:lnTo>
                    <a:pt x="185" y="16"/>
                  </a:lnTo>
                  <a:lnTo>
                    <a:pt x="184" y="19"/>
                  </a:lnTo>
                  <a:lnTo>
                    <a:pt x="183" y="21"/>
                  </a:lnTo>
                  <a:lnTo>
                    <a:pt x="181" y="23"/>
                  </a:lnTo>
                  <a:lnTo>
                    <a:pt x="176" y="24"/>
                  </a:lnTo>
                  <a:lnTo>
                    <a:pt x="176" y="18"/>
                  </a:lnTo>
                  <a:close/>
                  <a:moveTo>
                    <a:pt x="181" y="15"/>
                  </a:moveTo>
                  <a:lnTo>
                    <a:pt x="182" y="12"/>
                  </a:lnTo>
                  <a:lnTo>
                    <a:pt x="182" y="11"/>
                  </a:lnTo>
                  <a:lnTo>
                    <a:pt x="186" y="12"/>
                  </a:lnTo>
                  <a:lnTo>
                    <a:pt x="185" y="15"/>
                  </a:lnTo>
                  <a:lnTo>
                    <a:pt x="185" y="16"/>
                  </a:lnTo>
                  <a:lnTo>
                    <a:pt x="181" y="1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2" name="Freeform 104"/>
            <p:cNvSpPr>
              <a:spLocks noEditPoints="1"/>
            </p:cNvSpPr>
            <p:nvPr/>
          </p:nvSpPr>
          <p:spPr bwMode="auto">
            <a:xfrm>
              <a:off x="248" y="385"/>
              <a:ext cx="187" cy="23"/>
            </a:xfrm>
            <a:custGeom>
              <a:avLst/>
              <a:gdLst>
                <a:gd name="T0" fmla="*/ 185 w 187"/>
                <a:gd name="T1" fmla="*/ 8 h 23"/>
                <a:gd name="T2" fmla="*/ 176 w 187"/>
                <a:gd name="T3" fmla="*/ 16 h 23"/>
                <a:gd name="T4" fmla="*/ 179 w 187"/>
                <a:gd name="T5" fmla="*/ 19 h 23"/>
                <a:gd name="T6" fmla="*/ 168 w 187"/>
                <a:gd name="T7" fmla="*/ 19 h 23"/>
                <a:gd name="T8" fmla="*/ 162 w 187"/>
                <a:gd name="T9" fmla="*/ 17 h 23"/>
                <a:gd name="T10" fmla="*/ 172 w 187"/>
                <a:gd name="T11" fmla="*/ 23 h 23"/>
                <a:gd name="T12" fmla="*/ 159 w 187"/>
                <a:gd name="T13" fmla="*/ 1 h 23"/>
                <a:gd name="T14" fmla="*/ 165 w 187"/>
                <a:gd name="T15" fmla="*/ 11 h 23"/>
                <a:gd name="T16" fmla="*/ 147 w 187"/>
                <a:gd name="T17" fmla="*/ 10 h 23"/>
                <a:gd name="T18" fmla="*/ 147 w 187"/>
                <a:gd name="T19" fmla="*/ 10 h 23"/>
                <a:gd name="T20" fmla="*/ 148 w 187"/>
                <a:gd name="T21" fmla="*/ 19 h 23"/>
                <a:gd name="T22" fmla="*/ 141 w 187"/>
                <a:gd name="T23" fmla="*/ 16 h 23"/>
                <a:gd name="T24" fmla="*/ 140 w 187"/>
                <a:gd name="T25" fmla="*/ 21 h 23"/>
                <a:gd name="T26" fmla="*/ 136 w 187"/>
                <a:gd name="T27" fmla="*/ 4 h 23"/>
                <a:gd name="T28" fmla="*/ 134 w 187"/>
                <a:gd name="T29" fmla="*/ 12 h 23"/>
                <a:gd name="T30" fmla="*/ 123 w 187"/>
                <a:gd name="T31" fmla="*/ 7 h 23"/>
                <a:gd name="T32" fmla="*/ 131 w 187"/>
                <a:gd name="T33" fmla="*/ 1 h 23"/>
                <a:gd name="T34" fmla="*/ 121 w 187"/>
                <a:gd name="T35" fmla="*/ 21 h 23"/>
                <a:gd name="T36" fmla="*/ 117 w 187"/>
                <a:gd name="T37" fmla="*/ 17 h 23"/>
                <a:gd name="T38" fmla="*/ 112 w 187"/>
                <a:gd name="T39" fmla="*/ 19 h 23"/>
                <a:gd name="T40" fmla="*/ 112 w 187"/>
                <a:gd name="T41" fmla="*/ 7 h 23"/>
                <a:gd name="T42" fmla="*/ 106 w 187"/>
                <a:gd name="T43" fmla="*/ 8 h 23"/>
                <a:gd name="T44" fmla="*/ 99 w 187"/>
                <a:gd name="T45" fmla="*/ 4 h 23"/>
                <a:gd name="T46" fmla="*/ 104 w 187"/>
                <a:gd name="T47" fmla="*/ 6 h 23"/>
                <a:gd name="T48" fmla="*/ 92 w 187"/>
                <a:gd name="T49" fmla="*/ 22 h 23"/>
                <a:gd name="T50" fmla="*/ 96 w 187"/>
                <a:gd name="T51" fmla="*/ 11 h 23"/>
                <a:gd name="T52" fmla="*/ 85 w 187"/>
                <a:gd name="T53" fmla="*/ 16 h 23"/>
                <a:gd name="T54" fmla="*/ 89 w 187"/>
                <a:gd name="T55" fmla="*/ 11 h 23"/>
                <a:gd name="T56" fmla="*/ 81 w 187"/>
                <a:gd name="T57" fmla="*/ 6 h 23"/>
                <a:gd name="T58" fmla="*/ 78 w 187"/>
                <a:gd name="T59" fmla="*/ 2 h 23"/>
                <a:gd name="T60" fmla="*/ 79 w 187"/>
                <a:gd name="T61" fmla="*/ 8 h 23"/>
                <a:gd name="T62" fmla="*/ 67 w 187"/>
                <a:gd name="T63" fmla="*/ 18 h 23"/>
                <a:gd name="T64" fmla="*/ 77 w 187"/>
                <a:gd name="T65" fmla="*/ 12 h 23"/>
                <a:gd name="T66" fmla="*/ 57 w 187"/>
                <a:gd name="T67" fmla="*/ 12 h 23"/>
                <a:gd name="T68" fmla="*/ 67 w 187"/>
                <a:gd name="T69" fmla="*/ 18 h 23"/>
                <a:gd name="T70" fmla="*/ 52 w 187"/>
                <a:gd name="T71" fmla="*/ 0 h 23"/>
                <a:gd name="T72" fmla="*/ 52 w 187"/>
                <a:gd name="T73" fmla="*/ 0 h 23"/>
                <a:gd name="T74" fmla="*/ 47 w 187"/>
                <a:gd name="T75" fmla="*/ 11 h 23"/>
                <a:gd name="T76" fmla="*/ 40 w 187"/>
                <a:gd name="T77" fmla="*/ 14 h 23"/>
                <a:gd name="T78" fmla="*/ 45 w 187"/>
                <a:gd name="T79" fmla="*/ 16 h 23"/>
                <a:gd name="T80" fmla="*/ 32 w 187"/>
                <a:gd name="T81" fmla="*/ 10 h 23"/>
                <a:gd name="T82" fmla="*/ 38 w 187"/>
                <a:gd name="T83" fmla="*/ 21 h 23"/>
                <a:gd name="T84" fmla="*/ 27 w 187"/>
                <a:gd name="T85" fmla="*/ 1 h 23"/>
                <a:gd name="T86" fmla="*/ 32 w 187"/>
                <a:gd name="T87" fmla="*/ 10 h 23"/>
                <a:gd name="T88" fmla="*/ 15 w 187"/>
                <a:gd name="T89" fmla="*/ 11 h 23"/>
                <a:gd name="T90" fmla="*/ 15 w 187"/>
                <a:gd name="T91" fmla="*/ 11 h 23"/>
                <a:gd name="T92" fmla="*/ 17 w 187"/>
                <a:gd name="T93" fmla="*/ 20 h 23"/>
                <a:gd name="T94" fmla="*/ 8 w 187"/>
                <a:gd name="T95" fmla="*/ 18 h 23"/>
                <a:gd name="T96" fmla="*/ 3 w 187"/>
                <a:gd name="T97" fmla="*/ 19 h 23"/>
                <a:gd name="T98" fmla="*/ 6 w 187"/>
                <a:gd name="T99" fmla="*/ 14 h 23"/>
                <a:gd name="T100" fmla="*/ 2 w 187"/>
                <a:gd name="T10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7" h="23">
                  <a:moveTo>
                    <a:pt x="184" y="2"/>
                  </a:moveTo>
                  <a:lnTo>
                    <a:pt x="182" y="6"/>
                  </a:lnTo>
                  <a:lnTo>
                    <a:pt x="179" y="9"/>
                  </a:lnTo>
                  <a:lnTo>
                    <a:pt x="184" y="11"/>
                  </a:lnTo>
                  <a:lnTo>
                    <a:pt x="185" y="8"/>
                  </a:lnTo>
                  <a:lnTo>
                    <a:pt x="187" y="4"/>
                  </a:lnTo>
                  <a:lnTo>
                    <a:pt x="184" y="2"/>
                  </a:lnTo>
                  <a:close/>
                  <a:moveTo>
                    <a:pt x="179" y="9"/>
                  </a:move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9"/>
                  </a:lnTo>
                  <a:lnTo>
                    <a:pt x="172" y="23"/>
                  </a:lnTo>
                  <a:lnTo>
                    <a:pt x="176" y="21"/>
                  </a:lnTo>
                  <a:lnTo>
                    <a:pt x="179" y="19"/>
                  </a:lnTo>
                  <a:lnTo>
                    <a:pt x="182" y="14"/>
                  </a:lnTo>
                  <a:lnTo>
                    <a:pt x="184" y="11"/>
                  </a:lnTo>
                  <a:lnTo>
                    <a:pt x="179" y="9"/>
                  </a:lnTo>
                  <a:close/>
                  <a:moveTo>
                    <a:pt x="170" y="19"/>
                  </a:moveTo>
                  <a:lnTo>
                    <a:pt x="168" y="19"/>
                  </a:lnTo>
                  <a:lnTo>
                    <a:pt x="167" y="17"/>
                  </a:lnTo>
                  <a:lnTo>
                    <a:pt x="166" y="14"/>
                  </a:lnTo>
                  <a:lnTo>
                    <a:pt x="165" y="11"/>
                  </a:lnTo>
                  <a:lnTo>
                    <a:pt x="161" y="12"/>
                  </a:lnTo>
                  <a:lnTo>
                    <a:pt x="162" y="17"/>
                  </a:lnTo>
                  <a:lnTo>
                    <a:pt x="164" y="21"/>
                  </a:lnTo>
                  <a:lnTo>
                    <a:pt x="165" y="22"/>
                  </a:lnTo>
                  <a:lnTo>
                    <a:pt x="167" y="23"/>
                  </a:lnTo>
                  <a:lnTo>
                    <a:pt x="169" y="23"/>
                  </a:lnTo>
                  <a:lnTo>
                    <a:pt x="172" y="23"/>
                  </a:lnTo>
                  <a:lnTo>
                    <a:pt x="170" y="19"/>
                  </a:lnTo>
                  <a:close/>
                  <a:moveTo>
                    <a:pt x="165" y="11"/>
                  </a:moveTo>
                  <a:lnTo>
                    <a:pt x="163" y="7"/>
                  </a:lnTo>
                  <a:lnTo>
                    <a:pt x="162" y="3"/>
                  </a:lnTo>
                  <a:lnTo>
                    <a:pt x="159" y="1"/>
                  </a:lnTo>
                  <a:lnTo>
                    <a:pt x="156" y="0"/>
                  </a:lnTo>
                  <a:lnTo>
                    <a:pt x="156" y="4"/>
                  </a:lnTo>
                  <a:lnTo>
                    <a:pt x="158" y="8"/>
                  </a:lnTo>
                  <a:lnTo>
                    <a:pt x="161" y="12"/>
                  </a:lnTo>
                  <a:lnTo>
                    <a:pt x="165" y="11"/>
                  </a:lnTo>
                  <a:close/>
                  <a:moveTo>
                    <a:pt x="156" y="0"/>
                  </a:moveTo>
                  <a:lnTo>
                    <a:pt x="152" y="1"/>
                  </a:lnTo>
                  <a:lnTo>
                    <a:pt x="149" y="3"/>
                  </a:lnTo>
                  <a:lnTo>
                    <a:pt x="148" y="7"/>
                  </a:lnTo>
                  <a:lnTo>
                    <a:pt x="147" y="10"/>
                  </a:lnTo>
                  <a:lnTo>
                    <a:pt x="152" y="12"/>
                  </a:lnTo>
                  <a:lnTo>
                    <a:pt x="153" y="7"/>
                  </a:lnTo>
                  <a:lnTo>
                    <a:pt x="156" y="4"/>
                  </a:lnTo>
                  <a:lnTo>
                    <a:pt x="156" y="0"/>
                  </a:lnTo>
                  <a:close/>
                  <a:moveTo>
                    <a:pt x="147" y="10"/>
                  </a:moveTo>
                  <a:lnTo>
                    <a:pt x="145" y="16"/>
                  </a:lnTo>
                  <a:lnTo>
                    <a:pt x="143" y="18"/>
                  </a:lnTo>
                  <a:lnTo>
                    <a:pt x="143" y="22"/>
                  </a:lnTo>
                  <a:lnTo>
                    <a:pt x="146" y="21"/>
                  </a:lnTo>
                  <a:lnTo>
                    <a:pt x="148" y="19"/>
                  </a:lnTo>
                  <a:lnTo>
                    <a:pt x="151" y="16"/>
                  </a:lnTo>
                  <a:lnTo>
                    <a:pt x="152" y="12"/>
                  </a:lnTo>
                  <a:lnTo>
                    <a:pt x="147" y="10"/>
                  </a:lnTo>
                  <a:close/>
                  <a:moveTo>
                    <a:pt x="143" y="18"/>
                  </a:moveTo>
                  <a:lnTo>
                    <a:pt x="141" y="16"/>
                  </a:lnTo>
                  <a:lnTo>
                    <a:pt x="138" y="11"/>
                  </a:lnTo>
                  <a:lnTo>
                    <a:pt x="134" y="12"/>
                  </a:lnTo>
                  <a:lnTo>
                    <a:pt x="135" y="16"/>
                  </a:lnTo>
                  <a:lnTo>
                    <a:pt x="137" y="19"/>
                  </a:lnTo>
                  <a:lnTo>
                    <a:pt x="140" y="21"/>
                  </a:lnTo>
                  <a:lnTo>
                    <a:pt x="143" y="22"/>
                  </a:lnTo>
                  <a:lnTo>
                    <a:pt x="143" y="18"/>
                  </a:lnTo>
                  <a:close/>
                  <a:moveTo>
                    <a:pt x="138" y="11"/>
                  </a:moveTo>
                  <a:lnTo>
                    <a:pt x="137" y="7"/>
                  </a:lnTo>
                  <a:lnTo>
                    <a:pt x="136" y="4"/>
                  </a:lnTo>
                  <a:lnTo>
                    <a:pt x="134" y="2"/>
                  </a:lnTo>
                  <a:lnTo>
                    <a:pt x="131" y="1"/>
                  </a:lnTo>
                  <a:lnTo>
                    <a:pt x="131" y="6"/>
                  </a:lnTo>
                  <a:lnTo>
                    <a:pt x="133" y="8"/>
                  </a:lnTo>
                  <a:lnTo>
                    <a:pt x="134" y="12"/>
                  </a:lnTo>
                  <a:lnTo>
                    <a:pt x="138" y="11"/>
                  </a:lnTo>
                  <a:close/>
                  <a:moveTo>
                    <a:pt x="131" y="1"/>
                  </a:moveTo>
                  <a:lnTo>
                    <a:pt x="127" y="2"/>
                  </a:lnTo>
                  <a:lnTo>
                    <a:pt x="125" y="3"/>
                  </a:lnTo>
                  <a:lnTo>
                    <a:pt x="123" y="7"/>
                  </a:lnTo>
                  <a:lnTo>
                    <a:pt x="122" y="10"/>
                  </a:lnTo>
                  <a:lnTo>
                    <a:pt x="126" y="12"/>
                  </a:lnTo>
                  <a:lnTo>
                    <a:pt x="129" y="8"/>
                  </a:lnTo>
                  <a:lnTo>
                    <a:pt x="131" y="6"/>
                  </a:lnTo>
                  <a:lnTo>
                    <a:pt x="131" y="1"/>
                  </a:lnTo>
                  <a:close/>
                  <a:moveTo>
                    <a:pt x="122" y="10"/>
                  </a:moveTo>
                  <a:lnTo>
                    <a:pt x="120" y="14"/>
                  </a:lnTo>
                  <a:lnTo>
                    <a:pt x="117" y="17"/>
                  </a:lnTo>
                  <a:lnTo>
                    <a:pt x="117" y="21"/>
                  </a:lnTo>
                  <a:lnTo>
                    <a:pt x="121" y="21"/>
                  </a:lnTo>
                  <a:lnTo>
                    <a:pt x="123" y="19"/>
                  </a:lnTo>
                  <a:lnTo>
                    <a:pt x="125" y="16"/>
                  </a:lnTo>
                  <a:lnTo>
                    <a:pt x="126" y="12"/>
                  </a:lnTo>
                  <a:lnTo>
                    <a:pt x="122" y="10"/>
                  </a:lnTo>
                  <a:close/>
                  <a:moveTo>
                    <a:pt x="117" y="17"/>
                  </a:moveTo>
                  <a:lnTo>
                    <a:pt x="115" y="14"/>
                  </a:lnTo>
                  <a:lnTo>
                    <a:pt x="113" y="10"/>
                  </a:lnTo>
                  <a:lnTo>
                    <a:pt x="109" y="12"/>
                  </a:lnTo>
                  <a:lnTo>
                    <a:pt x="111" y="16"/>
                  </a:lnTo>
                  <a:lnTo>
                    <a:pt x="112" y="19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7" y="17"/>
                  </a:lnTo>
                  <a:close/>
                  <a:moveTo>
                    <a:pt x="113" y="10"/>
                  </a:moveTo>
                  <a:lnTo>
                    <a:pt x="112" y="7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1"/>
                  </a:lnTo>
                  <a:lnTo>
                    <a:pt x="104" y="6"/>
                  </a:lnTo>
                  <a:lnTo>
                    <a:pt x="106" y="8"/>
                  </a:lnTo>
                  <a:lnTo>
                    <a:pt x="109" y="12"/>
                  </a:lnTo>
                  <a:lnTo>
                    <a:pt x="113" y="10"/>
                  </a:lnTo>
                  <a:close/>
                  <a:moveTo>
                    <a:pt x="104" y="1"/>
                  </a:moveTo>
                  <a:lnTo>
                    <a:pt x="102" y="2"/>
                  </a:lnTo>
                  <a:lnTo>
                    <a:pt x="99" y="4"/>
                  </a:lnTo>
                  <a:lnTo>
                    <a:pt x="98" y="8"/>
                  </a:lnTo>
                  <a:lnTo>
                    <a:pt x="96" y="11"/>
                  </a:lnTo>
                  <a:lnTo>
                    <a:pt x="100" y="12"/>
                  </a:lnTo>
                  <a:lnTo>
                    <a:pt x="102" y="8"/>
                  </a:lnTo>
                  <a:lnTo>
                    <a:pt x="104" y="6"/>
                  </a:lnTo>
                  <a:lnTo>
                    <a:pt x="104" y="1"/>
                  </a:lnTo>
                  <a:close/>
                  <a:moveTo>
                    <a:pt x="96" y="11"/>
                  </a:moveTo>
                  <a:lnTo>
                    <a:pt x="94" y="16"/>
                  </a:lnTo>
                  <a:lnTo>
                    <a:pt x="92" y="18"/>
                  </a:lnTo>
                  <a:lnTo>
                    <a:pt x="92" y="22"/>
                  </a:lnTo>
                  <a:lnTo>
                    <a:pt x="95" y="21"/>
                  </a:lnTo>
                  <a:lnTo>
                    <a:pt x="98" y="19"/>
                  </a:lnTo>
                  <a:lnTo>
                    <a:pt x="99" y="16"/>
                  </a:lnTo>
                  <a:lnTo>
                    <a:pt x="100" y="12"/>
                  </a:lnTo>
                  <a:lnTo>
                    <a:pt x="96" y="11"/>
                  </a:lnTo>
                  <a:close/>
                  <a:moveTo>
                    <a:pt x="92" y="18"/>
                  </a:moveTo>
                  <a:lnTo>
                    <a:pt x="90" y="16"/>
                  </a:lnTo>
                  <a:lnTo>
                    <a:pt x="89" y="11"/>
                  </a:lnTo>
                  <a:lnTo>
                    <a:pt x="84" y="12"/>
                  </a:lnTo>
                  <a:lnTo>
                    <a:pt x="85" y="16"/>
                  </a:lnTo>
                  <a:lnTo>
                    <a:pt x="87" y="19"/>
                  </a:lnTo>
                  <a:lnTo>
                    <a:pt x="89" y="21"/>
                  </a:lnTo>
                  <a:lnTo>
                    <a:pt x="92" y="22"/>
                  </a:lnTo>
                  <a:lnTo>
                    <a:pt x="92" y="18"/>
                  </a:lnTo>
                  <a:close/>
                  <a:moveTo>
                    <a:pt x="89" y="11"/>
                  </a:moveTo>
                  <a:lnTo>
                    <a:pt x="88" y="8"/>
                  </a:lnTo>
                  <a:lnTo>
                    <a:pt x="87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81" y="6"/>
                  </a:lnTo>
                  <a:lnTo>
                    <a:pt x="83" y="8"/>
                  </a:lnTo>
                  <a:lnTo>
                    <a:pt x="84" y="12"/>
                  </a:lnTo>
                  <a:lnTo>
                    <a:pt x="89" y="11"/>
                  </a:lnTo>
                  <a:close/>
                  <a:moveTo>
                    <a:pt x="81" y="1"/>
                  </a:moveTo>
                  <a:lnTo>
                    <a:pt x="78" y="2"/>
                  </a:lnTo>
                  <a:lnTo>
                    <a:pt x="76" y="4"/>
                  </a:lnTo>
                  <a:lnTo>
                    <a:pt x="73" y="7"/>
                  </a:lnTo>
                  <a:lnTo>
                    <a:pt x="72" y="11"/>
                  </a:lnTo>
                  <a:lnTo>
                    <a:pt x="77" y="12"/>
                  </a:lnTo>
                  <a:lnTo>
                    <a:pt x="79" y="8"/>
                  </a:lnTo>
                  <a:lnTo>
                    <a:pt x="81" y="6"/>
                  </a:lnTo>
                  <a:lnTo>
                    <a:pt x="81" y="1"/>
                  </a:lnTo>
                  <a:close/>
                  <a:moveTo>
                    <a:pt x="72" y="11"/>
                  </a:moveTo>
                  <a:lnTo>
                    <a:pt x="70" y="16"/>
                  </a:lnTo>
                  <a:lnTo>
                    <a:pt x="67" y="18"/>
                  </a:lnTo>
                  <a:lnTo>
                    <a:pt x="67" y="22"/>
                  </a:lnTo>
                  <a:lnTo>
                    <a:pt x="70" y="22"/>
                  </a:lnTo>
                  <a:lnTo>
                    <a:pt x="73" y="20"/>
                  </a:lnTo>
                  <a:lnTo>
                    <a:pt x="74" y="17"/>
                  </a:lnTo>
                  <a:lnTo>
                    <a:pt x="77" y="12"/>
                  </a:lnTo>
                  <a:lnTo>
                    <a:pt x="72" y="11"/>
                  </a:lnTo>
                  <a:close/>
                  <a:moveTo>
                    <a:pt x="67" y="18"/>
                  </a:moveTo>
                  <a:lnTo>
                    <a:pt x="64" y="16"/>
                  </a:lnTo>
                  <a:lnTo>
                    <a:pt x="61" y="10"/>
                  </a:lnTo>
                  <a:lnTo>
                    <a:pt x="57" y="12"/>
                  </a:lnTo>
                  <a:lnTo>
                    <a:pt x="59" y="16"/>
                  </a:lnTo>
                  <a:lnTo>
                    <a:pt x="61" y="19"/>
                  </a:lnTo>
                  <a:lnTo>
                    <a:pt x="63" y="21"/>
                  </a:lnTo>
                  <a:lnTo>
                    <a:pt x="67" y="22"/>
                  </a:lnTo>
                  <a:lnTo>
                    <a:pt x="67" y="18"/>
                  </a:lnTo>
                  <a:close/>
                  <a:moveTo>
                    <a:pt x="61" y="10"/>
                  </a:moveTo>
                  <a:lnTo>
                    <a:pt x="60" y="7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2" y="0"/>
                  </a:lnTo>
                  <a:lnTo>
                    <a:pt x="51" y="4"/>
                  </a:lnTo>
                  <a:lnTo>
                    <a:pt x="55" y="7"/>
                  </a:lnTo>
                  <a:lnTo>
                    <a:pt x="57" y="12"/>
                  </a:lnTo>
                  <a:lnTo>
                    <a:pt x="61" y="10"/>
                  </a:lnTo>
                  <a:close/>
                  <a:moveTo>
                    <a:pt x="52" y="0"/>
                  </a:moveTo>
                  <a:lnTo>
                    <a:pt x="48" y="0"/>
                  </a:lnTo>
                  <a:lnTo>
                    <a:pt x="46" y="2"/>
                  </a:lnTo>
                  <a:lnTo>
                    <a:pt x="43" y="6"/>
                  </a:lnTo>
                  <a:lnTo>
                    <a:pt x="42" y="10"/>
                  </a:lnTo>
                  <a:lnTo>
                    <a:pt x="47" y="11"/>
                  </a:lnTo>
                  <a:lnTo>
                    <a:pt x="49" y="7"/>
                  </a:lnTo>
                  <a:lnTo>
                    <a:pt x="51" y="4"/>
                  </a:lnTo>
                  <a:lnTo>
                    <a:pt x="52" y="0"/>
                  </a:lnTo>
                  <a:close/>
                  <a:moveTo>
                    <a:pt x="42" y="10"/>
                  </a:moveTo>
                  <a:lnTo>
                    <a:pt x="4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41" y="20"/>
                  </a:lnTo>
                  <a:lnTo>
                    <a:pt x="43" y="18"/>
                  </a:lnTo>
                  <a:lnTo>
                    <a:pt x="45" y="16"/>
                  </a:lnTo>
                  <a:lnTo>
                    <a:pt x="47" y="11"/>
                  </a:lnTo>
                  <a:lnTo>
                    <a:pt x="42" y="10"/>
                  </a:lnTo>
                  <a:close/>
                  <a:moveTo>
                    <a:pt x="38" y="17"/>
                  </a:moveTo>
                  <a:lnTo>
                    <a:pt x="36" y="14"/>
                  </a:lnTo>
                  <a:lnTo>
                    <a:pt x="32" y="10"/>
                  </a:lnTo>
                  <a:lnTo>
                    <a:pt x="29" y="12"/>
                  </a:lnTo>
                  <a:lnTo>
                    <a:pt x="30" y="16"/>
                  </a:lnTo>
                  <a:lnTo>
                    <a:pt x="32" y="19"/>
                  </a:lnTo>
                  <a:lnTo>
                    <a:pt x="35" y="21"/>
                  </a:lnTo>
                  <a:lnTo>
                    <a:pt x="38" y="21"/>
                  </a:lnTo>
                  <a:lnTo>
                    <a:pt x="38" y="17"/>
                  </a:lnTo>
                  <a:close/>
                  <a:moveTo>
                    <a:pt x="32" y="10"/>
                  </a:moveTo>
                  <a:lnTo>
                    <a:pt x="31" y="7"/>
                  </a:lnTo>
                  <a:lnTo>
                    <a:pt x="29" y="3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9" y="12"/>
                  </a:lnTo>
                  <a:lnTo>
                    <a:pt x="32" y="10"/>
                  </a:lnTo>
                  <a:close/>
                  <a:moveTo>
                    <a:pt x="24" y="1"/>
                  </a:moveTo>
                  <a:lnTo>
                    <a:pt x="20" y="2"/>
                  </a:lnTo>
                  <a:lnTo>
                    <a:pt x="18" y="4"/>
                  </a:lnTo>
                  <a:lnTo>
                    <a:pt x="16" y="8"/>
                  </a:lnTo>
                  <a:lnTo>
                    <a:pt x="15" y="11"/>
                  </a:lnTo>
                  <a:lnTo>
                    <a:pt x="19" y="13"/>
                  </a:lnTo>
                  <a:lnTo>
                    <a:pt x="21" y="8"/>
                  </a:lnTo>
                  <a:lnTo>
                    <a:pt x="24" y="6"/>
                  </a:lnTo>
                  <a:lnTo>
                    <a:pt x="24" y="1"/>
                  </a:lnTo>
                  <a:close/>
                  <a:moveTo>
                    <a:pt x="15" y="11"/>
                  </a:moveTo>
                  <a:lnTo>
                    <a:pt x="14" y="17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4" y="22"/>
                  </a:lnTo>
                  <a:lnTo>
                    <a:pt x="17" y="20"/>
                  </a:lnTo>
                  <a:lnTo>
                    <a:pt x="18" y="17"/>
                  </a:lnTo>
                  <a:lnTo>
                    <a:pt x="19" y="13"/>
                  </a:lnTo>
                  <a:lnTo>
                    <a:pt x="15" y="11"/>
                  </a:lnTo>
                  <a:close/>
                  <a:moveTo>
                    <a:pt x="10" y="18"/>
                  </a:moveTo>
                  <a:lnTo>
                    <a:pt x="8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6" y="14"/>
                  </a:lnTo>
                  <a:lnTo>
                    <a:pt x="2" y="17"/>
                  </a:lnTo>
                  <a:lnTo>
                    <a:pt x="3" y="19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10" y="23"/>
                  </a:lnTo>
                  <a:lnTo>
                    <a:pt x="10" y="18"/>
                  </a:lnTo>
                  <a:close/>
                  <a:moveTo>
                    <a:pt x="6" y="14"/>
                  </a:moveTo>
                  <a:lnTo>
                    <a:pt x="6" y="13"/>
                  </a:lnTo>
                  <a:lnTo>
                    <a:pt x="5" y="11"/>
                  </a:lnTo>
                  <a:lnTo>
                    <a:pt x="0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3" name="Freeform 105"/>
            <p:cNvSpPr>
              <a:spLocks noEditPoints="1"/>
            </p:cNvSpPr>
            <p:nvPr/>
          </p:nvSpPr>
          <p:spPr bwMode="auto">
            <a:xfrm>
              <a:off x="852" y="431"/>
              <a:ext cx="43" cy="80"/>
            </a:xfrm>
            <a:custGeom>
              <a:avLst/>
              <a:gdLst>
                <a:gd name="T0" fmla="*/ 0 w 43"/>
                <a:gd name="T1" fmla="*/ 18 h 80"/>
                <a:gd name="T2" fmla="*/ 10 w 43"/>
                <a:gd name="T3" fmla="*/ 80 h 80"/>
                <a:gd name="T4" fmla="*/ 0 w 43"/>
                <a:gd name="T5" fmla="*/ 18 h 80"/>
                <a:gd name="T6" fmla="*/ 6 w 43"/>
                <a:gd name="T7" fmla="*/ 18 h 80"/>
                <a:gd name="T8" fmla="*/ 0 w 43"/>
                <a:gd name="T9" fmla="*/ 18 h 80"/>
                <a:gd name="T10" fmla="*/ 0 w 43"/>
                <a:gd name="T11" fmla="*/ 17 h 80"/>
                <a:gd name="T12" fmla="*/ 10 w 43"/>
                <a:gd name="T13" fmla="*/ 18 h 80"/>
                <a:gd name="T14" fmla="*/ 0 w 43"/>
                <a:gd name="T15" fmla="*/ 18 h 80"/>
                <a:gd name="T16" fmla="*/ 10 w 43"/>
                <a:gd name="T17" fmla="*/ 18 h 80"/>
                <a:gd name="T18" fmla="*/ 10 w 43"/>
                <a:gd name="T19" fmla="*/ 18 h 80"/>
                <a:gd name="T20" fmla="*/ 1 w 43"/>
                <a:gd name="T21" fmla="*/ 15 h 80"/>
                <a:gd name="T22" fmla="*/ 10 w 43"/>
                <a:gd name="T23" fmla="*/ 15 h 80"/>
                <a:gd name="T24" fmla="*/ 10 w 43"/>
                <a:gd name="T25" fmla="*/ 18 h 80"/>
                <a:gd name="T26" fmla="*/ 1 w 43"/>
                <a:gd name="T27" fmla="*/ 13 h 80"/>
                <a:gd name="T28" fmla="*/ 6 w 43"/>
                <a:gd name="T29" fmla="*/ 14 h 80"/>
                <a:gd name="T30" fmla="*/ 1 w 43"/>
                <a:gd name="T31" fmla="*/ 13 h 80"/>
                <a:gd name="T32" fmla="*/ 3 w 43"/>
                <a:gd name="T33" fmla="*/ 10 h 80"/>
                <a:gd name="T34" fmla="*/ 10 w 43"/>
                <a:gd name="T35" fmla="*/ 14 h 80"/>
                <a:gd name="T36" fmla="*/ 1 w 43"/>
                <a:gd name="T37" fmla="*/ 13 h 80"/>
                <a:gd name="T38" fmla="*/ 6 w 43"/>
                <a:gd name="T39" fmla="*/ 5 h 80"/>
                <a:gd name="T40" fmla="*/ 15 w 43"/>
                <a:gd name="T41" fmla="*/ 0 h 80"/>
                <a:gd name="T42" fmla="*/ 20 w 43"/>
                <a:gd name="T43" fmla="*/ 9 h 80"/>
                <a:gd name="T44" fmla="*/ 15 w 43"/>
                <a:gd name="T45" fmla="*/ 10 h 80"/>
                <a:gd name="T46" fmla="*/ 11 w 43"/>
                <a:gd name="T47" fmla="*/ 13 h 80"/>
                <a:gd name="T48" fmla="*/ 21 w 43"/>
                <a:gd name="T49" fmla="*/ 0 h 80"/>
                <a:gd name="T50" fmla="*/ 21 w 43"/>
                <a:gd name="T51" fmla="*/ 0 h 80"/>
                <a:gd name="T52" fmla="*/ 20 w 43"/>
                <a:gd name="T53" fmla="*/ 9 h 80"/>
                <a:gd name="T54" fmla="*/ 21 w 43"/>
                <a:gd name="T55" fmla="*/ 0 h 80"/>
                <a:gd name="T56" fmla="*/ 21 w 43"/>
                <a:gd name="T57" fmla="*/ 0 h 80"/>
                <a:gd name="T58" fmla="*/ 21 w 43"/>
                <a:gd name="T59" fmla="*/ 0 h 80"/>
                <a:gd name="T60" fmla="*/ 24 w 43"/>
                <a:gd name="T61" fmla="*/ 0 h 80"/>
                <a:gd name="T62" fmla="*/ 25 w 43"/>
                <a:gd name="T63" fmla="*/ 9 h 80"/>
                <a:gd name="T64" fmla="*/ 21 w 43"/>
                <a:gd name="T65" fmla="*/ 9 h 80"/>
                <a:gd name="T66" fmla="*/ 26 w 43"/>
                <a:gd name="T67" fmla="*/ 0 h 80"/>
                <a:gd name="T68" fmla="*/ 30 w 43"/>
                <a:gd name="T69" fmla="*/ 1 h 80"/>
                <a:gd name="T70" fmla="*/ 26 w 43"/>
                <a:gd name="T71" fmla="*/ 10 h 80"/>
                <a:gd name="T72" fmla="*/ 26 w 43"/>
                <a:gd name="T73" fmla="*/ 0 h 80"/>
                <a:gd name="T74" fmla="*/ 36 w 43"/>
                <a:gd name="T75" fmla="*/ 4 h 80"/>
                <a:gd name="T76" fmla="*/ 42 w 43"/>
                <a:gd name="T77" fmla="*/ 13 h 80"/>
                <a:gd name="T78" fmla="*/ 34 w 43"/>
                <a:gd name="T79" fmla="*/ 19 h 80"/>
                <a:gd name="T80" fmla="*/ 32 w 43"/>
                <a:gd name="T81" fmla="*/ 13 h 80"/>
                <a:gd name="T82" fmla="*/ 27 w 43"/>
                <a:gd name="T83" fmla="*/ 10 h 80"/>
                <a:gd name="T84" fmla="*/ 34 w 43"/>
                <a:gd name="T85" fmla="*/ 19 h 80"/>
                <a:gd name="T86" fmla="*/ 39 w 43"/>
                <a:gd name="T87" fmla="*/ 19 h 80"/>
                <a:gd name="T88" fmla="*/ 43 w 43"/>
                <a:gd name="T89" fmla="*/ 19 h 80"/>
                <a:gd name="T90" fmla="*/ 35 w 43"/>
                <a:gd name="T91" fmla="*/ 80 h 80"/>
                <a:gd name="T92" fmla="*/ 43 w 43"/>
                <a:gd name="T9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0">
                  <a:moveTo>
                    <a:pt x="1" y="80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80"/>
                  </a:lnTo>
                  <a:lnTo>
                    <a:pt x="1" y="80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0" y="17"/>
                  </a:moveTo>
                  <a:lnTo>
                    <a:pt x="1" y="15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0" y="17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6" y="14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1" y="11"/>
                  </a:lnTo>
                  <a:lnTo>
                    <a:pt x="3" y="10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" y="13"/>
                  </a:lnTo>
                  <a:close/>
                  <a:moveTo>
                    <a:pt x="3" y="10"/>
                  </a:moveTo>
                  <a:lnTo>
                    <a:pt x="6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3" y="1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6" y="0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0"/>
                  </a:lnTo>
                  <a:close/>
                  <a:moveTo>
                    <a:pt x="26" y="0"/>
                  </a:moveTo>
                  <a:lnTo>
                    <a:pt x="28" y="1"/>
                  </a:lnTo>
                  <a:lnTo>
                    <a:pt x="30" y="1"/>
                  </a:lnTo>
                  <a:lnTo>
                    <a:pt x="27" y="10"/>
                  </a:lnTo>
                  <a:lnTo>
                    <a:pt x="26" y="10"/>
                  </a:lnTo>
                  <a:lnTo>
                    <a:pt x="25" y="9"/>
                  </a:lnTo>
                  <a:lnTo>
                    <a:pt x="26" y="0"/>
                  </a:lnTo>
                  <a:close/>
                  <a:moveTo>
                    <a:pt x="30" y="1"/>
                  </a:moveTo>
                  <a:lnTo>
                    <a:pt x="36" y="4"/>
                  </a:lnTo>
                  <a:lnTo>
                    <a:pt x="40" y="8"/>
                  </a:lnTo>
                  <a:lnTo>
                    <a:pt x="42" y="13"/>
                  </a:lnTo>
                  <a:lnTo>
                    <a:pt x="43" y="19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27" y="10"/>
                  </a:lnTo>
                  <a:lnTo>
                    <a:pt x="30" y="1"/>
                  </a:lnTo>
                  <a:close/>
                  <a:moveTo>
                    <a:pt x="34" y="19"/>
                  </a:moveTo>
                  <a:lnTo>
                    <a:pt x="34" y="19"/>
                  </a:lnTo>
                  <a:lnTo>
                    <a:pt x="39" y="19"/>
                  </a:lnTo>
                  <a:lnTo>
                    <a:pt x="34" y="19"/>
                  </a:lnTo>
                  <a:close/>
                  <a:moveTo>
                    <a:pt x="43" y="19"/>
                  </a:moveTo>
                  <a:lnTo>
                    <a:pt x="43" y="80"/>
                  </a:lnTo>
                  <a:lnTo>
                    <a:pt x="35" y="80"/>
                  </a:lnTo>
                  <a:lnTo>
                    <a:pt x="34" y="1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4" name="Freeform 106"/>
            <p:cNvSpPr>
              <a:spLocks noEditPoints="1"/>
            </p:cNvSpPr>
            <p:nvPr/>
          </p:nvSpPr>
          <p:spPr bwMode="auto">
            <a:xfrm>
              <a:off x="835" y="416"/>
              <a:ext cx="77" cy="36"/>
            </a:xfrm>
            <a:custGeom>
              <a:avLst/>
              <a:gdLst>
                <a:gd name="T0" fmla="*/ 0 w 77"/>
                <a:gd name="T1" fmla="*/ 29 h 36"/>
                <a:gd name="T2" fmla="*/ 7 w 77"/>
                <a:gd name="T3" fmla="*/ 34 h 36"/>
                <a:gd name="T4" fmla="*/ 7 w 77"/>
                <a:gd name="T5" fmla="*/ 34 h 36"/>
                <a:gd name="T6" fmla="*/ 7 w 77"/>
                <a:gd name="T7" fmla="*/ 34 h 36"/>
                <a:gd name="T8" fmla="*/ 4 w 77"/>
                <a:gd name="T9" fmla="*/ 32 h 36"/>
                <a:gd name="T10" fmla="*/ 0 w 77"/>
                <a:gd name="T11" fmla="*/ 29 h 36"/>
                <a:gd name="T12" fmla="*/ 3 w 77"/>
                <a:gd name="T13" fmla="*/ 23 h 36"/>
                <a:gd name="T14" fmla="*/ 10 w 77"/>
                <a:gd name="T15" fmla="*/ 30 h 36"/>
                <a:gd name="T16" fmla="*/ 0 w 77"/>
                <a:gd name="T17" fmla="*/ 29 h 36"/>
                <a:gd name="T18" fmla="*/ 5 w 77"/>
                <a:gd name="T19" fmla="*/ 19 h 36"/>
                <a:gd name="T20" fmla="*/ 15 w 77"/>
                <a:gd name="T21" fmla="*/ 23 h 36"/>
                <a:gd name="T22" fmla="*/ 11 w 77"/>
                <a:gd name="T23" fmla="*/ 28 h 36"/>
                <a:gd name="T24" fmla="*/ 7 w 77"/>
                <a:gd name="T25" fmla="*/ 17 h 36"/>
                <a:gd name="T26" fmla="*/ 22 w 77"/>
                <a:gd name="T27" fmla="*/ 5 h 36"/>
                <a:gd name="T28" fmla="*/ 30 w 77"/>
                <a:gd name="T29" fmla="*/ 1 h 36"/>
                <a:gd name="T30" fmla="*/ 38 w 77"/>
                <a:gd name="T31" fmla="*/ 0 h 36"/>
                <a:gd name="T32" fmla="*/ 32 w 77"/>
                <a:gd name="T33" fmla="*/ 10 h 36"/>
                <a:gd name="T34" fmla="*/ 20 w 77"/>
                <a:gd name="T35" fmla="*/ 17 h 36"/>
                <a:gd name="T36" fmla="*/ 7 w 77"/>
                <a:gd name="T37" fmla="*/ 17 h 36"/>
                <a:gd name="T38" fmla="*/ 38 w 77"/>
                <a:gd name="T39" fmla="*/ 0 h 36"/>
                <a:gd name="T40" fmla="*/ 38 w 77"/>
                <a:gd name="T41" fmla="*/ 9 h 36"/>
                <a:gd name="T42" fmla="*/ 38 w 77"/>
                <a:gd name="T43" fmla="*/ 9 h 36"/>
                <a:gd name="T44" fmla="*/ 39 w 77"/>
                <a:gd name="T45" fmla="*/ 0 h 36"/>
                <a:gd name="T46" fmla="*/ 46 w 77"/>
                <a:gd name="T47" fmla="*/ 1 h 36"/>
                <a:gd name="T48" fmla="*/ 42 w 77"/>
                <a:gd name="T49" fmla="*/ 9 h 36"/>
                <a:gd name="T50" fmla="*/ 39 w 77"/>
                <a:gd name="T51" fmla="*/ 0 h 36"/>
                <a:gd name="T52" fmla="*/ 49 w 77"/>
                <a:gd name="T53" fmla="*/ 2 h 36"/>
                <a:gd name="T54" fmla="*/ 48 w 77"/>
                <a:gd name="T55" fmla="*/ 13 h 36"/>
                <a:gd name="T56" fmla="*/ 44 w 77"/>
                <a:gd name="T57" fmla="*/ 10 h 36"/>
                <a:gd name="T58" fmla="*/ 53 w 77"/>
                <a:gd name="T59" fmla="*/ 4 h 36"/>
                <a:gd name="T60" fmla="*/ 67 w 77"/>
                <a:gd name="T61" fmla="*/ 16 h 36"/>
                <a:gd name="T62" fmla="*/ 77 w 77"/>
                <a:gd name="T63" fmla="*/ 32 h 36"/>
                <a:gd name="T64" fmla="*/ 65 w 77"/>
                <a:gd name="T65" fmla="*/ 29 h 36"/>
                <a:gd name="T66" fmla="*/ 55 w 77"/>
                <a:gd name="T67" fmla="*/ 16 h 36"/>
                <a:gd name="T68" fmla="*/ 53 w 77"/>
                <a:gd name="T6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36">
                  <a:moveTo>
                    <a:pt x="0" y="29"/>
                  </a:moveTo>
                  <a:lnTo>
                    <a:pt x="0" y="29"/>
                  </a:lnTo>
                  <a:lnTo>
                    <a:pt x="0" y="28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7" y="34"/>
                  </a:moveTo>
                  <a:lnTo>
                    <a:pt x="7" y="34"/>
                  </a:lnTo>
                  <a:lnTo>
                    <a:pt x="4" y="32"/>
                  </a:lnTo>
                  <a:lnTo>
                    <a:pt x="7" y="34"/>
                  </a:lnTo>
                  <a:close/>
                  <a:moveTo>
                    <a:pt x="0" y="29"/>
                  </a:moveTo>
                  <a:lnTo>
                    <a:pt x="2" y="26"/>
                  </a:lnTo>
                  <a:lnTo>
                    <a:pt x="3" y="23"/>
                  </a:lnTo>
                  <a:lnTo>
                    <a:pt x="11" y="28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3" y="23"/>
                  </a:moveTo>
                  <a:lnTo>
                    <a:pt x="5" y="19"/>
                  </a:lnTo>
                  <a:lnTo>
                    <a:pt x="7" y="17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8"/>
                  </a:lnTo>
                  <a:lnTo>
                    <a:pt x="3" y="23"/>
                  </a:lnTo>
                  <a:close/>
                  <a:moveTo>
                    <a:pt x="7" y="17"/>
                  </a:moveTo>
                  <a:lnTo>
                    <a:pt x="14" y="10"/>
                  </a:lnTo>
                  <a:lnTo>
                    <a:pt x="22" y="5"/>
                  </a:lnTo>
                  <a:lnTo>
                    <a:pt x="25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5" y="14"/>
                  </a:lnTo>
                  <a:lnTo>
                    <a:pt x="20" y="17"/>
                  </a:lnTo>
                  <a:lnTo>
                    <a:pt x="15" y="23"/>
                  </a:lnTo>
                  <a:lnTo>
                    <a:pt x="7" y="1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9" y="0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9" y="0"/>
                  </a:lnTo>
                  <a:close/>
                  <a:moveTo>
                    <a:pt x="46" y="1"/>
                  </a:moveTo>
                  <a:lnTo>
                    <a:pt x="49" y="2"/>
                  </a:lnTo>
                  <a:lnTo>
                    <a:pt x="53" y="4"/>
                  </a:lnTo>
                  <a:lnTo>
                    <a:pt x="48" y="13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4"/>
                  </a:moveTo>
                  <a:lnTo>
                    <a:pt x="60" y="9"/>
                  </a:lnTo>
                  <a:lnTo>
                    <a:pt x="67" y="16"/>
                  </a:lnTo>
                  <a:lnTo>
                    <a:pt x="73" y="24"/>
                  </a:lnTo>
                  <a:lnTo>
                    <a:pt x="77" y="32"/>
                  </a:lnTo>
                  <a:lnTo>
                    <a:pt x="69" y="36"/>
                  </a:lnTo>
                  <a:lnTo>
                    <a:pt x="65" y="29"/>
                  </a:lnTo>
                  <a:lnTo>
                    <a:pt x="60" y="22"/>
                  </a:lnTo>
                  <a:lnTo>
                    <a:pt x="55" y="16"/>
                  </a:lnTo>
                  <a:lnTo>
                    <a:pt x="48" y="13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5" name="Freeform 107"/>
            <p:cNvSpPr>
              <a:spLocks noEditPoints="1"/>
            </p:cNvSpPr>
            <p:nvPr/>
          </p:nvSpPr>
          <p:spPr bwMode="auto">
            <a:xfrm>
              <a:off x="952" y="431"/>
              <a:ext cx="43" cy="80"/>
            </a:xfrm>
            <a:custGeom>
              <a:avLst/>
              <a:gdLst>
                <a:gd name="T0" fmla="*/ 0 w 43"/>
                <a:gd name="T1" fmla="*/ 18 h 80"/>
                <a:gd name="T2" fmla="*/ 10 w 43"/>
                <a:gd name="T3" fmla="*/ 80 h 80"/>
                <a:gd name="T4" fmla="*/ 0 w 43"/>
                <a:gd name="T5" fmla="*/ 18 h 80"/>
                <a:gd name="T6" fmla="*/ 5 w 43"/>
                <a:gd name="T7" fmla="*/ 18 h 80"/>
                <a:gd name="T8" fmla="*/ 0 w 43"/>
                <a:gd name="T9" fmla="*/ 18 h 80"/>
                <a:gd name="T10" fmla="*/ 0 w 43"/>
                <a:gd name="T11" fmla="*/ 17 h 80"/>
                <a:gd name="T12" fmla="*/ 10 w 43"/>
                <a:gd name="T13" fmla="*/ 18 h 80"/>
                <a:gd name="T14" fmla="*/ 0 w 43"/>
                <a:gd name="T15" fmla="*/ 18 h 80"/>
                <a:gd name="T16" fmla="*/ 10 w 43"/>
                <a:gd name="T17" fmla="*/ 18 h 80"/>
                <a:gd name="T18" fmla="*/ 10 w 43"/>
                <a:gd name="T19" fmla="*/ 18 h 80"/>
                <a:gd name="T20" fmla="*/ 1 w 43"/>
                <a:gd name="T21" fmla="*/ 15 h 80"/>
                <a:gd name="T22" fmla="*/ 10 w 43"/>
                <a:gd name="T23" fmla="*/ 15 h 80"/>
                <a:gd name="T24" fmla="*/ 10 w 43"/>
                <a:gd name="T25" fmla="*/ 18 h 80"/>
                <a:gd name="T26" fmla="*/ 1 w 43"/>
                <a:gd name="T27" fmla="*/ 13 h 80"/>
                <a:gd name="T28" fmla="*/ 5 w 43"/>
                <a:gd name="T29" fmla="*/ 14 h 80"/>
                <a:gd name="T30" fmla="*/ 1 w 43"/>
                <a:gd name="T31" fmla="*/ 13 h 80"/>
                <a:gd name="T32" fmla="*/ 2 w 43"/>
                <a:gd name="T33" fmla="*/ 10 h 80"/>
                <a:gd name="T34" fmla="*/ 10 w 43"/>
                <a:gd name="T35" fmla="*/ 14 h 80"/>
                <a:gd name="T36" fmla="*/ 1 w 43"/>
                <a:gd name="T37" fmla="*/ 13 h 80"/>
                <a:gd name="T38" fmla="*/ 5 w 43"/>
                <a:gd name="T39" fmla="*/ 5 h 80"/>
                <a:gd name="T40" fmla="*/ 14 w 43"/>
                <a:gd name="T41" fmla="*/ 0 h 80"/>
                <a:gd name="T42" fmla="*/ 20 w 43"/>
                <a:gd name="T43" fmla="*/ 9 h 80"/>
                <a:gd name="T44" fmla="*/ 14 w 43"/>
                <a:gd name="T45" fmla="*/ 10 h 80"/>
                <a:gd name="T46" fmla="*/ 11 w 43"/>
                <a:gd name="T47" fmla="*/ 13 h 80"/>
                <a:gd name="T48" fmla="*/ 21 w 43"/>
                <a:gd name="T49" fmla="*/ 0 h 80"/>
                <a:gd name="T50" fmla="*/ 21 w 43"/>
                <a:gd name="T51" fmla="*/ 0 h 80"/>
                <a:gd name="T52" fmla="*/ 21 w 43"/>
                <a:gd name="T53" fmla="*/ 9 h 80"/>
                <a:gd name="T54" fmla="*/ 21 w 43"/>
                <a:gd name="T55" fmla="*/ 0 h 80"/>
                <a:gd name="T56" fmla="*/ 21 w 43"/>
                <a:gd name="T57" fmla="*/ 0 h 80"/>
                <a:gd name="T58" fmla="*/ 21 w 43"/>
                <a:gd name="T59" fmla="*/ 0 h 80"/>
                <a:gd name="T60" fmla="*/ 23 w 43"/>
                <a:gd name="T61" fmla="*/ 0 h 80"/>
                <a:gd name="T62" fmla="*/ 24 w 43"/>
                <a:gd name="T63" fmla="*/ 9 h 80"/>
                <a:gd name="T64" fmla="*/ 21 w 43"/>
                <a:gd name="T65" fmla="*/ 9 h 80"/>
                <a:gd name="T66" fmla="*/ 25 w 43"/>
                <a:gd name="T67" fmla="*/ 0 h 80"/>
                <a:gd name="T68" fmla="*/ 30 w 43"/>
                <a:gd name="T69" fmla="*/ 1 h 80"/>
                <a:gd name="T70" fmla="*/ 25 w 43"/>
                <a:gd name="T71" fmla="*/ 10 h 80"/>
                <a:gd name="T72" fmla="*/ 25 w 43"/>
                <a:gd name="T73" fmla="*/ 0 h 80"/>
                <a:gd name="T74" fmla="*/ 35 w 43"/>
                <a:gd name="T75" fmla="*/ 4 h 80"/>
                <a:gd name="T76" fmla="*/ 42 w 43"/>
                <a:gd name="T77" fmla="*/ 13 h 80"/>
                <a:gd name="T78" fmla="*/ 34 w 43"/>
                <a:gd name="T79" fmla="*/ 19 h 80"/>
                <a:gd name="T80" fmla="*/ 32 w 43"/>
                <a:gd name="T81" fmla="*/ 13 h 80"/>
                <a:gd name="T82" fmla="*/ 26 w 43"/>
                <a:gd name="T83" fmla="*/ 10 h 80"/>
                <a:gd name="T84" fmla="*/ 34 w 43"/>
                <a:gd name="T85" fmla="*/ 19 h 80"/>
                <a:gd name="T86" fmla="*/ 38 w 43"/>
                <a:gd name="T87" fmla="*/ 19 h 80"/>
                <a:gd name="T88" fmla="*/ 43 w 43"/>
                <a:gd name="T89" fmla="*/ 19 h 80"/>
                <a:gd name="T90" fmla="*/ 34 w 43"/>
                <a:gd name="T91" fmla="*/ 80 h 80"/>
                <a:gd name="T92" fmla="*/ 43 w 43"/>
                <a:gd name="T9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0">
                  <a:moveTo>
                    <a:pt x="1" y="80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80"/>
                  </a:lnTo>
                  <a:lnTo>
                    <a:pt x="1" y="80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5" y="18"/>
                  </a:lnTo>
                  <a:lnTo>
                    <a:pt x="10" y="18"/>
                  </a:lnTo>
                  <a:close/>
                  <a:moveTo>
                    <a:pt x="0" y="17"/>
                  </a:moveTo>
                  <a:lnTo>
                    <a:pt x="1" y="15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0" y="17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5" y="14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2" y="11"/>
                  </a:lnTo>
                  <a:lnTo>
                    <a:pt x="2" y="10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" y="13"/>
                  </a:lnTo>
                  <a:close/>
                  <a:moveTo>
                    <a:pt x="2" y="10"/>
                  </a:move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0" y="9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2" y="1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3" y="0"/>
                  </a:lnTo>
                  <a:lnTo>
                    <a:pt x="25" y="0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0"/>
                  </a:lnTo>
                  <a:close/>
                  <a:moveTo>
                    <a:pt x="25" y="0"/>
                  </a:moveTo>
                  <a:lnTo>
                    <a:pt x="27" y="1"/>
                  </a:lnTo>
                  <a:lnTo>
                    <a:pt x="30" y="1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4" y="9"/>
                  </a:lnTo>
                  <a:lnTo>
                    <a:pt x="25" y="0"/>
                  </a:lnTo>
                  <a:close/>
                  <a:moveTo>
                    <a:pt x="30" y="1"/>
                  </a:moveTo>
                  <a:lnTo>
                    <a:pt x="35" y="4"/>
                  </a:lnTo>
                  <a:lnTo>
                    <a:pt x="40" y="8"/>
                  </a:lnTo>
                  <a:lnTo>
                    <a:pt x="42" y="13"/>
                  </a:lnTo>
                  <a:lnTo>
                    <a:pt x="43" y="19"/>
                  </a:lnTo>
                  <a:lnTo>
                    <a:pt x="34" y="19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26" y="10"/>
                  </a:lnTo>
                  <a:lnTo>
                    <a:pt x="30" y="1"/>
                  </a:lnTo>
                  <a:close/>
                  <a:moveTo>
                    <a:pt x="34" y="19"/>
                  </a:moveTo>
                  <a:lnTo>
                    <a:pt x="34" y="19"/>
                  </a:lnTo>
                  <a:lnTo>
                    <a:pt x="38" y="19"/>
                  </a:lnTo>
                  <a:lnTo>
                    <a:pt x="34" y="19"/>
                  </a:lnTo>
                  <a:close/>
                  <a:moveTo>
                    <a:pt x="43" y="19"/>
                  </a:moveTo>
                  <a:lnTo>
                    <a:pt x="43" y="80"/>
                  </a:lnTo>
                  <a:lnTo>
                    <a:pt x="34" y="80"/>
                  </a:lnTo>
                  <a:lnTo>
                    <a:pt x="34" y="1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6" name="Freeform 108"/>
            <p:cNvSpPr>
              <a:spLocks noEditPoints="1"/>
            </p:cNvSpPr>
            <p:nvPr/>
          </p:nvSpPr>
          <p:spPr bwMode="auto">
            <a:xfrm>
              <a:off x="934" y="416"/>
              <a:ext cx="78" cy="36"/>
            </a:xfrm>
            <a:custGeom>
              <a:avLst/>
              <a:gdLst>
                <a:gd name="T0" fmla="*/ 0 w 78"/>
                <a:gd name="T1" fmla="*/ 29 h 36"/>
                <a:gd name="T2" fmla="*/ 8 w 78"/>
                <a:gd name="T3" fmla="*/ 34 h 36"/>
                <a:gd name="T4" fmla="*/ 8 w 78"/>
                <a:gd name="T5" fmla="*/ 34 h 36"/>
                <a:gd name="T6" fmla="*/ 8 w 78"/>
                <a:gd name="T7" fmla="*/ 34 h 36"/>
                <a:gd name="T8" fmla="*/ 5 w 78"/>
                <a:gd name="T9" fmla="*/ 32 h 36"/>
                <a:gd name="T10" fmla="*/ 0 w 78"/>
                <a:gd name="T11" fmla="*/ 29 h 36"/>
                <a:gd name="T12" fmla="*/ 5 w 78"/>
                <a:gd name="T13" fmla="*/ 23 h 36"/>
                <a:gd name="T14" fmla="*/ 10 w 78"/>
                <a:gd name="T15" fmla="*/ 30 h 36"/>
                <a:gd name="T16" fmla="*/ 0 w 78"/>
                <a:gd name="T17" fmla="*/ 29 h 36"/>
                <a:gd name="T18" fmla="*/ 6 w 78"/>
                <a:gd name="T19" fmla="*/ 19 h 36"/>
                <a:gd name="T20" fmla="*/ 16 w 78"/>
                <a:gd name="T21" fmla="*/ 23 h 36"/>
                <a:gd name="T22" fmla="*/ 11 w 78"/>
                <a:gd name="T23" fmla="*/ 28 h 36"/>
                <a:gd name="T24" fmla="*/ 8 w 78"/>
                <a:gd name="T25" fmla="*/ 17 h 36"/>
                <a:gd name="T26" fmla="*/ 22 w 78"/>
                <a:gd name="T27" fmla="*/ 5 h 36"/>
                <a:gd name="T28" fmla="*/ 30 w 78"/>
                <a:gd name="T29" fmla="*/ 1 h 36"/>
                <a:gd name="T30" fmla="*/ 39 w 78"/>
                <a:gd name="T31" fmla="*/ 0 h 36"/>
                <a:gd name="T32" fmla="*/ 32 w 78"/>
                <a:gd name="T33" fmla="*/ 10 h 36"/>
                <a:gd name="T34" fmla="*/ 20 w 78"/>
                <a:gd name="T35" fmla="*/ 17 h 36"/>
                <a:gd name="T36" fmla="*/ 8 w 78"/>
                <a:gd name="T37" fmla="*/ 17 h 36"/>
                <a:gd name="T38" fmla="*/ 39 w 78"/>
                <a:gd name="T39" fmla="*/ 0 h 36"/>
                <a:gd name="T40" fmla="*/ 39 w 78"/>
                <a:gd name="T41" fmla="*/ 9 h 36"/>
                <a:gd name="T42" fmla="*/ 39 w 78"/>
                <a:gd name="T43" fmla="*/ 9 h 36"/>
                <a:gd name="T44" fmla="*/ 40 w 78"/>
                <a:gd name="T45" fmla="*/ 0 h 36"/>
                <a:gd name="T46" fmla="*/ 46 w 78"/>
                <a:gd name="T47" fmla="*/ 1 h 36"/>
                <a:gd name="T48" fmla="*/ 42 w 78"/>
                <a:gd name="T49" fmla="*/ 9 h 36"/>
                <a:gd name="T50" fmla="*/ 40 w 78"/>
                <a:gd name="T51" fmla="*/ 0 h 36"/>
                <a:gd name="T52" fmla="*/ 50 w 78"/>
                <a:gd name="T53" fmla="*/ 2 h 36"/>
                <a:gd name="T54" fmla="*/ 49 w 78"/>
                <a:gd name="T55" fmla="*/ 13 h 36"/>
                <a:gd name="T56" fmla="*/ 44 w 78"/>
                <a:gd name="T57" fmla="*/ 10 h 36"/>
                <a:gd name="T58" fmla="*/ 53 w 78"/>
                <a:gd name="T59" fmla="*/ 4 h 36"/>
                <a:gd name="T60" fmla="*/ 67 w 78"/>
                <a:gd name="T61" fmla="*/ 16 h 36"/>
                <a:gd name="T62" fmla="*/ 78 w 78"/>
                <a:gd name="T63" fmla="*/ 32 h 36"/>
                <a:gd name="T64" fmla="*/ 65 w 78"/>
                <a:gd name="T65" fmla="*/ 29 h 36"/>
                <a:gd name="T66" fmla="*/ 55 w 78"/>
                <a:gd name="T67" fmla="*/ 16 h 36"/>
                <a:gd name="T68" fmla="*/ 53 w 78"/>
                <a:gd name="T6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6">
                  <a:moveTo>
                    <a:pt x="0" y="29"/>
                  </a:moveTo>
                  <a:lnTo>
                    <a:pt x="0" y="29"/>
                  </a:lnTo>
                  <a:lnTo>
                    <a:pt x="0" y="28"/>
                  </a:lnTo>
                  <a:lnTo>
                    <a:pt x="8" y="34"/>
                  </a:lnTo>
                  <a:lnTo>
                    <a:pt x="0" y="29"/>
                  </a:lnTo>
                  <a:close/>
                  <a:moveTo>
                    <a:pt x="8" y="34"/>
                  </a:moveTo>
                  <a:lnTo>
                    <a:pt x="8" y="34"/>
                  </a:lnTo>
                  <a:lnTo>
                    <a:pt x="5" y="32"/>
                  </a:lnTo>
                  <a:lnTo>
                    <a:pt x="8" y="34"/>
                  </a:lnTo>
                  <a:close/>
                  <a:moveTo>
                    <a:pt x="0" y="29"/>
                  </a:moveTo>
                  <a:lnTo>
                    <a:pt x="2" y="26"/>
                  </a:lnTo>
                  <a:lnTo>
                    <a:pt x="5" y="23"/>
                  </a:lnTo>
                  <a:lnTo>
                    <a:pt x="11" y="28"/>
                  </a:lnTo>
                  <a:lnTo>
                    <a:pt x="10" y="30"/>
                  </a:lnTo>
                  <a:lnTo>
                    <a:pt x="8" y="34"/>
                  </a:lnTo>
                  <a:lnTo>
                    <a:pt x="0" y="29"/>
                  </a:lnTo>
                  <a:close/>
                  <a:moveTo>
                    <a:pt x="5" y="23"/>
                  </a:moveTo>
                  <a:lnTo>
                    <a:pt x="6" y="19"/>
                  </a:lnTo>
                  <a:lnTo>
                    <a:pt x="8" y="17"/>
                  </a:lnTo>
                  <a:lnTo>
                    <a:pt x="16" y="23"/>
                  </a:lnTo>
                  <a:lnTo>
                    <a:pt x="13" y="26"/>
                  </a:lnTo>
                  <a:lnTo>
                    <a:pt x="11" y="28"/>
                  </a:lnTo>
                  <a:lnTo>
                    <a:pt x="5" y="23"/>
                  </a:lnTo>
                  <a:close/>
                  <a:moveTo>
                    <a:pt x="8" y="17"/>
                  </a:moveTo>
                  <a:lnTo>
                    <a:pt x="14" y="10"/>
                  </a:lnTo>
                  <a:lnTo>
                    <a:pt x="22" y="5"/>
                  </a:lnTo>
                  <a:lnTo>
                    <a:pt x="25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9"/>
                  </a:lnTo>
                  <a:lnTo>
                    <a:pt x="32" y="10"/>
                  </a:lnTo>
                  <a:lnTo>
                    <a:pt x="25" y="14"/>
                  </a:lnTo>
                  <a:lnTo>
                    <a:pt x="20" y="17"/>
                  </a:lnTo>
                  <a:lnTo>
                    <a:pt x="16" y="23"/>
                  </a:lnTo>
                  <a:lnTo>
                    <a:pt x="8" y="17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39" y="0"/>
                  </a:lnTo>
                  <a:close/>
                  <a:moveTo>
                    <a:pt x="40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9"/>
                  </a:lnTo>
                  <a:lnTo>
                    <a:pt x="39" y="9"/>
                  </a:lnTo>
                  <a:lnTo>
                    <a:pt x="40" y="0"/>
                  </a:lnTo>
                  <a:close/>
                  <a:moveTo>
                    <a:pt x="46" y="1"/>
                  </a:moveTo>
                  <a:lnTo>
                    <a:pt x="50" y="2"/>
                  </a:lnTo>
                  <a:lnTo>
                    <a:pt x="53" y="4"/>
                  </a:lnTo>
                  <a:lnTo>
                    <a:pt x="49" y="13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4"/>
                  </a:moveTo>
                  <a:lnTo>
                    <a:pt x="61" y="9"/>
                  </a:lnTo>
                  <a:lnTo>
                    <a:pt x="67" y="16"/>
                  </a:lnTo>
                  <a:lnTo>
                    <a:pt x="73" y="24"/>
                  </a:lnTo>
                  <a:lnTo>
                    <a:pt x="78" y="32"/>
                  </a:lnTo>
                  <a:lnTo>
                    <a:pt x="70" y="36"/>
                  </a:lnTo>
                  <a:lnTo>
                    <a:pt x="65" y="29"/>
                  </a:lnTo>
                  <a:lnTo>
                    <a:pt x="61" y="22"/>
                  </a:lnTo>
                  <a:lnTo>
                    <a:pt x="55" y="16"/>
                  </a:lnTo>
                  <a:lnTo>
                    <a:pt x="49" y="13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7" name="Freeform 109"/>
            <p:cNvSpPr>
              <a:spLocks noEditPoints="1"/>
            </p:cNvSpPr>
            <p:nvPr/>
          </p:nvSpPr>
          <p:spPr bwMode="auto">
            <a:xfrm>
              <a:off x="950" y="581"/>
              <a:ext cx="43" cy="80"/>
            </a:xfrm>
            <a:custGeom>
              <a:avLst/>
              <a:gdLst>
                <a:gd name="T0" fmla="*/ 0 w 43"/>
                <a:gd name="T1" fmla="*/ 19 h 80"/>
                <a:gd name="T2" fmla="*/ 9 w 43"/>
                <a:gd name="T3" fmla="*/ 80 h 80"/>
                <a:gd name="T4" fmla="*/ 0 w 43"/>
                <a:gd name="T5" fmla="*/ 19 h 80"/>
                <a:gd name="T6" fmla="*/ 4 w 43"/>
                <a:gd name="T7" fmla="*/ 18 h 80"/>
                <a:gd name="T8" fmla="*/ 0 w 43"/>
                <a:gd name="T9" fmla="*/ 18 h 80"/>
                <a:gd name="T10" fmla="*/ 0 w 43"/>
                <a:gd name="T11" fmla="*/ 18 h 80"/>
                <a:gd name="T12" fmla="*/ 8 w 43"/>
                <a:gd name="T13" fmla="*/ 19 h 80"/>
                <a:gd name="T14" fmla="*/ 0 w 43"/>
                <a:gd name="T15" fmla="*/ 18 h 80"/>
                <a:gd name="T16" fmla="*/ 8 w 43"/>
                <a:gd name="T17" fmla="*/ 19 h 80"/>
                <a:gd name="T18" fmla="*/ 8 w 43"/>
                <a:gd name="T19" fmla="*/ 19 h 80"/>
                <a:gd name="T20" fmla="*/ 0 w 43"/>
                <a:gd name="T21" fmla="*/ 15 h 80"/>
                <a:gd name="T22" fmla="*/ 8 w 43"/>
                <a:gd name="T23" fmla="*/ 17 h 80"/>
                <a:gd name="T24" fmla="*/ 8 w 43"/>
                <a:gd name="T25" fmla="*/ 19 h 80"/>
                <a:gd name="T26" fmla="*/ 0 w 43"/>
                <a:gd name="T27" fmla="*/ 14 h 80"/>
                <a:gd name="T28" fmla="*/ 4 w 43"/>
                <a:gd name="T29" fmla="*/ 15 h 80"/>
                <a:gd name="T30" fmla="*/ 0 w 43"/>
                <a:gd name="T31" fmla="*/ 14 h 80"/>
                <a:gd name="T32" fmla="*/ 2 w 43"/>
                <a:gd name="T33" fmla="*/ 10 h 80"/>
                <a:gd name="T34" fmla="*/ 9 w 43"/>
                <a:gd name="T35" fmla="*/ 15 h 80"/>
                <a:gd name="T36" fmla="*/ 0 w 43"/>
                <a:gd name="T37" fmla="*/ 14 h 80"/>
                <a:gd name="T38" fmla="*/ 4 w 43"/>
                <a:gd name="T39" fmla="*/ 6 h 80"/>
                <a:gd name="T40" fmla="*/ 13 w 43"/>
                <a:gd name="T41" fmla="*/ 1 h 80"/>
                <a:gd name="T42" fmla="*/ 19 w 43"/>
                <a:gd name="T43" fmla="*/ 10 h 80"/>
                <a:gd name="T44" fmla="*/ 13 w 43"/>
                <a:gd name="T45" fmla="*/ 11 h 80"/>
                <a:gd name="T46" fmla="*/ 9 w 43"/>
                <a:gd name="T47" fmla="*/ 14 h 80"/>
                <a:gd name="T48" fmla="*/ 19 w 43"/>
                <a:gd name="T49" fmla="*/ 0 h 80"/>
                <a:gd name="T50" fmla="*/ 19 w 43"/>
                <a:gd name="T51" fmla="*/ 0 h 80"/>
                <a:gd name="T52" fmla="*/ 19 w 43"/>
                <a:gd name="T53" fmla="*/ 10 h 80"/>
                <a:gd name="T54" fmla="*/ 19 w 43"/>
                <a:gd name="T55" fmla="*/ 0 h 80"/>
                <a:gd name="T56" fmla="*/ 19 w 43"/>
                <a:gd name="T57" fmla="*/ 0 h 80"/>
                <a:gd name="T58" fmla="*/ 19 w 43"/>
                <a:gd name="T59" fmla="*/ 0 h 80"/>
                <a:gd name="T60" fmla="*/ 22 w 43"/>
                <a:gd name="T61" fmla="*/ 0 h 80"/>
                <a:gd name="T62" fmla="*/ 23 w 43"/>
                <a:gd name="T63" fmla="*/ 10 h 80"/>
                <a:gd name="T64" fmla="*/ 19 w 43"/>
                <a:gd name="T65" fmla="*/ 10 h 80"/>
                <a:gd name="T66" fmla="*/ 25 w 43"/>
                <a:gd name="T67" fmla="*/ 1 h 80"/>
                <a:gd name="T68" fmla="*/ 29 w 43"/>
                <a:gd name="T69" fmla="*/ 2 h 80"/>
                <a:gd name="T70" fmla="*/ 24 w 43"/>
                <a:gd name="T71" fmla="*/ 10 h 80"/>
                <a:gd name="T72" fmla="*/ 25 w 43"/>
                <a:gd name="T73" fmla="*/ 1 h 80"/>
                <a:gd name="T74" fmla="*/ 34 w 43"/>
                <a:gd name="T75" fmla="*/ 4 h 80"/>
                <a:gd name="T76" fmla="*/ 40 w 43"/>
                <a:gd name="T77" fmla="*/ 13 h 80"/>
                <a:gd name="T78" fmla="*/ 33 w 43"/>
                <a:gd name="T79" fmla="*/ 19 h 80"/>
                <a:gd name="T80" fmla="*/ 30 w 43"/>
                <a:gd name="T81" fmla="*/ 14 h 80"/>
                <a:gd name="T82" fmla="*/ 26 w 43"/>
                <a:gd name="T83" fmla="*/ 11 h 80"/>
                <a:gd name="T84" fmla="*/ 33 w 43"/>
                <a:gd name="T85" fmla="*/ 19 h 80"/>
                <a:gd name="T86" fmla="*/ 37 w 43"/>
                <a:gd name="T87" fmla="*/ 19 h 80"/>
                <a:gd name="T88" fmla="*/ 42 w 43"/>
                <a:gd name="T89" fmla="*/ 19 h 80"/>
                <a:gd name="T90" fmla="*/ 33 w 43"/>
                <a:gd name="T91" fmla="*/ 80 h 80"/>
                <a:gd name="T92" fmla="*/ 42 w 43"/>
                <a:gd name="T9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0">
                  <a:moveTo>
                    <a:pt x="0" y="80"/>
                  </a:moveTo>
                  <a:lnTo>
                    <a:pt x="0" y="19"/>
                  </a:lnTo>
                  <a:lnTo>
                    <a:pt x="8" y="18"/>
                  </a:lnTo>
                  <a:lnTo>
                    <a:pt x="9" y="80"/>
                  </a:lnTo>
                  <a:lnTo>
                    <a:pt x="0" y="80"/>
                  </a:lnTo>
                  <a:close/>
                  <a:moveTo>
                    <a:pt x="0" y="19"/>
                  </a:moveTo>
                  <a:lnTo>
                    <a:pt x="0" y="18"/>
                  </a:lnTo>
                  <a:lnTo>
                    <a:pt x="4" y="18"/>
                  </a:lnTo>
                  <a:lnTo>
                    <a:pt x="0" y="19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8" y="19"/>
                  </a:lnTo>
                  <a:lnTo>
                    <a:pt x="0" y="18"/>
                  </a:lnTo>
                  <a:close/>
                  <a:moveTo>
                    <a:pt x="8" y="19"/>
                  </a:moveTo>
                  <a:lnTo>
                    <a:pt x="8" y="19"/>
                  </a:lnTo>
                  <a:lnTo>
                    <a:pt x="4" y="18"/>
                  </a:lnTo>
                  <a:lnTo>
                    <a:pt x="8" y="19"/>
                  </a:lnTo>
                  <a:close/>
                  <a:moveTo>
                    <a:pt x="0" y="18"/>
                  </a:moveTo>
                  <a:lnTo>
                    <a:pt x="0" y="15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0" y="18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4" y="15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1" y="12"/>
                  </a:lnTo>
                  <a:lnTo>
                    <a:pt x="2" y="10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8" y="17"/>
                  </a:lnTo>
                  <a:lnTo>
                    <a:pt x="0" y="14"/>
                  </a:lnTo>
                  <a:close/>
                  <a:moveTo>
                    <a:pt x="2" y="10"/>
                  </a:moveTo>
                  <a:lnTo>
                    <a:pt x="4" y="6"/>
                  </a:lnTo>
                  <a:lnTo>
                    <a:pt x="8" y="3"/>
                  </a:lnTo>
                  <a:lnTo>
                    <a:pt x="13" y="1"/>
                  </a:lnTo>
                  <a:lnTo>
                    <a:pt x="19" y="0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9" y="14"/>
                  </a:lnTo>
                  <a:lnTo>
                    <a:pt x="2" y="1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1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4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22" y="0"/>
                  </a:lnTo>
                  <a:lnTo>
                    <a:pt x="25" y="1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0"/>
                  </a:lnTo>
                  <a:close/>
                  <a:moveTo>
                    <a:pt x="25" y="1"/>
                  </a:moveTo>
                  <a:lnTo>
                    <a:pt x="27" y="1"/>
                  </a:lnTo>
                  <a:lnTo>
                    <a:pt x="29" y="2"/>
                  </a:lnTo>
                  <a:lnTo>
                    <a:pt x="26" y="11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5" y="1"/>
                  </a:lnTo>
                  <a:close/>
                  <a:moveTo>
                    <a:pt x="29" y="2"/>
                  </a:moveTo>
                  <a:lnTo>
                    <a:pt x="34" y="4"/>
                  </a:lnTo>
                  <a:lnTo>
                    <a:pt x="38" y="9"/>
                  </a:lnTo>
                  <a:lnTo>
                    <a:pt x="40" y="13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32" y="17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6" y="11"/>
                  </a:lnTo>
                  <a:lnTo>
                    <a:pt x="29" y="2"/>
                  </a:lnTo>
                  <a:close/>
                  <a:moveTo>
                    <a:pt x="33" y="19"/>
                  </a:moveTo>
                  <a:lnTo>
                    <a:pt x="33" y="19"/>
                  </a:lnTo>
                  <a:lnTo>
                    <a:pt x="37" y="19"/>
                  </a:lnTo>
                  <a:lnTo>
                    <a:pt x="33" y="19"/>
                  </a:lnTo>
                  <a:close/>
                  <a:moveTo>
                    <a:pt x="42" y="19"/>
                  </a:moveTo>
                  <a:lnTo>
                    <a:pt x="43" y="80"/>
                  </a:lnTo>
                  <a:lnTo>
                    <a:pt x="33" y="80"/>
                  </a:lnTo>
                  <a:lnTo>
                    <a:pt x="33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8" name="Freeform 110"/>
            <p:cNvSpPr>
              <a:spLocks noEditPoints="1"/>
            </p:cNvSpPr>
            <p:nvPr/>
          </p:nvSpPr>
          <p:spPr bwMode="auto">
            <a:xfrm>
              <a:off x="931" y="566"/>
              <a:ext cx="78" cy="37"/>
            </a:xfrm>
            <a:custGeom>
              <a:avLst/>
              <a:gdLst>
                <a:gd name="T0" fmla="*/ 0 w 78"/>
                <a:gd name="T1" fmla="*/ 29 h 37"/>
                <a:gd name="T2" fmla="*/ 9 w 78"/>
                <a:gd name="T3" fmla="*/ 34 h 37"/>
                <a:gd name="T4" fmla="*/ 8 w 78"/>
                <a:gd name="T5" fmla="*/ 35 h 37"/>
                <a:gd name="T6" fmla="*/ 9 w 78"/>
                <a:gd name="T7" fmla="*/ 34 h 37"/>
                <a:gd name="T8" fmla="*/ 4 w 78"/>
                <a:gd name="T9" fmla="*/ 32 h 37"/>
                <a:gd name="T10" fmla="*/ 0 w 78"/>
                <a:gd name="T11" fmla="*/ 29 h 37"/>
                <a:gd name="T12" fmla="*/ 4 w 78"/>
                <a:gd name="T13" fmla="*/ 24 h 37"/>
                <a:gd name="T14" fmla="*/ 10 w 78"/>
                <a:gd name="T15" fmla="*/ 32 h 37"/>
                <a:gd name="T16" fmla="*/ 0 w 78"/>
                <a:gd name="T17" fmla="*/ 29 h 37"/>
                <a:gd name="T18" fmla="*/ 6 w 78"/>
                <a:gd name="T19" fmla="*/ 20 h 37"/>
                <a:gd name="T20" fmla="*/ 15 w 78"/>
                <a:gd name="T21" fmla="*/ 24 h 37"/>
                <a:gd name="T22" fmla="*/ 12 w 78"/>
                <a:gd name="T23" fmla="*/ 28 h 37"/>
                <a:gd name="T24" fmla="*/ 9 w 78"/>
                <a:gd name="T25" fmla="*/ 18 h 37"/>
                <a:gd name="T26" fmla="*/ 22 w 78"/>
                <a:gd name="T27" fmla="*/ 6 h 37"/>
                <a:gd name="T28" fmla="*/ 30 w 78"/>
                <a:gd name="T29" fmla="*/ 1 h 37"/>
                <a:gd name="T30" fmla="*/ 38 w 78"/>
                <a:gd name="T31" fmla="*/ 0 h 37"/>
                <a:gd name="T32" fmla="*/ 32 w 78"/>
                <a:gd name="T33" fmla="*/ 11 h 37"/>
                <a:gd name="T34" fmla="*/ 21 w 78"/>
                <a:gd name="T35" fmla="*/ 18 h 37"/>
                <a:gd name="T36" fmla="*/ 9 w 78"/>
                <a:gd name="T37" fmla="*/ 18 h 37"/>
                <a:gd name="T38" fmla="*/ 40 w 78"/>
                <a:gd name="T39" fmla="*/ 0 h 37"/>
                <a:gd name="T40" fmla="*/ 40 w 78"/>
                <a:gd name="T41" fmla="*/ 10 h 37"/>
                <a:gd name="T42" fmla="*/ 38 w 78"/>
                <a:gd name="T43" fmla="*/ 10 h 37"/>
                <a:gd name="T44" fmla="*/ 40 w 78"/>
                <a:gd name="T45" fmla="*/ 0 h 37"/>
                <a:gd name="T46" fmla="*/ 46 w 78"/>
                <a:gd name="T47" fmla="*/ 1 h 37"/>
                <a:gd name="T48" fmla="*/ 42 w 78"/>
                <a:gd name="T49" fmla="*/ 10 h 37"/>
                <a:gd name="T50" fmla="*/ 40 w 78"/>
                <a:gd name="T51" fmla="*/ 0 h 37"/>
                <a:gd name="T52" fmla="*/ 49 w 78"/>
                <a:gd name="T53" fmla="*/ 2 h 37"/>
                <a:gd name="T54" fmla="*/ 48 w 78"/>
                <a:gd name="T55" fmla="*/ 12 h 37"/>
                <a:gd name="T56" fmla="*/ 44 w 78"/>
                <a:gd name="T57" fmla="*/ 10 h 37"/>
                <a:gd name="T58" fmla="*/ 53 w 78"/>
                <a:gd name="T59" fmla="*/ 5 h 37"/>
                <a:gd name="T60" fmla="*/ 67 w 78"/>
                <a:gd name="T61" fmla="*/ 16 h 37"/>
                <a:gd name="T62" fmla="*/ 78 w 78"/>
                <a:gd name="T63" fmla="*/ 33 h 37"/>
                <a:gd name="T64" fmla="*/ 66 w 78"/>
                <a:gd name="T65" fmla="*/ 29 h 37"/>
                <a:gd name="T66" fmla="*/ 55 w 78"/>
                <a:gd name="T67" fmla="*/ 17 h 37"/>
                <a:gd name="T68" fmla="*/ 53 w 78"/>
                <a:gd name="T6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7">
                  <a:moveTo>
                    <a:pt x="0" y="30"/>
                  </a:moveTo>
                  <a:lnTo>
                    <a:pt x="0" y="29"/>
                  </a:lnTo>
                  <a:lnTo>
                    <a:pt x="9" y="34"/>
                  </a:lnTo>
                  <a:lnTo>
                    <a:pt x="8" y="35"/>
                  </a:lnTo>
                  <a:lnTo>
                    <a:pt x="0" y="30"/>
                  </a:lnTo>
                  <a:close/>
                  <a:moveTo>
                    <a:pt x="9" y="34"/>
                  </a:moveTo>
                  <a:lnTo>
                    <a:pt x="9" y="34"/>
                  </a:lnTo>
                  <a:lnTo>
                    <a:pt x="4" y="32"/>
                  </a:lnTo>
                  <a:lnTo>
                    <a:pt x="9" y="34"/>
                  </a:lnTo>
                  <a:close/>
                  <a:moveTo>
                    <a:pt x="0" y="29"/>
                  </a:moveTo>
                  <a:lnTo>
                    <a:pt x="2" y="26"/>
                  </a:lnTo>
                  <a:lnTo>
                    <a:pt x="4" y="24"/>
                  </a:lnTo>
                  <a:lnTo>
                    <a:pt x="12" y="28"/>
                  </a:lnTo>
                  <a:lnTo>
                    <a:pt x="10" y="32"/>
                  </a:lnTo>
                  <a:lnTo>
                    <a:pt x="9" y="34"/>
                  </a:lnTo>
                  <a:lnTo>
                    <a:pt x="0" y="29"/>
                  </a:lnTo>
                  <a:close/>
                  <a:moveTo>
                    <a:pt x="4" y="24"/>
                  </a:moveTo>
                  <a:lnTo>
                    <a:pt x="6" y="20"/>
                  </a:lnTo>
                  <a:lnTo>
                    <a:pt x="9" y="18"/>
                  </a:lnTo>
                  <a:lnTo>
                    <a:pt x="15" y="24"/>
                  </a:lnTo>
                  <a:lnTo>
                    <a:pt x="13" y="26"/>
                  </a:lnTo>
                  <a:lnTo>
                    <a:pt x="12" y="28"/>
                  </a:lnTo>
                  <a:lnTo>
                    <a:pt x="4" y="24"/>
                  </a:lnTo>
                  <a:close/>
                  <a:moveTo>
                    <a:pt x="9" y="18"/>
                  </a:moveTo>
                  <a:lnTo>
                    <a:pt x="15" y="10"/>
                  </a:lnTo>
                  <a:lnTo>
                    <a:pt x="22" y="6"/>
                  </a:lnTo>
                  <a:lnTo>
                    <a:pt x="26" y="4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lnTo>
                    <a:pt x="38" y="10"/>
                  </a:lnTo>
                  <a:lnTo>
                    <a:pt x="32" y="11"/>
                  </a:lnTo>
                  <a:lnTo>
                    <a:pt x="26" y="14"/>
                  </a:lnTo>
                  <a:lnTo>
                    <a:pt x="21" y="18"/>
                  </a:lnTo>
                  <a:lnTo>
                    <a:pt x="15" y="24"/>
                  </a:lnTo>
                  <a:lnTo>
                    <a:pt x="9" y="18"/>
                  </a:lnTo>
                  <a:close/>
                  <a:moveTo>
                    <a:pt x="38" y="0"/>
                  </a:moveTo>
                  <a:lnTo>
                    <a:pt x="40" y="0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8" y="0"/>
                  </a:lnTo>
                  <a:close/>
                  <a:moveTo>
                    <a:pt x="40" y="0"/>
                  </a:moveTo>
                  <a:lnTo>
                    <a:pt x="43" y="1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0"/>
                  </a:lnTo>
                  <a:close/>
                  <a:moveTo>
                    <a:pt x="46" y="1"/>
                  </a:moveTo>
                  <a:lnTo>
                    <a:pt x="49" y="2"/>
                  </a:lnTo>
                  <a:lnTo>
                    <a:pt x="53" y="5"/>
                  </a:lnTo>
                  <a:lnTo>
                    <a:pt x="48" y="12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5"/>
                  </a:moveTo>
                  <a:lnTo>
                    <a:pt x="61" y="9"/>
                  </a:lnTo>
                  <a:lnTo>
                    <a:pt x="67" y="16"/>
                  </a:lnTo>
                  <a:lnTo>
                    <a:pt x="73" y="24"/>
                  </a:lnTo>
                  <a:lnTo>
                    <a:pt x="78" y="33"/>
                  </a:lnTo>
                  <a:lnTo>
                    <a:pt x="69" y="37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5" y="17"/>
                  </a:lnTo>
                  <a:lnTo>
                    <a:pt x="48" y="12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59" name="Freeform 111"/>
            <p:cNvSpPr>
              <a:spLocks noEditPoints="1"/>
            </p:cNvSpPr>
            <p:nvPr/>
          </p:nvSpPr>
          <p:spPr bwMode="auto">
            <a:xfrm>
              <a:off x="853" y="582"/>
              <a:ext cx="44" cy="80"/>
            </a:xfrm>
            <a:custGeom>
              <a:avLst/>
              <a:gdLst>
                <a:gd name="T0" fmla="*/ 0 w 44"/>
                <a:gd name="T1" fmla="*/ 18 h 80"/>
                <a:gd name="T2" fmla="*/ 10 w 44"/>
                <a:gd name="T3" fmla="*/ 80 h 80"/>
                <a:gd name="T4" fmla="*/ 0 w 44"/>
                <a:gd name="T5" fmla="*/ 18 h 80"/>
                <a:gd name="T6" fmla="*/ 5 w 44"/>
                <a:gd name="T7" fmla="*/ 18 h 80"/>
                <a:gd name="T8" fmla="*/ 0 w 44"/>
                <a:gd name="T9" fmla="*/ 18 h 80"/>
                <a:gd name="T10" fmla="*/ 0 w 44"/>
                <a:gd name="T11" fmla="*/ 18 h 80"/>
                <a:gd name="T12" fmla="*/ 9 w 44"/>
                <a:gd name="T13" fmla="*/ 18 h 80"/>
                <a:gd name="T14" fmla="*/ 0 w 44"/>
                <a:gd name="T15" fmla="*/ 18 h 80"/>
                <a:gd name="T16" fmla="*/ 9 w 44"/>
                <a:gd name="T17" fmla="*/ 18 h 80"/>
                <a:gd name="T18" fmla="*/ 9 w 44"/>
                <a:gd name="T19" fmla="*/ 18 h 80"/>
                <a:gd name="T20" fmla="*/ 0 w 44"/>
                <a:gd name="T21" fmla="*/ 16 h 80"/>
                <a:gd name="T22" fmla="*/ 10 w 44"/>
                <a:gd name="T23" fmla="*/ 16 h 80"/>
                <a:gd name="T24" fmla="*/ 9 w 44"/>
                <a:gd name="T25" fmla="*/ 18 h 80"/>
                <a:gd name="T26" fmla="*/ 2 w 44"/>
                <a:gd name="T27" fmla="*/ 13 h 80"/>
                <a:gd name="T28" fmla="*/ 6 w 44"/>
                <a:gd name="T29" fmla="*/ 14 h 80"/>
                <a:gd name="T30" fmla="*/ 2 w 44"/>
                <a:gd name="T31" fmla="*/ 13 h 80"/>
                <a:gd name="T32" fmla="*/ 3 w 44"/>
                <a:gd name="T33" fmla="*/ 10 h 80"/>
                <a:gd name="T34" fmla="*/ 10 w 44"/>
                <a:gd name="T35" fmla="*/ 14 h 80"/>
                <a:gd name="T36" fmla="*/ 2 w 44"/>
                <a:gd name="T37" fmla="*/ 13 h 80"/>
                <a:gd name="T38" fmla="*/ 5 w 44"/>
                <a:gd name="T39" fmla="*/ 5 h 80"/>
                <a:gd name="T40" fmla="*/ 14 w 44"/>
                <a:gd name="T41" fmla="*/ 0 h 80"/>
                <a:gd name="T42" fmla="*/ 20 w 44"/>
                <a:gd name="T43" fmla="*/ 9 h 80"/>
                <a:gd name="T44" fmla="*/ 14 w 44"/>
                <a:gd name="T45" fmla="*/ 10 h 80"/>
                <a:gd name="T46" fmla="*/ 10 w 44"/>
                <a:gd name="T47" fmla="*/ 14 h 80"/>
                <a:gd name="T48" fmla="*/ 20 w 44"/>
                <a:gd name="T49" fmla="*/ 0 h 80"/>
                <a:gd name="T50" fmla="*/ 20 w 44"/>
                <a:gd name="T51" fmla="*/ 0 h 80"/>
                <a:gd name="T52" fmla="*/ 20 w 44"/>
                <a:gd name="T53" fmla="*/ 9 h 80"/>
                <a:gd name="T54" fmla="*/ 20 w 44"/>
                <a:gd name="T55" fmla="*/ 0 h 80"/>
                <a:gd name="T56" fmla="*/ 20 w 44"/>
                <a:gd name="T57" fmla="*/ 0 h 80"/>
                <a:gd name="T58" fmla="*/ 20 w 44"/>
                <a:gd name="T59" fmla="*/ 0 h 80"/>
                <a:gd name="T60" fmla="*/ 24 w 44"/>
                <a:gd name="T61" fmla="*/ 0 h 80"/>
                <a:gd name="T62" fmla="*/ 24 w 44"/>
                <a:gd name="T63" fmla="*/ 10 h 80"/>
                <a:gd name="T64" fmla="*/ 20 w 44"/>
                <a:gd name="T65" fmla="*/ 9 h 80"/>
                <a:gd name="T66" fmla="*/ 26 w 44"/>
                <a:gd name="T67" fmla="*/ 0 h 80"/>
                <a:gd name="T68" fmla="*/ 30 w 44"/>
                <a:gd name="T69" fmla="*/ 1 h 80"/>
                <a:gd name="T70" fmla="*/ 26 w 44"/>
                <a:gd name="T71" fmla="*/ 10 h 80"/>
                <a:gd name="T72" fmla="*/ 26 w 44"/>
                <a:gd name="T73" fmla="*/ 0 h 80"/>
                <a:gd name="T74" fmla="*/ 35 w 44"/>
                <a:gd name="T75" fmla="*/ 4 h 80"/>
                <a:gd name="T76" fmla="*/ 41 w 44"/>
                <a:gd name="T77" fmla="*/ 13 h 80"/>
                <a:gd name="T78" fmla="*/ 34 w 44"/>
                <a:gd name="T79" fmla="*/ 19 h 80"/>
                <a:gd name="T80" fmla="*/ 31 w 44"/>
                <a:gd name="T81" fmla="*/ 13 h 80"/>
                <a:gd name="T82" fmla="*/ 27 w 44"/>
                <a:gd name="T83" fmla="*/ 10 h 80"/>
                <a:gd name="T84" fmla="*/ 34 w 44"/>
                <a:gd name="T85" fmla="*/ 19 h 80"/>
                <a:gd name="T86" fmla="*/ 38 w 44"/>
                <a:gd name="T87" fmla="*/ 19 h 80"/>
                <a:gd name="T88" fmla="*/ 42 w 44"/>
                <a:gd name="T89" fmla="*/ 19 h 80"/>
                <a:gd name="T90" fmla="*/ 34 w 44"/>
                <a:gd name="T91" fmla="*/ 80 h 80"/>
                <a:gd name="T92" fmla="*/ 42 w 44"/>
                <a:gd name="T9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" h="80">
                  <a:moveTo>
                    <a:pt x="0" y="80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10" y="80"/>
                  </a:lnTo>
                  <a:lnTo>
                    <a:pt x="0" y="80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0" y="18"/>
                  </a:lnTo>
                  <a:close/>
                  <a:moveTo>
                    <a:pt x="9" y="18"/>
                  </a:moveTo>
                  <a:lnTo>
                    <a:pt x="9" y="18"/>
                  </a:lnTo>
                  <a:lnTo>
                    <a:pt x="5" y="18"/>
                  </a:lnTo>
                  <a:lnTo>
                    <a:pt x="9" y="18"/>
                  </a:lnTo>
                  <a:close/>
                  <a:moveTo>
                    <a:pt x="0" y="18"/>
                  </a:moveTo>
                  <a:lnTo>
                    <a:pt x="0" y="16"/>
                  </a:lnTo>
                  <a:lnTo>
                    <a:pt x="2" y="13"/>
                  </a:lnTo>
                  <a:lnTo>
                    <a:pt x="10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0" y="18"/>
                  </a:lnTo>
                  <a:close/>
                  <a:moveTo>
                    <a:pt x="2" y="13"/>
                  </a:moveTo>
                  <a:lnTo>
                    <a:pt x="2" y="13"/>
                  </a:lnTo>
                  <a:lnTo>
                    <a:pt x="6" y="14"/>
                  </a:lnTo>
                  <a:lnTo>
                    <a:pt x="2" y="13"/>
                  </a:lnTo>
                  <a:close/>
                  <a:moveTo>
                    <a:pt x="2" y="13"/>
                  </a:moveTo>
                  <a:lnTo>
                    <a:pt x="2" y="11"/>
                  </a:lnTo>
                  <a:lnTo>
                    <a:pt x="3" y="10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2" y="13"/>
                  </a:lnTo>
                  <a:close/>
                  <a:moveTo>
                    <a:pt x="3" y="10"/>
                  </a:move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3" y="1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6" y="0"/>
                  </a:lnTo>
                  <a:lnTo>
                    <a:pt x="24" y="10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6" y="0"/>
                  </a:moveTo>
                  <a:lnTo>
                    <a:pt x="28" y="1"/>
                  </a:lnTo>
                  <a:lnTo>
                    <a:pt x="30" y="1"/>
                  </a:lnTo>
                  <a:lnTo>
                    <a:pt x="27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6" y="0"/>
                  </a:lnTo>
                  <a:close/>
                  <a:moveTo>
                    <a:pt x="30" y="1"/>
                  </a:moveTo>
                  <a:lnTo>
                    <a:pt x="35" y="4"/>
                  </a:lnTo>
                  <a:lnTo>
                    <a:pt x="39" y="8"/>
                  </a:lnTo>
                  <a:lnTo>
                    <a:pt x="41" y="13"/>
                  </a:lnTo>
                  <a:lnTo>
                    <a:pt x="42" y="19"/>
                  </a:lnTo>
                  <a:lnTo>
                    <a:pt x="34" y="19"/>
                  </a:lnTo>
                  <a:lnTo>
                    <a:pt x="34" y="16"/>
                  </a:lnTo>
                  <a:lnTo>
                    <a:pt x="31" y="13"/>
                  </a:lnTo>
                  <a:lnTo>
                    <a:pt x="29" y="12"/>
                  </a:lnTo>
                  <a:lnTo>
                    <a:pt x="27" y="10"/>
                  </a:lnTo>
                  <a:lnTo>
                    <a:pt x="30" y="1"/>
                  </a:lnTo>
                  <a:close/>
                  <a:moveTo>
                    <a:pt x="34" y="19"/>
                  </a:moveTo>
                  <a:lnTo>
                    <a:pt x="34" y="19"/>
                  </a:lnTo>
                  <a:lnTo>
                    <a:pt x="38" y="19"/>
                  </a:lnTo>
                  <a:lnTo>
                    <a:pt x="34" y="19"/>
                  </a:lnTo>
                  <a:close/>
                  <a:moveTo>
                    <a:pt x="42" y="19"/>
                  </a:moveTo>
                  <a:lnTo>
                    <a:pt x="44" y="80"/>
                  </a:lnTo>
                  <a:lnTo>
                    <a:pt x="34" y="80"/>
                  </a:lnTo>
                  <a:lnTo>
                    <a:pt x="34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0" name="Freeform 112"/>
            <p:cNvSpPr>
              <a:spLocks noEditPoints="1"/>
            </p:cNvSpPr>
            <p:nvPr/>
          </p:nvSpPr>
          <p:spPr bwMode="auto">
            <a:xfrm>
              <a:off x="835" y="567"/>
              <a:ext cx="78" cy="36"/>
            </a:xfrm>
            <a:custGeom>
              <a:avLst/>
              <a:gdLst>
                <a:gd name="T0" fmla="*/ 1 w 78"/>
                <a:gd name="T1" fmla="*/ 29 h 36"/>
                <a:gd name="T2" fmla="*/ 9 w 78"/>
                <a:gd name="T3" fmla="*/ 34 h 36"/>
                <a:gd name="T4" fmla="*/ 9 w 78"/>
                <a:gd name="T5" fmla="*/ 34 h 36"/>
                <a:gd name="T6" fmla="*/ 9 w 78"/>
                <a:gd name="T7" fmla="*/ 34 h 36"/>
                <a:gd name="T8" fmla="*/ 4 w 78"/>
                <a:gd name="T9" fmla="*/ 32 h 36"/>
                <a:gd name="T10" fmla="*/ 1 w 78"/>
                <a:gd name="T11" fmla="*/ 29 h 36"/>
                <a:gd name="T12" fmla="*/ 4 w 78"/>
                <a:gd name="T13" fmla="*/ 23 h 36"/>
                <a:gd name="T14" fmla="*/ 10 w 78"/>
                <a:gd name="T15" fmla="*/ 31 h 36"/>
                <a:gd name="T16" fmla="*/ 1 w 78"/>
                <a:gd name="T17" fmla="*/ 29 h 36"/>
                <a:gd name="T18" fmla="*/ 6 w 78"/>
                <a:gd name="T19" fmla="*/ 20 h 36"/>
                <a:gd name="T20" fmla="*/ 15 w 78"/>
                <a:gd name="T21" fmla="*/ 23 h 36"/>
                <a:gd name="T22" fmla="*/ 12 w 78"/>
                <a:gd name="T23" fmla="*/ 28 h 36"/>
                <a:gd name="T24" fmla="*/ 9 w 78"/>
                <a:gd name="T25" fmla="*/ 17 h 36"/>
                <a:gd name="T26" fmla="*/ 22 w 78"/>
                <a:gd name="T27" fmla="*/ 5 h 36"/>
                <a:gd name="T28" fmla="*/ 31 w 78"/>
                <a:gd name="T29" fmla="*/ 1 h 36"/>
                <a:gd name="T30" fmla="*/ 39 w 78"/>
                <a:gd name="T31" fmla="*/ 0 h 36"/>
                <a:gd name="T32" fmla="*/ 32 w 78"/>
                <a:gd name="T33" fmla="*/ 10 h 36"/>
                <a:gd name="T34" fmla="*/ 21 w 78"/>
                <a:gd name="T35" fmla="*/ 18 h 36"/>
                <a:gd name="T36" fmla="*/ 9 w 78"/>
                <a:gd name="T37" fmla="*/ 17 h 36"/>
                <a:gd name="T38" fmla="*/ 39 w 78"/>
                <a:gd name="T39" fmla="*/ 0 h 36"/>
                <a:gd name="T40" fmla="*/ 39 w 78"/>
                <a:gd name="T41" fmla="*/ 9 h 36"/>
                <a:gd name="T42" fmla="*/ 38 w 78"/>
                <a:gd name="T43" fmla="*/ 9 h 36"/>
                <a:gd name="T44" fmla="*/ 39 w 78"/>
                <a:gd name="T45" fmla="*/ 0 h 36"/>
                <a:gd name="T46" fmla="*/ 47 w 78"/>
                <a:gd name="T47" fmla="*/ 1 h 36"/>
                <a:gd name="T48" fmla="*/ 42 w 78"/>
                <a:gd name="T49" fmla="*/ 9 h 36"/>
                <a:gd name="T50" fmla="*/ 39 w 78"/>
                <a:gd name="T51" fmla="*/ 0 h 36"/>
                <a:gd name="T52" fmla="*/ 51 w 78"/>
                <a:gd name="T53" fmla="*/ 3 h 36"/>
                <a:gd name="T54" fmla="*/ 49 w 78"/>
                <a:gd name="T55" fmla="*/ 13 h 36"/>
                <a:gd name="T56" fmla="*/ 44 w 78"/>
                <a:gd name="T57" fmla="*/ 10 h 36"/>
                <a:gd name="T58" fmla="*/ 54 w 78"/>
                <a:gd name="T59" fmla="*/ 4 h 36"/>
                <a:gd name="T60" fmla="*/ 67 w 78"/>
                <a:gd name="T61" fmla="*/ 16 h 36"/>
                <a:gd name="T62" fmla="*/ 78 w 78"/>
                <a:gd name="T63" fmla="*/ 32 h 36"/>
                <a:gd name="T64" fmla="*/ 66 w 78"/>
                <a:gd name="T65" fmla="*/ 29 h 36"/>
                <a:gd name="T66" fmla="*/ 55 w 78"/>
                <a:gd name="T67" fmla="*/ 16 h 36"/>
                <a:gd name="T68" fmla="*/ 54 w 78"/>
                <a:gd name="T6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6">
                  <a:moveTo>
                    <a:pt x="0" y="29"/>
                  </a:moveTo>
                  <a:lnTo>
                    <a:pt x="1" y="29"/>
                  </a:lnTo>
                  <a:lnTo>
                    <a:pt x="9" y="34"/>
                  </a:lnTo>
                  <a:lnTo>
                    <a:pt x="0" y="29"/>
                  </a:lnTo>
                  <a:close/>
                  <a:moveTo>
                    <a:pt x="9" y="34"/>
                  </a:moveTo>
                  <a:lnTo>
                    <a:pt x="9" y="34"/>
                  </a:lnTo>
                  <a:lnTo>
                    <a:pt x="4" y="32"/>
                  </a:lnTo>
                  <a:lnTo>
                    <a:pt x="9" y="34"/>
                  </a:lnTo>
                  <a:close/>
                  <a:moveTo>
                    <a:pt x="1" y="29"/>
                  </a:moveTo>
                  <a:lnTo>
                    <a:pt x="2" y="26"/>
                  </a:lnTo>
                  <a:lnTo>
                    <a:pt x="4" y="23"/>
                  </a:lnTo>
                  <a:lnTo>
                    <a:pt x="12" y="28"/>
                  </a:lnTo>
                  <a:lnTo>
                    <a:pt x="10" y="31"/>
                  </a:lnTo>
                  <a:lnTo>
                    <a:pt x="9" y="34"/>
                  </a:lnTo>
                  <a:lnTo>
                    <a:pt x="1" y="29"/>
                  </a:lnTo>
                  <a:close/>
                  <a:moveTo>
                    <a:pt x="4" y="23"/>
                  </a:moveTo>
                  <a:lnTo>
                    <a:pt x="6" y="20"/>
                  </a:lnTo>
                  <a:lnTo>
                    <a:pt x="9" y="17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4" y="23"/>
                  </a:lnTo>
                  <a:close/>
                  <a:moveTo>
                    <a:pt x="9" y="17"/>
                  </a:moveTo>
                  <a:lnTo>
                    <a:pt x="15" y="10"/>
                  </a:lnTo>
                  <a:lnTo>
                    <a:pt x="22" y="5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6" y="14"/>
                  </a:lnTo>
                  <a:lnTo>
                    <a:pt x="21" y="18"/>
                  </a:lnTo>
                  <a:lnTo>
                    <a:pt x="15" y="23"/>
                  </a:lnTo>
                  <a:lnTo>
                    <a:pt x="9" y="17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9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7" y="1"/>
                  </a:lnTo>
                  <a:lnTo>
                    <a:pt x="44" y="10"/>
                  </a:lnTo>
                  <a:lnTo>
                    <a:pt x="42" y="9"/>
                  </a:lnTo>
                  <a:lnTo>
                    <a:pt x="39" y="9"/>
                  </a:lnTo>
                  <a:lnTo>
                    <a:pt x="39" y="0"/>
                  </a:lnTo>
                  <a:close/>
                  <a:moveTo>
                    <a:pt x="47" y="1"/>
                  </a:moveTo>
                  <a:lnTo>
                    <a:pt x="51" y="3"/>
                  </a:lnTo>
                  <a:lnTo>
                    <a:pt x="54" y="4"/>
                  </a:lnTo>
                  <a:lnTo>
                    <a:pt x="49" y="13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7" y="1"/>
                  </a:lnTo>
                  <a:close/>
                  <a:moveTo>
                    <a:pt x="54" y="4"/>
                  </a:moveTo>
                  <a:lnTo>
                    <a:pt x="60" y="9"/>
                  </a:lnTo>
                  <a:lnTo>
                    <a:pt x="67" y="16"/>
                  </a:lnTo>
                  <a:lnTo>
                    <a:pt x="73" y="24"/>
                  </a:lnTo>
                  <a:lnTo>
                    <a:pt x="78" y="32"/>
                  </a:lnTo>
                  <a:lnTo>
                    <a:pt x="70" y="36"/>
                  </a:lnTo>
                  <a:lnTo>
                    <a:pt x="66" y="29"/>
                  </a:lnTo>
                  <a:lnTo>
                    <a:pt x="60" y="23"/>
                  </a:lnTo>
                  <a:lnTo>
                    <a:pt x="55" y="16"/>
                  </a:lnTo>
                  <a:lnTo>
                    <a:pt x="49" y="1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1" name="Freeform 113"/>
            <p:cNvSpPr>
              <a:spLocks noEditPoints="1"/>
            </p:cNvSpPr>
            <p:nvPr/>
          </p:nvSpPr>
          <p:spPr bwMode="auto">
            <a:xfrm>
              <a:off x="852" y="728"/>
              <a:ext cx="43" cy="99"/>
            </a:xfrm>
            <a:custGeom>
              <a:avLst/>
              <a:gdLst>
                <a:gd name="T0" fmla="*/ 0 w 43"/>
                <a:gd name="T1" fmla="*/ 18 h 99"/>
                <a:gd name="T2" fmla="*/ 10 w 43"/>
                <a:gd name="T3" fmla="*/ 99 h 99"/>
                <a:gd name="T4" fmla="*/ 0 w 43"/>
                <a:gd name="T5" fmla="*/ 18 h 99"/>
                <a:gd name="T6" fmla="*/ 5 w 43"/>
                <a:gd name="T7" fmla="*/ 18 h 99"/>
                <a:gd name="T8" fmla="*/ 0 w 43"/>
                <a:gd name="T9" fmla="*/ 18 h 99"/>
                <a:gd name="T10" fmla="*/ 0 w 43"/>
                <a:gd name="T11" fmla="*/ 18 h 99"/>
                <a:gd name="T12" fmla="*/ 9 w 43"/>
                <a:gd name="T13" fmla="*/ 19 h 99"/>
                <a:gd name="T14" fmla="*/ 0 w 43"/>
                <a:gd name="T15" fmla="*/ 18 h 99"/>
                <a:gd name="T16" fmla="*/ 9 w 43"/>
                <a:gd name="T17" fmla="*/ 18 h 99"/>
                <a:gd name="T18" fmla="*/ 9 w 43"/>
                <a:gd name="T19" fmla="*/ 18 h 99"/>
                <a:gd name="T20" fmla="*/ 0 w 43"/>
                <a:gd name="T21" fmla="*/ 16 h 99"/>
                <a:gd name="T22" fmla="*/ 10 w 43"/>
                <a:gd name="T23" fmla="*/ 16 h 99"/>
                <a:gd name="T24" fmla="*/ 9 w 43"/>
                <a:gd name="T25" fmla="*/ 18 h 99"/>
                <a:gd name="T26" fmla="*/ 0 w 43"/>
                <a:gd name="T27" fmla="*/ 14 h 99"/>
                <a:gd name="T28" fmla="*/ 5 w 43"/>
                <a:gd name="T29" fmla="*/ 15 h 99"/>
                <a:gd name="T30" fmla="*/ 0 w 43"/>
                <a:gd name="T31" fmla="*/ 14 h 99"/>
                <a:gd name="T32" fmla="*/ 3 w 43"/>
                <a:gd name="T33" fmla="*/ 10 h 99"/>
                <a:gd name="T34" fmla="*/ 10 w 43"/>
                <a:gd name="T35" fmla="*/ 16 h 99"/>
                <a:gd name="T36" fmla="*/ 0 w 43"/>
                <a:gd name="T37" fmla="*/ 14 h 99"/>
                <a:gd name="T38" fmla="*/ 5 w 43"/>
                <a:gd name="T39" fmla="*/ 6 h 99"/>
                <a:gd name="T40" fmla="*/ 14 w 43"/>
                <a:gd name="T41" fmla="*/ 2 h 99"/>
                <a:gd name="T42" fmla="*/ 20 w 43"/>
                <a:gd name="T43" fmla="*/ 9 h 99"/>
                <a:gd name="T44" fmla="*/ 14 w 43"/>
                <a:gd name="T45" fmla="*/ 12 h 99"/>
                <a:gd name="T46" fmla="*/ 10 w 43"/>
                <a:gd name="T47" fmla="*/ 15 h 99"/>
                <a:gd name="T48" fmla="*/ 20 w 43"/>
                <a:gd name="T49" fmla="*/ 0 h 99"/>
                <a:gd name="T50" fmla="*/ 20 w 43"/>
                <a:gd name="T51" fmla="*/ 0 h 99"/>
                <a:gd name="T52" fmla="*/ 20 w 43"/>
                <a:gd name="T53" fmla="*/ 9 h 99"/>
                <a:gd name="T54" fmla="*/ 20 w 43"/>
                <a:gd name="T55" fmla="*/ 0 h 99"/>
                <a:gd name="T56" fmla="*/ 20 w 43"/>
                <a:gd name="T57" fmla="*/ 0 h 99"/>
                <a:gd name="T58" fmla="*/ 20 w 43"/>
                <a:gd name="T59" fmla="*/ 0 h 99"/>
                <a:gd name="T60" fmla="*/ 24 w 43"/>
                <a:gd name="T61" fmla="*/ 0 h 99"/>
                <a:gd name="T62" fmla="*/ 24 w 43"/>
                <a:gd name="T63" fmla="*/ 10 h 99"/>
                <a:gd name="T64" fmla="*/ 20 w 43"/>
                <a:gd name="T65" fmla="*/ 9 h 99"/>
                <a:gd name="T66" fmla="*/ 26 w 43"/>
                <a:gd name="T67" fmla="*/ 2 h 99"/>
                <a:gd name="T68" fmla="*/ 30 w 43"/>
                <a:gd name="T69" fmla="*/ 3 h 99"/>
                <a:gd name="T70" fmla="*/ 25 w 43"/>
                <a:gd name="T71" fmla="*/ 10 h 99"/>
                <a:gd name="T72" fmla="*/ 26 w 43"/>
                <a:gd name="T73" fmla="*/ 2 h 99"/>
                <a:gd name="T74" fmla="*/ 35 w 43"/>
                <a:gd name="T75" fmla="*/ 5 h 99"/>
                <a:gd name="T76" fmla="*/ 41 w 43"/>
                <a:gd name="T77" fmla="*/ 14 h 99"/>
                <a:gd name="T78" fmla="*/ 34 w 43"/>
                <a:gd name="T79" fmla="*/ 19 h 99"/>
                <a:gd name="T80" fmla="*/ 31 w 43"/>
                <a:gd name="T81" fmla="*/ 15 h 99"/>
                <a:gd name="T82" fmla="*/ 27 w 43"/>
                <a:gd name="T83" fmla="*/ 12 h 99"/>
                <a:gd name="T84" fmla="*/ 34 w 43"/>
                <a:gd name="T85" fmla="*/ 19 h 99"/>
                <a:gd name="T86" fmla="*/ 38 w 43"/>
                <a:gd name="T87" fmla="*/ 19 h 99"/>
                <a:gd name="T88" fmla="*/ 42 w 43"/>
                <a:gd name="T89" fmla="*/ 19 h 99"/>
                <a:gd name="T90" fmla="*/ 35 w 43"/>
                <a:gd name="T91" fmla="*/ 98 h 99"/>
                <a:gd name="T92" fmla="*/ 42 w 43"/>
                <a:gd name="T93" fmla="*/ 1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99">
                  <a:moveTo>
                    <a:pt x="0" y="99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10" y="99"/>
                  </a:lnTo>
                  <a:lnTo>
                    <a:pt x="0" y="99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9" y="19"/>
                  </a:lnTo>
                  <a:lnTo>
                    <a:pt x="0" y="18"/>
                  </a:lnTo>
                  <a:close/>
                  <a:moveTo>
                    <a:pt x="9" y="18"/>
                  </a:moveTo>
                  <a:lnTo>
                    <a:pt x="9" y="18"/>
                  </a:lnTo>
                  <a:lnTo>
                    <a:pt x="5" y="18"/>
                  </a:lnTo>
                  <a:lnTo>
                    <a:pt x="9" y="18"/>
                  </a:lnTo>
                  <a:close/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10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0" y="18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5" y="15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1" y="13"/>
                  </a:lnTo>
                  <a:lnTo>
                    <a:pt x="3" y="10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0" y="14"/>
                  </a:lnTo>
                  <a:close/>
                  <a:moveTo>
                    <a:pt x="3" y="10"/>
                  </a:moveTo>
                  <a:lnTo>
                    <a:pt x="5" y="6"/>
                  </a:lnTo>
                  <a:lnTo>
                    <a:pt x="9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1" y="13"/>
                  </a:lnTo>
                  <a:lnTo>
                    <a:pt x="10" y="15"/>
                  </a:lnTo>
                  <a:lnTo>
                    <a:pt x="3" y="1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5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6" y="2"/>
                  </a:moveTo>
                  <a:lnTo>
                    <a:pt x="28" y="2"/>
                  </a:lnTo>
                  <a:lnTo>
                    <a:pt x="30" y="3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6" y="2"/>
                  </a:lnTo>
                  <a:close/>
                  <a:moveTo>
                    <a:pt x="30" y="3"/>
                  </a:moveTo>
                  <a:lnTo>
                    <a:pt x="35" y="5"/>
                  </a:lnTo>
                  <a:lnTo>
                    <a:pt x="39" y="9"/>
                  </a:lnTo>
                  <a:lnTo>
                    <a:pt x="41" y="14"/>
                  </a:lnTo>
                  <a:lnTo>
                    <a:pt x="42" y="19"/>
                  </a:lnTo>
                  <a:lnTo>
                    <a:pt x="34" y="19"/>
                  </a:lnTo>
                  <a:lnTo>
                    <a:pt x="32" y="17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7" y="12"/>
                  </a:lnTo>
                  <a:lnTo>
                    <a:pt x="30" y="3"/>
                  </a:lnTo>
                  <a:close/>
                  <a:moveTo>
                    <a:pt x="34" y="19"/>
                  </a:moveTo>
                  <a:lnTo>
                    <a:pt x="34" y="19"/>
                  </a:lnTo>
                  <a:lnTo>
                    <a:pt x="38" y="19"/>
                  </a:lnTo>
                  <a:lnTo>
                    <a:pt x="34" y="19"/>
                  </a:lnTo>
                  <a:close/>
                  <a:moveTo>
                    <a:pt x="42" y="19"/>
                  </a:moveTo>
                  <a:lnTo>
                    <a:pt x="43" y="98"/>
                  </a:lnTo>
                  <a:lnTo>
                    <a:pt x="35" y="98"/>
                  </a:lnTo>
                  <a:lnTo>
                    <a:pt x="34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2" name="Freeform 114"/>
            <p:cNvSpPr>
              <a:spLocks noEditPoints="1"/>
            </p:cNvSpPr>
            <p:nvPr/>
          </p:nvSpPr>
          <p:spPr bwMode="auto">
            <a:xfrm>
              <a:off x="834" y="714"/>
              <a:ext cx="78" cy="36"/>
            </a:xfrm>
            <a:custGeom>
              <a:avLst/>
              <a:gdLst>
                <a:gd name="T0" fmla="*/ 1 w 78"/>
                <a:gd name="T1" fmla="*/ 28 h 36"/>
                <a:gd name="T2" fmla="*/ 8 w 78"/>
                <a:gd name="T3" fmla="*/ 32 h 36"/>
                <a:gd name="T4" fmla="*/ 8 w 78"/>
                <a:gd name="T5" fmla="*/ 33 h 36"/>
                <a:gd name="T6" fmla="*/ 8 w 78"/>
                <a:gd name="T7" fmla="*/ 32 h 36"/>
                <a:gd name="T8" fmla="*/ 4 w 78"/>
                <a:gd name="T9" fmla="*/ 30 h 36"/>
                <a:gd name="T10" fmla="*/ 1 w 78"/>
                <a:gd name="T11" fmla="*/ 28 h 36"/>
                <a:gd name="T12" fmla="*/ 4 w 78"/>
                <a:gd name="T13" fmla="*/ 22 h 36"/>
                <a:gd name="T14" fmla="*/ 10 w 78"/>
                <a:gd name="T15" fmla="*/ 30 h 36"/>
                <a:gd name="T16" fmla="*/ 1 w 78"/>
                <a:gd name="T17" fmla="*/ 28 h 36"/>
                <a:gd name="T18" fmla="*/ 6 w 78"/>
                <a:gd name="T19" fmla="*/ 19 h 36"/>
                <a:gd name="T20" fmla="*/ 15 w 78"/>
                <a:gd name="T21" fmla="*/ 22 h 36"/>
                <a:gd name="T22" fmla="*/ 12 w 78"/>
                <a:gd name="T23" fmla="*/ 28 h 36"/>
                <a:gd name="T24" fmla="*/ 8 w 78"/>
                <a:gd name="T25" fmla="*/ 17 h 36"/>
                <a:gd name="T26" fmla="*/ 22 w 78"/>
                <a:gd name="T27" fmla="*/ 4 h 36"/>
                <a:gd name="T28" fmla="*/ 29 w 78"/>
                <a:gd name="T29" fmla="*/ 1 h 36"/>
                <a:gd name="T30" fmla="*/ 38 w 78"/>
                <a:gd name="T31" fmla="*/ 0 h 36"/>
                <a:gd name="T32" fmla="*/ 32 w 78"/>
                <a:gd name="T33" fmla="*/ 10 h 36"/>
                <a:gd name="T34" fmla="*/ 21 w 78"/>
                <a:gd name="T35" fmla="*/ 17 h 36"/>
                <a:gd name="T36" fmla="*/ 8 w 78"/>
                <a:gd name="T37" fmla="*/ 17 h 36"/>
                <a:gd name="T38" fmla="*/ 39 w 78"/>
                <a:gd name="T39" fmla="*/ 0 h 36"/>
                <a:gd name="T40" fmla="*/ 39 w 78"/>
                <a:gd name="T41" fmla="*/ 9 h 36"/>
                <a:gd name="T42" fmla="*/ 38 w 78"/>
                <a:gd name="T43" fmla="*/ 9 h 36"/>
                <a:gd name="T44" fmla="*/ 39 w 78"/>
                <a:gd name="T45" fmla="*/ 0 h 36"/>
                <a:gd name="T46" fmla="*/ 46 w 78"/>
                <a:gd name="T47" fmla="*/ 1 h 36"/>
                <a:gd name="T48" fmla="*/ 42 w 78"/>
                <a:gd name="T49" fmla="*/ 9 h 36"/>
                <a:gd name="T50" fmla="*/ 39 w 78"/>
                <a:gd name="T51" fmla="*/ 0 h 36"/>
                <a:gd name="T52" fmla="*/ 50 w 78"/>
                <a:gd name="T53" fmla="*/ 2 h 36"/>
                <a:gd name="T54" fmla="*/ 49 w 78"/>
                <a:gd name="T55" fmla="*/ 11 h 36"/>
                <a:gd name="T56" fmla="*/ 44 w 78"/>
                <a:gd name="T57" fmla="*/ 10 h 36"/>
                <a:gd name="T58" fmla="*/ 53 w 78"/>
                <a:gd name="T59" fmla="*/ 3 h 36"/>
                <a:gd name="T60" fmla="*/ 67 w 78"/>
                <a:gd name="T61" fmla="*/ 16 h 36"/>
                <a:gd name="T62" fmla="*/ 78 w 78"/>
                <a:gd name="T63" fmla="*/ 31 h 36"/>
                <a:gd name="T64" fmla="*/ 66 w 78"/>
                <a:gd name="T65" fmla="*/ 28 h 36"/>
                <a:gd name="T66" fmla="*/ 55 w 78"/>
                <a:gd name="T67" fmla="*/ 16 h 36"/>
                <a:gd name="T68" fmla="*/ 53 w 78"/>
                <a:gd name="T6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6">
                  <a:moveTo>
                    <a:pt x="0" y="29"/>
                  </a:moveTo>
                  <a:lnTo>
                    <a:pt x="1" y="28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0" y="29"/>
                  </a:lnTo>
                  <a:close/>
                  <a:moveTo>
                    <a:pt x="8" y="32"/>
                  </a:moveTo>
                  <a:lnTo>
                    <a:pt x="8" y="32"/>
                  </a:lnTo>
                  <a:lnTo>
                    <a:pt x="4" y="30"/>
                  </a:lnTo>
                  <a:lnTo>
                    <a:pt x="8" y="32"/>
                  </a:lnTo>
                  <a:close/>
                  <a:moveTo>
                    <a:pt x="1" y="28"/>
                  </a:moveTo>
                  <a:lnTo>
                    <a:pt x="2" y="26"/>
                  </a:lnTo>
                  <a:lnTo>
                    <a:pt x="4" y="22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1" y="28"/>
                  </a:lnTo>
                  <a:close/>
                  <a:moveTo>
                    <a:pt x="4" y="22"/>
                  </a:moveTo>
                  <a:lnTo>
                    <a:pt x="6" y="19"/>
                  </a:lnTo>
                  <a:lnTo>
                    <a:pt x="8" y="17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8"/>
                  </a:lnTo>
                  <a:lnTo>
                    <a:pt x="4" y="22"/>
                  </a:lnTo>
                  <a:close/>
                  <a:moveTo>
                    <a:pt x="8" y="17"/>
                  </a:moveTo>
                  <a:lnTo>
                    <a:pt x="15" y="10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1" y="17"/>
                  </a:lnTo>
                  <a:lnTo>
                    <a:pt x="15" y="22"/>
                  </a:lnTo>
                  <a:lnTo>
                    <a:pt x="8" y="17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9"/>
                  </a:lnTo>
                  <a:lnTo>
                    <a:pt x="39" y="9"/>
                  </a:lnTo>
                  <a:lnTo>
                    <a:pt x="39" y="0"/>
                  </a:lnTo>
                  <a:close/>
                  <a:moveTo>
                    <a:pt x="46" y="1"/>
                  </a:moveTo>
                  <a:lnTo>
                    <a:pt x="50" y="2"/>
                  </a:lnTo>
                  <a:lnTo>
                    <a:pt x="53" y="3"/>
                  </a:lnTo>
                  <a:lnTo>
                    <a:pt x="49" y="11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3"/>
                  </a:moveTo>
                  <a:lnTo>
                    <a:pt x="60" y="9"/>
                  </a:lnTo>
                  <a:lnTo>
                    <a:pt x="67" y="16"/>
                  </a:lnTo>
                  <a:lnTo>
                    <a:pt x="72" y="23"/>
                  </a:lnTo>
                  <a:lnTo>
                    <a:pt x="78" y="31"/>
                  </a:lnTo>
                  <a:lnTo>
                    <a:pt x="70" y="36"/>
                  </a:lnTo>
                  <a:lnTo>
                    <a:pt x="66" y="28"/>
                  </a:lnTo>
                  <a:lnTo>
                    <a:pt x="60" y="21"/>
                  </a:lnTo>
                  <a:lnTo>
                    <a:pt x="55" y="16"/>
                  </a:lnTo>
                  <a:lnTo>
                    <a:pt x="49" y="11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3" name="Freeform 115"/>
            <p:cNvSpPr>
              <a:spLocks noEditPoints="1"/>
            </p:cNvSpPr>
            <p:nvPr/>
          </p:nvSpPr>
          <p:spPr bwMode="auto">
            <a:xfrm>
              <a:off x="951" y="730"/>
              <a:ext cx="42" cy="99"/>
            </a:xfrm>
            <a:custGeom>
              <a:avLst/>
              <a:gdLst>
                <a:gd name="T0" fmla="*/ 0 w 42"/>
                <a:gd name="T1" fmla="*/ 17 h 99"/>
                <a:gd name="T2" fmla="*/ 10 w 42"/>
                <a:gd name="T3" fmla="*/ 98 h 99"/>
                <a:gd name="T4" fmla="*/ 0 w 42"/>
                <a:gd name="T5" fmla="*/ 17 h 99"/>
                <a:gd name="T6" fmla="*/ 4 w 42"/>
                <a:gd name="T7" fmla="*/ 17 h 99"/>
                <a:gd name="T8" fmla="*/ 0 w 42"/>
                <a:gd name="T9" fmla="*/ 17 h 99"/>
                <a:gd name="T10" fmla="*/ 0 w 42"/>
                <a:gd name="T11" fmla="*/ 16 h 99"/>
                <a:gd name="T12" fmla="*/ 8 w 42"/>
                <a:gd name="T13" fmla="*/ 17 h 99"/>
                <a:gd name="T14" fmla="*/ 0 w 42"/>
                <a:gd name="T15" fmla="*/ 17 h 99"/>
                <a:gd name="T16" fmla="*/ 8 w 42"/>
                <a:gd name="T17" fmla="*/ 17 h 99"/>
                <a:gd name="T18" fmla="*/ 8 w 42"/>
                <a:gd name="T19" fmla="*/ 17 h 99"/>
                <a:gd name="T20" fmla="*/ 0 w 42"/>
                <a:gd name="T21" fmla="*/ 15 h 99"/>
                <a:gd name="T22" fmla="*/ 8 w 42"/>
                <a:gd name="T23" fmla="*/ 15 h 99"/>
                <a:gd name="T24" fmla="*/ 8 w 42"/>
                <a:gd name="T25" fmla="*/ 17 h 99"/>
                <a:gd name="T26" fmla="*/ 0 w 42"/>
                <a:gd name="T27" fmla="*/ 13 h 99"/>
                <a:gd name="T28" fmla="*/ 4 w 42"/>
                <a:gd name="T29" fmla="*/ 14 h 99"/>
                <a:gd name="T30" fmla="*/ 0 w 42"/>
                <a:gd name="T31" fmla="*/ 13 h 99"/>
                <a:gd name="T32" fmla="*/ 2 w 42"/>
                <a:gd name="T33" fmla="*/ 10 h 99"/>
                <a:gd name="T34" fmla="*/ 10 w 42"/>
                <a:gd name="T35" fmla="*/ 14 h 99"/>
                <a:gd name="T36" fmla="*/ 0 w 42"/>
                <a:gd name="T37" fmla="*/ 13 h 99"/>
                <a:gd name="T38" fmla="*/ 4 w 42"/>
                <a:gd name="T39" fmla="*/ 5 h 99"/>
                <a:gd name="T40" fmla="*/ 13 w 42"/>
                <a:gd name="T41" fmla="*/ 0 h 99"/>
                <a:gd name="T42" fmla="*/ 20 w 42"/>
                <a:gd name="T43" fmla="*/ 8 h 99"/>
                <a:gd name="T44" fmla="*/ 13 w 42"/>
                <a:gd name="T45" fmla="*/ 10 h 99"/>
                <a:gd name="T46" fmla="*/ 10 w 42"/>
                <a:gd name="T47" fmla="*/ 13 h 99"/>
                <a:gd name="T48" fmla="*/ 20 w 42"/>
                <a:gd name="T49" fmla="*/ 0 h 99"/>
                <a:gd name="T50" fmla="*/ 20 w 42"/>
                <a:gd name="T51" fmla="*/ 0 h 99"/>
                <a:gd name="T52" fmla="*/ 20 w 42"/>
                <a:gd name="T53" fmla="*/ 8 h 99"/>
                <a:gd name="T54" fmla="*/ 20 w 42"/>
                <a:gd name="T55" fmla="*/ 0 h 99"/>
                <a:gd name="T56" fmla="*/ 20 w 42"/>
                <a:gd name="T57" fmla="*/ 0 h 99"/>
                <a:gd name="T58" fmla="*/ 20 w 42"/>
                <a:gd name="T59" fmla="*/ 0 h 99"/>
                <a:gd name="T60" fmla="*/ 22 w 42"/>
                <a:gd name="T61" fmla="*/ 0 h 99"/>
                <a:gd name="T62" fmla="*/ 23 w 42"/>
                <a:gd name="T63" fmla="*/ 8 h 99"/>
                <a:gd name="T64" fmla="*/ 20 w 42"/>
                <a:gd name="T65" fmla="*/ 8 h 99"/>
                <a:gd name="T66" fmla="*/ 25 w 42"/>
                <a:gd name="T67" fmla="*/ 0 h 99"/>
                <a:gd name="T68" fmla="*/ 29 w 42"/>
                <a:gd name="T69" fmla="*/ 1 h 99"/>
                <a:gd name="T70" fmla="*/ 24 w 42"/>
                <a:gd name="T71" fmla="*/ 10 h 99"/>
                <a:gd name="T72" fmla="*/ 25 w 42"/>
                <a:gd name="T73" fmla="*/ 0 h 99"/>
                <a:gd name="T74" fmla="*/ 34 w 42"/>
                <a:gd name="T75" fmla="*/ 4 h 99"/>
                <a:gd name="T76" fmla="*/ 41 w 42"/>
                <a:gd name="T77" fmla="*/ 13 h 99"/>
                <a:gd name="T78" fmla="*/ 33 w 42"/>
                <a:gd name="T79" fmla="*/ 19 h 99"/>
                <a:gd name="T80" fmla="*/ 31 w 42"/>
                <a:gd name="T81" fmla="*/ 13 h 99"/>
                <a:gd name="T82" fmla="*/ 26 w 42"/>
                <a:gd name="T83" fmla="*/ 10 h 99"/>
                <a:gd name="T84" fmla="*/ 42 w 42"/>
                <a:gd name="T85" fmla="*/ 19 h 99"/>
                <a:gd name="T86" fmla="*/ 33 w 42"/>
                <a:gd name="T87" fmla="*/ 99 h 99"/>
                <a:gd name="T88" fmla="*/ 42 w 42"/>
                <a:gd name="T89" fmla="*/ 1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99">
                  <a:moveTo>
                    <a:pt x="1" y="98"/>
                  </a:moveTo>
                  <a:lnTo>
                    <a:pt x="0" y="17"/>
                  </a:lnTo>
                  <a:lnTo>
                    <a:pt x="8" y="17"/>
                  </a:lnTo>
                  <a:lnTo>
                    <a:pt x="10" y="98"/>
                  </a:lnTo>
                  <a:lnTo>
                    <a:pt x="1" y="98"/>
                  </a:lnTo>
                  <a:close/>
                  <a:moveTo>
                    <a:pt x="0" y="17"/>
                  </a:moveTo>
                  <a:lnTo>
                    <a:pt x="0" y="17"/>
                  </a:lnTo>
                  <a:lnTo>
                    <a:pt x="4" y="17"/>
                  </a:lnTo>
                  <a:lnTo>
                    <a:pt x="0" y="17"/>
                  </a:lnTo>
                  <a:close/>
                  <a:moveTo>
                    <a:pt x="0" y="17"/>
                  </a:moveTo>
                  <a:lnTo>
                    <a:pt x="0" y="16"/>
                  </a:lnTo>
                  <a:lnTo>
                    <a:pt x="8" y="17"/>
                  </a:lnTo>
                  <a:lnTo>
                    <a:pt x="0" y="17"/>
                  </a:lnTo>
                  <a:close/>
                  <a:moveTo>
                    <a:pt x="8" y="17"/>
                  </a:moveTo>
                  <a:lnTo>
                    <a:pt x="8" y="17"/>
                  </a:lnTo>
                  <a:lnTo>
                    <a:pt x="4" y="17"/>
                  </a:lnTo>
                  <a:lnTo>
                    <a:pt x="8" y="17"/>
                  </a:lnTo>
                  <a:close/>
                  <a:moveTo>
                    <a:pt x="0" y="16"/>
                  </a:moveTo>
                  <a:lnTo>
                    <a:pt x="0" y="15"/>
                  </a:lnTo>
                  <a:lnTo>
                    <a:pt x="0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0" y="16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4" y="14"/>
                  </a:lnTo>
                  <a:lnTo>
                    <a:pt x="0" y="13"/>
                  </a:lnTo>
                  <a:close/>
                  <a:moveTo>
                    <a:pt x="0" y="13"/>
                  </a:moveTo>
                  <a:lnTo>
                    <a:pt x="1" y="11"/>
                  </a:lnTo>
                  <a:lnTo>
                    <a:pt x="2" y="10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8" y="15"/>
                  </a:lnTo>
                  <a:lnTo>
                    <a:pt x="0" y="13"/>
                  </a:lnTo>
                  <a:close/>
                  <a:moveTo>
                    <a:pt x="2" y="10"/>
                  </a:moveTo>
                  <a:lnTo>
                    <a:pt x="4" y="5"/>
                  </a:lnTo>
                  <a:lnTo>
                    <a:pt x="8" y="2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3" y="10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2" y="1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3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0"/>
                  </a:lnTo>
                  <a:close/>
                  <a:moveTo>
                    <a:pt x="25" y="0"/>
                  </a:moveTo>
                  <a:lnTo>
                    <a:pt x="27" y="1"/>
                  </a:lnTo>
                  <a:lnTo>
                    <a:pt x="29" y="1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3" y="8"/>
                  </a:lnTo>
                  <a:lnTo>
                    <a:pt x="25" y="0"/>
                  </a:lnTo>
                  <a:close/>
                  <a:moveTo>
                    <a:pt x="29" y="1"/>
                  </a:moveTo>
                  <a:lnTo>
                    <a:pt x="34" y="4"/>
                  </a:lnTo>
                  <a:lnTo>
                    <a:pt x="38" y="7"/>
                  </a:lnTo>
                  <a:lnTo>
                    <a:pt x="41" y="13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28" y="11"/>
                  </a:lnTo>
                  <a:lnTo>
                    <a:pt x="26" y="10"/>
                  </a:lnTo>
                  <a:lnTo>
                    <a:pt x="29" y="1"/>
                  </a:lnTo>
                  <a:close/>
                  <a:moveTo>
                    <a:pt x="42" y="19"/>
                  </a:moveTo>
                  <a:lnTo>
                    <a:pt x="42" y="99"/>
                  </a:lnTo>
                  <a:lnTo>
                    <a:pt x="33" y="99"/>
                  </a:lnTo>
                  <a:lnTo>
                    <a:pt x="33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4" name="Freeform 116"/>
            <p:cNvSpPr>
              <a:spLocks noEditPoints="1"/>
            </p:cNvSpPr>
            <p:nvPr/>
          </p:nvSpPr>
          <p:spPr bwMode="auto">
            <a:xfrm>
              <a:off x="932" y="715"/>
              <a:ext cx="78" cy="36"/>
            </a:xfrm>
            <a:custGeom>
              <a:avLst/>
              <a:gdLst>
                <a:gd name="T0" fmla="*/ 0 w 78"/>
                <a:gd name="T1" fmla="*/ 29 h 36"/>
                <a:gd name="T2" fmla="*/ 9 w 78"/>
                <a:gd name="T3" fmla="*/ 34 h 36"/>
                <a:gd name="T4" fmla="*/ 9 w 78"/>
                <a:gd name="T5" fmla="*/ 34 h 36"/>
                <a:gd name="T6" fmla="*/ 9 w 78"/>
                <a:gd name="T7" fmla="*/ 34 h 36"/>
                <a:gd name="T8" fmla="*/ 4 w 78"/>
                <a:gd name="T9" fmla="*/ 30 h 36"/>
                <a:gd name="T10" fmla="*/ 1 w 78"/>
                <a:gd name="T11" fmla="*/ 28 h 36"/>
                <a:gd name="T12" fmla="*/ 4 w 78"/>
                <a:gd name="T13" fmla="*/ 22 h 36"/>
                <a:gd name="T14" fmla="*/ 10 w 78"/>
                <a:gd name="T15" fmla="*/ 30 h 36"/>
                <a:gd name="T16" fmla="*/ 1 w 78"/>
                <a:gd name="T17" fmla="*/ 28 h 36"/>
                <a:gd name="T18" fmla="*/ 7 w 78"/>
                <a:gd name="T19" fmla="*/ 19 h 36"/>
                <a:gd name="T20" fmla="*/ 15 w 78"/>
                <a:gd name="T21" fmla="*/ 22 h 36"/>
                <a:gd name="T22" fmla="*/ 12 w 78"/>
                <a:gd name="T23" fmla="*/ 28 h 36"/>
                <a:gd name="T24" fmla="*/ 9 w 78"/>
                <a:gd name="T25" fmla="*/ 17 h 36"/>
                <a:gd name="T26" fmla="*/ 22 w 78"/>
                <a:gd name="T27" fmla="*/ 4 h 36"/>
                <a:gd name="T28" fmla="*/ 30 w 78"/>
                <a:gd name="T29" fmla="*/ 1 h 36"/>
                <a:gd name="T30" fmla="*/ 39 w 78"/>
                <a:gd name="T31" fmla="*/ 0 h 36"/>
                <a:gd name="T32" fmla="*/ 32 w 78"/>
                <a:gd name="T33" fmla="*/ 10 h 36"/>
                <a:gd name="T34" fmla="*/ 21 w 78"/>
                <a:gd name="T35" fmla="*/ 17 h 36"/>
                <a:gd name="T36" fmla="*/ 9 w 78"/>
                <a:gd name="T37" fmla="*/ 17 h 36"/>
                <a:gd name="T38" fmla="*/ 40 w 78"/>
                <a:gd name="T39" fmla="*/ 0 h 36"/>
                <a:gd name="T40" fmla="*/ 40 w 78"/>
                <a:gd name="T41" fmla="*/ 9 h 36"/>
                <a:gd name="T42" fmla="*/ 39 w 78"/>
                <a:gd name="T43" fmla="*/ 9 h 36"/>
                <a:gd name="T44" fmla="*/ 40 w 78"/>
                <a:gd name="T45" fmla="*/ 0 h 36"/>
                <a:gd name="T46" fmla="*/ 46 w 78"/>
                <a:gd name="T47" fmla="*/ 1 h 36"/>
                <a:gd name="T48" fmla="*/ 42 w 78"/>
                <a:gd name="T49" fmla="*/ 9 h 36"/>
                <a:gd name="T50" fmla="*/ 40 w 78"/>
                <a:gd name="T51" fmla="*/ 0 h 36"/>
                <a:gd name="T52" fmla="*/ 50 w 78"/>
                <a:gd name="T53" fmla="*/ 2 h 36"/>
                <a:gd name="T54" fmla="*/ 50 w 78"/>
                <a:gd name="T55" fmla="*/ 12 h 36"/>
                <a:gd name="T56" fmla="*/ 44 w 78"/>
                <a:gd name="T57" fmla="*/ 10 h 36"/>
                <a:gd name="T58" fmla="*/ 53 w 78"/>
                <a:gd name="T59" fmla="*/ 3 h 36"/>
                <a:gd name="T60" fmla="*/ 67 w 78"/>
                <a:gd name="T61" fmla="*/ 16 h 36"/>
                <a:gd name="T62" fmla="*/ 78 w 78"/>
                <a:gd name="T63" fmla="*/ 31 h 36"/>
                <a:gd name="T64" fmla="*/ 66 w 78"/>
                <a:gd name="T65" fmla="*/ 28 h 36"/>
                <a:gd name="T66" fmla="*/ 55 w 78"/>
                <a:gd name="T67" fmla="*/ 16 h 36"/>
                <a:gd name="T68" fmla="*/ 53 w 78"/>
                <a:gd name="T6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6">
                  <a:moveTo>
                    <a:pt x="0" y="29"/>
                  </a:moveTo>
                  <a:lnTo>
                    <a:pt x="0" y="29"/>
                  </a:lnTo>
                  <a:lnTo>
                    <a:pt x="1" y="28"/>
                  </a:lnTo>
                  <a:lnTo>
                    <a:pt x="9" y="34"/>
                  </a:lnTo>
                  <a:lnTo>
                    <a:pt x="0" y="29"/>
                  </a:lnTo>
                  <a:close/>
                  <a:moveTo>
                    <a:pt x="9" y="34"/>
                  </a:moveTo>
                  <a:lnTo>
                    <a:pt x="9" y="34"/>
                  </a:lnTo>
                  <a:lnTo>
                    <a:pt x="4" y="30"/>
                  </a:lnTo>
                  <a:lnTo>
                    <a:pt x="9" y="34"/>
                  </a:lnTo>
                  <a:close/>
                  <a:moveTo>
                    <a:pt x="1" y="28"/>
                  </a:moveTo>
                  <a:lnTo>
                    <a:pt x="2" y="26"/>
                  </a:lnTo>
                  <a:lnTo>
                    <a:pt x="4" y="22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9" y="34"/>
                  </a:lnTo>
                  <a:lnTo>
                    <a:pt x="1" y="28"/>
                  </a:lnTo>
                  <a:close/>
                  <a:moveTo>
                    <a:pt x="4" y="22"/>
                  </a:moveTo>
                  <a:lnTo>
                    <a:pt x="7" y="19"/>
                  </a:lnTo>
                  <a:lnTo>
                    <a:pt x="9" y="17"/>
                  </a:lnTo>
                  <a:lnTo>
                    <a:pt x="15" y="22"/>
                  </a:lnTo>
                  <a:lnTo>
                    <a:pt x="13" y="25"/>
                  </a:lnTo>
                  <a:lnTo>
                    <a:pt x="12" y="28"/>
                  </a:lnTo>
                  <a:lnTo>
                    <a:pt x="4" y="22"/>
                  </a:lnTo>
                  <a:close/>
                  <a:moveTo>
                    <a:pt x="9" y="17"/>
                  </a:moveTo>
                  <a:lnTo>
                    <a:pt x="15" y="10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9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1" y="17"/>
                  </a:lnTo>
                  <a:lnTo>
                    <a:pt x="15" y="22"/>
                  </a:lnTo>
                  <a:lnTo>
                    <a:pt x="9" y="17"/>
                  </a:lnTo>
                  <a:close/>
                  <a:moveTo>
                    <a:pt x="39" y="0"/>
                  </a:moveTo>
                  <a:lnTo>
                    <a:pt x="40" y="0"/>
                  </a:lnTo>
                  <a:lnTo>
                    <a:pt x="40" y="9"/>
                  </a:lnTo>
                  <a:lnTo>
                    <a:pt x="39" y="9"/>
                  </a:lnTo>
                  <a:lnTo>
                    <a:pt x="39" y="0"/>
                  </a:lnTo>
                  <a:close/>
                  <a:moveTo>
                    <a:pt x="40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9"/>
                  </a:lnTo>
                  <a:lnTo>
                    <a:pt x="40" y="9"/>
                  </a:lnTo>
                  <a:lnTo>
                    <a:pt x="40" y="0"/>
                  </a:lnTo>
                  <a:close/>
                  <a:moveTo>
                    <a:pt x="46" y="1"/>
                  </a:moveTo>
                  <a:lnTo>
                    <a:pt x="50" y="2"/>
                  </a:lnTo>
                  <a:lnTo>
                    <a:pt x="53" y="3"/>
                  </a:lnTo>
                  <a:lnTo>
                    <a:pt x="50" y="12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3"/>
                  </a:moveTo>
                  <a:lnTo>
                    <a:pt x="61" y="9"/>
                  </a:lnTo>
                  <a:lnTo>
                    <a:pt x="67" y="16"/>
                  </a:lnTo>
                  <a:lnTo>
                    <a:pt x="73" y="23"/>
                  </a:lnTo>
                  <a:lnTo>
                    <a:pt x="78" y="31"/>
                  </a:lnTo>
                  <a:lnTo>
                    <a:pt x="71" y="36"/>
                  </a:lnTo>
                  <a:lnTo>
                    <a:pt x="66" y="28"/>
                  </a:lnTo>
                  <a:lnTo>
                    <a:pt x="61" y="21"/>
                  </a:lnTo>
                  <a:lnTo>
                    <a:pt x="55" y="16"/>
                  </a:lnTo>
                  <a:lnTo>
                    <a:pt x="50" y="1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5" name="Freeform 117"/>
            <p:cNvSpPr>
              <a:spLocks noEditPoints="1"/>
            </p:cNvSpPr>
            <p:nvPr/>
          </p:nvSpPr>
          <p:spPr bwMode="auto">
            <a:xfrm>
              <a:off x="1046" y="733"/>
              <a:ext cx="25" cy="74"/>
            </a:xfrm>
            <a:custGeom>
              <a:avLst/>
              <a:gdLst>
                <a:gd name="T0" fmla="*/ 1 w 25"/>
                <a:gd name="T1" fmla="*/ 74 h 74"/>
                <a:gd name="T2" fmla="*/ 0 w 25"/>
                <a:gd name="T3" fmla="*/ 19 h 74"/>
                <a:gd name="T4" fmla="*/ 8 w 25"/>
                <a:gd name="T5" fmla="*/ 19 h 74"/>
                <a:gd name="T6" fmla="*/ 10 w 25"/>
                <a:gd name="T7" fmla="*/ 74 h 74"/>
                <a:gd name="T8" fmla="*/ 1 w 25"/>
                <a:gd name="T9" fmla="*/ 74 h 74"/>
                <a:gd name="T10" fmla="*/ 0 w 25"/>
                <a:gd name="T11" fmla="*/ 19 h 74"/>
                <a:gd name="T12" fmla="*/ 0 w 25"/>
                <a:gd name="T13" fmla="*/ 18 h 74"/>
                <a:gd name="T14" fmla="*/ 4 w 25"/>
                <a:gd name="T15" fmla="*/ 19 h 74"/>
                <a:gd name="T16" fmla="*/ 0 w 25"/>
                <a:gd name="T17" fmla="*/ 19 h 74"/>
                <a:gd name="T18" fmla="*/ 0 w 25"/>
                <a:gd name="T19" fmla="*/ 18 h 74"/>
                <a:gd name="T20" fmla="*/ 0 w 25"/>
                <a:gd name="T21" fmla="*/ 17 h 74"/>
                <a:gd name="T22" fmla="*/ 1 w 25"/>
                <a:gd name="T23" fmla="*/ 14 h 74"/>
                <a:gd name="T24" fmla="*/ 10 w 25"/>
                <a:gd name="T25" fmla="*/ 17 h 74"/>
                <a:gd name="T26" fmla="*/ 10 w 25"/>
                <a:gd name="T27" fmla="*/ 18 h 74"/>
                <a:gd name="T28" fmla="*/ 8 w 25"/>
                <a:gd name="T29" fmla="*/ 19 h 74"/>
                <a:gd name="T30" fmla="*/ 0 w 25"/>
                <a:gd name="T31" fmla="*/ 18 h 74"/>
                <a:gd name="T32" fmla="*/ 1 w 25"/>
                <a:gd name="T33" fmla="*/ 14 h 74"/>
                <a:gd name="T34" fmla="*/ 3 w 25"/>
                <a:gd name="T35" fmla="*/ 9 h 74"/>
                <a:gd name="T36" fmla="*/ 6 w 25"/>
                <a:gd name="T37" fmla="*/ 4 h 74"/>
                <a:gd name="T38" fmla="*/ 13 w 25"/>
                <a:gd name="T39" fmla="*/ 11 h 74"/>
                <a:gd name="T40" fmla="*/ 11 w 25"/>
                <a:gd name="T41" fmla="*/ 13 h 74"/>
                <a:gd name="T42" fmla="*/ 10 w 25"/>
                <a:gd name="T43" fmla="*/ 17 h 74"/>
                <a:gd name="T44" fmla="*/ 1 w 25"/>
                <a:gd name="T45" fmla="*/ 14 h 74"/>
                <a:gd name="T46" fmla="*/ 13 w 25"/>
                <a:gd name="T47" fmla="*/ 11 h 74"/>
                <a:gd name="T48" fmla="*/ 13 w 25"/>
                <a:gd name="T49" fmla="*/ 11 h 74"/>
                <a:gd name="T50" fmla="*/ 10 w 25"/>
                <a:gd name="T51" fmla="*/ 8 h 74"/>
                <a:gd name="T52" fmla="*/ 13 w 25"/>
                <a:gd name="T53" fmla="*/ 11 h 74"/>
                <a:gd name="T54" fmla="*/ 6 w 25"/>
                <a:gd name="T55" fmla="*/ 4 h 74"/>
                <a:gd name="T56" fmla="*/ 10 w 25"/>
                <a:gd name="T57" fmla="*/ 2 h 74"/>
                <a:gd name="T58" fmla="*/ 12 w 25"/>
                <a:gd name="T59" fmla="*/ 1 h 74"/>
                <a:gd name="T60" fmla="*/ 16 w 25"/>
                <a:gd name="T61" fmla="*/ 0 h 74"/>
                <a:gd name="T62" fmla="*/ 19 w 25"/>
                <a:gd name="T63" fmla="*/ 0 h 74"/>
                <a:gd name="T64" fmla="*/ 19 w 25"/>
                <a:gd name="T65" fmla="*/ 9 h 74"/>
                <a:gd name="T66" fmla="*/ 15 w 25"/>
                <a:gd name="T67" fmla="*/ 10 h 74"/>
                <a:gd name="T68" fmla="*/ 13 w 25"/>
                <a:gd name="T69" fmla="*/ 11 h 74"/>
                <a:gd name="T70" fmla="*/ 6 w 25"/>
                <a:gd name="T71" fmla="*/ 4 h 74"/>
                <a:gd name="T72" fmla="*/ 19 w 25"/>
                <a:gd name="T73" fmla="*/ 0 h 74"/>
                <a:gd name="T74" fmla="*/ 23 w 25"/>
                <a:gd name="T75" fmla="*/ 0 h 74"/>
                <a:gd name="T76" fmla="*/ 25 w 25"/>
                <a:gd name="T77" fmla="*/ 1 h 74"/>
                <a:gd name="T78" fmla="*/ 23 w 25"/>
                <a:gd name="T79" fmla="*/ 10 h 74"/>
                <a:gd name="T80" fmla="*/ 22 w 25"/>
                <a:gd name="T81" fmla="*/ 9 h 74"/>
                <a:gd name="T82" fmla="*/ 19 w 25"/>
                <a:gd name="T83" fmla="*/ 9 h 74"/>
                <a:gd name="T84" fmla="*/ 19 w 25"/>
                <a:gd name="T8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74">
                  <a:moveTo>
                    <a:pt x="1" y="74"/>
                  </a:moveTo>
                  <a:lnTo>
                    <a:pt x="0" y="19"/>
                  </a:lnTo>
                  <a:lnTo>
                    <a:pt x="8" y="19"/>
                  </a:lnTo>
                  <a:lnTo>
                    <a:pt x="10" y="74"/>
                  </a:lnTo>
                  <a:lnTo>
                    <a:pt x="1" y="74"/>
                  </a:lnTo>
                  <a:close/>
                  <a:moveTo>
                    <a:pt x="0" y="19"/>
                  </a:moveTo>
                  <a:lnTo>
                    <a:pt x="0" y="18"/>
                  </a:lnTo>
                  <a:lnTo>
                    <a:pt x="4" y="19"/>
                  </a:lnTo>
                  <a:lnTo>
                    <a:pt x="0" y="19"/>
                  </a:lnTo>
                  <a:close/>
                  <a:moveTo>
                    <a:pt x="0" y="18"/>
                  </a:moveTo>
                  <a:lnTo>
                    <a:pt x="0" y="17"/>
                  </a:lnTo>
                  <a:lnTo>
                    <a:pt x="1" y="14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8" y="19"/>
                  </a:lnTo>
                  <a:lnTo>
                    <a:pt x="0" y="18"/>
                  </a:lnTo>
                  <a:close/>
                  <a:moveTo>
                    <a:pt x="1" y="14"/>
                  </a:moveTo>
                  <a:lnTo>
                    <a:pt x="3" y="9"/>
                  </a:lnTo>
                  <a:lnTo>
                    <a:pt x="6" y="4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10" y="17"/>
                  </a:lnTo>
                  <a:lnTo>
                    <a:pt x="1" y="14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0" y="8"/>
                  </a:lnTo>
                  <a:lnTo>
                    <a:pt x="13" y="11"/>
                  </a:lnTo>
                  <a:close/>
                  <a:moveTo>
                    <a:pt x="6" y="4"/>
                  </a:moveTo>
                  <a:lnTo>
                    <a:pt x="10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6" y="4"/>
                  </a:lnTo>
                  <a:close/>
                  <a:moveTo>
                    <a:pt x="19" y="0"/>
                  </a:moveTo>
                  <a:lnTo>
                    <a:pt x="23" y="0"/>
                  </a:lnTo>
                  <a:lnTo>
                    <a:pt x="25" y="1"/>
                  </a:lnTo>
                  <a:lnTo>
                    <a:pt x="23" y="10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6" name="Freeform 118"/>
            <p:cNvSpPr>
              <a:spLocks noEditPoints="1"/>
            </p:cNvSpPr>
            <p:nvPr/>
          </p:nvSpPr>
          <p:spPr bwMode="auto">
            <a:xfrm>
              <a:off x="1028" y="718"/>
              <a:ext cx="47" cy="35"/>
            </a:xfrm>
            <a:custGeom>
              <a:avLst/>
              <a:gdLst>
                <a:gd name="T0" fmla="*/ 0 w 47"/>
                <a:gd name="T1" fmla="*/ 31 h 35"/>
                <a:gd name="T2" fmla="*/ 3 w 47"/>
                <a:gd name="T3" fmla="*/ 25 h 35"/>
                <a:gd name="T4" fmla="*/ 7 w 47"/>
                <a:gd name="T5" fmla="*/ 18 h 35"/>
                <a:gd name="T6" fmla="*/ 11 w 47"/>
                <a:gd name="T7" fmla="*/ 13 h 35"/>
                <a:gd name="T8" fmla="*/ 17 w 47"/>
                <a:gd name="T9" fmla="*/ 8 h 35"/>
                <a:gd name="T10" fmla="*/ 22 w 47"/>
                <a:gd name="T11" fmla="*/ 15 h 35"/>
                <a:gd name="T12" fmla="*/ 18 w 47"/>
                <a:gd name="T13" fmla="*/ 19 h 35"/>
                <a:gd name="T14" fmla="*/ 14 w 47"/>
                <a:gd name="T15" fmla="*/ 25 h 35"/>
                <a:gd name="T16" fmla="*/ 11 w 47"/>
                <a:gd name="T17" fmla="*/ 29 h 35"/>
                <a:gd name="T18" fmla="*/ 8 w 47"/>
                <a:gd name="T19" fmla="*/ 35 h 35"/>
                <a:gd name="T20" fmla="*/ 0 w 47"/>
                <a:gd name="T21" fmla="*/ 31 h 35"/>
                <a:gd name="T22" fmla="*/ 17 w 47"/>
                <a:gd name="T23" fmla="*/ 8 h 35"/>
                <a:gd name="T24" fmla="*/ 23 w 47"/>
                <a:gd name="T25" fmla="*/ 4 h 35"/>
                <a:gd name="T26" fmla="*/ 31 w 47"/>
                <a:gd name="T27" fmla="*/ 0 h 35"/>
                <a:gd name="T28" fmla="*/ 34 w 47"/>
                <a:gd name="T29" fmla="*/ 0 h 35"/>
                <a:gd name="T30" fmla="*/ 39 w 47"/>
                <a:gd name="T31" fmla="*/ 0 h 35"/>
                <a:gd name="T32" fmla="*/ 43 w 47"/>
                <a:gd name="T33" fmla="*/ 0 h 35"/>
                <a:gd name="T34" fmla="*/ 47 w 47"/>
                <a:gd name="T35" fmla="*/ 1 h 35"/>
                <a:gd name="T36" fmla="*/ 44 w 47"/>
                <a:gd name="T37" fmla="*/ 10 h 35"/>
                <a:gd name="T38" fmla="*/ 39 w 47"/>
                <a:gd name="T39" fmla="*/ 9 h 35"/>
                <a:gd name="T40" fmla="*/ 32 w 47"/>
                <a:gd name="T41" fmla="*/ 10 h 35"/>
                <a:gd name="T42" fmla="*/ 28 w 47"/>
                <a:gd name="T43" fmla="*/ 12 h 35"/>
                <a:gd name="T44" fmla="*/ 22 w 47"/>
                <a:gd name="T45" fmla="*/ 15 h 35"/>
                <a:gd name="T46" fmla="*/ 17 w 47"/>
                <a:gd name="T4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35">
                  <a:moveTo>
                    <a:pt x="0" y="31"/>
                  </a:moveTo>
                  <a:lnTo>
                    <a:pt x="3" y="25"/>
                  </a:lnTo>
                  <a:lnTo>
                    <a:pt x="7" y="18"/>
                  </a:lnTo>
                  <a:lnTo>
                    <a:pt x="11" y="13"/>
                  </a:lnTo>
                  <a:lnTo>
                    <a:pt x="17" y="8"/>
                  </a:lnTo>
                  <a:lnTo>
                    <a:pt x="22" y="15"/>
                  </a:lnTo>
                  <a:lnTo>
                    <a:pt x="18" y="19"/>
                  </a:lnTo>
                  <a:lnTo>
                    <a:pt x="14" y="25"/>
                  </a:lnTo>
                  <a:lnTo>
                    <a:pt x="11" y="29"/>
                  </a:lnTo>
                  <a:lnTo>
                    <a:pt x="8" y="35"/>
                  </a:lnTo>
                  <a:lnTo>
                    <a:pt x="0" y="31"/>
                  </a:lnTo>
                  <a:close/>
                  <a:moveTo>
                    <a:pt x="17" y="8"/>
                  </a:moveTo>
                  <a:lnTo>
                    <a:pt x="23" y="4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1"/>
                  </a:lnTo>
                  <a:lnTo>
                    <a:pt x="44" y="10"/>
                  </a:lnTo>
                  <a:lnTo>
                    <a:pt x="39" y="9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2" y="15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7" name="Freeform 119"/>
            <p:cNvSpPr>
              <a:spLocks noEditPoints="1"/>
            </p:cNvSpPr>
            <p:nvPr/>
          </p:nvSpPr>
          <p:spPr bwMode="auto">
            <a:xfrm>
              <a:off x="1046" y="584"/>
              <a:ext cx="39" cy="82"/>
            </a:xfrm>
            <a:custGeom>
              <a:avLst/>
              <a:gdLst>
                <a:gd name="T0" fmla="*/ 0 w 39"/>
                <a:gd name="T1" fmla="*/ 19 h 82"/>
                <a:gd name="T2" fmla="*/ 8 w 39"/>
                <a:gd name="T3" fmla="*/ 82 h 82"/>
                <a:gd name="T4" fmla="*/ 0 w 39"/>
                <a:gd name="T5" fmla="*/ 19 h 82"/>
                <a:gd name="T6" fmla="*/ 4 w 39"/>
                <a:gd name="T7" fmla="*/ 19 h 82"/>
                <a:gd name="T8" fmla="*/ 0 w 39"/>
                <a:gd name="T9" fmla="*/ 18 h 82"/>
                <a:gd name="T10" fmla="*/ 0 w 39"/>
                <a:gd name="T11" fmla="*/ 18 h 82"/>
                <a:gd name="T12" fmla="*/ 8 w 39"/>
                <a:gd name="T13" fmla="*/ 19 h 82"/>
                <a:gd name="T14" fmla="*/ 0 w 39"/>
                <a:gd name="T15" fmla="*/ 18 h 82"/>
                <a:gd name="T16" fmla="*/ 8 w 39"/>
                <a:gd name="T17" fmla="*/ 19 h 82"/>
                <a:gd name="T18" fmla="*/ 8 w 39"/>
                <a:gd name="T19" fmla="*/ 19 h 82"/>
                <a:gd name="T20" fmla="*/ 0 w 39"/>
                <a:gd name="T21" fmla="*/ 17 h 82"/>
                <a:gd name="T22" fmla="*/ 8 w 39"/>
                <a:gd name="T23" fmla="*/ 17 h 82"/>
                <a:gd name="T24" fmla="*/ 8 w 39"/>
                <a:gd name="T25" fmla="*/ 19 h 82"/>
                <a:gd name="T26" fmla="*/ 0 w 39"/>
                <a:gd name="T27" fmla="*/ 15 h 82"/>
                <a:gd name="T28" fmla="*/ 4 w 39"/>
                <a:gd name="T29" fmla="*/ 16 h 82"/>
                <a:gd name="T30" fmla="*/ 0 w 39"/>
                <a:gd name="T31" fmla="*/ 15 h 82"/>
                <a:gd name="T32" fmla="*/ 1 w 39"/>
                <a:gd name="T33" fmla="*/ 11 h 82"/>
                <a:gd name="T34" fmla="*/ 10 w 39"/>
                <a:gd name="T35" fmla="*/ 16 h 82"/>
                <a:gd name="T36" fmla="*/ 0 w 39"/>
                <a:gd name="T37" fmla="*/ 15 h 82"/>
                <a:gd name="T38" fmla="*/ 4 w 39"/>
                <a:gd name="T39" fmla="*/ 7 h 82"/>
                <a:gd name="T40" fmla="*/ 13 w 39"/>
                <a:gd name="T41" fmla="*/ 1 h 82"/>
                <a:gd name="T42" fmla="*/ 19 w 39"/>
                <a:gd name="T43" fmla="*/ 10 h 82"/>
                <a:gd name="T44" fmla="*/ 13 w 39"/>
                <a:gd name="T45" fmla="*/ 11 h 82"/>
                <a:gd name="T46" fmla="*/ 10 w 39"/>
                <a:gd name="T47" fmla="*/ 15 h 82"/>
                <a:gd name="T48" fmla="*/ 19 w 39"/>
                <a:gd name="T49" fmla="*/ 0 h 82"/>
                <a:gd name="T50" fmla="*/ 27 w 39"/>
                <a:gd name="T51" fmla="*/ 2 h 82"/>
                <a:gd name="T52" fmla="*/ 33 w 39"/>
                <a:gd name="T53" fmla="*/ 5 h 82"/>
                <a:gd name="T54" fmla="*/ 24 w 39"/>
                <a:gd name="T55" fmla="*/ 10 h 82"/>
                <a:gd name="T56" fmla="*/ 19 w 39"/>
                <a:gd name="T57" fmla="*/ 0 h 82"/>
                <a:gd name="T58" fmla="*/ 36 w 39"/>
                <a:gd name="T59" fmla="*/ 9 h 82"/>
                <a:gd name="T60" fmla="*/ 32 w 39"/>
                <a:gd name="T61" fmla="*/ 19 h 82"/>
                <a:gd name="T62" fmla="*/ 26 w 39"/>
                <a:gd name="T6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82">
                  <a:moveTo>
                    <a:pt x="0" y="82"/>
                  </a:moveTo>
                  <a:lnTo>
                    <a:pt x="0" y="19"/>
                  </a:lnTo>
                  <a:lnTo>
                    <a:pt x="8" y="19"/>
                  </a:lnTo>
                  <a:lnTo>
                    <a:pt x="8" y="82"/>
                  </a:lnTo>
                  <a:lnTo>
                    <a:pt x="0" y="82"/>
                  </a:lnTo>
                  <a:close/>
                  <a:moveTo>
                    <a:pt x="0" y="19"/>
                  </a:moveTo>
                  <a:lnTo>
                    <a:pt x="0" y="18"/>
                  </a:lnTo>
                  <a:lnTo>
                    <a:pt x="4" y="19"/>
                  </a:lnTo>
                  <a:lnTo>
                    <a:pt x="0" y="19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8" y="19"/>
                  </a:lnTo>
                  <a:lnTo>
                    <a:pt x="0" y="18"/>
                  </a:lnTo>
                  <a:close/>
                  <a:moveTo>
                    <a:pt x="8" y="19"/>
                  </a:moveTo>
                  <a:lnTo>
                    <a:pt x="8" y="19"/>
                  </a:lnTo>
                  <a:lnTo>
                    <a:pt x="4" y="18"/>
                  </a:lnTo>
                  <a:lnTo>
                    <a:pt x="8" y="19"/>
                  </a:lnTo>
                  <a:close/>
                  <a:moveTo>
                    <a:pt x="0" y="18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0" y="18"/>
                  </a:lnTo>
                  <a:close/>
                  <a:moveTo>
                    <a:pt x="0" y="15"/>
                  </a:moveTo>
                  <a:lnTo>
                    <a:pt x="0" y="15"/>
                  </a:lnTo>
                  <a:lnTo>
                    <a:pt x="4" y="16"/>
                  </a:lnTo>
                  <a:lnTo>
                    <a:pt x="0" y="15"/>
                  </a:lnTo>
                  <a:close/>
                  <a:moveTo>
                    <a:pt x="0" y="15"/>
                  </a:moveTo>
                  <a:lnTo>
                    <a:pt x="1" y="12"/>
                  </a:lnTo>
                  <a:lnTo>
                    <a:pt x="1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8" y="17"/>
                  </a:lnTo>
                  <a:lnTo>
                    <a:pt x="0" y="15"/>
                  </a:lnTo>
                  <a:close/>
                  <a:moveTo>
                    <a:pt x="1" y="11"/>
                  </a:moveTo>
                  <a:lnTo>
                    <a:pt x="4" y="7"/>
                  </a:lnTo>
                  <a:lnTo>
                    <a:pt x="7" y="3"/>
                  </a:lnTo>
                  <a:lnTo>
                    <a:pt x="13" y="1"/>
                  </a:lnTo>
                  <a:lnTo>
                    <a:pt x="19" y="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10" y="15"/>
                  </a:lnTo>
                  <a:lnTo>
                    <a:pt x="1" y="11"/>
                  </a:lnTo>
                  <a:close/>
                  <a:moveTo>
                    <a:pt x="19" y="0"/>
                  </a:moveTo>
                  <a:lnTo>
                    <a:pt x="24" y="1"/>
                  </a:lnTo>
                  <a:lnTo>
                    <a:pt x="27" y="2"/>
                  </a:lnTo>
                  <a:lnTo>
                    <a:pt x="29" y="3"/>
                  </a:lnTo>
                  <a:lnTo>
                    <a:pt x="33" y="5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19" y="10"/>
                  </a:lnTo>
                  <a:lnTo>
                    <a:pt x="19" y="0"/>
                  </a:lnTo>
                  <a:close/>
                  <a:moveTo>
                    <a:pt x="33" y="5"/>
                  </a:moveTo>
                  <a:lnTo>
                    <a:pt x="36" y="9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8" y="15"/>
                  </a:lnTo>
                  <a:lnTo>
                    <a:pt x="26" y="12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8" name="Freeform 120"/>
            <p:cNvSpPr>
              <a:spLocks noEditPoints="1"/>
            </p:cNvSpPr>
            <p:nvPr/>
          </p:nvSpPr>
          <p:spPr bwMode="auto">
            <a:xfrm>
              <a:off x="1027" y="571"/>
              <a:ext cx="55" cy="33"/>
            </a:xfrm>
            <a:custGeom>
              <a:avLst/>
              <a:gdLst>
                <a:gd name="T0" fmla="*/ 0 w 55"/>
                <a:gd name="T1" fmla="*/ 29 h 33"/>
                <a:gd name="T2" fmla="*/ 0 w 55"/>
                <a:gd name="T3" fmla="*/ 28 h 33"/>
                <a:gd name="T4" fmla="*/ 0 w 55"/>
                <a:gd name="T5" fmla="*/ 28 h 33"/>
                <a:gd name="T6" fmla="*/ 9 w 55"/>
                <a:gd name="T7" fmla="*/ 32 h 33"/>
                <a:gd name="T8" fmla="*/ 8 w 55"/>
                <a:gd name="T9" fmla="*/ 33 h 33"/>
                <a:gd name="T10" fmla="*/ 8 w 55"/>
                <a:gd name="T11" fmla="*/ 33 h 33"/>
                <a:gd name="T12" fmla="*/ 0 w 55"/>
                <a:gd name="T13" fmla="*/ 29 h 33"/>
                <a:gd name="T14" fmla="*/ 9 w 55"/>
                <a:gd name="T15" fmla="*/ 32 h 33"/>
                <a:gd name="T16" fmla="*/ 9 w 55"/>
                <a:gd name="T17" fmla="*/ 32 h 33"/>
                <a:gd name="T18" fmla="*/ 4 w 55"/>
                <a:gd name="T19" fmla="*/ 30 h 33"/>
                <a:gd name="T20" fmla="*/ 9 w 55"/>
                <a:gd name="T21" fmla="*/ 32 h 33"/>
                <a:gd name="T22" fmla="*/ 0 w 55"/>
                <a:gd name="T23" fmla="*/ 28 h 33"/>
                <a:gd name="T24" fmla="*/ 2 w 55"/>
                <a:gd name="T25" fmla="*/ 25 h 33"/>
                <a:gd name="T26" fmla="*/ 4 w 55"/>
                <a:gd name="T27" fmla="*/ 22 h 33"/>
                <a:gd name="T28" fmla="*/ 12 w 55"/>
                <a:gd name="T29" fmla="*/ 28 h 33"/>
                <a:gd name="T30" fmla="*/ 10 w 55"/>
                <a:gd name="T31" fmla="*/ 30 h 33"/>
                <a:gd name="T32" fmla="*/ 9 w 55"/>
                <a:gd name="T33" fmla="*/ 32 h 33"/>
                <a:gd name="T34" fmla="*/ 0 w 55"/>
                <a:gd name="T35" fmla="*/ 28 h 33"/>
                <a:gd name="T36" fmla="*/ 4 w 55"/>
                <a:gd name="T37" fmla="*/ 22 h 33"/>
                <a:gd name="T38" fmla="*/ 6 w 55"/>
                <a:gd name="T39" fmla="*/ 19 h 33"/>
                <a:gd name="T40" fmla="*/ 9 w 55"/>
                <a:gd name="T41" fmla="*/ 16 h 33"/>
                <a:gd name="T42" fmla="*/ 15 w 55"/>
                <a:gd name="T43" fmla="*/ 22 h 33"/>
                <a:gd name="T44" fmla="*/ 13 w 55"/>
                <a:gd name="T45" fmla="*/ 24 h 33"/>
                <a:gd name="T46" fmla="*/ 12 w 55"/>
                <a:gd name="T47" fmla="*/ 28 h 33"/>
                <a:gd name="T48" fmla="*/ 4 w 55"/>
                <a:gd name="T49" fmla="*/ 22 h 33"/>
                <a:gd name="T50" fmla="*/ 9 w 55"/>
                <a:gd name="T51" fmla="*/ 16 h 33"/>
                <a:gd name="T52" fmla="*/ 14 w 55"/>
                <a:gd name="T53" fmla="*/ 10 h 33"/>
                <a:gd name="T54" fmla="*/ 22 w 55"/>
                <a:gd name="T55" fmla="*/ 4 h 33"/>
                <a:gd name="T56" fmla="*/ 25 w 55"/>
                <a:gd name="T57" fmla="*/ 2 h 33"/>
                <a:gd name="T58" fmla="*/ 30 w 55"/>
                <a:gd name="T59" fmla="*/ 1 h 33"/>
                <a:gd name="T60" fmla="*/ 34 w 55"/>
                <a:gd name="T61" fmla="*/ 0 h 33"/>
                <a:gd name="T62" fmla="*/ 38 w 55"/>
                <a:gd name="T63" fmla="*/ 0 h 33"/>
                <a:gd name="T64" fmla="*/ 38 w 55"/>
                <a:gd name="T65" fmla="*/ 9 h 33"/>
                <a:gd name="T66" fmla="*/ 32 w 55"/>
                <a:gd name="T67" fmla="*/ 10 h 33"/>
                <a:gd name="T68" fmla="*/ 26 w 55"/>
                <a:gd name="T69" fmla="*/ 12 h 33"/>
                <a:gd name="T70" fmla="*/ 21 w 55"/>
                <a:gd name="T71" fmla="*/ 16 h 33"/>
                <a:gd name="T72" fmla="*/ 15 w 55"/>
                <a:gd name="T73" fmla="*/ 22 h 33"/>
                <a:gd name="T74" fmla="*/ 9 w 55"/>
                <a:gd name="T75" fmla="*/ 16 h 33"/>
                <a:gd name="T76" fmla="*/ 38 w 55"/>
                <a:gd name="T77" fmla="*/ 0 h 33"/>
                <a:gd name="T78" fmla="*/ 47 w 55"/>
                <a:gd name="T79" fmla="*/ 0 h 33"/>
                <a:gd name="T80" fmla="*/ 52 w 55"/>
                <a:gd name="T81" fmla="*/ 2 h 33"/>
                <a:gd name="T82" fmla="*/ 54 w 55"/>
                <a:gd name="T83" fmla="*/ 3 h 33"/>
                <a:gd name="T84" fmla="*/ 55 w 55"/>
                <a:gd name="T85" fmla="*/ 6 h 33"/>
                <a:gd name="T86" fmla="*/ 46 w 55"/>
                <a:gd name="T87" fmla="*/ 9 h 33"/>
                <a:gd name="T88" fmla="*/ 45 w 55"/>
                <a:gd name="T89" fmla="*/ 9 h 33"/>
                <a:gd name="T90" fmla="*/ 38 w 55"/>
                <a:gd name="T91" fmla="*/ 9 h 33"/>
                <a:gd name="T92" fmla="*/ 38 w 55"/>
                <a:gd name="T93" fmla="*/ 0 h 33"/>
                <a:gd name="T94" fmla="*/ 46 w 55"/>
                <a:gd name="T95" fmla="*/ 9 h 33"/>
                <a:gd name="T96" fmla="*/ 46 w 55"/>
                <a:gd name="T97" fmla="*/ 9 h 33"/>
                <a:gd name="T98" fmla="*/ 51 w 55"/>
                <a:gd name="T99" fmla="*/ 7 h 33"/>
                <a:gd name="T100" fmla="*/ 46 w 55"/>
                <a:gd name="T101" fmla="*/ 9 h 33"/>
                <a:gd name="T102" fmla="*/ 55 w 55"/>
                <a:gd name="T103" fmla="*/ 6 h 33"/>
                <a:gd name="T104" fmla="*/ 54 w 55"/>
                <a:gd name="T105" fmla="*/ 5 h 33"/>
                <a:gd name="T106" fmla="*/ 54 w 55"/>
                <a:gd name="T107" fmla="*/ 5 h 33"/>
                <a:gd name="T108" fmla="*/ 48 w 55"/>
                <a:gd name="T109" fmla="*/ 13 h 33"/>
                <a:gd name="T110" fmla="*/ 47 w 55"/>
                <a:gd name="T111" fmla="*/ 11 h 33"/>
                <a:gd name="T112" fmla="*/ 46 w 55"/>
                <a:gd name="T113" fmla="*/ 9 h 33"/>
                <a:gd name="T114" fmla="*/ 55 w 55"/>
                <a:gd name="T11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" h="33">
                  <a:moveTo>
                    <a:pt x="0" y="29"/>
                  </a:moveTo>
                  <a:lnTo>
                    <a:pt x="0" y="28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0" y="29"/>
                  </a:lnTo>
                  <a:close/>
                  <a:moveTo>
                    <a:pt x="9" y="32"/>
                  </a:moveTo>
                  <a:lnTo>
                    <a:pt x="9" y="32"/>
                  </a:lnTo>
                  <a:lnTo>
                    <a:pt x="4" y="30"/>
                  </a:lnTo>
                  <a:lnTo>
                    <a:pt x="9" y="32"/>
                  </a:lnTo>
                  <a:close/>
                  <a:moveTo>
                    <a:pt x="0" y="28"/>
                  </a:moveTo>
                  <a:lnTo>
                    <a:pt x="2" y="25"/>
                  </a:lnTo>
                  <a:lnTo>
                    <a:pt x="4" y="22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9" y="32"/>
                  </a:lnTo>
                  <a:lnTo>
                    <a:pt x="0" y="28"/>
                  </a:lnTo>
                  <a:close/>
                  <a:moveTo>
                    <a:pt x="4" y="22"/>
                  </a:moveTo>
                  <a:lnTo>
                    <a:pt x="6" y="19"/>
                  </a:lnTo>
                  <a:lnTo>
                    <a:pt x="9" y="16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8"/>
                  </a:lnTo>
                  <a:lnTo>
                    <a:pt x="4" y="22"/>
                  </a:lnTo>
                  <a:close/>
                  <a:moveTo>
                    <a:pt x="9" y="16"/>
                  </a:moveTo>
                  <a:lnTo>
                    <a:pt x="14" y="10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1" y="16"/>
                  </a:lnTo>
                  <a:lnTo>
                    <a:pt x="15" y="22"/>
                  </a:lnTo>
                  <a:lnTo>
                    <a:pt x="9" y="16"/>
                  </a:lnTo>
                  <a:close/>
                  <a:moveTo>
                    <a:pt x="38" y="0"/>
                  </a:moveTo>
                  <a:lnTo>
                    <a:pt x="47" y="0"/>
                  </a:lnTo>
                  <a:lnTo>
                    <a:pt x="52" y="2"/>
                  </a:lnTo>
                  <a:lnTo>
                    <a:pt x="54" y="3"/>
                  </a:lnTo>
                  <a:lnTo>
                    <a:pt x="55" y="6"/>
                  </a:lnTo>
                  <a:lnTo>
                    <a:pt x="46" y="9"/>
                  </a:lnTo>
                  <a:lnTo>
                    <a:pt x="45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46" y="9"/>
                  </a:moveTo>
                  <a:lnTo>
                    <a:pt x="46" y="9"/>
                  </a:lnTo>
                  <a:lnTo>
                    <a:pt x="51" y="7"/>
                  </a:lnTo>
                  <a:lnTo>
                    <a:pt x="46" y="9"/>
                  </a:lnTo>
                  <a:close/>
                  <a:moveTo>
                    <a:pt x="55" y="6"/>
                  </a:moveTo>
                  <a:lnTo>
                    <a:pt x="54" y="5"/>
                  </a:lnTo>
                  <a:lnTo>
                    <a:pt x="48" y="13"/>
                  </a:lnTo>
                  <a:lnTo>
                    <a:pt x="47" y="11"/>
                  </a:lnTo>
                  <a:lnTo>
                    <a:pt x="46" y="9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69" name="Freeform 121"/>
            <p:cNvSpPr>
              <a:spLocks noEditPoints="1"/>
            </p:cNvSpPr>
            <p:nvPr/>
          </p:nvSpPr>
          <p:spPr bwMode="auto">
            <a:xfrm>
              <a:off x="374" y="578"/>
              <a:ext cx="43" cy="81"/>
            </a:xfrm>
            <a:custGeom>
              <a:avLst/>
              <a:gdLst>
                <a:gd name="T0" fmla="*/ 0 w 43"/>
                <a:gd name="T1" fmla="*/ 18 h 81"/>
                <a:gd name="T2" fmla="*/ 10 w 43"/>
                <a:gd name="T3" fmla="*/ 81 h 81"/>
                <a:gd name="T4" fmla="*/ 0 w 43"/>
                <a:gd name="T5" fmla="*/ 18 h 81"/>
                <a:gd name="T6" fmla="*/ 5 w 43"/>
                <a:gd name="T7" fmla="*/ 18 h 81"/>
                <a:gd name="T8" fmla="*/ 0 w 43"/>
                <a:gd name="T9" fmla="*/ 18 h 81"/>
                <a:gd name="T10" fmla="*/ 0 w 43"/>
                <a:gd name="T11" fmla="*/ 18 h 81"/>
                <a:gd name="T12" fmla="*/ 10 w 43"/>
                <a:gd name="T13" fmla="*/ 18 h 81"/>
                <a:gd name="T14" fmla="*/ 0 w 43"/>
                <a:gd name="T15" fmla="*/ 18 h 81"/>
                <a:gd name="T16" fmla="*/ 10 w 43"/>
                <a:gd name="T17" fmla="*/ 18 h 81"/>
                <a:gd name="T18" fmla="*/ 10 w 43"/>
                <a:gd name="T19" fmla="*/ 18 h 81"/>
                <a:gd name="T20" fmla="*/ 0 w 43"/>
                <a:gd name="T21" fmla="*/ 16 h 81"/>
                <a:gd name="T22" fmla="*/ 10 w 43"/>
                <a:gd name="T23" fmla="*/ 16 h 81"/>
                <a:gd name="T24" fmla="*/ 10 w 43"/>
                <a:gd name="T25" fmla="*/ 18 h 81"/>
                <a:gd name="T26" fmla="*/ 1 w 43"/>
                <a:gd name="T27" fmla="*/ 14 h 81"/>
                <a:gd name="T28" fmla="*/ 6 w 43"/>
                <a:gd name="T29" fmla="*/ 15 h 81"/>
                <a:gd name="T30" fmla="*/ 1 w 43"/>
                <a:gd name="T31" fmla="*/ 14 h 81"/>
                <a:gd name="T32" fmla="*/ 3 w 43"/>
                <a:gd name="T33" fmla="*/ 11 h 81"/>
                <a:gd name="T34" fmla="*/ 10 w 43"/>
                <a:gd name="T35" fmla="*/ 15 h 81"/>
                <a:gd name="T36" fmla="*/ 1 w 43"/>
                <a:gd name="T37" fmla="*/ 14 h 81"/>
                <a:gd name="T38" fmla="*/ 6 w 43"/>
                <a:gd name="T39" fmla="*/ 6 h 81"/>
                <a:gd name="T40" fmla="*/ 15 w 43"/>
                <a:gd name="T41" fmla="*/ 0 h 81"/>
                <a:gd name="T42" fmla="*/ 20 w 43"/>
                <a:gd name="T43" fmla="*/ 9 h 81"/>
                <a:gd name="T44" fmla="*/ 15 w 43"/>
                <a:gd name="T45" fmla="*/ 11 h 81"/>
                <a:gd name="T46" fmla="*/ 11 w 43"/>
                <a:gd name="T47" fmla="*/ 15 h 81"/>
                <a:gd name="T48" fmla="*/ 20 w 43"/>
                <a:gd name="T49" fmla="*/ 0 h 81"/>
                <a:gd name="T50" fmla="*/ 21 w 43"/>
                <a:gd name="T51" fmla="*/ 0 h 81"/>
                <a:gd name="T52" fmla="*/ 20 w 43"/>
                <a:gd name="T53" fmla="*/ 9 h 81"/>
                <a:gd name="T54" fmla="*/ 20 w 43"/>
                <a:gd name="T55" fmla="*/ 0 h 81"/>
                <a:gd name="T56" fmla="*/ 21 w 43"/>
                <a:gd name="T57" fmla="*/ 0 h 81"/>
                <a:gd name="T58" fmla="*/ 21 w 43"/>
                <a:gd name="T59" fmla="*/ 0 h 81"/>
                <a:gd name="T60" fmla="*/ 23 w 43"/>
                <a:gd name="T61" fmla="*/ 0 h 81"/>
                <a:gd name="T62" fmla="*/ 23 w 43"/>
                <a:gd name="T63" fmla="*/ 9 h 81"/>
                <a:gd name="T64" fmla="*/ 20 w 43"/>
                <a:gd name="T65" fmla="*/ 9 h 81"/>
                <a:gd name="T66" fmla="*/ 26 w 43"/>
                <a:gd name="T67" fmla="*/ 0 h 81"/>
                <a:gd name="T68" fmla="*/ 30 w 43"/>
                <a:gd name="T69" fmla="*/ 2 h 81"/>
                <a:gd name="T70" fmla="*/ 26 w 43"/>
                <a:gd name="T71" fmla="*/ 11 h 81"/>
                <a:gd name="T72" fmla="*/ 26 w 43"/>
                <a:gd name="T73" fmla="*/ 0 h 81"/>
                <a:gd name="T74" fmla="*/ 36 w 43"/>
                <a:gd name="T75" fmla="*/ 5 h 81"/>
                <a:gd name="T76" fmla="*/ 42 w 43"/>
                <a:gd name="T77" fmla="*/ 14 h 81"/>
                <a:gd name="T78" fmla="*/ 33 w 43"/>
                <a:gd name="T79" fmla="*/ 20 h 81"/>
                <a:gd name="T80" fmla="*/ 32 w 43"/>
                <a:gd name="T81" fmla="*/ 14 h 81"/>
                <a:gd name="T82" fmla="*/ 27 w 43"/>
                <a:gd name="T83" fmla="*/ 11 h 81"/>
                <a:gd name="T84" fmla="*/ 33 w 43"/>
                <a:gd name="T85" fmla="*/ 20 h 81"/>
                <a:gd name="T86" fmla="*/ 38 w 43"/>
                <a:gd name="T87" fmla="*/ 20 h 81"/>
                <a:gd name="T88" fmla="*/ 43 w 43"/>
                <a:gd name="T89" fmla="*/ 20 h 81"/>
                <a:gd name="T90" fmla="*/ 35 w 43"/>
                <a:gd name="T91" fmla="*/ 81 h 81"/>
                <a:gd name="T92" fmla="*/ 43 w 43"/>
                <a:gd name="T93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1">
                  <a:moveTo>
                    <a:pt x="1" y="81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81"/>
                  </a:lnTo>
                  <a:lnTo>
                    <a:pt x="1" y="81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5" y="18"/>
                  </a:lnTo>
                  <a:lnTo>
                    <a:pt x="10" y="18"/>
                  </a:lnTo>
                  <a:close/>
                  <a:moveTo>
                    <a:pt x="0" y="18"/>
                  </a:moveTo>
                  <a:lnTo>
                    <a:pt x="0" y="16"/>
                  </a:lnTo>
                  <a:lnTo>
                    <a:pt x="1" y="14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" y="14"/>
                  </a:moveTo>
                  <a:lnTo>
                    <a:pt x="1" y="14"/>
                  </a:lnTo>
                  <a:lnTo>
                    <a:pt x="6" y="15"/>
                  </a:lnTo>
                  <a:lnTo>
                    <a:pt x="1" y="14"/>
                  </a:lnTo>
                  <a:close/>
                  <a:moveTo>
                    <a:pt x="1" y="14"/>
                  </a:moveTo>
                  <a:lnTo>
                    <a:pt x="1" y="12"/>
                  </a:lnTo>
                  <a:lnTo>
                    <a:pt x="3" y="11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" y="14"/>
                  </a:lnTo>
                  <a:close/>
                  <a:moveTo>
                    <a:pt x="3" y="11"/>
                  </a:moveTo>
                  <a:lnTo>
                    <a:pt x="6" y="6"/>
                  </a:lnTo>
                  <a:lnTo>
                    <a:pt x="9" y="3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5" y="11"/>
                  </a:lnTo>
                  <a:lnTo>
                    <a:pt x="12" y="13"/>
                  </a:lnTo>
                  <a:lnTo>
                    <a:pt x="11" y="15"/>
                  </a:lnTo>
                  <a:lnTo>
                    <a:pt x="3" y="11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5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3" y="0"/>
                  </a:lnTo>
                  <a:lnTo>
                    <a:pt x="26" y="0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1" y="0"/>
                  </a:lnTo>
                  <a:close/>
                  <a:moveTo>
                    <a:pt x="26" y="0"/>
                  </a:moveTo>
                  <a:lnTo>
                    <a:pt x="28" y="2"/>
                  </a:lnTo>
                  <a:lnTo>
                    <a:pt x="30" y="2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3" y="9"/>
                  </a:lnTo>
                  <a:lnTo>
                    <a:pt x="26" y="0"/>
                  </a:lnTo>
                  <a:close/>
                  <a:moveTo>
                    <a:pt x="30" y="2"/>
                  </a:moveTo>
                  <a:lnTo>
                    <a:pt x="36" y="5"/>
                  </a:lnTo>
                  <a:lnTo>
                    <a:pt x="39" y="8"/>
                  </a:lnTo>
                  <a:lnTo>
                    <a:pt x="42" y="14"/>
                  </a:lnTo>
                  <a:lnTo>
                    <a:pt x="43" y="20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1"/>
                  </a:lnTo>
                  <a:lnTo>
                    <a:pt x="30" y="2"/>
                  </a:lnTo>
                  <a:close/>
                  <a:moveTo>
                    <a:pt x="33" y="20"/>
                  </a:moveTo>
                  <a:lnTo>
                    <a:pt x="33" y="20"/>
                  </a:lnTo>
                  <a:lnTo>
                    <a:pt x="38" y="20"/>
                  </a:lnTo>
                  <a:lnTo>
                    <a:pt x="33" y="20"/>
                  </a:lnTo>
                  <a:close/>
                  <a:moveTo>
                    <a:pt x="43" y="20"/>
                  </a:moveTo>
                  <a:lnTo>
                    <a:pt x="43" y="81"/>
                  </a:lnTo>
                  <a:lnTo>
                    <a:pt x="35" y="81"/>
                  </a:lnTo>
                  <a:lnTo>
                    <a:pt x="33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0" name="Freeform 122"/>
            <p:cNvSpPr>
              <a:spLocks noEditPoints="1"/>
            </p:cNvSpPr>
            <p:nvPr/>
          </p:nvSpPr>
          <p:spPr bwMode="auto">
            <a:xfrm>
              <a:off x="357" y="564"/>
              <a:ext cx="77" cy="36"/>
            </a:xfrm>
            <a:custGeom>
              <a:avLst/>
              <a:gdLst>
                <a:gd name="T0" fmla="*/ 0 w 77"/>
                <a:gd name="T1" fmla="*/ 29 h 36"/>
                <a:gd name="T2" fmla="*/ 7 w 77"/>
                <a:gd name="T3" fmla="*/ 34 h 36"/>
                <a:gd name="T4" fmla="*/ 7 w 77"/>
                <a:gd name="T5" fmla="*/ 34 h 36"/>
                <a:gd name="T6" fmla="*/ 7 w 77"/>
                <a:gd name="T7" fmla="*/ 34 h 36"/>
                <a:gd name="T8" fmla="*/ 4 w 77"/>
                <a:gd name="T9" fmla="*/ 31 h 36"/>
                <a:gd name="T10" fmla="*/ 0 w 77"/>
                <a:gd name="T11" fmla="*/ 29 h 36"/>
                <a:gd name="T12" fmla="*/ 3 w 77"/>
                <a:gd name="T13" fmla="*/ 22 h 36"/>
                <a:gd name="T14" fmla="*/ 10 w 77"/>
                <a:gd name="T15" fmla="*/ 30 h 36"/>
                <a:gd name="T16" fmla="*/ 0 w 77"/>
                <a:gd name="T17" fmla="*/ 29 h 36"/>
                <a:gd name="T18" fmla="*/ 5 w 77"/>
                <a:gd name="T19" fmla="*/ 20 h 36"/>
                <a:gd name="T20" fmla="*/ 15 w 77"/>
                <a:gd name="T21" fmla="*/ 22 h 36"/>
                <a:gd name="T22" fmla="*/ 11 w 77"/>
                <a:gd name="T23" fmla="*/ 28 h 36"/>
                <a:gd name="T24" fmla="*/ 7 w 77"/>
                <a:gd name="T25" fmla="*/ 17 h 36"/>
                <a:gd name="T26" fmla="*/ 22 w 77"/>
                <a:gd name="T27" fmla="*/ 4 h 36"/>
                <a:gd name="T28" fmla="*/ 29 w 77"/>
                <a:gd name="T29" fmla="*/ 1 h 36"/>
                <a:gd name="T30" fmla="*/ 38 w 77"/>
                <a:gd name="T31" fmla="*/ 0 h 36"/>
                <a:gd name="T32" fmla="*/ 32 w 77"/>
                <a:gd name="T33" fmla="*/ 10 h 36"/>
                <a:gd name="T34" fmla="*/ 20 w 77"/>
                <a:gd name="T35" fmla="*/ 18 h 36"/>
                <a:gd name="T36" fmla="*/ 7 w 77"/>
                <a:gd name="T37" fmla="*/ 17 h 36"/>
                <a:gd name="T38" fmla="*/ 38 w 77"/>
                <a:gd name="T39" fmla="*/ 0 h 36"/>
                <a:gd name="T40" fmla="*/ 38 w 77"/>
                <a:gd name="T41" fmla="*/ 9 h 36"/>
                <a:gd name="T42" fmla="*/ 38 w 77"/>
                <a:gd name="T43" fmla="*/ 9 h 36"/>
                <a:gd name="T44" fmla="*/ 38 w 77"/>
                <a:gd name="T45" fmla="*/ 0 h 36"/>
                <a:gd name="T46" fmla="*/ 46 w 77"/>
                <a:gd name="T47" fmla="*/ 1 h 36"/>
                <a:gd name="T48" fmla="*/ 40 w 77"/>
                <a:gd name="T49" fmla="*/ 9 h 36"/>
                <a:gd name="T50" fmla="*/ 38 w 77"/>
                <a:gd name="T51" fmla="*/ 0 h 36"/>
                <a:gd name="T52" fmla="*/ 49 w 77"/>
                <a:gd name="T53" fmla="*/ 2 h 36"/>
                <a:gd name="T54" fmla="*/ 48 w 77"/>
                <a:gd name="T55" fmla="*/ 12 h 36"/>
                <a:gd name="T56" fmla="*/ 44 w 77"/>
                <a:gd name="T57" fmla="*/ 10 h 36"/>
                <a:gd name="T58" fmla="*/ 53 w 77"/>
                <a:gd name="T59" fmla="*/ 3 h 36"/>
                <a:gd name="T60" fmla="*/ 66 w 77"/>
                <a:gd name="T61" fmla="*/ 16 h 36"/>
                <a:gd name="T62" fmla="*/ 77 w 77"/>
                <a:gd name="T63" fmla="*/ 31 h 36"/>
                <a:gd name="T64" fmla="*/ 65 w 77"/>
                <a:gd name="T65" fmla="*/ 29 h 36"/>
                <a:gd name="T66" fmla="*/ 54 w 77"/>
                <a:gd name="T67" fmla="*/ 16 h 36"/>
                <a:gd name="T68" fmla="*/ 53 w 77"/>
                <a:gd name="T6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36">
                  <a:moveTo>
                    <a:pt x="0" y="29"/>
                  </a:moveTo>
                  <a:lnTo>
                    <a:pt x="0" y="29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7" y="34"/>
                  </a:moveTo>
                  <a:lnTo>
                    <a:pt x="7" y="34"/>
                  </a:lnTo>
                  <a:lnTo>
                    <a:pt x="4" y="31"/>
                  </a:lnTo>
                  <a:lnTo>
                    <a:pt x="7" y="34"/>
                  </a:lnTo>
                  <a:close/>
                  <a:moveTo>
                    <a:pt x="0" y="29"/>
                  </a:moveTo>
                  <a:lnTo>
                    <a:pt x="2" y="26"/>
                  </a:lnTo>
                  <a:lnTo>
                    <a:pt x="3" y="22"/>
                  </a:lnTo>
                  <a:lnTo>
                    <a:pt x="11" y="28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3" y="22"/>
                  </a:moveTo>
                  <a:lnTo>
                    <a:pt x="5" y="20"/>
                  </a:lnTo>
                  <a:lnTo>
                    <a:pt x="7" y="17"/>
                  </a:lnTo>
                  <a:lnTo>
                    <a:pt x="15" y="22"/>
                  </a:lnTo>
                  <a:lnTo>
                    <a:pt x="13" y="26"/>
                  </a:lnTo>
                  <a:lnTo>
                    <a:pt x="11" y="28"/>
                  </a:lnTo>
                  <a:lnTo>
                    <a:pt x="3" y="22"/>
                  </a:lnTo>
                  <a:close/>
                  <a:moveTo>
                    <a:pt x="7" y="17"/>
                  </a:moveTo>
                  <a:lnTo>
                    <a:pt x="14" y="10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5" y="13"/>
                  </a:lnTo>
                  <a:lnTo>
                    <a:pt x="20" y="18"/>
                  </a:lnTo>
                  <a:lnTo>
                    <a:pt x="15" y="22"/>
                  </a:lnTo>
                  <a:lnTo>
                    <a:pt x="7" y="1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46" y="1"/>
                  </a:moveTo>
                  <a:lnTo>
                    <a:pt x="49" y="2"/>
                  </a:lnTo>
                  <a:lnTo>
                    <a:pt x="53" y="3"/>
                  </a:lnTo>
                  <a:lnTo>
                    <a:pt x="48" y="12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3"/>
                  </a:moveTo>
                  <a:lnTo>
                    <a:pt x="59" y="9"/>
                  </a:lnTo>
                  <a:lnTo>
                    <a:pt x="66" y="16"/>
                  </a:lnTo>
                  <a:lnTo>
                    <a:pt x="73" y="23"/>
                  </a:lnTo>
                  <a:lnTo>
                    <a:pt x="77" y="31"/>
                  </a:lnTo>
                  <a:lnTo>
                    <a:pt x="69" y="36"/>
                  </a:lnTo>
                  <a:lnTo>
                    <a:pt x="65" y="29"/>
                  </a:lnTo>
                  <a:lnTo>
                    <a:pt x="59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1" name="Freeform 123"/>
            <p:cNvSpPr>
              <a:spLocks noEditPoints="1"/>
            </p:cNvSpPr>
            <p:nvPr/>
          </p:nvSpPr>
          <p:spPr bwMode="auto">
            <a:xfrm>
              <a:off x="373" y="431"/>
              <a:ext cx="43" cy="80"/>
            </a:xfrm>
            <a:custGeom>
              <a:avLst/>
              <a:gdLst>
                <a:gd name="T0" fmla="*/ 0 w 43"/>
                <a:gd name="T1" fmla="*/ 18 h 80"/>
                <a:gd name="T2" fmla="*/ 10 w 43"/>
                <a:gd name="T3" fmla="*/ 80 h 80"/>
                <a:gd name="T4" fmla="*/ 0 w 43"/>
                <a:gd name="T5" fmla="*/ 18 h 80"/>
                <a:gd name="T6" fmla="*/ 6 w 43"/>
                <a:gd name="T7" fmla="*/ 18 h 80"/>
                <a:gd name="T8" fmla="*/ 0 w 43"/>
                <a:gd name="T9" fmla="*/ 18 h 80"/>
                <a:gd name="T10" fmla="*/ 0 w 43"/>
                <a:gd name="T11" fmla="*/ 17 h 80"/>
                <a:gd name="T12" fmla="*/ 10 w 43"/>
                <a:gd name="T13" fmla="*/ 18 h 80"/>
                <a:gd name="T14" fmla="*/ 0 w 43"/>
                <a:gd name="T15" fmla="*/ 18 h 80"/>
                <a:gd name="T16" fmla="*/ 10 w 43"/>
                <a:gd name="T17" fmla="*/ 18 h 80"/>
                <a:gd name="T18" fmla="*/ 10 w 43"/>
                <a:gd name="T19" fmla="*/ 18 h 80"/>
                <a:gd name="T20" fmla="*/ 1 w 43"/>
                <a:gd name="T21" fmla="*/ 15 h 80"/>
                <a:gd name="T22" fmla="*/ 10 w 43"/>
                <a:gd name="T23" fmla="*/ 15 h 80"/>
                <a:gd name="T24" fmla="*/ 10 w 43"/>
                <a:gd name="T25" fmla="*/ 18 h 80"/>
                <a:gd name="T26" fmla="*/ 1 w 43"/>
                <a:gd name="T27" fmla="*/ 13 h 80"/>
                <a:gd name="T28" fmla="*/ 6 w 43"/>
                <a:gd name="T29" fmla="*/ 14 h 80"/>
                <a:gd name="T30" fmla="*/ 1 w 43"/>
                <a:gd name="T31" fmla="*/ 13 h 80"/>
                <a:gd name="T32" fmla="*/ 2 w 43"/>
                <a:gd name="T33" fmla="*/ 10 h 80"/>
                <a:gd name="T34" fmla="*/ 10 w 43"/>
                <a:gd name="T35" fmla="*/ 14 h 80"/>
                <a:gd name="T36" fmla="*/ 1 w 43"/>
                <a:gd name="T37" fmla="*/ 13 h 80"/>
                <a:gd name="T38" fmla="*/ 6 w 43"/>
                <a:gd name="T39" fmla="*/ 5 h 80"/>
                <a:gd name="T40" fmla="*/ 15 w 43"/>
                <a:gd name="T41" fmla="*/ 0 h 80"/>
                <a:gd name="T42" fmla="*/ 20 w 43"/>
                <a:gd name="T43" fmla="*/ 9 h 80"/>
                <a:gd name="T44" fmla="*/ 15 w 43"/>
                <a:gd name="T45" fmla="*/ 10 h 80"/>
                <a:gd name="T46" fmla="*/ 11 w 43"/>
                <a:gd name="T47" fmla="*/ 13 h 80"/>
                <a:gd name="T48" fmla="*/ 20 w 43"/>
                <a:gd name="T49" fmla="*/ 0 h 80"/>
                <a:gd name="T50" fmla="*/ 21 w 43"/>
                <a:gd name="T51" fmla="*/ 0 h 80"/>
                <a:gd name="T52" fmla="*/ 20 w 43"/>
                <a:gd name="T53" fmla="*/ 9 h 80"/>
                <a:gd name="T54" fmla="*/ 20 w 43"/>
                <a:gd name="T55" fmla="*/ 0 h 80"/>
                <a:gd name="T56" fmla="*/ 21 w 43"/>
                <a:gd name="T57" fmla="*/ 0 h 80"/>
                <a:gd name="T58" fmla="*/ 21 w 43"/>
                <a:gd name="T59" fmla="*/ 0 h 80"/>
                <a:gd name="T60" fmla="*/ 23 w 43"/>
                <a:gd name="T61" fmla="*/ 0 h 80"/>
                <a:gd name="T62" fmla="*/ 24 w 43"/>
                <a:gd name="T63" fmla="*/ 9 h 80"/>
                <a:gd name="T64" fmla="*/ 21 w 43"/>
                <a:gd name="T65" fmla="*/ 9 h 80"/>
                <a:gd name="T66" fmla="*/ 26 w 43"/>
                <a:gd name="T67" fmla="*/ 0 h 80"/>
                <a:gd name="T68" fmla="*/ 30 w 43"/>
                <a:gd name="T69" fmla="*/ 1 h 80"/>
                <a:gd name="T70" fmla="*/ 26 w 43"/>
                <a:gd name="T71" fmla="*/ 10 h 80"/>
                <a:gd name="T72" fmla="*/ 26 w 43"/>
                <a:gd name="T73" fmla="*/ 0 h 80"/>
                <a:gd name="T74" fmla="*/ 36 w 43"/>
                <a:gd name="T75" fmla="*/ 4 h 80"/>
                <a:gd name="T76" fmla="*/ 42 w 43"/>
                <a:gd name="T77" fmla="*/ 13 h 80"/>
                <a:gd name="T78" fmla="*/ 33 w 43"/>
                <a:gd name="T79" fmla="*/ 19 h 80"/>
                <a:gd name="T80" fmla="*/ 32 w 43"/>
                <a:gd name="T81" fmla="*/ 13 h 80"/>
                <a:gd name="T82" fmla="*/ 27 w 43"/>
                <a:gd name="T83" fmla="*/ 10 h 80"/>
                <a:gd name="T84" fmla="*/ 33 w 43"/>
                <a:gd name="T85" fmla="*/ 19 h 80"/>
                <a:gd name="T86" fmla="*/ 39 w 43"/>
                <a:gd name="T87" fmla="*/ 19 h 80"/>
                <a:gd name="T88" fmla="*/ 43 w 43"/>
                <a:gd name="T89" fmla="*/ 19 h 80"/>
                <a:gd name="T90" fmla="*/ 34 w 43"/>
                <a:gd name="T91" fmla="*/ 80 h 80"/>
                <a:gd name="T92" fmla="*/ 43 w 43"/>
                <a:gd name="T9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0">
                  <a:moveTo>
                    <a:pt x="1" y="80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80"/>
                  </a:lnTo>
                  <a:lnTo>
                    <a:pt x="1" y="80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0" y="17"/>
                  </a:moveTo>
                  <a:lnTo>
                    <a:pt x="1" y="15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0" y="17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6" y="14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1" y="11"/>
                  </a:lnTo>
                  <a:lnTo>
                    <a:pt x="2" y="10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" y="13"/>
                  </a:lnTo>
                  <a:close/>
                  <a:moveTo>
                    <a:pt x="2" y="10"/>
                  </a:moveTo>
                  <a:lnTo>
                    <a:pt x="6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5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2" y="10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3" y="0"/>
                  </a:lnTo>
                  <a:lnTo>
                    <a:pt x="26" y="0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0"/>
                  </a:lnTo>
                  <a:close/>
                  <a:moveTo>
                    <a:pt x="26" y="0"/>
                  </a:moveTo>
                  <a:lnTo>
                    <a:pt x="28" y="1"/>
                  </a:lnTo>
                  <a:lnTo>
                    <a:pt x="30" y="1"/>
                  </a:lnTo>
                  <a:lnTo>
                    <a:pt x="27" y="10"/>
                  </a:lnTo>
                  <a:lnTo>
                    <a:pt x="26" y="10"/>
                  </a:lnTo>
                  <a:lnTo>
                    <a:pt x="24" y="9"/>
                  </a:lnTo>
                  <a:lnTo>
                    <a:pt x="26" y="0"/>
                  </a:lnTo>
                  <a:close/>
                  <a:moveTo>
                    <a:pt x="30" y="1"/>
                  </a:moveTo>
                  <a:lnTo>
                    <a:pt x="36" y="4"/>
                  </a:lnTo>
                  <a:lnTo>
                    <a:pt x="40" y="8"/>
                  </a:lnTo>
                  <a:lnTo>
                    <a:pt x="42" y="13"/>
                  </a:lnTo>
                  <a:lnTo>
                    <a:pt x="43" y="19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27" y="10"/>
                  </a:lnTo>
                  <a:lnTo>
                    <a:pt x="30" y="1"/>
                  </a:lnTo>
                  <a:close/>
                  <a:moveTo>
                    <a:pt x="33" y="19"/>
                  </a:moveTo>
                  <a:lnTo>
                    <a:pt x="33" y="19"/>
                  </a:lnTo>
                  <a:lnTo>
                    <a:pt x="39" y="19"/>
                  </a:lnTo>
                  <a:lnTo>
                    <a:pt x="33" y="19"/>
                  </a:lnTo>
                  <a:close/>
                  <a:moveTo>
                    <a:pt x="43" y="19"/>
                  </a:moveTo>
                  <a:lnTo>
                    <a:pt x="43" y="80"/>
                  </a:lnTo>
                  <a:lnTo>
                    <a:pt x="34" y="80"/>
                  </a:lnTo>
                  <a:lnTo>
                    <a:pt x="33" y="1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2" name="Freeform 124"/>
            <p:cNvSpPr>
              <a:spLocks noEditPoints="1"/>
            </p:cNvSpPr>
            <p:nvPr/>
          </p:nvSpPr>
          <p:spPr bwMode="auto">
            <a:xfrm>
              <a:off x="356" y="416"/>
              <a:ext cx="77" cy="36"/>
            </a:xfrm>
            <a:custGeom>
              <a:avLst/>
              <a:gdLst>
                <a:gd name="T0" fmla="*/ 0 w 77"/>
                <a:gd name="T1" fmla="*/ 29 h 36"/>
                <a:gd name="T2" fmla="*/ 7 w 77"/>
                <a:gd name="T3" fmla="*/ 34 h 36"/>
                <a:gd name="T4" fmla="*/ 7 w 77"/>
                <a:gd name="T5" fmla="*/ 34 h 36"/>
                <a:gd name="T6" fmla="*/ 7 w 77"/>
                <a:gd name="T7" fmla="*/ 34 h 36"/>
                <a:gd name="T8" fmla="*/ 4 w 77"/>
                <a:gd name="T9" fmla="*/ 32 h 36"/>
                <a:gd name="T10" fmla="*/ 0 w 77"/>
                <a:gd name="T11" fmla="*/ 29 h 36"/>
                <a:gd name="T12" fmla="*/ 3 w 77"/>
                <a:gd name="T13" fmla="*/ 23 h 36"/>
                <a:gd name="T14" fmla="*/ 9 w 77"/>
                <a:gd name="T15" fmla="*/ 30 h 36"/>
                <a:gd name="T16" fmla="*/ 0 w 77"/>
                <a:gd name="T17" fmla="*/ 29 h 36"/>
                <a:gd name="T18" fmla="*/ 5 w 77"/>
                <a:gd name="T19" fmla="*/ 19 h 36"/>
                <a:gd name="T20" fmla="*/ 15 w 77"/>
                <a:gd name="T21" fmla="*/ 23 h 36"/>
                <a:gd name="T22" fmla="*/ 11 w 77"/>
                <a:gd name="T23" fmla="*/ 28 h 36"/>
                <a:gd name="T24" fmla="*/ 7 w 77"/>
                <a:gd name="T25" fmla="*/ 17 h 36"/>
                <a:gd name="T26" fmla="*/ 22 w 77"/>
                <a:gd name="T27" fmla="*/ 5 h 36"/>
                <a:gd name="T28" fmla="*/ 29 w 77"/>
                <a:gd name="T29" fmla="*/ 1 h 36"/>
                <a:gd name="T30" fmla="*/ 38 w 77"/>
                <a:gd name="T31" fmla="*/ 0 h 36"/>
                <a:gd name="T32" fmla="*/ 32 w 77"/>
                <a:gd name="T33" fmla="*/ 10 h 36"/>
                <a:gd name="T34" fmla="*/ 19 w 77"/>
                <a:gd name="T35" fmla="*/ 17 h 36"/>
                <a:gd name="T36" fmla="*/ 7 w 77"/>
                <a:gd name="T37" fmla="*/ 17 h 36"/>
                <a:gd name="T38" fmla="*/ 38 w 77"/>
                <a:gd name="T39" fmla="*/ 0 h 36"/>
                <a:gd name="T40" fmla="*/ 38 w 77"/>
                <a:gd name="T41" fmla="*/ 9 h 36"/>
                <a:gd name="T42" fmla="*/ 38 w 77"/>
                <a:gd name="T43" fmla="*/ 9 h 36"/>
                <a:gd name="T44" fmla="*/ 38 w 77"/>
                <a:gd name="T45" fmla="*/ 0 h 36"/>
                <a:gd name="T46" fmla="*/ 46 w 77"/>
                <a:gd name="T47" fmla="*/ 1 h 36"/>
                <a:gd name="T48" fmla="*/ 40 w 77"/>
                <a:gd name="T49" fmla="*/ 9 h 36"/>
                <a:gd name="T50" fmla="*/ 38 w 77"/>
                <a:gd name="T51" fmla="*/ 0 h 36"/>
                <a:gd name="T52" fmla="*/ 49 w 77"/>
                <a:gd name="T53" fmla="*/ 2 h 36"/>
                <a:gd name="T54" fmla="*/ 48 w 77"/>
                <a:gd name="T55" fmla="*/ 13 h 36"/>
                <a:gd name="T56" fmla="*/ 44 w 77"/>
                <a:gd name="T57" fmla="*/ 10 h 36"/>
                <a:gd name="T58" fmla="*/ 53 w 77"/>
                <a:gd name="T59" fmla="*/ 4 h 36"/>
                <a:gd name="T60" fmla="*/ 67 w 77"/>
                <a:gd name="T61" fmla="*/ 16 h 36"/>
                <a:gd name="T62" fmla="*/ 77 w 77"/>
                <a:gd name="T63" fmla="*/ 32 h 36"/>
                <a:gd name="T64" fmla="*/ 65 w 77"/>
                <a:gd name="T65" fmla="*/ 29 h 36"/>
                <a:gd name="T66" fmla="*/ 55 w 77"/>
                <a:gd name="T67" fmla="*/ 16 h 36"/>
                <a:gd name="T68" fmla="*/ 53 w 77"/>
                <a:gd name="T6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36">
                  <a:moveTo>
                    <a:pt x="0" y="29"/>
                  </a:moveTo>
                  <a:lnTo>
                    <a:pt x="0" y="29"/>
                  </a:lnTo>
                  <a:lnTo>
                    <a:pt x="0" y="28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7" y="34"/>
                  </a:moveTo>
                  <a:lnTo>
                    <a:pt x="7" y="34"/>
                  </a:lnTo>
                  <a:lnTo>
                    <a:pt x="4" y="32"/>
                  </a:lnTo>
                  <a:lnTo>
                    <a:pt x="7" y="34"/>
                  </a:lnTo>
                  <a:close/>
                  <a:moveTo>
                    <a:pt x="0" y="29"/>
                  </a:moveTo>
                  <a:lnTo>
                    <a:pt x="2" y="26"/>
                  </a:lnTo>
                  <a:lnTo>
                    <a:pt x="3" y="23"/>
                  </a:lnTo>
                  <a:lnTo>
                    <a:pt x="11" y="28"/>
                  </a:lnTo>
                  <a:lnTo>
                    <a:pt x="9" y="30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3" y="23"/>
                  </a:moveTo>
                  <a:lnTo>
                    <a:pt x="5" y="19"/>
                  </a:lnTo>
                  <a:lnTo>
                    <a:pt x="7" y="17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8"/>
                  </a:lnTo>
                  <a:lnTo>
                    <a:pt x="3" y="23"/>
                  </a:lnTo>
                  <a:close/>
                  <a:moveTo>
                    <a:pt x="7" y="17"/>
                  </a:moveTo>
                  <a:lnTo>
                    <a:pt x="14" y="10"/>
                  </a:lnTo>
                  <a:lnTo>
                    <a:pt x="22" y="5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5" y="14"/>
                  </a:lnTo>
                  <a:lnTo>
                    <a:pt x="19" y="17"/>
                  </a:lnTo>
                  <a:lnTo>
                    <a:pt x="15" y="23"/>
                  </a:lnTo>
                  <a:lnTo>
                    <a:pt x="7" y="1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46" y="1"/>
                  </a:moveTo>
                  <a:lnTo>
                    <a:pt x="49" y="2"/>
                  </a:lnTo>
                  <a:lnTo>
                    <a:pt x="53" y="4"/>
                  </a:lnTo>
                  <a:lnTo>
                    <a:pt x="48" y="13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4"/>
                  </a:moveTo>
                  <a:lnTo>
                    <a:pt x="60" y="9"/>
                  </a:lnTo>
                  <a:lnTo>
                    <a:pt x="67" y="16"/>
                  </a:lnTo>
                  <a:lnTo>
                    <a:pt x="72" y="24"/>
                  </a:lnTo>
                  <a:lnTo>
                    <a:pt x="77" y="32"/>
                  </a:lnTo>
                  <a:lnTo>
                    <a:pt x="69" y="36"/>
                  </a:lnTo>
                  <a:lnTo>
                    <a:pt x="65" y="29"/>
                  </a:lnTo>
                  <a:lnTo>
                    <a:pt x="60" y="22"/>
                  </a:lnTo>
                  <a:lnTo>
                    <a:pt x="55" y="16"/>
                  </a:lnTo>
                  <a:lnTo>
                    <a:pt x="48" y="13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3" name="Freeform 125"/>
            <p:cNvSpPr>
              <a:spLocks noEditPoints="1"/>
            </p:cNvSpPr>
            <p:nvPr/>
          </p:nvSpPr>
          <p:spPr bwMode="auto">
            <a:xfrm>
              <a:off x="279" y="431"/>
              <a:ext cx="43" cy="80"/>
            </a:xfrm>
            <a:custGeom>
              <a:avLst/>
              <a:gdLst>
                <a:gd name="T0" fmla="*/ 0 w 43"/>
                <a:gd name="T1" fmla="*/ 18 h 80"/>
                <a:gd name="T2" fmla="*/ 10 w 43"/>
                <a:gd name="T3" fmla="*/ 80 h 80"/>
                <a:gd name="T4" fmla="*/ 0 w 43"/>
                <a:gd name="T5" fmla="*/ 18 h 80"/>
                <a:gd name="T6" fmla="*/ 6 w 43"/>
                <a:gd name="T7" fmla="*/ 18 h 80"/>
                <a:gd name="T8" fmla="*/ 0 w 43"/>
                <a:gd name="T9" fmla="*/ 18 h 80"/>
                <a:gd name="T10" fmla="*/ 0 w 43"/>
                <a:gd name="T11" fmla="*/ 17 h 80"/>
                <a:gd name="T12" fmla="*/ 10 w 43"/>
                <a:gd name="T13" fmla="*/ 18 h 80"/>
                <a:gd name="T14" fmla="*/ 0 w 43"/>
                <a:gd name="T15" fmla="*/ 18 h 80"/>
                <a:gd name="T16" fmla="*/ 10 w 43"/>
                <a:gd name="T17" fmla="*/ 18 h 80"/>
                <a:gd name="T18" fmla="*/ 10 w 43"/>
                <a:gd name="T19" fmla="*/ 18 h 80"/>
                <a:gd name="T20" fmla="*/ 1 w 43"/>
                <a:gd name="T21" fmla="*/ 15 h 80"/>
                <a:gd name="T22" fmla="*/ 10 w 43"/>
                <a:gd name="T23" fmla="*/ 15 h 80"/>
                <a:gd name="T24" fmla="*/ 10 w 43"/>
                <a:gd name="T25" fmla="*/ 18 h 80"/>
                <a:gd name="T26" fmla="*/ 1 w 43"/>
                <a:gd name="T27" fmla="*/ 13 h 80"/>
                <a:gd name="T28" fmla="*/ 6 w 43"/>
                <a:gd name="T29" fmla="*/ 14 h 80"/>
                <a:gd name="T30" fmla="*/ 1 w 43"/>
                <a:gd name="T31" fmla="*/ 13 h 80"/>
                <a:gd name="T32" fmla="*/ 3 w 43"/>
                <a:gd name="T33" fmla="*/ 10 h 80"/>
                <a:gd name="T34" fmla="*/ 10 w 43"/>
                <a:gd name="T35" fmla="*/ 14 h 80"/>
                <a:gd name="T36" fmla="*/ 1 w 43"/>
                <a:gd name="T37" fmla="*/ 13 h 80"/>
                <a:gd name="T38" fmla="*/ 6 w 43"/>
                <a:gd name="T39" fmla="*/ 5 h 80"/>
                <a:gd name="T40" fmla="*/ 15 w 43"/>
                <a:gd name="T41" fmla="*/ 0 h 80"/>
                <a:gd name="T42" fmla="*/ 20 w 43"/>
                <a:gd name="T43" fmla="*/ 9 h 80"/>
                <a:gd name="T44" fmla="*/ 15 w 43"/>
                <a:gd name="T45" fmla="*/ 10 h 80"/>
                <a:gd name="T46" fmla="*/ 11 w 43"/>
                <a:gd name="T47" fmla="*/ 13 h 80"/>
                <a:gd name="T48" fmla="*/ 21 w 43"/>
                <a:gd name="T49" fmla="*/ 0 h 80"/>
                <a:gd name="T50" fmla="*/ 21 w 43"/>
                <a:gd name="T51" fmla="*/ 0 h 80"/>
                <a:gd name="T52" fmla="*/ 20 w 43"/>
                <a:gd name="T53" fmla="*/ 9 h 80"/>
                <a:gd name="T54" fmla="*/ 21 w 43"/>
                <a:gd name="T55" fmla="*/ 0 h 80"/>
                <a:gd name="T56" fmla="*/ 21 w 43"/>
                <a:gd name="T57" fmla="*/ 0 h 80"/>
                <a:gd name="T58" fmla="*/ 21 w 43"/>
                <a:gd name="T59" fmla="*/ 0 h 80"/>
                <a:gd name="T60" fmla="*/ 24 w 43"/>
                <a:gd name="T61" fmla="*/ 0 h 80"/>
                <a:gd name="T62" fmla="*/ 25 w 43"/>
                <a:gd name="T63" fmla="*/ 9 h 80"/>
                <a:gd name="T64" fmla="*/ 21 w 43"/>
                <a:gd name="T65" fmla="*/ 9 h 80"/>
                <a:gd name="T66" fmla="*/ 26 w 43"/>
                <a:gd name="T67" fmla="*/ 0 h 80"/>
                <a:gd name="T68" fmla="*/ 30 w 43"/>
                <a:gd name="T69" fmla="*/ 1 h 80"/>
                <a:gd name="T70" fmla="*/ 26 w 43"/>
                <a:gd name="T71" fmla="*/ 10 h 80"/>
                <a:gd name="T72" fmla="*/ 26 w 43"/>
                <a:gd name="T73" fmla="*/ 0 h 80"/>
                <a:gd name="T74" fmla="*/ 36 w 43"/>
                <a:gd name="T75" fmla="*/ 4 h 80"/>
                <a:gd name="T76" fmla="*/ 42 w 43"/>
                <a:gd name="T77" fmla="*/ 13 h 80"/>
                <a:gd name="T78" fmla="*/ 33 w 43"/>
                <a:gd name="T79" fmla="*/ 19 h 80"/>
                <a:gd name="T80" fmla="*/ 32 w 43"/>
                <a:gd name="T81" fmla="*/ 13 h 80"/>
                <a:gd name="T82" fmla="*/ 27 w 43"/>
                <a:gd name="T83" fmla="*/ 10 h 80"/>
                <a:gd name="T84" fmla="*/ 33 w 43"/>
                <a:gd name="T85" fmla="*/ 19 h 80"/>
                <a:gd name="T86" fmla="*/ 39 w 43"/>
                <a:gd name="T87" fmla="*/ 19 h 80"/>
                <a:gd name="T88" fmla="*/ 43 w 43"/>
                <a:gd name="T89" fmla="*/ 19 h 80"/>
                <a:gd name="T90" fmla="*/ 35 w 43"/>
                <a:gd name="T91" fmla="*/ 80 h 80"/>
                <a:gd name="T92" fmla="*/ 43 w 43"/>
                <a:gd name="T9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0">
                  <a:moveTo>
                    <a:pt x="1" y="80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80"/>
                  </a:lnTo>
                  <a:lnTo>
                    <a:pt x="1" y="80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0" y="17"/>
                  </a:moveTo>
                  <a:lnTo>
                    <a:pt x="1" y="15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0" y="17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6" y="14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1" y="11"/>
                  </a:lnTo>
                  <a:lnTo>
                    <a:pt x="3" y="10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" y="13"/>
                  </a:lnTo>
                  <a:close/>
                  <a:moveTo>
                    <a:pt x="3" y="10"/>
                  </a:moveTo>
                  <a:lnTo>
                    <a:pt x="6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5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3" y="1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6" y="0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0"/>
                  </a:lnTo>
                  <a:close/>
                  <a:moveTo>
                    <a:pt x="26" y="0"/>
                  </a:moveTo>
                  <a:lnTo>
                    <a:pt x="28" y="1"/>
                  </a:lnTo>
                  <a:lnTo>
                    <a:pt x="30" y="1"/>
                  </a:lnTo>
                  <a:lnTo>
                    <a:pt x="27" y="10"/>
                  </a:lnTo>
                  <a:lnTo>
                    <a:pt x="26" y="10"/>
                  </a:lnTo>
                  <a:lnTo>
                    <a:pt x="25" y="9"/>
                  </a:lnTo>
                  <a:lnTo>
                    <a:pt x="26" y="0"/>
                  </a:lnTo>
                  <a:close/>
                  <a:moveTo>
                    <a:pt x="30" y="1"/>
                  </a:moveTo>
                  <a:lnTo>
                    <a:pt x="36" y="4"/>
                  </a:lnTo>
                  <a:lnTo>
                    <a:pt x="40" y="8"/>
                  </a:lnTo>
                  <a:lnTo>
                    <a:pt x="42" y="13"/>
                  </a:lnTo>
                  <a:lnTo>
                    <a:pt x="43" y="19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27" y="10"/>
                  </a:lnTo>
                  <a:lnTo>
                    <a:pt x="30" y="1"/>
                  </a:lnTo>
                  <a:close/>
                  <a:moveTo>
                    <a:pt x="33" y="19"/>
                  </a:moveTo>
                  <a:lnTo>
                    <a:pt x="33" y="19"/>
                  </a:lnTo>
                  <a:lnTo>
                    <a:pt x="39" y="19"/>
                  </a:lnTo>
                  <a:lnTo>
                    <a:pt x="33" y="19"/>
                  </a:lnTo>
                  <a:close/>
                  <a:moveTo>
                    <a:pt x="43" y="19"/>
                  </a:moveTo>
                  <a:lnTo>
                    <a:pt x="43" y="80"/>
                  </a:lnTo>
                  <a:lnTo>
                    <a:pt x="35" y="80"/>
                  </a:lnTo>
                  <a:lnTo>
                    <a:pt x="33" y="1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4" name="Freeform 126"/>
            <p:cNvSpPr>
              <a:spLocks noEditPoints="1"/>
            </p:cNvSpPr>
            <p:nvPr/>
          </p:nvSpPr>
          <p:spPr bwMode="auto">
            <a:xfrm>
              <a:off x="262" y="416"/>
              <a:ext cx="77" cy="36"/>
            </a:xfrm>
            <a:custGeom>
              <a:avLst/>
              <a:gdLst>
                <a:gd name="T0" fmla="*/ 0 w 77"/>
                <a:gd name="T1" fmla="*/ 29 h 36"/>
                <a:gd name="T2" fmla="*/ 7 w 77"/>
                <a:gd name="T3" fmla="*/ 34 h 36"/>
                <a:gd name="T4" fmla="*/ 7 w 77"/>
                <a:gd name="T5" fmla="*/ 34 h 36"/>
                <a:gd name="T6" fmla="*/ 7 w 77"/>
                <a:gd name="T7" fmla="*/ 34 h 36"/>
                <a:gd name="T8" fmla="*/ 4 w 77"/>
                <a:gd name="T9" fmla="*/ 32 h 36"/>
                <a:gd name="T10" fmla="*/ 0 w 77"/>
                <a:gd name="T11" fmla="*/ 29 h 36"/>
                <a:gd name="T12" fmla="*/ 3 w 77"/>
                <a:gd name="T13" fmla="*/ 23 h 36"/>
                <a:gd name="T14" fmla="*/ 10 w 77"/>
                <a:gd name="T15" fmla="*/ 30 h 36"/>
                <a:gd name="T16" fmla="*/ 0 w 77"/>
                <a:gd name="T17" fmla="*/ 29 h 36"/>
                <a:gd name="T18" fmla="*/ 5 w 77"/>
                <a:gd name="T19" fmla="*/ 19 h 36"/>
                <a:gd name="T20" fmla="*/ 15 w 77"/>
                <a:gd name="T21" fmla="*/ 23 h 36"/>
                <a:gd name="T22" fmla="*/ 11 w 77"/>
                <a:gd name="T23" fmla="*/ 28 h 36"/>
                <a:gd name="T24" fmla="*/ 7 w 77"/>
                <a:gd name="T25" fmla="*/ 17 h 36"/>
                <a:gd name="T26" fmla="*/ 22 w 77"/>
                <a:gd name="T27" fmla="*/ 5 h 36"/>
                <a:gd name="T28" fmla="*/ 29 w 77"/>
                <a:gd name="T29" fmla="*/ 1 h 36"/>
                <a:gd name="T30" fmla="*/ 38 w 77"/>
                <a:gd name="T31" fmla="*/ 0 h 36"/>
                <a:gd name="T32" fmla="*/ 32 w 77"/>
                <a:gd name="T33" fmla="*/ 10 h 36"/>
                <a:gd name="T34" fmla="*/ 20 w 77"/>
                <a:gd name="T35" fmla="*/ 17 h 36"/>
                <a:gd name="T36" fmla="*/ 7 w 77"/>
                <a:gd name="T37" fmla="*/ 17 h 36"/>
                <a:gd name="T38" fmla="*/ 38 w 77"/>
                <a:gd name="T39" fmla="*/ 0 h 36"/>
                <a:gd name="T40" fmla="*/ 38 w 77"/>
                <a:gd name="T41" fmla="*/ 9 h 36"/>
                <a:gd name="T42" fmla="*/ 38 w 77"/>
                <a:gd name="T43" fmla="*/ 9 h 36"/>
                <a:gd name="T44" fmla="*/ 39 w 77"/>
                <a:gd name="T45" fmla="*/ 0 h 36"/>
                <a:gd name="T46" fmla="*/ 46 w 77"/>
                <a:gd name="T47" fmla="*/ 1 h 36"/>
                <a:gd name="T48" fmla="*/ 42 w 77"/>
                <a:gd name="T49" fmla="*/ 9 h 36"/>
                <a:gd name="T50" fmla="*/ 39 w 77"/>
                <a:gd name="T51" fmla="*/ 0 h 36"/>
                <a:gd name="T52" fmla="*/ 49 w 77"/>
                <a:gd name="T53" fmla="*/ 2 h 36"/>
                <a:gd name="T54" fmla="*/ 48 w 77"/>
                <a:gd name="T55" fmla="*/ 13 h 36"/>
                <a:gd name="T56" fmla="*/ 44 w 77"/>
                <a:gd name="T57" fmla="*/ 10 h 36"/>
                <a:gd name="T58" fmla="*/ 53 w 77"/>
                <a:gd name="T59" fmla="*/ 4 h 36"/>
                <a:gd name="T60" fmla="*/ 67 w 77"/>
                <a:gd name="T61" fmla="*/ 16 h 36"/>
                <a:gd name="T62" fmla="*/ 77 w 77"/>
                <a:gd name="T63" fmla="*/ 32 h 36"/>
                <a:gd name="T64" fmla="*/ 65 w 77"/>
                <a:gd name="T65" fmla="*/ 29 h 36"/>
                <a:gd name="T66" fmla="*/ 55 w 77"/>
                <a:gd name="T67" fmla="*/ 16 h 36"/>
                <a:gd name="T68" fmla="*/ 53 w 77"/>
                <a:gd name="T6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36">
                  <a:moveTo>
                    <a:pt x="0" y="29"/>
                  </a:moveTo>
                  <a:lnTo>
                    <a:pt x="0" y="29"/>
                  </a:lnTo>
                  <a:lnTo>
                    <a:pt x="0" y="28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7" y="34"/>
                  </a:moveTo>
                  <a:lnTo>
                    <a:pt x="7" y="34"/>
                  </a:lnTo>
                  <a:lnTo>
                    <a:pt x="4" y="32"/>
                  </a:lnTo>
                  <a:lnTo>
                    <a:pt x="7" y="34"/>
                  </a:lnTo>
                  <a:close/>
                  <a:moveTo>
                    <a:pt x="0" y="29"/>
                  </a:moveTo>
                  <a:lnTo>
                    <a:pt x="2" y="26"/>
                  </a:lnTo>
                  <a:lnTo>
                    <a:pt x="3" y="23"/>
                  </a:lnTo>
                  <a:lnTo>
                    <a:pt x="11" y="28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0" y="29"/>
                  </a:lnTo>
                  <a:close/>
                  <a:moveTo>
                    <a:pt x="3" y="23"/>
                  </a:moveTo>
                  <a:lnTo>
                    <a:pt x="5" y="19"/>
                  </a:lnTo>
                  <a:lnTo>
                    <a:pt x="7" y="17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8"/>
                  </a:lnTo>
                  <a:lnTo>
                    <a:pt x="3" y="23"/>
                  </a:lnTo>
                  <a:close/>
                  <a:moveTo>
                    <a:pt x="7" y="17"/>
                  </a:moveTo>
                  <a:lnTo>
                    <a:pt x="14" y="10"/>
                  </a:lnTo>
                  <a:lnTo>
                    <a:pt x="22" y="5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5" y="14"/>
                  </a:lnTo>
                  <a:lnTo>
                    <a:pt x="20" y="17"/>
                  </a:lnTo>
                  <a:lnTo>
                    <a:pt x="15" y="23"/>
                  </a:lnTo>
                  <a:lnTo>
                    <a:pt x="7" y="1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9" y="0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9" y="0"/>
                  </a:lnTo>
                  <a:close/>
                  <a:moveTo>
                    <a:pt x="46" y="1"/>
                  </a:moveTo>
                  <a:lnTo>
                    <a:pt x="49" y="2"/>
                  </a:lnTo>
                  <a:lnTo>
                    <a:pt x="53" y="4"/>
                  </a:lnTo>
                  <a:lnTo>
                    <a:pt x="48" y="13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4"/>
                  </a:moveTo>
                  <a:lnTo>
                    <a:pt x="60" y="9"/>
                  </a:lnTo>
                  <a:lnTo>
                    <a:pt x="67" y="16"/>
                  </a:lnTo>
                  <a:lnTo>
                    <a:pt x="73" y="24"/>
                  </a:lnTo>
                  <a:lnTo>
                    <a:pt x="77" y="32"/>
                  </a:lnTo>
                  <a:lnTo>
                    <a:pt x="69" y="36"/>
                  </a:lnTo>
                  <a:lnTo>
                    <a:pt x="65" y="29"/>
                  </a:lnTo>
                  <a:lnTo>
                    <a:pt x="60" y="22"/>
                  </a:lnTo>
                  <a:lnTo>
                    <a:pt x="55" y="16"/>
                  </a:lnTo>
                  <a:lnTo>
                    <a:pt x="48" y="13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5" name="Freeform 127"/>
            <p:cNvSpPr>
              <a:spLocks noEditPoints="1"/>
            </p:cNvSpPr>
            <p:nvPr/>
          </p:nvSpPr>
          <p:spPr bwMode="auto">
            <a:xfrm>
              <a:off x="283" y="577"/>
              <a:ext cx="43" cy="81"/>
            </a:xfrm>
            <a:custGeom>
              <a:avLst/>
              <a:gdLst>
                <a:gd name="T0" fmla="*/ 0 w 43"/>
                <a:gd name="T1" fmla="*/ 18 h 81"/>
                <a:gd name="T2" fmla="*/ 10 w 43"/>
                <a:gd name="T3" fmla="*/ 81 h 81"/>
                <a:gd name="T4" fmla="*/ 0 w 43"/>
                <a:gd name="T5" fmla="*/ 18 h 81"/>
                <a:gd name="T6" fmla="*/ 4 w 43"/>
                <a:gd name="T7" fmla="*/ 18 h 81"/>
                <a:gd name="T8" fmla="*/ 0 w 43"/>
                <a:gd name="T9" fmla="*/ 18 h 81"/>
                <a:gd name="T10" fmla="*/ 0 w 43"/>
                <a:gd name="T11" fmla="*/ 18 h 81"/>
                <a:gd name="T12" fmla="*/ 8 w 43"/>
                <a:gd name="T13" fmla="*/ 18 h 81"/>
                <a:gd name="T14" fmla="*/ 0 w 43"/>
                <a:gd name="T15" fmla="*/ 18 h 81"/>
                <a:gd name="T16" fmla="*/ 8 w 43"/>
                <a:gd name="T17" fmla="*/ 18 h 81"/>
                <a:gd name="T18" fmla="*/ 8 w 43"/>
                <a:gd name="T19" fmla="*/ 18 h 81"/>
                <a:gd name="T20" fmla="*/ 0 w 43"/>
                <a:gd name="T21" fmla="*/ 16 h 81"/>
                <a:gd name="T22" fmla="*/ 10 w 43"/>
                <a:gd name="T23" fmla="*/ 16 h 81"/>
                <a:gd name="T24" fmla="*/ 8 w 43"/>
                <a:gd name="T25" fmla="*/ 18 h 81"/>
                <a:gd name="T26" fmla="*/ 1 w 43"/>
                <a:gd name="T27" fmla="*/ 14 h 81"/>
                <a:gd name="T28" fmla="*/ 5 w 43"/>
                <a:gd name="T29" fmla="*/ 15 h 81"/>
                <a:gd name="T30" fmla="*/ 1 w 43"/>
                <a:gd name="T31" fmla="*/ 14 h 81"/>
                <a:gd name="T32" fmla="*/ 2 w 43"/>
                <a:gd name="T33" fmla="*/ 10 h 81"/>
                <a:gd name="T34" fmla="*/ 10 w 43"/>
                <a:gd name="T35" fmla="*/ 15 h 81"/>
                <a:gd name="T36" fmla="*/ 1 w 43"/>
                <a:gd name="T37" fmla="*/ 14 h 81"/>
                <a:gd name="T38" fmla="*/ 4 w 43"/>
                <a:gd name="T39" fmla="*/ 6 h 81"/>
                <a:gd name="T40" fmla="*/ 14 w 43"/>
                <a:gd name="T41" fmla="*/ 0 h 81"/>
                <a:gd name="T42" fmla="*/ 20 w 43"/>
                <a:gd name="T43" fmla="*/ 9 h 81"/>
                <a:gd name="T44" fmla="*/ 13 w 43"/>
                <a:gd name="T45" fmla="*/ 10 h 81"/>
                <a:gd name="T46" fmla="*/ 10 w 43"/>
                <a:gd name="T47" fmla="*/ 15 h 81"/>
                <a:gd name="T48" fmla="*/ 20 w 43"/>
                <a:gd name="T49" fmla="*/ 0 h 81"/>
                <a:gd name="T50" fmla="*/ 21 w 43"/>
                <a:gd name="T51" fmla="*/ 0 h 81"/>
                <a:gd name="T52" fmla="*/ 20 w 43"/>
                <a:gd name="T53" fmla="*/ 9 h 81"/>
                <a:gd name="T54" fmla="*/ 20 w 43"/>
                <a:gd name="T55" fmla="*/ 0 h 81"/>
                <a:gd name="T56" fmla="*/ 21 w 43"/>
                <a:gd name="T57" fmla="*/ 0 h 81"/>
                <a:gd name="T58" fmla="*/ 21 w 43"/>
                <a:gd name="T59" fmla="*/ 0 h 81"/>
                <a:gd name="T60" fmla="*/ 23 w 43"/>
                <a:gd name="T61" fmla="*/ 0 h 81"/>
                <a:gd name="T62" fmla="*/ 23 w 43"/>
                <a:gd name="T63" fmla="*/ 10 h 81"/>
                <a:gd name="T64" fmla="*/ 20 w 43"/>
                <a:gd name="T65" fmla="*/ 9 h 81"/>
                <a:gd name="T66" fmla="*/ 25 w 43"/>
                <a:gd name="T67" fmla="*/ 0 h 81"/>
                <a:gd name="T68" fmla="*/ 29 w 43"/>
                <a:gd name="T69" fmla="*/ 3 h 81"/>
                <a:gd name="T70" fmla="*/ 25 w 43"/>
                <a:gd name="T71" fmla="*/ 10 h 81"/>
                <a:gd name="T72" fmla="*/ 25 w 43"/>
                <a:gd name="T73" fmla="*/ 0 h 81"/>
                <a:gd name="T74" fmla="*/ 35 w 43"/>
                <a:gd name="T75" fmla="*/ 5 h 81"/>
                <a:gd name="T76" fmla="*/ 42 w 43"/>
                <a:gd name="T77" fmla="*/ 14 h 81"/>
                <a:gd name="T78" fmla="*/ 33 w 43"/>
                <a:gd name="T79" fmla="*/ 19 h 81"/>
                <a:gd name="T80" fmla="*/ 31 w 43"/>
                <a:gd name="T81" fmla="*/ 14 h 81"/>
                <a:gd name="T82" fmla="*/ 26 w 43"/>
                <a:gd name="T83" fmla="*/ 10 h 81"/>
                <a:gd name="T84" fmla="*/ 33 w 43"/>
                <a:gd name="T85" fmla="*/ 19 h 81"/>
                <a:gd name="T86" fmla="*/ 37 w 43"/>
                <a:gd name="T87" fmla="*/ 19 h 81"/>
                <a:gd name="T88" fmla="*/ 43 w 43"/>
                <a:gd name="T89" fmla="*/ 19 h 81"/>
                <a:gd name="T90" fmla="*/ 34 w 43"/>
                <a:gd name="T91" fmla="*/ 81 h 81"/>
                <a:gd name="T92" fmla="*/ 43 w 43"/>
                <a:gd name="T93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1">
                  <a:moveTo>
                    <a:pt x="1" y="81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10" y="81"/>
                  </a:lnTo>
                  <a:lnTo>
                    <a:pt x="1" y="81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4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0" y="18"/>
                  </a:lnTo>
                  <a:close/>
                  <a:moveTo>
                    <a:pt x="8" y="18"/>
                  </a:moveTo>
                  <a:lnTo>
                    <a:pt x="8" y="18"/>
                  </a:lnTo>
                  <a:lnTo>
                    <a:pt x="4" y="18"/>
                  </a:lnTo>
                  <a:lnTo>
                    <a:pt x="8" y="18"/>
                  </a:lnTo>
                  <a:close/>
                  <a:moveTo>
                    <a:pt x="0" y="18"/>
                  </a:moveTo>
                  <a:lnTo>
                    <a:pt x="0" y="16"/>
                  </a:lnTo>
                  <a:lnTo>
                    <a:pt x="1" y="14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0" y="18"/>
                  </a:lnTo>
                  <a:close/>
                  <a:moveTo>
                    <a:pt x="1" y="14"/>
                  </a:moveTo>
                  <a:lnTo>
                    <a:pt x="1" y="14"/>
                  </a:lnTo>
                  <a:lnTo>
                    <a:pt x="5" y="15"/>
                  </a:lnTo>
                  <a:lnTo>
                    <a:pt x="1" y="14"/>
                  </a:lnTo>
                  <a:close/>
                  <a:moveTo>
                    <a:pt x="1" y="14"/>
                  </a:moveTo>
                  <a:lnTo>
                    <a:pt x="1" y="13"/>
                  </a:lnTo>
                  <a:lnTo>
                    <a:pt x="2" y="10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" y="14"/>
                  </a:lnTo>
                  <a:close/>
                  <a:moveTo>
                    <a:pt x="2" y="10"/>
                  </a:moveTo>
                  <a:lnTo>
                    <a:pt x="4" y="6"/>
                  </a:lnTo>
                  <a:lnTo>
                    <a:pt x="8" y="3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13"/>
                  </a:lnTo>
                  <a:lnTo>
                    <a:pt x="10" y="15"/>
                  </a:lnTo>
                  <a:lnTo>
                    <a:pt x="2" y="10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0" y="5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3" y="0"/>
                  </a:lnTo>
                  <a:lnTo>
                    <a:pt x="25" y="0"/>
                  </a:lnTo>
                  <a:lnTo>
                    <a:pt x="23" y="10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1" y="0"/>
                  </a:lnTo>
                  <a:close/>
                  <a:moveTo>
                    <a:pt x="25" y="0"/>
                  </a:moveTo>
                  <a:lnTo>
                    <a:pt x="27" y="1"/>
                  </a:lnTo>
                  <a:lnTo>
                    <a:pt x="29" y="3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5" y="0"/>
                  </a:lnTo>
                  <a:close/>
                  <a:moveTo>
                    <a:pt x="29" y="3"/>
                  </a:moveTo>
                  <a:lnTo>
                    <a:pt x="35" y="5"/>
                  </a:lnTo>
                  <a:lnTo>
                    <a:pt x="38" y="8"/>
                  </a:lnTo>
                  <a:lnTo>
                    <a:pt x="42" y="14"/>
                  </a:lnTo>
                  <a:lnTo>
                    <a:pt x="43" y="19"/>
                  </a:lnTo>
                  <a:lnTo>
                    <a:pt x="33" y="19"/>
                  </a:lnTo>
                  <a:lnTo>
                    <a:pt x="33" y="16"/>
                  </a:lnTo>
                  <a:lnTo>
                    <a:pt x="31" y="14"/>
                  </a:lnTo>
                  <a:lnTo>
                    <a:pt x="29" y="13"/>
                  </a:lnTo>
                  <a:lnTo>
                    <a:pt x="26" y="10"/>
                  </a:lnTo>
                  <a:lnTo>
                    <a:pt x="29" y="3"/>
                  </a:lnTo>
                  <a:close/>
                  <a:moveTo>
                    <a:pt x="33" y="19"/>
                  </a:moveTo>
                  <a:lnTo>
                    <a:pt x="33" y="19"/>
                  </a:lnTo>
                  <a:lnTo>
                    <a:pt x="37" y="19"/>
                  </a:lnTo>
                  <a:lnTo>
                    <a:pt x="33" y="19"/>
                  </a:lnTo>
                  <a:close/>
                  <a:moveTo>
                    <a:pt x="43" y="19"/>
                  </a:moveTo>
                  <a:lnTo>
                    <a:pt x="43" y="81"/>
                  </a:lnTo>
                  <a:lnTo>
                    <a:pt x="34" y="81"/>
                  </a:lnTo>
                  <a:lnTo>
                    <a:pt x="33" y="1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6" name="Freeform 128"/>
            <p:cNvSpPr>
              <a:spLocks noEditPoints="1"/>
            </p:cNvSpPr>
            <p:nvPr/>
          </p:nvSpPr>
          <p:spPr bwMode="auto">
            <a:xfrm>
              <a:off x="265" y="563"/>
              <a:ext cx="77" cy="36"/>
            </a:xfrm>
            <a:custGeom>
              <a:avLst/>
              <a:gdLst>
                <a:gd name="T0" fmla="*/ 0 w 77"/>
                <a:gd name="T1" fmla="*/ 29 h 36"/>
                <a:gd name="T2" fmla="*/ 8 w 77"/>
                <a:gd name="T3" fmla="*/ 33 h 36"/>
                <a:gd name="T4" fmla="*/ 8 w 77"/>
                <a:gd name="T5" fmla="*/ 33 h 36"/>
                <a:gd name="T6" fmla="*/ 8 w 77"/>
                <a:gd name="T7" fmla="*/ 33 h 36"/>
                <a:gd name="T8" fmla="*/ 3 w 77"/>
                <a:gd name="T9" fmla="*/ 31 h 36"/>
                <a:gd name="T10" fmla="*/ 0 w 77"/>
                <a:gd name="T11" fmla="*/ 29 h 36"/>
                <a:gd name="T12" fmla="*/ 3 w 77"/>
                <a:gd name="T13" fmla="*/ 22 h 36"/>
                <a:gd name="T14" fmla="*/ 10 w 77"/>
                <a:gd name="T15" fmla="*/ 30 h 36"/>
                <a:gd name="T16" fmla="*/ 0 w 77"/>
                <a:gd name="T17" fmla="*/ 29 h 36"/>
                <a:gd name="T18" fmla="*/ 6 w 77"/>
                <a:gd name="T19" fmla="*/ 20 h 36"/>
                <a:gd name="T20" fmla="*/ 14 w 77"/>
                <a:gd name="T21" fmla="*/ 22 h 36"/>
                <a:gd name="T22" fmla="*/ 11 w 77"/>
                <a:gd name="T23" fmla="*/ 28 h 36"/>
                <a:gd name="T24" fmla="*/ 8 w 77"/>
                <a:gd name="T25" fmla="*/ 17 h 36"/>
                <a:gd name="T26" fmla="*/ 21 w 77"/>
                <a:gd name="T27" fmla="*/ 4 h 36"/>
                <a:gd name="T28" fmla="*/ 30 w 77"/>
                <a:gd name="T29" fmla="*/ 1 h 36"/>
                <a:gd name="T30" fmla="*/ 39 w 77"/>
                <a:gd name="T31" fmla="*/ 0 h 36"/>
                <a:gd name="T32" fmla="*/ 32 w 77"/>
                <a:gd name="T33" fmla="*/ 10 h 36"/>
                <a:gd name="T34" fmla="*/ 20 w 77"/>
                <a:gd name="T35" fmla="*/ 18 h 36"/>
                <a:gd name="T36" fmla="*/ 8 w 77"/>
                <a:gd name="T37" fmla="*/ 17 h 36"/>
                <a:gd name="T38" fmla="*/ 39 w 77"/>
                <a:gd name="T39" fmla="*/ 0 h 36"/>
                <a:gd name="T40" fmla="*/ 39 w 77"/>
                <a:gd name="T41" fmla="*/ 9 h 36"/>
                <a:gd name="T42" fmla="*/ 39 w 77"/>
                <a:gd name="T43" fmla="*/ 9 h 36"/>
                <a:gd name="T44" fmla="*/ 39 w 77"/>
                <a:gd name="T45" fmla="*/ 0 h 36"/>
                <a:gd name="T46" fmla="*/ 46 w 77"/>
                <a:gd name="T47" fmla="*/ 1 h 36"/>
                <a:gd name="T48" fmla="*/ 41 w 77"/>
                <a:gd name="T49" fmla="*/ 10 h 36"/>
                <a:gd name="T50" fmla="*/ 39 w 77"/>
                <a:gd name="T51" fmla="*/ 0 h 36"/>
                <a:gd name="T52" fmla="*/ 50 w 77"/>
                <a:gd name="T53" fmla="*/ 2 h 36"/>
                <a:gd name="T54" fmla="*/ 49 w 77"/>
                <a:gd name="T55" fmla="*/ 12 h 36"/>
                <a:gd name="T56" fmla="*/ 43 w 77"/>
                <a:gd name="T57" fmla="*/ 10 h 36"/>
                <a:gd name="T58" fmla="*/ 53 w 77"/>
                <a:gd name="T59" fmla="*/ 3 h 36"/>
                <a:gd name="T60" fmla="*/ 66 w 77"/>
                <a:gd name="T61" fmla="*/ 15 h 36"/>
                <a:gd name="T62" fmla="*/ 77 w 77"/>
                <a:gd name="T63" fmla="*/ 32 h 36"/>
                <a:gd name="T64" fmla="*/ 65 w 77"/>
                <a:gd name="T65" fmla="*/ 29 h 36"/>
                <a:gd name="T66" fmla="*/ 54 w 77"/>
                <a:gd name="T67" fmla="*/ 17 h 36"/>
                <a:gd name="T68" fmla="*/ 53 w 77"/>
                <a:gd name="T6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36">
                  <a:moveTo>
                    <a:pt x="0" y="29"/>
                  </a:moveTo>
                  <a:lnTo>
                    <a:pt x="0" y="29"/>
                  </a:lnTo>
                  <a:lnTo>
                    <a:pt x="8" y="33"/>
                  </a:lnTo>
                  <a:lnTo>
                    <a:pt x="0" y="29"/>
                  </a:lnTo>
                  <a:close/>
                  <a:moveTo>
                    <a:pt x="8" y="33"/>
                  </a:moveTo>
                  <a:lnTo>
                    <a:pt x="8" y="33"/>
                  </a:lnTo>
                  <a:lnTo>
                    <a:pt x="3" y="31"/>
                  </a:lnTo>
                  <a:lnTo>
                    <a:pt x="8" y="33"/>
                  </a:lnTo>
                  <a:close/>
                  <a:moveTo>
                    <a:pt x="0" y="29"/>
                  </a:moveTo>
                  <a:lnTo>
                    <a:pt x="1" y="26"/>
                  </a:lnTo>
                  <a:lnTo>
                    <a:pt x="3" y="22"/>
                  </a:lnTo>
                  <a:lnTo>
                    <a:pt x="11" y="28"/>
                  </a:lnTo>
                  <a:lnTo>
                    <a:pt x="10" y="30"/>
                  </a:lnTo>
                  <a:lnTo>
                    <a:pt x="8" y="33"/>
                  </a:lnTo>
                  <a:lnTo>
                    <a:pt x="0" y="29"/>
                  </a:lnTo>
                  <a:close/>
                  <a:moveTo>
                    <a:pt x="3" y="22"/>
                  </a:moveTo>
                  <a:lnTo>
                    <a:pt x="6" y="20"/>
                  </a:lnTo>
                  <a:lnTo>
                    <a:pt x="8" y="17"/>
                  </a:lnTo>
                  <a:lnTo>
                    <a:pt x="14" y="22"/>
                  </a:lnTo>
                  <a:lnTo>
                    <a:pt x="13" y="26"/>
                  </a:lnTo>
                  <a:lnTo>
                    <a:pt x="11" y="28"/>
                  </a:lnTo>
                  <a:lnTo>
                    <a:pt x="3" y="22"/>
                  </a:lnTo>
                  <a:close/>
                  <a:moveTo>
                    <a:pt x="8" y="17"/>
                  </a:moveTo>
                  <a:lnTo>
                    <a:pt x="14" y="10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9"/>
                  </a:lnTo>
                  <a:lnTo>
                    <a:pt x="32" y="10"/>
                  </a:lnTo>
                  <a:lnTo>
                    <a:pt x="25" y="13"/>
                  </a:lnTo>
                  <a:lnTo>
                    <a:pt x="20" y="18"/>
                  </a:lnTo>
                  <a:lnTo>
                    <a:pt x="14" y="22"/>
                  </a:lnTo>
                  <a:lnTo>
                    <a:pt x="8" y="17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39" y="9"/>
                  </a:lnTo>
                  <a:lnTo>
                    <a:pt x="39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3" y="10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9" y="0"/>
                  </a:lnTo>
                  <a:close/>
                  <a:moveTo>
                    <a:pt x="46" y="1"/>
                  </a:moveTo>
                  <a:lnTo>
                    <a:pt x="50" y="2"/>
                  </a:lnTo>
                  <a:lnTo>
                    <a:pt x="53" y="3"/>
                  </a:lnTo>
                  <a:lnTo>
                    <a:pt x="49" y="12"/>
                  </a:lnTo>
                  <a:lnTo>
                    <a:pt x="46" y="11"/>
                  </a:lnTo>
                  <a:lnTo>
                    <a:pt x="43" y="10"/>
                  </a:lnTo>
                  <a:lnTo>
                    <a:pt x="46" y="1"/>
                  </a:lnTo>
                  <a:close/>
                  <a:moveTo>
                    <a:pt x="53" y="3"/>
                  </a:moveTo>
                  <a:lnTo>
                    <a:pt x="60" y="9"/>
                  </a:lnTo>
                  <a:lnTo>
                    <a:pt x="66" y="15"/>
                  </a:lnTo>
                  <a:lnTo>
                    <a:pt x="73" y="23"/>
                  </a:lnTo>
                  <a:lnTo>
                    <a:pt x="77" y="32"/>
                  </a:lnTo>
                  <a:lnTo>
                    <a:pt x="70" y="36"/>
                  </a:lnTo>
                  <a:lnTo>
                    <a:pt x="65" y="29"/>
                  </a:lnTo>
                  <a:lnTo>
                    <a:pt x="60" y="22"/>
                  </a:lnTo>
                  <a:lnTo>
                    <a:pt x="54" y="17"/>
                  </a:lnTo>
                  <a:lnTo>
                    <a:pt x="49" y="1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7" name="Freeform 129"/>
            <p:cNvSpPr>
              <a:spLocks noEditPoints="1"/>
            </p:cNvSpPr>
            <p:nvPr/>
          </p:nvSpPr>
          <p:spPr bwMode="auto">
            <a:xfrm>
              <a:off x="187" y="574"/>
              <a:ext cx="43" cy="81"/>
            </a:xfrm>
            <a:custGeom>
              <a:avLst/>
              <a:gdLst>
                <a:gd name="T0" fmla="*/ 0 w 43"/>
                <a:gd name="T1" fmla="*/ 18 h 81"/>
                <a:gd name="T2" fmla="*/ 10 w 43"/>
                <a:gd name="T3" fmla="*/ 81 h 81"/>
                <a:gd name="T4" fmla="*/ 0 w 43"/>
                <a:gd name="T5" fmla="*/ 18 h 81"/>
                <a:gd name="T6" fmla="*/ 4 w 43"/>
                <a:gd name="T7" fmla="*/ 18 h 81"/>
                <a:gd name="T8" fmla="*/ 0 w 43"/>
                <a:gd name="T9" fmla="*/ 18 h 81"/>
                <a:gd name="T10" fmla="*/ 0 w 43"/>
                <a:gd name="T11" fmla="*/ 18 h 81"/>
                <a:gd name="T12" fmla="*/ 10 w 43"/>
                <a:gd name="T13" fmla="*/ 19 h 81"/>
                <a:gd name="T14" fmla="*/ 0 w 43"/>
                <a:gd name="T15" fmla="*/ 18 h 81"/>
                <a:gd name="T16" fmla="*/ 10 w 43"/>
                <a:gd name="T17" fmla="*/ 18 h 81"/>
                <a:gd name="T18" fmla="*/ 10 w 43"/>
                <a:gd name="T19" fmla="*/ 18 h 81"/>
                <a:gd name="T20" fmla="*/ 1 w 43"/>
                <a:gd name="T21" fmla="*/ 16 h 81"/>
                <a:gd name="T22" fmla="*/ 10 w 43"/>
                <a:gd name="T23" fmla="*/ 16 h 81"/>
                <a:gd name="T24" fmla="*/ 10 w 43"/>
                <a:gd name="T25" fmla="*/ 18 h 81"/>
                <a:gd name="T26" fmla="*/ 1 w 43"/>
                <a:gd name="T27" fmla="*/ 13 h 81"/>
                <a:gd name="T28" fmla="*/ 5 w 43"/>
                <a:gd name="T29" fmla="*/ 15 h 81"/>
                <a:gd name="T30" fmla="*/ 1 w 43"/>
                <a:gd name="T31" fmla="*/ 13 h 81"/>
                <a:gd name="T32" fmla="*/ 2 w 43"/>
                <a:gd name="T33" fmla="*/ 10 h 81"/>
                <a:gd name="T34" fmla="*/ 10 w 43"/>
                <a:gd name="T35" fmla="*/ 16 h 81"/>
                <a:gd name="T36" fmla="*/ 1 w 43"/>
                <a:gd name="T37" fmla="*/ 13 h 81"/>
                <a:gd name="T38" fmla="*/ 5 w 43"/>
                <a:gd name="T39" fmla="*/ 6 h 81"/>
                <a:gd name="T40" fmla="*/ 14 w 43"/>
                <a:gd name="T41" fmla="*/ 1 h 81"/>
                <a:gd name="T42" fmla="*/ 19 w 43"/>
                <a:gd name="T43" fmla="*/ 9 h 81"/>
                <a:gd name="T44" fmla="*/ 14 w 43"/>
                <a:gd name="T45" fmla="*/ 11 h 81"/>
                <a:gd name="T46" fmla="*/ 11 w 43"/>
                <a:gd name="T47" fmla="*/ 15 h 81"/>
                <a:gd name="T48" fmla="*/ 19 w 43"/>
                <a:gd name="T49" fmla="*/ 0 h 81"/>
                <a:gd name="T50" fmla="*/ 21 w 43"/>
                <a:gd name="T51" fmla="*/ 0 h 81"/>
                <a:gd name="T52" fmla="*/ 19 w 43"/>
                <a:gd name="T53" fmla="*/ 9 h 81"/>
                <a:gd name="T54" fmla="*/ 19 w 43"/>
                <a:gd name="T55" fmla="*/ 0 h 81"/>
                <a:gd name="T56" fmla="*/ 21 w 43"/>
                <a:gd name="T57" fmla="*/ 0 h 81"/>
                <a:gd name="T58" fmla="*/ 21 w 43"/>
                <a:gd name="T59" fmla="*/ 0 h 81"/>
                <a:gd name="T60" fmla="*/ 23 w 43"/>
                <a:gd name="T61" fmla="*/ 0 h 81"/>
                <a:gd name="T62" fmla="*/ 24 w 43"/>
                <a:gd name="T63" fmla="*/ 10 h 81"/>
                <a:gd name="T64" fmla="*/ 21 w 43"/>
                <a:gd name="T65" fmla="*/ 9 h 81"/>
                <a:gd name="T66" fmla="*/ 25 w 43"/>
                <a:gd name="T67" fmla="*/ 1 h 81"/>
                <a:gd name="T68" fmla="*/ 29 w 43"/>
                <a:gd name="T69" fmla="*/ 2 h 81"/>
                <a:gd name="T70" fmla="*/ 25 w 43"/>
                <a:gd name="T71" fmla="*/ 10 h 81"/>
                <a:gd name="T72" fmla="*/ 25 w 43"/>
                <a:gd name="T73" fmla="*/ 1 h 81"/>
                <a:gd name="T74" fmla="*/ 35 w 43"/>
                <a:gd name="T75" fmla="*/ 4 h 81"/>
                <a:gd name="T76" fmla="*/ 42 w 43"/>
                <a:gd name="T77" fmla="*/ 13 h 81"/>
                <a:gd name="T78" fmla="*/ 33 w 43"/>
                <a:gd name="T79" fmla="*/ 19 h 81"/>
                <a:gd name="T80" fmla="*/ 32 w 43"/>
                <a:gd name="T81" fmla="*/ 15 h 81"/>
                <a:gd name="T82" fmla="*/ 26 w 43"/>
                <a:gd name="T83" fmla="*/ 11 h 81"/>
                <a:gd name="T84" fmla="*/ 33 w 43"/>
                <a:gd name="T85" fmla="*/ 19 h 81"/>
                <a:gd name="T86" fmla="*/ 38 w 43"/>
                <a:gd name="T87" fmla="*/ 19 h 81"/>
                <a:gd name="T88" fmla="*/ 43 w 43"/>
                <a:gd name="T89" fmla="*/ 19 h 81"/>
                <a:gd name="T90" fmla="*/ 34 w 43"/>
                <a:gd name="T91" fmla="*/ 81 h 81"/>
                <a:gd name="T92" fmla="*/ 43 w 43"/>
                <a:gd name="T93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81">
                  <a:moveTo>
                    <a:pt x="1" y="81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81"/>
                  </a:lnTo>
                  <a:lnTo>
                    <a:pt x="1" y="81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4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0" y="18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5" y="18"/>
                  </a:lnTo>
                  <a:lnTo>
                    <a:pt x="10" y="18"/>
                  </a:lnTo>
                  <a:close/>
                  <a:moveTo>
                    <a:pt x="0" y="18"/>
                  </a:moveTo>
                  <a:lnTo>
                    <a:pt x="1" y="16"/>
                  </a:lnTo>
                  <a:lnTo>
                    <a:pt x="1" y="13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5" y="15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1" y="12"/>
                  </a:lnTo>
                  <a:lnTo>
                    <a:pt x="2" y="10"/>
                  </a:lnTo>
                  <a:lnTo>
                    <a:pt x="11" y="15"/>
                  </a:lnTo>
                  <a:lnTo>
                    <a:pt x="10" y="16"/>
                  </a:lnTo>
                  <a:lnTo>
                    <a:pt x="1" y="13"/>
                  </a:lnTo>
                  <a:close/>
                  <a:moveTo>
                    <a:pt x="2" y="10"/>
                  </a:moveTo>
                  <a:lnTo>
                    <a:pt x="5" y="6"/>
                  </a:lnTo>
                  <a:lnTo>
                    <a:pt x="8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2" y="10"/>
                  </a:lnTo>
                  <a:close/>
                  <a:moveTo>
                    <a:pt x="19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9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3" y="0"/>
                  </a:lnTo>
                  <a:lnTo>
                    <a:pt x="25" y="1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1" y="9"/>
                  </a:lnTo>
                  <a:lnTo>
                    <a:pt x="21" y="0"/>
                  </a:lnTo>
                  <a:close/>
                  <a:moveTo>
                    <a:pt x="25" y="1"/>
                  </a:moveTo>
                  <a:lnTo>
                    <a:pt x="27" y="1"/>
                  </a:lnTo>
                  <a:lnTo>
                    <a:pt x="29" y="2"/>
                  </a:lnTo>
                  <a:lnTo>
                    <a:pt x="26" y="11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5" y="1"/>
                  </a:lnTo>
                  <a:close/>
                  <a:moveTo>
                    <a:pt x="29" y="2"/>
                  </a:moveTo>
                  <a:lnTo>
                    <a:pt x="35" y="4"/>
                  </a:lnTo>
                  <a:lnTo>
                    <a:pt x="39" y="9"/>
                  </a:lnTo>
                  <a:lnTo>
                    <a:pt x="42" y="13"/>
                  </a:lnTo>
                  <a:lnTo>
                    <a:pt x="43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2" y="15"/>
                  </a:lnTo>
                  <a:lnTo>
                    <a:pt x="29" y="12"/>
                  </a:lnTo>
                  <a:lnTo>
                    <a:pt x="26" y="11"/>
                  </a:lnTo>
                  <a:lnTo>
                    <a:pt x="29" y="2"/>
                  </a:lnTo>
                  <a:close/>
                  <a:moveTo>
                    <a:pt x="33" y="19"/>
                  </a:moveTo>
                  <a:lnTo>
                    <a:pt x="33" y="19"/>
                  </a:lnTo>
                  <a:lnTo>
                    <a:pt x="38" y="19"/>
                  </a:lnTo>
                  <a:lnTo>
                    <a:pt x="33" y="19"/>
                  </a:lnTo>
                  <a:close/>
                  <a:moveTo>
                    <a:pt x="43" y="19"/>
                  </a:moveTo>
                  <a:lnTo>
                    <a:pt x="43" y="81"/>
                  </a:lnTo>
                  <a:lnTo>
                    <a:pt x="34" y="81"/>
                  </a:lnTo>
                  <a:lnTo>
                    <a:pt x="33" y="1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8" name="Freeform 130"/>
            <p:cNvSpPr>
              <a:spLocks noEditPoints="1"/>
            </p:cNvSpPr>
            <p:nvPr/>
          </p:nvSpPr>
          <p:spPr bwMode="auto">
            <a:xfrm>
              <a:off x="180" y="559"/>
              <a:ext cx="66" cy="37"/>
            </a:xfrm>
            <a:custGeom>
              <a:avLst/>
              <a:gdLst>
                <a:gd name="T0" fmla="*/ 0 w 66"/>
                <a:gd name="T1" fmla="*/ 15 h 37"/>
                <a:gd name="T2" fmla="*/ 1 w 66"/>
                <a:gd name="T3" fmla="*/ 14 h 37"/>
                <a:gd name="T4" fmla="*/ 1 w 66"/>
                <a:gd name="T5" fmla="*/ 14 h 37"/>
                <a:gd name="T6" fmla="*/ 9 w 66"/>
                <a:gd name="T7" fmla="*/ 19 h 37"/>
                <a:gd name="T8" fmla="*/ 8 w 66"/>
                <a:gd name="T9" fmla="*/ 21 h 37"/>
                <a:gd name="T10" fmla="*/ 8 w 66"/>
                <a:gd name="T11" fmla="*/ 21 h 37"/>
                <a:gd name="T12" fmla="*/ 0 w 66"/>
                <a:gd name="T13" fmla="*/ 15 h 37"/>
                <a:gd name="T14" fmla="*/ 1 w 66"/>
                <a:gd name="T15" fmla="*/ 14 h 37"/>
                <a:gd name="T16" fmla="*/ 4 w 66"/>
                <a:gd name="T17" fmla="*/ 9 h 37"/>
                <a:gd name="T18" fmla="*/ 10 w 66"/>
                <a:gd name="T19" fmla="*/ 5 h 37"/>
                <a:gd name="T20" fmla="*/ 13 w 66"/>
                <a:gd name="T21" fmla="*/ 4 h 37"/>
                <a:gd name="T22" fmla="*/ 18 w 66"/>
                <a:gd name="T23" fmla="*/ 2 h 37"/>
                <a:gd name="T24" fmla="*/ 22 w 66"/>
                <a:gd name="T25" fmla="*/ 0 h 37"/>
                <a:gd name="T26" fmla="*/ 28 w 66"/>
                <a:gd name="T27" fmla="*/ 0 h 37"/>
                <a:gd name="T28" fmla="*/ 28 w 66"/>
                <a:gd name="T29" fmla="*/ 11 h 37"/>
                <a:gd name="T30" fmla="*/ 20 w 66"/>
                <a:gd name="T31" fmla="*/ 11 h 37"/>
                <a:gd name="T32" fmla="*/ 14 w 66"/>
                <a:gd name="T33" fmla="*/ 13 h 37"/>
                <a:gd name="T34" fmla="*/ 11 w 66"/>
                <a:gd name="T35" fmla="*/ 16 h 37"/>
                <a:gd name="T36" fmla="*/ 9 w 66"/>
                <a:gd name="T37" fmla="*/ 19 h 37"/>
                <a:gd name="T38" fmla="*/ 1 w 66"/>
                <a:gd name="T39" fmla="*/ 14 h 37"/>
                <a:gd name="T40" fmla="*/ 28 w 66"/>
                <a:gd name="T41" fmla="*/ 0 h 37"/>
                <a:gd name="T42" fmla="*/ 28 w 66"/>
                <a:gd name="T43" fmla="*/ 0 h 37"/>
                <a:gd name="T44" fmla="*/ 28 w 66"/>
                <a:gd name="T45" fmla="*/ 0 h 37"/>
                <a:gd name="T46" fmla="*/ 28 w 66"/>
                <a:gd name="T47" fmla="*/ 11 h 37"/>
                <a:gd name="T48" fmla="*/ 28 w 66"/>
                <a:gd name="T49" fmla="*/ 11 h 37"/>
                <a:gd name="T50" fmla="*/ 28 w 66"/>
                <a:gd name="T51" fmla="*/ 11 h 37"/>
                <a:gd name="T52" fmla="*/ 28 w 66"/>
                <a:gd name="T53" fmla="*/ 0 h 37"/>
                <a:gd name="T54" fmla="*/ 28 w 66"/>
                <a:gd name="T55" fmla="*/ 0 h 37"/>
                <a:gd name="T56" fmla="*/ 32 w 66"/>
                <a:gd name="T57" fmla="*/ 2 h 37"/>
                <a:gd name="T58" fmla="*/ 35 w 66"/>
                <a:gd name="T59" fmla="*/ 2 h 37"/>
                <a:gd name="T60" fmla="*/ 33 w 66"/>
                <a:gd name="T61" fmla="*/ 11 h 37"/>
                <a:gd name="T62" fmla="*/ 30 w 66"/>
                <a:gd name="T63" fmla="*/ 11 h 37"/>
                <a:gd name="T64" fmla="*/ 28 w 66"/>
                <a:gd name="T65" fmla="*/ 11 h 37"/>
                <a:gd name="T66" fmla="*/ 28 w 66"/>
                <a:gd name="T67" fmla="*/ 0 h 37"/>
                <a:gd name="T68" fmla="*/ 35 w 66"/>
                <a:gd name="T69" fmla="*/ 2 h 37"/>
                <a:gd name="T70" fmla="*/ 39 w 66"/>
                <a:gd name="T71" fmla="*/ 3 h 37"/>
                <a:gd name="T72" fmla="*/ 42 w 66"/>
                <a:gd name="T73" fmla="*/ 5 h 37"/>
                <a:gd name="T74" fmla="*/ 38 w 66"/>
                <a:gd name="T75" fmla="*/ 13 h 37"/>
                <a:gd name="T76" fmla="*/ 35 w 66"/>
                <a:gd name="T77" fmla="*/ 12 h 37"/>
                <a:gd name="T78" fmla="*/ 33 w 66"/>
                <a:gd name="T79" fmla="*/ 11 h 37"/>
                <a:gd name="T80" fmla="*/ 35 w 66"/>
                <a:gd name="T81" fmla="*/ 2 h 37"/>
                <a:gd name="T82" fmla="*/ 42 w 66"/>
                <a:gd name="T83" fmla="*/ 5 h 37"/>
                <a:gd name="T84" fmla="*/ 50 w 66"/>
                <a:gd name="T85" fmla="*/ 9 h 37"/>
                <a:gd name="T86" fmla="*/ 56 w 66"/>
                <a:gd name="T87" fmla="*/ 16 h 37"/>
                <a:gd name="T88" fmla="*/ 62 w 66"/>
                <a:gd name="T89" fmla="*/ 24 h 37"/>
                <a:gd name="T90" fmla="*/ 66 w 66"/>
                <a:gd name="T91" fmla="*/ 33 h 37"/>
                <a:gd name="T92" fmla="*/ 58 w 66"/>
                <a:gd name="T93" fmla="*/ 37 h 37"/>
                <a:gd name="T94" fmla="*/ 54 w 66"/>
                <a:gd name="T95" fmla="*/ 30 h 37"/>
                <a:gd name="T96" fmla="*/ 50 w 66"/>
                <a:gd name="T97" fmla="*/ 23 h 37"/>
                <a:gd name="T98" fmla="*/ 44 w 66"/>
                <a:gd name="T99" fmla="*/ 17 h 37"/>
                <a:gd name="T100" fmla="*/ 38 w 66"/>
                <a:gd name="T101" fmla="*/ 13 h 37"/>
                <a:gd name="T102" fmla="*/ 42 w 66"/>
                <a:gd name="T103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37">
                  <a:moveTo>
                    <a:pt x="0" y="15"/>
                  </a:moveTo>
                  <a:lnTo>
                    <a:pt x="1" y="14"/>
                  </a:lnTo>
                  <a:lnTo>
                    <a:pt x="9" y="19"/>
                  </a:lnTo>
                  <a:lnTo>
                    <a:pt x="8" y="21"/>
                  </a:lnTo>
                  <a:lnTo>
                    <a:pt x="0" y="15"/>
                  </a:lnTo>
                  <a:close/>
                  <a:moveTo>
                    <a:pt x="1" y="14"/>
                  </a:moveTo>
                  <a:lnTo>
                    <a:pt x="4" y="9"/>
                  </a:lnTo>
                  <a:lnTo>
                    <a:pt x="10" y="5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28" y="11"/>
                  </a:lnTo>
                  <a:lnTo>
                    <a:pt x="20" y="11"/>
                  </a:lnTo>
                  <a:lnTo>
                    <a:pt x="14" y="13"/>
                  </a:lnTo>
                  <a:lnTo>
                    <a:pt x="11" y="16"/>
                  </a:lnTo>
                  <a:lnTo>
                    <a:pt x="9" y="19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11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2" y="2"/>
                  </a:lnTo>
                  <a:lnTo>
                    <a:pt x="35" y="2"/>
                  </a:lnTo>
                  <a:lnTo>
                    <a:pt x="33" y="11"/>
                  </a:lnTo>
                  <a:lnTo>
                    <a:pt x="30" y="11"/>
                  </a:lnTo>
                  <a:lnTo>
                    <a:pt x="28" y="11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3"/>
                  </a:lnTo>
                  <a:lnTo>
                    <a:pt x="42" y="5"/>
                  </a:lnTo>
                  <a:lnTo>
                    <a:pt x="38" y="13"/>
                  </a:lnTo>
                  <a:lnTo>
                    <a:pt x="35" y="12"/>
                  </a:lnTo>
                  <a:lnTo>
                    <a:pt x="33" y="11"/>
                  </a:lnTo>
                  <a:lnTo>
                    <a:pt x="35" y="2"/>
                  </a:lnTo>
                  <a:close/>
                  <a:moveTo>
                    <a:pt x="42" y="5"/>
                  </a:moveTo>
                  <a:lnTo>
                    <a:pt x="50" y="9"/>
                  </a:lnTo>
                  <a:lnTo>
                    <a:pt x="56" y="16"/>
                  </a:lnTo>
                  <a:lnTo>
                    <a:pt x="62" y="24"/>
                  </a:lnTo>
                  <a:lnTo>
                    <a:pt x="66" y="33"/>
                  </a:lnTo>
                  <a:lnTo>
                    <a:pt x="58" y="37"/>
                  </a:lnTo>
                  <a:lnTo>
                    <a:pt x="54" y="30"/>
                  </a:lnTo>
                  <a:lnTo>
                    <a:pt x="50" y="23"/>
                  </a:lnTo>
                  <a:lnTo>
                    <a:pt x="44" y="17"/>
                  </a:lnTo>
                  <a:lnTo>
                    <a:pt x="38" y="13"/>
                  </a:lnTo>
                  <a:lnTo>
                    <a:pt x="42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79" name="Freeform 131"/>
            <p:cNvSpPr>
              <a:spLocks noEditPoints="1"/>
            </p:cNvSpPr>
            <p:nvPr/>
          </p:nvSpPr>
          <p:spPr bwMode="auto">
            <a:xfrm>
              <a:off x="189" y="728"/>
              <a:ext cx="45" cy="96"/>
            </a:xfrm>
            <a:custGeom>
              <a:avLst/>
              <a:gdLst>
                <a:gd name="T0" fmla="*/ 2 w 45"/>
                <a:gd name="T1" fmla="*/ 16 h 96"/>
                <a:gd name="T2" fmla="*/ 9 w 45"/>
                <a:gd name="T3" fmla="*/ 27 h 96"/>
                <a:gd name="T4" fmla="*/ 11 w 45"/>
                <a:gd name="T5" fmla="*/ 17 h 96"/>
                <a:gd name="T6" fmla="*/ 11 w 45"/>
                <a:gd name="T7" fmla="*/ 18 h 96"/>
                <a:gd name="T8" fmla="*/ 11 w 45"/>
                <a:gd name="T9" fmla="*/ 17 h 96"/>
                <a:gd name="T10" fmla="*/ 2 w 45"/>
                <a:gd name="T11" fmla="*/ 17 h 96"/>
                <a:gd name="T12" fmla="*/ 11 w 45"/>
                <a:gd name="T13" fmla="*/ 17 h 96"/>
                <a:gd name="T14" fmla="*/ 11 w 45"/>
                <a:gd name="T15" fmla="*/ 17 h 96"/>
                <a:gd name="T16" fmla="*/ 11 w 45"/>
                <a:gd name="T17" fmla="*/ 17 h 96"/>
                <a:gd name="T18" fmla="*/ 6 w 45"/>
                <a:gd name="T19" fmla="*/ 17 h 96"/>
                <a:gd name="T20" fmla="*/ 2 w 45"/>
                <a:gd name="T21" fmla="*/ 16 h 96"/>
                <a:gd name="T22" fmla="*/ 2 w 45"/>
                <a:gd name="T23" fmla="*/ 13 h 96"/>
                <a:gd name="T24" fmla="*/ 11 w 45"/>
                <a:gd name="T25" fmla="*/ 16 h 96"/>
                <a:gd name="T26" fmla="*/ 2 w 45"/>
                <a:gd name="T27" fmla="*/ 16 h 96"/>
                <a:gd name="T28" fmla="*/ 2 w 45"/>
                <a:gd name="T29" fmla="*/ 13 h 96"/>
                <a:gd name="T30" fmla="*/ 2 w 45"/>
                <a:gd name="T31" fmla="*/ 13 h 96"/>
                <a:gd name="T32" fmla="*/ 3 w 45"/>
                <a:gd name="T33" fmla="*/ 10 h 96"/>
                <a:gd name="T34" fmla="*/ 12 w 45"/>
                <a:gd name="T35" fmla="*/ 14 h 96"/>
                <a:gd name="T36" fmla="*/ 11 w 45"/>
                <a:gd name="T37" fmla="*/ 15 h 96"/>
                <a:gd name="T38" fmla="*/ 3 w 45"/>
                <a:gd name="T39" fmla="*/ 9 h 96"/>
                <a:gd name="T40" fmla="*/ 10 w 45"/>
                <a:gd name="T41" fmla="*/ 3 h 96"/>
                <a:gd name="T42" fmla="*/ 22 w 45"/>
                <a:gd name="T43" fmla="*/ 0 h 96"/>
                <a:gd name="T44" fmla="*/ 17 w 45"/>
                <a:gd name="T45" fmla="*/ 10 h 96"/>
                <a:gd name="T46" fmla="*/ 13 w 45"/>
                <a:gd name="T47" fmla="*/ 12 h 96"/>
                <a:gd name="T48" fmla="*/ 3 w 45"/>
                <a:gd name="T49" fmla="*/ 9 h 96"/>
                <a:gd name="T50" fmla="*/ 22 w 45"/>
                <a:gd name="T51" fmla="*/ 0 h 96"/>
                <a:gd name="T52" fmla="*/ 22 w 45"/>
                <a:gd name="T53" fmla="*/ 10 h 96"/>
                <a:gd name="T54" fmla="*/ 22 w 45"/>
                <a:gd name="T55" fmla="*/ 10 h 96"/>
                <a:gd name="T56" fmla="*/ 22 w 45"/>
                <a:gd name="T57" fmla="*/ 0 h 96"/>
                <a:gd name="T58" fmla="*/ 22 w 45"/>
                <a:gd name="T59" fmla="*/ 5 h 96"/>
                <a:gd name="T60" fmla="*/ 22 w 45"/>
                <a:gd name="T61" fmla="*/ 0 h 96"/>
                <a:gd name="T62" fmla="*/ 26 w 45"/>
                <a:gd name="T63" fmla="*/ 2 h 96"/>
                <a:gd name="T64" fmla="*/ 23 w 45"/>
                <a:gd name="T65" fmla="*/ 10 h 96"/>
                <a:gd name="T66" fmla="*/ 22 w 45"/>
                <a:gd name="T67" fmla="*/ 0 h 96"/>
                <a:gd name="T68" fmla="*/ 29 w 45"/>
                <a:gd name="T69" fmla="*/ 2 h 96"/>
                <a:gd name="T70" fmla="*/ 27 w 45"/>
                <a:gd name="T71" fmla="*/ 12 h 96"/>
                <a:gd name="T72" fmla="*/ 25 w 45"/>
                <a:gd name="T73" fmla="*/ 10 h 96"/>
                <a:gd name="T74" fmla="*/ 31 w 45"/>
                <a:gd name="T75" fmla="*/ 3 h 96"/>
                <a:gd name="T76" fmla="*/ 41 w 45"/>
                <a:gd name="T77" fmla="*/ 9 h 96"/>
                <a:gd name="T78" fmla="*/ 44 w 45"/>
                <a:gd name="T79" fmla="*/ 19 h 96"/>
                <a:gd name="T80" fmla="*/ 34 w 45"/>
                <a:gd name="T81" fmla="*/ 17 h 96"/>
                <a:gd name="T82" fmla="*/ 31 w 45"/>
                <a:gd name="T83" fmla="*/ 13 h 96"/>
                <a:gd name="T84" fmla="*/ 31 w 45"/>
                <a:gd name="T85" fmla="*/ 3 h 96"/>
                <a:gd name="T86" fmla="*/ 35 w 45"/>
                <a:gd name="T87" fmla="*/ 19 h 96"/>
                <a:gd name="T88" fmla="*/ 35 w 45"/>
                <a:gd name="T89" fmla="*/ 19 h 96"/>
                <a:gd name="T90" fmla="*/ 45 w 45"/>
                <a:gd name="T91" fmla="*/ 96 h 96"/>
                <a:gd name="T92" fmla="*/ 35 w 45"/>
                <a:gd name="T93" fmla="*/ 1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" h="96">
                  <a:moveTo>
                    <a:pt x="0" y="25"/>
                  </a:moveTo>
                  <a:lnTo>
                    <a:pt x="2" y="16"/>
                  </a:lnTo>
                  <a:lnTo>
                    <a:pt x="11" y="18"/>
                  </a:lnTo>
                  <a:lnTo>
                    <a:pt x="9" y="27"/>
                  </a:lnTo>
                  <a:lnTo>
                    <a:pt x="0" y="25"/>
                  </a:lnTo>
                  <a:close/>
                  <a:moveTo>
                    <a:pt x="11" y="17"/>
                  </a:moveTo>
                  <a:lnTo>
                    <a:pt x="11" y="17"/>
                  </a:lnTo>
                  <a:lnTo>
                    <a:pt x="11" y="18"/>
                  </a:lnTo>
                  <a:lnTo>
                    <a:pt x="6" y="17"/>
                  </a:lnTo>
                  <a:lnTo>
                    <a:pt x="11" y="17"/>
                  </a:lnTo>
                  <a:close/>
                  <a:moveTo>
                    <a:pt x="2" y="17"/>
                  </a:moveTo>
                  <a:lnTo>
                    <a:pt x="2" y="17"/>
                  </a:lnTo>
                  <a:lnTo>
                    <a:pt x="2" y="16"/>
                  </a:lnTo>
                  <a:lnTo>
                    <a:pt x="11" y="17"/>
                  </a:lnTo>
                  <a:lnTo>
                    <a:pt x="2" y="17"/>
                  </a:lnTo>
                  <a:close/>
                  <a:moveTo>
                    <a:pt x="11" y="17"/>
                  </a:moveTo>
                  <a:lnTo>
                    <a:pt x="11" y="17"/>
                  </a:lnTo>
                  <a:lnTo>
                    <a:pt x="6" y="17"/>
                  </a:lnTo>
                  <a:lnTo>
                    <a:pt x="11" y="17"/>
                  </a:lnTo>
                  <a:close/>
                  <a:moveTo>
                    <a:pt x="2" y="16"/>
                  </a:moveTo>
                  <a:lnTo>
                    <a:pt x="2" y="15"/>
                  </a:lnTo>
                  <a:lnTo>
                    <a:pt x="2" y="13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2" y="16"/>
                  </a:lnTo>
                  <a:close/>
                  <a:moveTo>
                    <a:pt x="2" y="13"/>
                  </a:moveTo>
                  <a:lnTo>
                    <a:pt x="2" y="13"/>
                  </a:lnTo>
                  <a:lnTo>
                    <a:pt x="6" y="14"/>
                  </a:lnTo>
                  <a:lnTo>
                    <a:pt x="2" y="13"/>
                  </a:lnTo>
                  <a:close/>
                  <a:moveTo>
                    <a:pt x="2" y="13"/>
                  </a:moveTo>
                  <a:lnTo>
                    <a:pt x="3" y="10"/>
                  </a:lnTo>
                  <a:lnTo>
                    <a:pt x="3" y="9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2" y="13"/>
                  </a:lnTo>
                  <a:close/>
                  <a:moveTo>
                    <a:pt x="3" y="9"/>
                  </a:moveTo>
                  <a:lnTo>
                    <a:pt x="6" y="6"/>
                  </a:lnTo>
                  <a:lnTo>
                    <a:pt x="10" y="3"/>
                  </a:lnTo>
                  <a:lnTo>
                    <a:pt x="15" y="2"/>
                  </a:lnTo>
                  <a:lnTo>
                    <a:pt x="22" y="0"/>
                  </a:lnTo>
                  <a:lnTo>
                    <a:pt x="22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3" y="9"/>
                  </a:lnTo>
                  <a:close/>
                  <a:moveTo>
                    <a:pt x="22" y="0"/>
                  </a:moveTo>
                  <a:lnTo>
                    <a:pt x="22" y="0"/>
                  </a:lnTo>
                  <a:lnTo>
                    <a:pt x="22" y="10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lnTo>
                    <a:pt x="22" y="5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0"/>
                  </a:lnTo>
                  <a:close/>
                  <a:moveTo>
                    <a:pt x="26" y="2"/>
                  </a:moveTo>
                  <a:lnTo>
                    <a:pt x="29" y="2"/>
                  </a:lnTo>
                  <a:lnTo>
                    <a:pt x="31" y="3"/>
                  </a:lnTo>
                  <a:lnTo>
                    <a:pt x="27" y="12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6" y="2"/>
                  </a:lnTo>
                  <a:close/>
                  <a:moveTo>
                    <a:pt x="31" y="3"/>
                  </a:moveTo>
                  <a:lnTo>
                    <a:pt x="36" y="5"/>
                  </a:lnTo>
                  <a:lnTo>
                    <a:pt x="41" y="9"/>
                  </a:lnTo>
                  <a:lnTo>
                    <a:pt x="43" y="14"/>
                  </a:lnTo>
                  <a:lnTo>
                    <a:pt x="44" y="19"/>
                  </a:lnTo>
                  <a:lnTo>
                    <a:pt x="35" y="19"/>
                  </a:lnTo>
                  <a:lnTo>
                    <a:pt x="34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lnTo>
                    <a:pt x="31" y="3"/>
                  </a:lnTo>
                  <a:close/>
                  <a:moveTo>
                    <a:pt x="35" y="19"/>
                  </a:moveTo>
                  <a:lnTo>
                    <a:pt x="35" y="19"/>
                  </a:lnTo>
                  <a:lnTo>
                    <a:pt x="40" y="19"/>
                  </a:lnTo>
                  <a:lnTo>
                    <a:pt x="35" y="19"/>
                  </a:lnTo>
                  <a:close/>
                  <a:moveTo>
                    <a:pt x="44" y="19"/>
                  </a:moveTo>
                  <a:lnTo>
                    <a:pt x="45" y="96"/>
                  </a:lnTo>
                  <a:lnTo>
                    <a:pt x="36" y="96"/>
                  </a:lnTo>
                  <a:lnTo>
                    <a:pt x="35" y="19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0" name="Freeform 132"/>
            <p:cNvSpPr>
              <a:spLocks noEditPoints="1"/>
            </p:cNvSpPr>
            <p:nvPr/>
          </p:nvSpPr>
          <p:spPr bwMode="auto">
            <a:xfrm>
              <a:off x="185" y="714"/>
              <a:ext cx="66" cy="37"/>
            </a:xfrm>
            <a:custGeom>
              <a:avLst/>
              <a:gdLst>
                <a:gd name="T0" fmla="*/ 0 w 66"/>
                <a:gd name="T1" fmla="*/ 13 h 37"/>
                <a:gd name="T2" fmla="*/ 3 w 66"/>
                <a:gd name="T3" fmla="*/ 11 h 37"/>
                <a:gd name="T4" fmla="*/ 5 w 66"/>
                <a:gd name="T5" fmla="*/ 9 h 37"/>
                <a:gd name="T6" fmla="*/ 12 w 66"/>
                <a:gd name="T7" fmla="*/ 16 h 37"/>
                <a:gd name="T8" fmla="*/ 9 w 66"/>
                <a:gd name="T9" fmla="*/ 18 h 37"/>
                <a:gd name="T10" fmla="*/ 7 w 66"/>
                <a:gd name="T11" fmla="*/ 20 h 37"/>
                <a:gd name="T12" fmla="*/ 0 w 66"/>
                <a:gd name="T13" fmla="*/ 13 h 37"/>
                <a:gd name="T14" fmla="*/ 5 w 66"/>
                <a:gd name="T15" fmla="*/ 9 h 37"/>
                <a:gd name="T16" fmla="*/ 8 w 66"/>
                <a:gd name="T17" fmla="*/ 5 h 37"/>
                <a:gd name="T18" fmla="*/ 12 w 66"/>
                <a:gd name="T19" fmla="*/ 2 h 37"/>
                <a:gd name="T20" fmla="*/ 18 w 66"/>
                <a:gd name="T21" fmla="*/ 1 h 37"/>
                <a:gd name="T22" fmla="*/ 26 w 66"/>
                <a:gd name="T23" fmla="*/ 0 h 37"/>
                <a:gd name="T24" fmla="*/ 26 w 66"/>
                <a:gd name="T25" fmla="*/ 10 h 37"/>
                <a:gd name="T26" fmla="*/ 20 w 66"/>
                <a:gd name="T27" fmla="*/ 10 h 37"/>
                <a:gd name="T28" fmla="*/ 16 w 66"/>
                <a:gd name="T29" fmla="*/ 11 h 37"/>
                <a:gd name="T30" fmla="*/ 14 w 66"/>
                <a:gd name="T31" fmla="*/ 13 h 37"/>
                <a:gd name="T32" fmla="*/ 12 w 66"/>
                <a:gd name="T33" fmla="*/ 16 h 37"/>
                <a:gd name="T34" fmla="*/ 5 w 66"/>
                <a:gd name="T35" fmla="*/ 9 h 37"/>
                <a:gd name="T36" fmla="*/ 26 w 66"/>
                <a:gd name="T37" fmla="*/ 0 h 37"/>
                <a:gd name="T38" fmla="*/ 26 w 66"/>
                <a:gd name="T39" fmla="*/ 0 h 37"/>
                <a:gd name="T40" fmla="*/ 27 w 66"/>
                <a:gd name="T41" fmla="*/ 0 h 37"/>
                <a:gd name="T42" fmla="*/ 26 w 66"/>
                <a:gd name="T43" fmla="*/ 10 h 37"/>
                <a:gd name="T44" fmla="*/ 26 w 66"/>
                <a:gd name="T45" fmla="*/ 10 h 37"/>
                <a:gd name="T46" fmla="*/ 26 w 66"/>
                <a:gd name="T47" fmla="*/ 10 h 37"/>
                <a:gd name="T48" fmla="*/ 26 w 66"/>
                <a:gd name="T49" fmla="*/ 0 h 37"/>
                <a:gd name="T50" fmla="*/ 27 w 66"/>
                <a:gd name="T51" fmla="*/ 0 h 37"/>
                <a:gd name="T52" fmla="*/ 30 w 66"/>
                <a:gd name="T53" fmla="*/ 1 h 37"/>
                <a:gd name="T54" fmla="*/ 34 w 66"/>
                <a:gd name="T55" fmla="*/ 1 h 37"/>
                <a:gd name="T56" fmla="*/ 31 w 66"/>
                <a:gd name="T57" fmla="*/ 10 h 37"/>
                <a:gd name="T58" fmla="*/ 29 w 66"/>
                <a:gd name="T59" fmla="*/ 10 h 37"/>
                <a:gd name="T60" fmla="*/ 26 w 66"/>
                <a:gd name="T61" fmla="*/ 10 h 37"/>
                <a:gd name="T62" fmla="*/ 27 w 66"/>
                <a:gd name="T63" fmla="*/ 0 h 37"/>
                <a:gd name="T64" fmla="*/ 34 w 66"/>
                <a:gd name="T65" fmla="*/ 1 h 37"/>
                <a:gd name="T66" fmla="*/ 37 w 66"/>
                <a:gd name="T67" fmla="*/ 2 h 37"/>
                <a:gd name="T68" fmla="*/ 40 w 66"/>
                <a:gd name="T69" fmla="*/ 4 h 37"/>
                <a:gd name="T70" fmla="*/ 36 w 66"/>
                <a:gd name="T71" fmla="*/ 12 h 37"/>
                <a:gd name="T72" fmla="*/ 34 w 66"/>
                <a:gd name="T73" fmla="*/ 11 h 37"/>
                <a:gd name="T74" fmla="*/ 31 w 66"/>
                <a:gd name="T75" fmla="*/ 10 h 37"/>
                <a:gd name="T76" fmla="*/ 34 w 66"/>
                <a:gd name="T77" fmla="*/ 1 h 37"/>
                <a:gd name="T78" fmla="*/ 40 w 66"/>
                <a:gd name="T79" fmla="*/ 4 h 37"/>
                <a:gd name="T80" fmla="*/ 48 w 66"/>
                <a:gd name="T81" fmla="*/ 9 h 37"/>
                <a:gd name="T82" fmla="*/ 55 w 66"/>
                <a:gd name="T83" fmla="*/ 16 h 37"/>
                <a:gd name="T84" fmla="*/ 60 w 66"/>
                <a:gd name="T85" fmla="*/ 23 h 37"/>
                <a:gd name="T86" fmla="*/ 66 w 66"/>
                <a:gd name="T87" fmla="*/ 32 h 37"/>
                <a:gd name="T88" fmla="*/ 57 w 66"/>
                <a:gd name="T89" fmla="*/ 37 h 37"/>
                <a:gd name="T90" fmla="*/ 52 w 66"/>
                <a:gd name="T91" fmla="*/ 29 h 37"/>
                <a:gd name="T92" fmla="*/ 48 w 66"/>
                <a:gd name="T93" fmla="*/ 22 h 37"/>
                <a:gd name="T94" fmla="*/ 42 w 66"/>
                <a:gd name="T95" fmla="*/ 17 h 37"/>
                <a:gd name="T96" fmla="*/ 36 w 66"/>
                <a:gd name="T97" fmla="*/ 12 h 37"/>
                <a:gd name="T98" fmla="*/ 40 w 66"/>
                <a:gd name="T9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6" h="37">
                  <a:moveTo>
                    <a:pt x="0" y="13"/>
                  </a:moveTo>
                  <a:lnTo>
                    <a:pt x="3" y="11"/>
                  </a:lnTo>
                  <a:lnTo>
                    <a:pt x="5" y="9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7" y="20"/>
                  </a:lnTo>
                  <a:lnTo>
                    <a:pt x="0" y="13"/>
                  </a:lnTo>
                  <a:close/>
                  <a:moveTo>
                    <a:pt x="5" y="9"/>
                  </a:moveTo>
                  <a:lnTo>
                    <a:pt x="8" y="5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6" y="0"/>
                  </a:lnTo>
                  <a:lnTo>
                    <a:pt x="26" y="10"/>
                  </a:lnTo>
                  <a:lnTo>
                    <a:pt x="20" y="10"/>
                  </a:lnTo>
                  <a:lnTo>
                    <a:pt x="16" y="11"/>
                  </a:lnTo>
                  <a:lnTo>
                    <a:pt x="14" y="13"/>
                  </a:lnTo>
                  <a:lnTo>
                    <a:pt x="12" y="16"/>
                  </a:lnTo>
                  <a:lnTo>
                    <a:pt x="5" y="9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7" y="0"/>
                  </a:lnTo>
                  <a:lnTo>
                    <a:pt x="26" y="10"/>
                  </a:lnTo>
                  <a:lnTo>
                    <a:pt x="26" y="0"/>
                  </a:lnTo>
                  <a:close/>
                  <a:moveTo>
                    <a:pt x="27" y="0"/>
                  </a:moveTo>
                  <a:lnTo>
                    <a:pt x="30" y="1"/>
                  </a:lnTo>
                  <a:lnTo>
                    <a:pt x="34" y="1"/>
                  </a:lnTo>
                  <a:lnTo>
                    <a:pt x="31" y="10"/>
                  </a:lnTo>
                  <a:lnTo>
                    <a:pt x="29" y="10"/>
                  </a:lnTo>
                  <a:lnTo>
                    <a:pt x="26" y="10"/>
                  </a:lnTo>
                  <a:lnTo>
                    <a:pt x="27" y="0"/>
                  </a:lnTo>
                  <a:close/>
                  <a:moveTo>
                    <a:pt x="34" y="1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2"/>
                  </a:lnTo>
                  <a:lnTo>
                    <a:pt x="34" y="11"/>
                  </a:lnTo>
                  <a:lnTo>
                    <a:pt x="31" y="10"/>
                  </a:lnTo>
                  <a:lnTo>
                    <a:pt x="34" y="1"/>
                  </a:lnTo>
                  <a:close/>
                  <a:moveTo>
                    <a:pt x="40" y="4"/>
                  </a:moveTo>
                  <a:lnTo>
                    <a:pt x="48" y="9"/>
                  </a:lnTo>
                  <a:lnTo>
                    <a:pt x="55" y="16"/>
                  </a:lnTo>
                  <a:lnTo>
                    <a:pt x="60" y="23"/>
                  </a:lnTo>
                  <a:lnTo>
                    <a:pt x="66" y="32"/>
                  </a:lnTo>
                  <a:lnTo>
                    <a:pt x="57" y="37"/>
                  </a:lnTo>
                  <a:lnTo>
                    <a:pt x="52" y="29"/>
                  </a:lnTo>
                  <a:lnTo>
                    <a:pt x="48" y="22"/>
                  </a:lnTo>
                  <a:lnTo>
                    <a:pt x="42" y="17"/>
                  </a:lnTo>
                  <a:lnTo>
                    <a:pt x="36" y="12"/>
                  </a:lnTo>
                  <a:lnTo>
                    <a:pt x="40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1" name="Freeform 133"/>
            <p:cNvSpPr>
              <a:spLocks noEditPoints="1"/>
            </p:cNvSpPr>
            <p:nvPr/>
          </p:nvSpPr>
          <p:spPr bwMode="auto">
            <a:xfrm>
              <a:off x="280" y="730"/>
              <a:ext cx="45" cy="92"/>
            </a:xfrm>
            <a:custGeom>
              <a:avLst/>
              <a:gdLst>
                <a:gd name="T0" fmla="*/ 0 w 45"/>
                <a:gd name="T1" fmla="*/ 17 h 92"/>
                <a:gd name="T2" fmla="*/ 10 w 45"/>
                <a:gd name="T3" fmla="*/ 92 h 92"/>
                <a:gd name="T4" fmla="*/ 0 w 45"/>
                <a:gd name="T5" fmla="*/ 17 h 92"/>
                <a:gd name="T6" fmla="*/ 5 w 45"/>
                <a:gd name="T7" fmla="*/ 17 h 92"/>
                <a:gd name="T8" fmla="*/ 0 w 45"/>
                <a:gd name="T9" fmla="*/ 17 h 92"/>
                <a:gd name="T10" fmla="*/ 0 w 45"/>
                <a:gd name="T11" fmla="*/ 16 h 92"/>
                <a:gd name="T12" fmla="*/ 9 w 45"/>
                <a:gd name="T13" fmla="*/ 17 h 92"/>
                <a:gd name="T14" fmla="*/ 0 w 45"/>
                <a:gd name="T15" fmla="*/ 17 h 92"/>
                <a:gd name="T16" fmla="*/ 9 w 45"/>
                <a:gd name="T17" fmla="*/ 17 h 92"/>
                <a:gd name="T18" fmla="*/ 9 w 45"/>
                <a:gd name="T19" fmla="*/ 17 h 92"/>
                <a:gd name="T20" fmla="*/ 0 w 45"/>
                <a:gd name="T21" fmla="*/ 15 h 92"/>
                <a:gd name="T22" fmla="*/ 9 w 45"/>
                <a:gd name="T23" fmla="*/ 15 h 92"/>
                <a:gd name="T24" fmla="*/ 9 w 45"/>
                <a:gd name="T25" fmla="*/ 17 h 92"/>
                <a:gd name="T26" fmla="*/ 0 w 45"/>
                <a:gd name="T27" fmla="*/ 13 h 92"/>
                <a:gd name="T28" fmla="*/ 5 w 45"/>
                <a:gd name="T29" fmla="*/ 14 h 92"/>
                <a:gd name="T30" fmla="*/ 0 w 45"/>
                <a:gd name="T31" fmla="*/ 13 h 92"/>
                <a:gd name="T32" fmla="*/ 3 w 45"/>
                <a:gd name="T33" fmla="*/ 10 h 92"/>
                <a:gd name="T34" fmla="*/ 10 w 45"/>
                <a:gd name="T35" fmla="*/ 14 h 92"/>
                <a:gd name="T36" fmla="*/ 0 w 45"/>
                <a:gd name="T37" fmla="*/ 13 h 92"/>
                <a:gd name="T38" fmla="*/ 5 w 45"/>
                <a:gd name="T39" fmla="*/ 5 h 92"/>
                <a:gd name="T40" fmla="*/ 14 w 45"/>
                <a:gd name="T41" fmla="*/ 0 h 92"/>
                <a:gd name="T42" fmla="*/ 20 w 45"/>
                <a:gd name="T43" fmla="*/ 8 h 92"/>
                <a:gd name="T44" fmla="*/ 14 w 45"/>
                <a:gd name="T45" fmla="*/ 10 h 92"/>
                <a:gd name="T46" fmla="*/ 10 w 45"/>
                <a:gd name="T47" fmla="*/ 13 h 92"/>
                <a:gd name="T48" fmla="*/ 20 w 45"/>
                <a:gd name="T49" fmla="*/ 0 h 92"/>
                <a:gd name="T50" fmla="*/ 20 w 45"/>
                <a:gd name="T51" fmla="*/ 0 h 92"/>
                <a:gd name="T52" fmla="*/ 20 w 45"/>
                <a:gd name="T53" fmla="*/ 8 h 92"/>
                <a:gd name="T54" fmla="*/ 20 w 45"/>
                <a:gd name="T55" fmla="*/ 0 h 92"/>
                <a:gd name="T56" fmla="*/ 20 w 45"/>
                <a:gd name="T57" fmla="*/ 0 h 92"/>
                <a:gd name="T58" fmla="*/ 20 w 45"/>
                <a:gd name="T59" fmla="*/ 0 h 92"/>
                <a:gd name="T60" fmla="*/ 23 w 45"/>
                <a:gd name="T61" fmla="*/ 0 h 92"/>
                <a:gd name="T62" fmla="*/ 24 w 45"/>
                <a:gd name="T63" fmla="*/ 8 h 92"/>
                <a:gd name="T64" fmla="*/ 20 w 45"/>
                <a:gd name="T65" fmla="*/ 8 h 92"/>
                <a:gd name="T66" fmla="*/ 26 w 45"/>
                <a:gd name="T67" fmla="*/ 0 h 92"/>
                <a:gd name="T68" fmla="*/ 30 w 45"/>
                <a:gd name="T69" fmla="*/ 1 h 92"/>
                <a:gd name="T70" fmla="*/ 25 w 45"/>
                <a:gd name="T71" fmla="*/ 10 h 92"/>
                <a:gd name="T72" fmla="*/ 26 w 45"/>
                <a:gd name="T73" fmla="*/ 0 h 92"/>
                <a:gd name="T74" fmla="*/ 35 w 45"/>
                <a:gd name="T75" fmla="*/ 4 h 92"/>
                <a:gd name="T76" fmla="*/ 41 w 45"/>
                <a:gd name="T77" fmla="*/ 13 h 92"/>
                <a:gd name="T78" fmla="*/ 34 w 45"/>
                <a:gd name="T79" fmla="*/ 19 h 92"/>
                <a:gd name="T80" fmla="*/ 31 w 45"/>
                <a:gd name="T81" fmla="*/ 13 h 92"/>
                <a:gd name="T82" fmla="*/ 27 w 45"/>
                <a:gd name="T83" fmla="*/ 10 h 92"/>
                <a:gd name="T84" fmla="*/ 34 w 45"/>
                <a:gd name="T85" fmla="*/ 19 h 92"/>
                <a:gd name="T86" fmla="*/ 38 w 45"/>
                <a:gd name="T87" fmla="*/ 19 h 92"/>
                <a:gd name="T88" fmla="*/ 42 w 45"/>
                <a:gd name="T89" fmla="*/ 19 h 92"/>
                <a:gd name="T90" fmla="*/ 35 w 45"/>
                <a:gd name="T91" fmla="*/ 91 h 92"/>
                <a:gd name="T92" fmla="*/ 42 w 45"/>
                <a:gd name="T93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" h="92">
                  <a:moveTo>
                    <a:pt x="2" y="92"/>
                  </a:moveTo>
                  <a:lnTo>
                    <a:pt x="0" y="17"/>
                  </a:lnTo>
                  <a:lnTo>
                    <a:pt x="9" y="17"/>
                  </a:lnTo>
                  <a:lnTo>
                    <a:pt x="10" y="92"/>
                  </a:lnTo>
                  <a:lnTo>
                    <a:pt x="2" y="92"/>
                  </a:lnTo>
                  <a:close/>
                  <a:moveTo>
                    <a:pt x="0" y="17"/>
                  </a:moveTo>
                  <a:lnTo>
                    <a:pt x="0" y="17"/>
                  </a:lnTo>
                  <a:lnTo>
                    <a:pt x="5" y="17"/>
                  </a:lnTo>
                  <a:lnTo>
                    <a:pt x="0" y="17"/>
                  </a:lnTo>
                  <a:close/>
                  <a:moveTo>
                    <a:pt x="0" y="17"/>
                  </a:moveTo>
                  <a:lnTo>
                    <a:pt x="0" y="16"/>
                  </a:lnTo>
                  <a:lnTo>
                    <a:pt x="9" y="17"/>
                  </a:lnTo>
                  <a:lnTo>
                    <a:pt x="0" y="17"/>
                  </a:lnTo>
                  <a:close/>
                  <a:moveTo>
                    <a:pt x="9" y="17"/>
                  </a:moveTo>
                  <a:lnTo>
                    <a:pt x="9" y="17"/>
                  </a:lnTo>
                  <a:lnTo>
                    <a:pt x="5" y="17"/>
                  </a:lnTo>
                  <a:lnTo>
                    <a:pt x="9" y="17"/>
                  </a:lnTo>
                  <a:close/>
                  <a:moveTo>
                    <a:pt x="0" y="16"/>
                  </a:moveTo>
                  <a:lnTo>
                    <a:pt x="0" y="15"/>
                  </a:lnTo>
                  <a:lnTo>
                    <a:pt x="0" y="13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0" y="16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5" y="14"/>
                  </a:lnTo>
                  <a:lnTo>
                    <a:pt x="0" y="13"/>
                  </a:lnTo>
                  <a:close/>
                  <a:moveTo>
                    <a:pt x="0" y="13"/>
                  </a:moveTo>
                  <a:lnTo>
                    <a:pt x="2" y="11"/>
                  </a:lnTo>
                  <a:lnTo>
                    <a:pt x="3" y="10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9" y="15"/>
                  </a:lnTo>
                  <a:lnTo>
                    <a:pt x="0" y="13"/>
                  </a:lnTo>
                  <a:close/>
                  <a:moveTo>
                    <a:pt x="3" y="10"/>
                  </a:move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3" y="1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3" y="0"/>
                  </a:lnTo>
                  <a:lnTo>
                    <a:pt x="26" y="0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20" y="0"/>
                  </a:lnTo>
                  <a:close/>
                  <a:moveTo>
                    <a:pt x="26" y="0"/>
                  </a:moveTo>
                  <a:lnTo>
                    <a:pt x="28" y="1"/>
                  </a:lnTo>
                  <a:lnTo>
                    <a:pt x="30" y="1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6" y="0"/>
                  </a:lnTo>
                  <a:close/>
                  <a:moveTo>
                    <a:pt x="30" y="1"/>
                  </a:moveTo>
                  <a:lnTo>
                    <a:pt x="35" y="4"/>
                  </a:lnTo>
                  <a:lnTo>
                    <a:pt x="39" y="7"/>
                  </a:lnTo>
                  <a:lnTo>
                    <a:pt x="41" y="13"/>
                  </a:lnTo>
                  <a:lnTo>
                    <a:pt x="42" y="19"/>
                  </a:lnTo>
                  <a:lnTo>
                    <a:pt x="34" y="19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29" y="11"/>
                  </a:lnTo>
                  <a:lnTo>
                    <a:pt x="27" y="10"/>
                  </a:lnTo>
                  <a:lnTo>
                    <a:pt x="30" y="1"/>
                  </a:lnTo>
                  <a:close/>
                  <a:moveTo>
                    <a:pt x="34" y="19"/>
                  </a:moveTo>
                  <a:lnTo>
                    <a:pt x="34" y="19"/>
                  </a:lnTo>
                  <a:lnTo>
                    <a:pt x="38" y="19"/>
                  </a:lnTo>
                  <a:lnTo>
                    <a:pt x="34" y="19"/>
                  </a:lnTo>
                  <a:close/>
                  <a:moveTo>
                    <a:pt x="42" y="19"/>
                  </a:moveTo>
                  <a:lnTo>
                    <a:pt x="45" y="91"/>
                  </a:lnTo>
                  <a:lnTo>
                    <a:pt x="35" y="91"/>
                  </a:lnTo>
                  <a:lnTo>
                    <a:pt x="34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2" name="Freeform 134"/>
            <p:cNvSpPr>
              <a:spLocks noEditPoints="1"/>
            </p:cNvSpPr>
            <p:nvPr/>
          </p:nvSpPr>
          <p:spPr bwMode="auto">
            <a:xfrm>
              <a:off x="262" y="715"/>
              <a:ext cx="78" cy="36"/>
            </a:xfrm>
            <a:custGeom>
              <a:avLst/>
              <a:gdLst>
                <a:gd name="T0" fmla="*/ 0 w 78"/>
                <a:gd name="T1" fmla="*/ 29 h 36"/>
                <a:gd name="T2" fmla="*/ 9 w 78"/>
                <a:gd name="T3" fmla="*/ 34 h 36"/>
                <a:gd name="T4" fmla="*/ 9 w 78"/>
                <a:gd name="T5" fmla="*/ 34 h 36"/>
                <a:gd name="T6" fmla="*/ 9 w 78"/>
                <a:gd name="T7" fmla="*/ 34 h 36"/>
                <a:gd name="T8" fmla="*/ 4 w 78"/>
                <a:gd name="T9" fmla="*/ 30 h 36"/>
                <a:gd name="T10" fmla="*/ 1 w 78"/>
                <a:gd name="T11" fmla="*/ 28 h 36"/>
                <a:gd name="T12" fmla="*/ 4 w 78"/>
                <a:gd name="T13" fmla="*/ 22 h 36"/>
                <a:gd name="T14" fmla="*/ 10 w 78"/>
                <a:gd name="T15" fmla="*/ 30 h 36"/>
                <a:gd name="T16" fmla="*/ 1 w 78"/>
                <a:gd name="T17" fmla="*/ 28 h 36"/>
                <a:gd name="T18" fmla="*/ 6 w 78"/>
                <a:gd name="T19" fmla="*/ 19 h 36"/>
                <a:gd name="T20" fmla="*/ 15 w 78"/>
                <a:gd name="T21" fmla="*/ 22 h 36"/>
                <a:gd name="T22" fmla="*/ 12 w 78"/>
                <a:gd name="T23" fmla="*/ 28 h 36"/>
                <a:gd name="T24" fmla="*/ 9 w 78"/>
                <a:gd name="T25" fmla="*/ 17 h 36"/>
                <a:gd name="T26" fmla="*/ 22 w 78"/>
                <a:gd name="T27" fmla="*/ 4 h 36"/>
                <a:gd name="T28" fmla="*/ 29 w 78"/>
                <a:gd name="T29" fmla="*/ 1 h 36"/>
                <a:gd name="T30" fmla="*/ 38 w 78"/>
                <a:gd name="T31" fmla="*/ 0 h 36"/>
                <a:gd name="T32" fmla="*/ 32 w 78"/>
                <a:gd name="T33" fmla="*/ 10 h 36"/>
                <a:gd name="T34" fmla="*/ 21 w 78"/>
                <a:gd name="T35" fmla="*/ 17 h 36"/>
                <a:gd name="T36" fmla="*/ 9 w 78"/>
                <a:gd name="T37" fmla="*/ 17 h 36"/>
                <a:gd name="T38" fmla="*/ 39 w 78"/>
                <a:gd name="T39" fmla="*/ 0 h 36"/>
                <a:gd name="T40" fmla="*/ 39 w 78"/>
                <a:gd name="T41" fmla="*/ 9 h 36"/>
                <a:gd name="T42" fmla="*/ 38 w 78"/>
                <a:gd name="T43" fmla="*/ 9 h 36"/>
                <a:gd name="T44" fmla="*/ 39 w 78"/>
                <a:gd name="T45" fmla="*/ 0 h 36"/>
                <a:gd name="T46" fmla="*/ 46 w 78"/>
                <a:gd name="T47" fmla="*/ 1 h 36"/>
                <a:gd name="T48" fmla="*/ 42 w 78"/>
                <a:gd name="T49" fmla="*/ 9 h 36"/>
                <a:gd name="T50" fmla="*/ 39 w 78"/>
                <a:gd name="T51" fmla="*/ 0 h 36"/>
                <a:gd name="T52" fmla="*/ 49 w 78"/>
                <a:gd name="T53" fmla="*/ 2 h 36"/>
                <a:gd name="T54" fmla="*/ 49 w 78"/>
                <a:gd name="T55" fmla="*/ 12 h 36"/>
                <a:gd name="T56" fmla="*/ 44 w 78"/>
                <a:gd name="T57" fmla="*/ 10 h 36"/>
                <a:gd name="T58" fmla="*/ 53 w 78"/>
                <a:gd name="T59" fmla="*/ 3 h 36"/>
                <a:gd name="T60" fmla="*/ 67 w 78"/>
                <a:gd name="T61" fmla="*/ 16 h 36"/>
                <a:gd name="T62" fmla="*/ 78 w 78"/>
                <a:gd name="T63" fmla="*/ 31 h 36"/>
                <a:gd name="T64" fmla="*/ 66 w 78"/>
                <a:gd name="T65" fmla="*/ 28 h 36"/>
                <a:gd name="T66" fmla="*/ 55 w 78"/>
                <a:gd name="T67" fmla="*/ 16 h 36"/>
                <a:gd name="T68" fmla="*/ 53 w 78"/>
                <a:gd name="T6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6">
                  <a:moveTo>
                    <a:pt x="0" y="29"/>
                  </a:moveTo>
                  <a:lnTo>
                    <a:pt x="0" y="29"/>
                  </a:lnTo>
                  <a:lnTo>
                    <a:pt x="1" y="28"/>
                  </a:lnTo>
                  <a:lnTo>
                    <a:pt x="9" y="34"/>
                  </a:lnTo>
                  <a:lnTo>
                    <a:pt x="0" y="29"/>
                  </a:lnTo>
                  <a:close/>
                  <a:moveTo>
                    <a:pt x="9" y="34"/>
                  </a:moveTo>
                  <a:lnTo>
                    <a:pt x="9" y="34"/>
                  </a:lnTo>
                  <a:lnTo>
                    <a:pt x="4" y="30"/>
                  </a:lnTo>
                  <a:lnTo>
                    <a:pt x="9" y="34"/>
                  </a:lnTo>
                  <a:close/>
                  <a:moveTo>
                    <a:pt x="1" y="28"/>
                  </a:moveTo>
                  <a:lnTo>
                    <a:pt x="2" y="26"/>
                  </a:lnTo>
                  <a:lnTo>
                    <a:pt x="4" y="22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9" y="34"/>
                  </a:lnTo>
                  <a:lnTo>
                    <a:pt x="1" y="28"/>
                  </a:lnTo>
                  <a:close/>
                  <a:moveTo>
                    <a:pt x="4" y="22"/>
                  </a:moveTo>
                  <a:lnTo>
                    <a:pt x="6" y="19"/>
                  </a:lnTo>
                  <a:lnTo>
                    <a:pt x="9" y="17"/>
                  </a:lnTo>
                  <a:lnTo>
                    <a:pt x="15" y="22"/>
                  </a:lnTo>
                  <a:lnTo>
                    <a:pt x="13" y="25"/>
                  </a:lnTo>
                  <a:lnTo>
                    <a:pt x="12" y="28"/>
                  </a:lnTo>
                  <a:lnTo>
                    <a:pt x="4" y="22"/>
                  </a:lnTo>
                  <a:close/>
                  <a:moveTo>
                    <a:pt x="9" y="17"/>
                  </a:moveTo>
                  <a:lnTo>
                    <a:pt x="15" y="10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1" y="17"/>
                  </a:lnTo>
                  <a:lnTo>
                    <a:pt x="15" y="22"/>
                  </a:lnTo>
                  <a:lnTo>
                    <a:pt x="9" y="17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9"/>
                  </a:lnTo>
                  <a:lnTo>
                    <a:pt x="39" y="9"/>
                  </a:lnTo>
                  <a:lnTo>
                    <a:pt x="39" y="0"/>
                  </a:lnTo>
                  <a:close/>
                  <a:moveTo>
                    <a:pt x="46" y="1"/>
                  </a:moveTo>
                  <a:lnTo>
                    <a:pt x="49" y="2"/>
                  </a:lnTo>
                  <a:lnTo>
                    <a:pt x="53" y="3"/>
                  </a:lnTo>
                  <a:lnTo>
                    <a:pt x="49" y="12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3"/>
                  </a:moveTo>
                  <a:lnTo>
                    <a:pt x="60" y="9"/>
                  </a:lnTo>
                  <a:lnTo>
                    <a:pt x="67" y="16"/>
                  </a:lnTo>
                  <a:lnTo>
                    <a:pt x="73" y="23"/>
                  </a:lnTo>
                  <a:lnTo>
                    <a:pt x="78" y="31"/>
                  </a:lnTo>
                  <a:lnTo>
                    <a:pt x="70" y="36"/>
                  </a:lnTo>
                  <a:lnTo>
                    <a:pt x="66" y="28"/>
                  </a:lnTo>
                  <a:lnTo>
                    <a:pt x="60" y="21"/>
                  </a:lnTo>
                  <a:lnTo>
                    <a:pt x="55" y="16"/>
                  </a:lnTo>
                  <a:lnTo>
                    <a:pt x="49" y="1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3" name="Freeform 135"/>
            <p:cNvSpPr>
              <a:spLocks noEditPoints="1"/>
            </p:cNvSpPr>
            <p:nvPr/>
          </p:nvSpPr>
          <p:spPr bwMode="auto">
            <a:xfrm>
              <a:off x="378" y="725"/>
              <a:ext cx="43" cy="99"/>
            </a:xfrm>
            <a:custGeom>
              <a:avLst/>
              <a:gdLst>
                <a:gd name="T0" fmla="*/ 0 w 43"/>
                <a:gd name="T1" fmla="*/ 18 h 99"/>
                <a:gd name="T2" fmla="*/ 10 w 43"/>
                <a:gd name="T3" fmla="*/ 99 h 99"/>
                <a:gd name="T4" fmla="*/ 0 w 43"/>
                <a:gd name="T5" fmla="*/ 18 h 99"/>
                <a:gd name="T6" fmla="*/ 4 w 43"/>
                <a:gd name="T7" fmla="*/ 18 h 99"/>
                <a:gd name="T8" fmla="*/ 0 w 43"/>
                <a:gd name="T9" fmla="*/ 18 h 99"/>
                <a:gd name="T10" fmla="*/ 0 w 43"/>
                <a:gd name="T11" fmla="*/ 18 h 99"/>
                <a:gd name="T12" fmla="*/ 8 w 43"/>
                <a:gd name="T13" fmla="*/ 18 h 99"/>
                <a:gd name="T14" fmla="*/ 0 w 43"/>
                <a:gd name="T15" fmla="*/ 18 h 99"/>
                <a:gd name="T16" fmla="*/ 8 w 43"/>
                <a:gd name="T17" fmla="*/ 18 h 99"/>
                <a:gd name="T18" fmla="*/ 8 w 43"/>
                <a:gd name="T19" fmla="*/ 18 h 99"/>
                <a:gd name="T20" fmla="*/ 0 w 43"/>
                <a:gd name="T21" fmla="*/ 16 h 99"/>
                <a:gd name="T22" fmla="*/ 8 w 43"/>
                <a:gd name="T23" fmla="*/ 16 h 99"/>
                <a:gd name="T24" fmla="*/ 8 w 43"/>
                <a:gd name="T25" fmla="*/ 18 h 99"/>
                <a:gd name="T26" fmla="*/ 0 w 43"/>
                <a:gd name="T27" fmla="*/ 13 h 99"/>
                <a:gd name="T28" fmla="*/ 4 w 43"/>
                <a:gd name="T29" fmla="*/ 15 h 99"/>
                <a:gd name="T30" fmla="*/ 0 w 43"/>
                <a:gd name="T31" fmla="*/ 13 h 99"/>
                <a:gd name="T32" fmla="*/ 1 w 43"/>
                <a:gd name="T33" fmla="*/ 10 h 99"/>
                <a:gd name="T34" fmla="*/ 8 w 43"/>
                <a:gd name="T35" fmla="*/ 15 h 99"/>
                <a:gd name="T36" fmla="*/ 0 w 43"/>
                <a:gd name="T37" fmla="*/ 13 h 99"/>
                <a:gd name="T38" fmla="*/ 4 w 43"/>
                <a:gd name="T39" fmla="*/ 6 h 99"/>
                <a:gd name="T40" fmla="*/ 13 w 43"/>
                <a:gd name="T41" fmla="*/ 1 h 99"/>
                <a:gd name="T42" fmla="*/ 19 w 43"/>
                <a:gd name="T43" fmla="*/ 9 h 99"/>
                <a:gd name="T44" fmla="*/ 13 w 43"/>
                <a:gd name="T45" fmla="*/ 10 h 99"/>
                <a:gd name="T46" fmla="*/ 10 w 43"/>
                <a:gd name="T47" fmla="*/ 15 h 99"/>
                <a:gd name="T48" fmla="*/ 19 w 43"/>
                <a:gd name="T49" fmla="*/ 0 h 99"/>
                <a:gd name="T50" fmla="*/ 19 w 43"/>
                <a:gd name="T51" fmla="*/ 0 h 99"/>
                <a:gd name="T52" fmla="*/ 19 w 43"/>
                <a:gd name="T53" fmla="*/ 9 h 99"/>
                <a:gd name="T54" fmla="*/ 19 w 43"/>
                <a:gd name="T55" fmla="*/ 0 h 99"/>
                <a:gd name="T56" fmla="*/ 19 w 43"/>
                <a:gd name="T57" fmla="*/ 0 h 99"/>
                <a:gd name="T58" fmla="*/ 19 w 43"/>
                <a:gd name="T59" fmla="*/ 0 h 99"/>
                <a:gd name="T60" fmla="*/ 22 w 43"/>
                <a:gd name="T61" fmla="*/ 0 h 99"/>
                <a:gd name="T62" fmla="*/ 23 w 43"/>
                <a:gd name="T63" fmla="*/ 10 h 99"/>
                <a:gd name="T64" fmla="*/ 19 w 43"/>
                <a:gd name="T65" fmla="*/ 9 h 99"/>
                <a:gd name="T66" fmla="*/ 24 w 43"/>
                <a:gd name="T67" fmla="*/ 0 h 99"/>
                <a:gd name="T68" fmla="*/ 28 w 43"/>
                <a:gd name="T69" fmla="*/ 2 h 99"/>
                <a:gd name="T70" fmla="*/ 24 w 43"/>
                <a:gd name="T71" fmla="*/ 10 h 99"/>
                <a:gd name="T72" fmla="*/ 24 w 43"/>
                <a:gd name="T73" fmla="*/ 0 h 99"/>
                <a:gd name="T74" fmla="*/ 34 w 43"/>
                <a:gd name="T75" fmla="*/ 5 h 99"/>
                <a:gd name="T76" fmla="*/ 40 w 43"/>
                <a:gd name="T77" fmla="*/ 13 h 99"/>
                <a:gd name="T78" fmla="*/ 33 w 43"/>
                <a:gd name="T79" fmla="*/ 19 h 99"/>
                <a:gd name="T80" fmla="*/ 31 w 43"/>
                <a:gd name="T81" fmla="*/ 13 h 99"/>
                <a:gd name="T82" fmla="*/ 25 w 43"/>
                <a:gd name="T83" fmla="*/ 10 h 99"/>
                <a:gd name="T84" fmla="*/ 33 w 43"/>
                <a:gd name="T85" fmla="*/ 19 h 99"/>
                <a:gd name="T86" fmla="*/ 37 w 43"/>
                <a:gd name="T87" fmla="*/ 19 h 99"/>
                <a:gd name="T88" fmla="*/ 42 w 43"/>
                <a:gd name="T89" fmla="*/ 19 h 99"/>
                <a:gd name="T90" fmla="*/ 34 w 43"/>
                <a:gd name="T91" fmla="*/ 99 h 99"/>
                <a:gd name="T92" fmla="*/ 42 w 43"/>
                <a:gd name="T93" fmla="*/ 1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99">
                  <a:moveTo>
                    <a:pt x="1" y="99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10" y="99"/>
                  </a:lnTo>
                  <a:lnTo>
                    <a:pt x="1" y="99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4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0" y="18"/>
                  </a:lnTo>
                  <a:close/>
                  <a:moveTo>
                    <a:pt x="8" y="18"/>
                  </a:moveTo>
                  <a:lnTo>
                    <a:pt x="8" y="18"/>
                  </a:lnTo>
                  <a:lnTo>
                    <a:pt x="4" y="18"/>
                  </a:lnTo>
                  <a:lnTo>
                    <a:pt x="8" y="18"/>
                  </a:lnTo>
                  <a:close/>
                  <a:moveTo>
                    <a:pt x="0" y="18"/>
                  </a:moveTo>
                  <a:lnTo>
                    <a:pt x="0" y="16"/>
                  </a:lnTo>
                  <a:lnTo>
                    <a:pt x="0" y="13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0" y="18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4" y="15"/>
                  </a:lnTo>
                  <a:lnTo>
                    <a:pt x="0" y="13"/>
                  </a:lnTo>
                  <a:close/>
                  <a:moveTo>
                    <a:pt x="0" y="13"/>
                  </a:moveTo>
                  <a:lnTo>
                    <a:pt x="1" y="12"/>
                  </a:lnTo>
                  <a:lnTo>
                    <a:pt x="1" y="10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0" y="13"/>
                  </a:lnTo>
                  <a:close/>
                  <a:moveTo>
                    <a:pt x="1" y="10"/>
                  </a:moveTo>
                  <a:lnTo>
                    <a:pt x="4" y="6"/>
                  </a:lnTo>
                  <a:lnTo>
                    <a:pt x="7" y="2"/>
                  </a:lnTo>
                  <a:lnTo>
                    <a:pt x="13" y="1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1" y="12"/>
                  </a:lnTo>
                  <a:lnTo>
                    <a:pt x="10" y="15"/>
                  </a:lnTo>
                  <a:lnTo>
                    <a:pt x="1" y="1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9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5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22" y="0"/>
                  </a:lnTo>
                  <a:lnTo>
                    <a:pt x="24" y="0"/>
                  </a:lnTo>
                  <a:lnTo>
                    <a:pt x="23" y="10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9" y="0"/>
                  </a:lnTo>
                  <a:close/>
                  <a:moveTo>
                    <a:pt x="24" y="0"/>
                  </a:moveTo>
                  <a:lnTo>
                    <a:pt x="26" y="1"/>
                  </a:lnTo>
                  <a:lnTo>
                    <a:pt x="28" y="2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4" y="0"/>
                  </a:lnTo>
                  <a:close/>
                  <a:moveTo>
                    <a:pt x="28" y="2"/>
                  </a:moveTo>
                  <a:lnTo>
                    <a:pt x="34" y="5"/>
                  </a:lnTo>
                  <a:lnTo>
                    <a:pt x="38" y="9"/>
                  </a:lnTo>
                  <a:lnTo>
                    <a:pt x="40" y="13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32" y="17"/>
                  </a:lnTo>
                  <a:lnTo>
                    <a:pt x="31" y="13"/>
                  </a:lnTo>
                  <a:lnTo>
                    <a:pt x="28" y="12"/>
                  </a:lnTo>
                  <a:lnTo>
                    <a:pt x="25" y="10"/>
                  </a:lnTo>
                  <a:lnTo>
                    <a:pt x="28" y="2"/>
                  </a:lnTo>
                  <a:close/>
                  <a:moveTo>
                    <a:pt x="33" y="19"/>
                  </a:moveTo>
                  <a:lnTo>
                    <a:pt x="33" y="19"/>
                  </a:lnTo>
                  <a:lnTo>
                    <a:pt x="37" y="19"/>
                  </a:lnTo>
                  <a:lnTo>
                    <a:pt x="33" y="19"/>
                  </a:lnTo>
                  <a:close/>
                  <a:moveTo>
                    <a:pt x="42" y="19"/>
                  </a:moveTo>
                  <a:lnTo>
                    <a:pt x="43" y="99"/>
                  </a:lnTo>
                  <a:lnTo>
                    <a:pt x="34" y="99"/>
                  </a:lnTo>
                  <a:lnTo>
                    <a:pt x="33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4" name="Freeform 136"/>
            <p:cNvSpPr>
              <a:spLocks noEditPoints="1"/>
            </p:cNvSpPr>
            <p:nvPr/>
          </p:nvSpPr>
          <p:spPr bwMode="auto">
            <a:xfrm>
              <a:off x="359" y="711"/>
              <a:ext cx="78" cy="35"/>
            </a:xfrm>
            <a:custGeom>
              <a:avLst/>
              <a:gdLst>
                <a:gd name="T0" fmla="*/ 0 w 78"/>
                <a:gd name="T1" fmla="*/ 29 h 35"/>
                <a:gd name="T2" fmla="*/ 9 w 78"/>
                <a:gd name="T3" fmla="*/ 33 h 35"/>
                <a:gd name="T4" fmla="*/ 8 w 78"/>
                <a:gd name="T5" fmla="*/ 33 h 35"/>
                <a:gd name="T6" fmla="*/ 9 w 78"/>
                <a:gd name="T7" fmla="*/ 33 h 35"/>
                <a:gd name="T8" fmla="*/ 4 w 78"/>
                <a:gd name="T9" fmla="*/ 31 h 35"/>
                <a:gd name="T10" fmla="*/ 0 w 78"/>
                <a:gd name="T11" fmla="*/ 29 h 35"/>
                <a:gd name="T12" fmla="*/ 4 w 78"/>
                <a:gd name="T13" fmla="*/ 22 h 35"/>
                <a:gd name="T14" fmla="*/ 10 w 78"/>
                <a:gd name="T15" fmla="*/ 30 h 35"/>
                <a:gd name="T16" fmla="*/ 0 w 78"/>
                <a:gd name="T17" fmla="*/ 29 h 35"/>
                <a:gd name="T18" fmla="*/ 6 w 78"/>
                <a:gd name="T19" fmla="*/ 20 h 35"/>
                <a:gd name="T20" fmla="*/ 15 w 78"/>
                <a:gd name="T21" fmla="*/ 23 h 35"/>
                <a:gd name="T22" fmla="*/ 12 w 78"/>
                <a:gd name="T23" fmla="*/ 27 h 35"/>
                <a:gd name="T24" fmla="*/ 9 w 78"/>
                <a:gd name="T25" fmla="*/ 16 h 35"/>
                <a:gd name="T26" fmla="*/ 22 w 78"/>
                <a:gd name="T27" fmla="*/ 4 h 35"/>
                <a:gd name="T28" fmla="*/ 30 w 78"/>
                <a:gd name="T29" fmla="*/ 1 h 35"/>
                <a:gd name="T30" fmla="*/ 38 w 78"/>
                <a:gd name="T31" fmla="*/ 0 h 35"/>
                <a:gd name="T32" fmla="*/ 32 w 78"/>
                <a:gd name="T33" fmla="*/ 10 h 35"/>
                <a:gd name="T34" fmla="*/ 21 w 78"/>
                <a:gd name="T35" fmla="*/ 17 h 35"/>
                <a:gd name="T36" fmla="*/ 9 w 78"/>
                <a:gd name="T37" fmla="*/ 16 h 35"/>
                <a:gd name="T38" fmla="*/ 38 w 78"/>
                <a:gd name="T39" fmla="*/ 0 h 35"/>
                <a:gd name="T40" fmla="*/ 38 w 78"/>
                <a:gd name="T41" fmla="*/ 8 h 35"/>
                <a:gd name="T42" fmla="*/ 38 w 78"/>
                <a:gd name="T43" fmla="*/ 8 h 35"/>
                <a:gd name="T44" fmla="*/ 40 w 78"/>
                <a:gd name="T45" fmla="*/ 0 h 35"/>
                <a:gd name="T46" fmla="*/ 46 w 78"/>
                <a:gd name="T47" fmla="*/ 1 h 35"/>
                <a:gd name="T48" fmla="*/ 42 w 78"/>
                <a:gd name="T49" fmla="*/ 10 h 35"/>
                <a:gd name="T50" fmla="*/ 40 w 78"/>
                <a:gd name="T51" fmla="*/ 0 h 35"/>
                <a:gd name="T52" fmla="*/ 50 w 78"/>
                <a:gd name="T53" fmla="*/ 2 h 35"/>
                <a:gd name="T54" fmla="*/ 48 w 78"/>
                <a:gd name="T55" fmla="*/ 12 h 35"/>
                <a:gd name="T56" fmla="*/ 44 w 78"/>
                <a:gd name="T57" fmla="*/ 10 h 35"/>
                <a:gd name="T58" fmla="*/ 53 w 78"/>
                <a:gd name="T59" fmla="*/ 3 h 35"/>
                <a:gd name="T60" fmla="*/ 67 w 78"/>
                <a:gd name="T61" fmla="*/ 15 h 35"/>
                <a:gd name="T62" fmla="*/ 78 w 78"/>
                <a:gd name="T63" fmla="*/ 32 h 35"/>
                <a:gd name="T64" fmla="*/ 65 w 78"/>
                <a:gd name="T65" fmla="*/ 29 h 35"/>
                <a:gd name="T66" fmla="*/ 55 w 78"/>
                <a:gd name="T67" fmla="*/ 16 h 35"/>
                <a:gd name="T68" fmla="*/ 53 w 78"/>
                <a:gd name="T6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5">
                  <a:moveTo>
                    <a:pt x="0" y="29"/>
                  </a:moveTo>
                  <a:lnTo>
                    <a:pt x="0" y="29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0" y="29"/>
                  </a:lnTo>
                  <a:close/>
                  <a:moveTo>
                    <a:pt x="9" y="33"/>
                  </a:moveTo>
                  <a:lnTo>
                    <a:pt x="9" y="33"/>
                  </a:lnTo>
                  <a:lnTo>
                    <a:pt x="4" y="31"/>
                  </a:lnTo>
                  <a:lnTo>
                    <a:pt x="9" y="33"/>
                  </a:lnTo>
                  <a:close/>
                  <a:moveTo>
                    <a:pt x="0" y="29"/>
                  </a:moveTo>
                  <a:lnTo>
                    <a:pt x="2" y="25"/>
                  </a:lnTo>
                  <a:lnTo>
                    <a:pt x="4" y="22"/>
                  </a:lnTo>
                  <a:lnTo>
                    <a:pt x="12" y="27"/>
                  </a:lnTo>
                  <a:lnTo>
                    <a:pt x="10" y="30"/>
                  </a:lnTo>
                  <a:lnTo>
                    <a:pt x="9" y="33"/>
                  </a:lnTo>
                  <a:lnTo>
                    <a:pt x="0" y="29"/>
                  </a:lnTo>
                  <a:close/>
                  <a:moveTo>
                    <a:pt x="4" y="22"/>
                  </a:moveTo>
                  <a:lnTo>
                    <a:pt x="6" y="20"/>
                  </a:lnTo>
                  <a:lnTo>
                    <a:pt x="9" y="16"/>
                  </a:lnTo>
                  <a:lnTo>
                    <a:pt x="15" y="23"/>
                  </a:lnTo>
                  <a:lnTo>
                    <a:pt x="13" y="25"/>
                  </a:lnTo>
                  <a:lnTo>
                    <a:pt x="12" y="27"/>
                  </a:lnTo>
                  <a:lnTo>
                    <a:pt x="4" y="22"/>
                  </a:lnTo>
                  <a:close/>
                  <a:moveTo>
                    <a:pt x="9" y="16"/>
                  </a:moveTo>
                  <a:lnTo>
                    <a:pt x="14" y="10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0"/>
                  </a:lnTo>
                  <a:lnTo>
                    <a:pt x="26" y="13"/>
                  </a:lnTo>
                  <a:lnTo>
                    <a:pt x="21" y="17"/>
                  </a:lnTo>
                  <a:lnTo>
                    <a:pt x="15" y="23"/>
                  </a:lnTo>
                  <a:lnTo>
                    <a:pt x="9" y="16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40" y="0"/>
                  </a:lnTo>
                  <a:lnTo>
                    <a:pt x="38" y="8"/>
                  </a:lnTo>
                  <a:lnTo>
                    <a:pt x="38" y="0"/>
                  </a:lnTo>
                  <a:close/>
                  <a:moveTo>
                    <a:pt x="40" y="0"/>
                  </a:moveTo>
                  <a:lnTo>
                    <a:pt x="43" y="0"/>
                  </a:lnTo>
                  <a:lnTo>
                    <a:pt x="46" y="1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38" y="8"/>
                  </a:lnTo>
                  <a:lnTo>
                    <a:pt x="40" y="0"/>
                  </a:lnTo>
                  <a:close/>
                  <a:moveTo>
                    <a:pt x="46" y="1"/>
                  </a:moveTo>
                  <a:lnTo>
                    <a:pt x="50" y="2"/>
                  </a:lnTo>
                  <a:lnTo>
                    <a:pt x="53" y="3"/>
                  </a:lnTo>
                  <a:lnTo>
                    <a:pt x="48" y="12"/>
                  </a:lnTo>
                  <a:lnTo>
                    <a:pt x="46" y="11"/>
                  </a:lnTo>
                  <a:lnTo>
                    <a:pt x="44" y="10"/>
                  </a:lnTo>
                  <a:lnTo>
                    <a:pt x="46" y="1"/>
                  </a:lnTo>
                  <a:close/>
                  <a:moveTo>
                    <a:pt x="53" y="3"/>
                  </a:moveTo>
                  <a:lnTo>
                    <a:pt x="61" y="8"/>
                  </a:lnTo>
                  <a:lnTo>
                    <a:pt x="67" y="15"/>
                  </a:lnTo>
                  <a:lnTo>
                    <a:pt x="73" y="23"/>
                  </a:lnTo>
                  <a:lnTo>
                    <a:pt x="78" y="32"/>
                  </a:lnTo>
                  <a:lnTo>
                    <a:pt x="69" y="35"/>
                  </a:lnTo>
                  <a:lnTo>
                    <a:pt x="65" y="29"/>
                  </a:lnTo>
                  <a:lnTo>
                    <a:pt x="61" y="22"/>
                  </a:lnTo>
                  <a:lnTo>
                    <a:pt x="55" y="16"/>
                  </a:lnTo>
                  <a:lnTo>
                    <a:pt x="48" y="1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5" name="Freeform 137"/>
            <p:cNvSpPr>
              <a:spLocks noEditPoints="1"/>
            </p:cNvSpPr>
            <p:nvPr/>
          </p:nvSpPr>
          <p:spPr bwMode="auto">
            <a:xfrm>
              <a:off x="375" y="876"/>
              <a:ext cx="43" cy="68"/>
            </a:xfrm>
            <a:custGeom>
              <a:avLst/>
              <a:gdLst>
                <a:gd name="T0" fmla="*/ 0 w 43"/>
                <a:gd name="T1" fmla="*/ 18 h 68"/>
                <a:gd name="T2" fmla="*/ 10 w 43"/>
                <a:gd name="T3" fmla="*/ 67 h 68"/>
                <a:gd name="T4" fmla="*/ 0 w 43"/>
                <a:gd name="T5" fmla="*/ 18 h 68"/>
                <a:gd name="T6" fmla="*/ 5 w 43"/>
                <a:gd name="T7" fmla="*/ 18 h 68"/>
                <a:gd name="T8" fmla="*/ 0 w 43"/>
                <a:gd name="T9" fmla="*/ 18 h 68"/>
                <a:gd name="T10" fmla="*/ 0 w 43"/>
                <a:gd name="T11" fmla="*/ 17 h 68"/>
                <a:gd name="T12" fmla="*/ 10 w 43"/>
                <a:gd name="T13" fmla="*/ 18 h 68"/>
                <a:gd name="T14" fmla="*/ 0 w 43"/>
                <a:gd name="T15" fmla="*/ 18 h 68"/>
                <a:gd name="T16" fmla="*/ 10 w 43"/>
                <a:gd name="T17" fmla="*/ 18 h 68"/>
                <a:gd name="T18" fmla="*/ 10 w 43"/>
                <a:gd name="T19" fmla="*/ 18 h 68"/>
                <a:gd name="T20" fmla="*/ 0 w 43"/>
                <a:gd name="T21" fmla="*/ 16 h 68"/>
                <a:gd name="T22" fmla="*/ 10 w 43"/>
                <a:gd name="T23" fmla="*/ 16 h 68"/>
                <a:gd name="T24" fmla="*/ 10 w 43"/>
                <a:gd name="T25" fmla="*/ 18 h 68"/>
                <a:gd name="T26" fmla="*/ 2 w 43"/>
                <a:gd name="T27" fmla="*/ 14 h 68"/>
                <a:gd name="T28" fmla="*/ 6 w 43"/>
                <a:gd name="T29" fmla="*/ 15 h 68"/>
                <a:gd name="T30" fmla="*/ 2 w 43"/>
                <a:gd name="T31" fmla="*/ 14 h 68"/>
                <a:gd name="T32" fmla="*/ 3 w 43"/>
                <a:gd name="T33" fmla="*/ 10 h 68"/>
                <a:gd name="T34" fmla="*/ 10 w 43"/>
                <a:gd name="T35" fmla="*/ 15 h 68"/>
                <a:gd name="T36" fmla="*/ 2 w 43"/>
                <a:gd name="T37" fmla="*/ 14 h 68"/>
                <a:gd name="T38" fmla="*/ 5 w 43"/>
                <a:gd name="T39" fmla="*/ 6 h 68"/>
                <a:gd name="T40" fmla="*/ 15 w 43"/>
                <a:gd name="T41" fmla="*/ 0 h 68"/>
                <a:gd name="T42" fmla="*/ 20 w 43"/>
                <a:gd name="T43" fmla="*/ 9 h 68"/>
                <a:gd name="T44" fmla="*/ 15 w 43"/>
                <a:gd name="T45" fmla="*/ 10 h 68"/>
                <a:gd name="T46" fmla="*/ 10 w 43"/>
                <a:gd name="T47" fmla="*/ 14 h 68"/>
                <a:gd name="T48" fmla="*/ 20 w 43"/>
                <a:gd name="T49" fmla="*/ 0 h 68"/>
                <a:gd name="T50" fmla="*/ 21 w 43"/>
                <a:gd name="T51" fmla="*/ 0 h 68"/>
                <a:gd name="T52" fmla="*/ 20 w 43"/>
                <a:gd name="T53" fmla="*/ 9 h 68"/>
                <a:gd name="T54" fmla="*/ 20 w 43"/>
                <a:gd name="T55" fmla="*/ 0 h 68"/>
                <a:gd name="T56" fmla="*/ 21 w 43"/>
                <a:gd name="T57" fmla="*/ 0 h 68"/>
                <a:gd name="T58" fmla="*/ 21 w 43"/>
                <a:gd name="T59" fmla="*/ 0 h 68"/>
                <a:gd name="T60" fmla="*/ 24 w 43"/>
                <a:gd name="T61" fmla="*/ 0 h 68"/>
                <a:gd name="T62" fmla="*/ 24 w 43"/>
                <a:gd name="T63" fmla="*/ 9 h 68"/>
                <a:gd name="T64" fmla="*/ 20 w 43"/>
                <a:gd name="T65" fmla="*/ 9 h 68"/>
                <a:gd name="T66" fmla="*/ 26 w 43"/>
                <a:gd name="T67" fmla="*/ 0 h 68"/>
                <a:gd name="T68" fmla="*/ 30 w 43"/>
                <a:gd name="T69" fmla="*/ 1 h 68"/>
                <a:gd name="T70" fmla="*/ 26 w 43"/>
                <a:gd name="T71" fmla="*/ 10 h 68"/>
                <a:gd name="T72" fmla="*/ 26 w 43"/>
                <a:gd name="T73" fmla="*/ 0 h 68"/>
                <a:gd name="T74" fmla="*/ 36 w 43"/>
                <a:gd name="T75" fmla="*/ 5 h 68"/>
                <a:gd name="T76" fmla="*/ 42 w 43"/>
                <a:gd name="T77" fmla="*/ 14 h 68"/>
                <a:gd name="T78" fmla="*/ 34 w 43"/>
                <a:gd name="T79" fmla="*/ 19 h 68"/>
                <a:gd name="T80" fmla="*/ 32 w 43"/>
                <a:gd name="T81" fmla="*/ 14 h 68"/>
                <a:gd name="T82" fmla="*/ 27 w 43"/>
                <a:gd name="T83" fmla="*/ 10 h 68"/>
                <a:gd name="T84" fmla="*/ 43 w 43"/>
                <a:gd name="T85" fmla="*/ 19 h 68"/>
                <a:gd name="T86" fmla="*/ 38 w 43"/>
                <a:gd name="T87" fmla="*/ 19 h 68"/>
                <a:gd name="T88" fmla="*/ 43 w 43"/>
                <a:gd name="T89" fmla="*/ 19 h 68"/>
                <a:gd name="T90" fmla="*/ 34 w 43"/>
                <a:gd name="T91" fmla="*/ 68 h 68"/>
                <a:gd name="T92" fmla="*/ 43 w 43"/>
                <a:gd name="T9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68">
                  <a:moveTo>
                    <a:pt x="2" y="67"/>
                  </a:moveTo>
                  <a:lnTo>
                    <a:pt x="0" y="18"/>
                  </a:lnTo>
                  <a:lnTo>
                    <a:pt x="10" y="18"/>
                  </a:lnTo>
                  <a:lnTo>
                    <a:pt x="10" y="67"/>
                  </a:lnTo>
                  <a:lnTo>
                    <a:pt x="2" y="67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5" y="18"/>
                  </a:lnTo>
                  <a:lnTo>
                    <a:pt x="10" y="18"/>
                  </a:lnTo>
                  <a:close/>
                  <a:moveTo>
                    <a:pt x="0" y="18"/>
                  </a:moveTo>
                  <a:lnTo>
                    <a:pt x="0" y="16"/>
                  </a:lnTo>
                  <a:lnTo>
                    <a:pt x="2" y="14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0" y="18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6" y="15"/>
                  </a:lnTo>
                  <a:lnTo>
                    <a:pt x="2" y="14"/>
                  </a:lnTo>
                  <a:close/>
                  <a:moveTo>
                    <a:pt x="2" y="14"/>
                  </a:moveTo>
                  <a:lnTo>
                    <a:pt x="2" y="11"/>
                  </a:lnTo>
                  <a:lnTo>
                    <a:pt x="3" y="10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2" y="14"/>
                  </a:lnTo>
                  <a:close/>
                  <a:moveTo>
                    <a:pt x="3" y="10"/>
                  </a:moveTo>
                  <a:lnTo>
                    <a:pt x="5" y="6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4"/>
                  </a:lnTo>
                  <a:lnTo>
                    <a:pt x="3" y="10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0" y="9"/>
                  </a:lnTo>
                  <a:lnTo>
                    <a:pt x="20" y="0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5"/>
                  </a:lnTo>
                  <a:lnTo>
                    <a:pt x="21" y="0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6" y="0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1" y="0"/>
                  </a:lnTo>
                  <a:close/>
                  <a:moveTo>
                    <a:pt x="26" y="0"/>
                  </a:moveTo>
                  <a:lnTo>
                    <a:pt x="28" y="1"/>
                  </a:lnTo>
                  <a:lnTo>
                    <a:pt x="30" y="1"/>
                  </a:lnTo>
                  <a:lnTo>
                    <a:pt x="27" y="10"/>
                  </a:lnTo>
                  <a:lnTo>
                    <a:pt x="26" y="10"/>
                  </a:lnTo>
                  <a:lnTo>
                    <a:pt x="24" y="9"/>
                  </a:lnTo>
                  <a:lnTo>
                    <a:pt x="26" y="0"/>
                  </a:lnTo>
                  <a:close/>
                  <a:moveTo>
                    <a:pt x="30" y="1"/>
                  </a:moveTo>
                  <a:lnTo>
                    <a:pt x="36" y="5"/>
                  </a:lnTo>
                  <a:lnTo>
                    <a:pt x="39" y="8"/>
                  </a:lnTo>
                  <a:lnTo>
                    <a:pt x="42" y="14"/>
                  </a:lnTo>
                  <a:lnTo>
                    <a:pt x="43" y="19"/>
                  </a:lnTo>
                  <a:lnTo>
                    <a:pt x="34" y="19"/>
                  </a:lnTo>
                  <a:lnTo>
                    <a:pt x="34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7" y="10"/>
                  </a:lnTo>
                  <a:lnTo>
                    <a:pt x="30" y="1"/>
                  </a:lnTo>
                  <a:close/>
                  <a:moveTo>
                    <a:pt x="43" y="19"/>
                  </a:moveTo>
                  <a:lnTo>
                    <a:pt x="43" y="19"/>
                  </a:lnTo>
                  <a:lnTo>
                    <a:pt x="38" y="19"/>
                  </a:lnTo>
                  <a:lnTo>
                    <a:pt x="43" y="19"/>
                  </a:lnTo>
                  <a:close/>
                  <a:moveTo>
                    <a:pt x="43" y="19"/>
                  </a:moveTo>
                  <a:lnTo>
                    <a:pt x="42" y="68"/>
                  </a:lnTo>
                  <a:lnTo>
                    <a:pt x="34" y="68"/>
                  </a:lnTo>
                  <a:lnTo>
                    <a:pt x="34" y="1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6" name="Freeform 138"/>
            <p:cNvSpPr>
              <a:spLocks noEditPoints="1"/>
            </p:cNvSpPr>
            <p:nvPr/>
          </p:nvSpPr>
          <p:spPr bwMode="auto">
            <a:xfrm>
              <a:off x="284" y="874"/>
              <a:ext cx="42" cy="69"/>
            </a:xfrm>
            <a:custGeom>
              <a:avLst/>
              <a:gdLst>
                <a:gd name="T0" fmla="*/ 0 w 42"/>
                <a:gd name="T1" fmla="*/ 19 h 69"/>
                <a:gd name="T2" fmla="*/ 9 w 42"/>
                <a:gd name="T3" fmla="*/ 61 h 69"/>
                <a:gd name="T4" fmla="*/ 0 w 42"/>
                <a:gd name="T5" fmla="*/ 19 h 69"/>
                <a:gd name="T6" fmla="*/ 4 w 42"/>
                <a:gd name="T7" fmla="*/ 19 h 69"/>
                <a:gd name="T8" fmla="*/ 0 w 42"/>
                <a:gd name="T9" fmla="*/ 18 h 69"/>
                <a:gd name="T10" fmla="*/ 0 w 42"/>
                <a:gd name="T11" fmla="*/ 18 h 69"/>
                <a:gd name="T12" fmla="*/ 9 w 42"/>
                <a:gd name="T13" fmla="*/ 19 h 69"/>
                <a:gd name="T14" fmla="*/ 0 w 42"/>
                <a:gd name="T15" fmla="*/ 18 h 69"/>
                <a:gd name="T16" fmla="*/ 9 w 42"/>
                <a:gd name="T17" fmla="*/ 19 h 69"/>
                <a:gd name="T18" fmla="*/ 9 w 42"/>
                <a:gd name="T19" fmla="*/ 19 h 69"/>
                <a:gd name="T20" fmla="*/ 0 w 42"/>
                <a:gd name="T21" fmla="*/ 16 h 69"/>
                <a:gd name="T22" fmla="*/ 9 w 42"/>
                <a:gd name="T23" fmla="*/ 17 h 69"/>
                <a:gd name="T24" fmla="*/ 9 w 42"/>
                <a:gd name="T25" fmla="*/ 19 h 69"/>
                <a:gd name="T26" fmla="*/ 0 w 42"/>
                <a:gd name="T27" fmla="*/ 14 h 69"/>
                <a:gd name="T28" fmla="*/ 4 w 42"/>
                <a:gd name="T29" fmla="*/ 16 h 69"/>
                <a:gd name="T30" fmla="*/ 0 w 42"/>
                <a:gd name="T31" fmla="*/ 14 h 69"/>
                <a:gd name="T32" fmla="*/ 1 w 42"/>
                <a:gd name="T33" fmla="*/ 10 h 69"/>
                <a:gd name="T34" fmla="*/ 10 w 42"/>
                <a:gd name="T35" fmla="*/ 16 h 69"/>
                <a:gd name="T36" fmla="*/ 0 w 42"/>
                <a:gd name="T37" fmla="*/ 14 h 69"/>
                <a:gd name="T38" fmla="*/ 4 w 42"/>
                <a:gd name="T39" fmla="*/ 7 h 69"/>
                <a:gd name="T40" fmla="*/ 13 w 42"/>
                <a:gd name="T41" fmla="*/ 1 h 69"/>
                <a:gd name="T42" fmla="*/ 20 w 42"/>
                <a:gd name="T43" fmla="*/ 10 h 69"/>
                <a:gd name="T44" fmla="*/ 13 w 42"/>
                <a:gd name="T45" fmla="*/ 11 h 69"/>
                <a:gd name="T46" fmla="*/ 10 w 42"/>
                <a:gd name="T47" fmla="*/ 14 h 69"/>
                <a:gd name="T48" fmla="*/ 20 w 42"/>
                <a:gd name="T49" fmla="*/ 0 h 69"/>
                <a:gd name="T50" fmla="*/ 20 w 42"/>
                <a:gd name="T51" fmla="*/ 0 h 69"/>
                <a:gd name="T52" fmla="*/ 20 w 42"/>
                <a:gd name="T53" fmla="*/ 10 h 69"/>
                <a:gd name="T54" fmla="*/ 20 w 42"/>
                <a:gd name="T55" fmla="*/ 0 h 69"/>
                <a:gd name="T56" fmla="*/ 20 w 42"/>
                <a:gd name="T57" fmla="*/ 0 h 69"/>
                <a:gd name="T58" fmla="*/ 20 w 42"/>
                <a:gd name="T59" fmla="*/ 0 h 69"/>
                <a:gd name="T60" fmla="*/ 22 w 42"/>
                <a:gd name="T61" fmla="*/ 1 h 69"/>
                <a:gd name="T62" fmla="*/ 23 w 42"/>
                <a:gd name="T63" fmla="*/ 10 h 69"/>
                <a:gd name="T64" fmla="*/ 20 w 42"/>
                <a:gd name="T65" fmla="*/ 10 h 69"/>
                <a:gd name="T66" fmla="*/ 24 w 42"/>
                <a:gd name="T67" fmla="*/ 1 h 69"/>
                <a:gd name="T68" fmla="*/ 28 w 42"/>
                <a:gd name="T69" fmla="*/ 2 h 69"/>
                <a:gd name="T70" fmla="*/ 24 w 42"/>
                <a:gd name="T71" fmla="*/ 10 h 69"/>
                <a:gd name="T72" fmla="*/ 24 w 42"/>
                <a:gd name="T73" fmla="*/ 1 h 69"/>
                <a:gd name="T74" fmla="*/ 34 w 42"/>
                <a:gd name="T75" fmla="*/ 5 h 69"/>
                <a:gd name="T76" fmla="*/ 41 w 42"/>
                <a:gd name="T77" fmla="*/ 13 h 69"/>
                <a:gd name="T78" fmla="*/ 33 w 42"/>
                <a:gd name="T79" fmla="*/ 20 h 69"/>
                <a:gd name="T80" fmla="*/ 31 w 42"/>
                <a:gd name="T81" fmla="*/ 14 h 69"/>
                <a:gd name="T82" fmla="*/ 25 w 42"/>
                <a:gd name="T83" fmla="*/ 11 h 69"/>
                <a:gd name="T84" fmla="*/ 33 w 42"/>
                <a:gd name="T85" fmla="*/ 20 h 69"/>
                <a:gd name="T86" fmla="*/ 37 w 42"/>
                <a:gd name="T87" fmla="*/ 20 h 69"/>
                <a:gd name="T88" fmla="*/ 42 w 42"/>
                <a:gd name="T89" fmla="*/ 19 h 69"/>
                <a:gd name="T90" fmla="*/ 33 w 42"/>
                <a:gd name="T91" fmla="*/ 69 h 69"/>
                <a:gd name="T92" fmla="*/ 42 w 42"/>
                <a:gd name="T93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" h="69">
                  <a:moveTo>
                    <a:pt x="0" y="61"/>
                  </a:moveTo>
                  <a:lnTo>
                    <a:pt x="0" y="19"/>
                  </a:lnTo>
                  <a:lnTo>
                    <a:pt x="9" y="19"/>
                  </a:lnTo>
                  <a:lnTo>
                    <a:pt x="9" y="61"/>
                  </a:lnTo>
                  <a:lnTo>
                    <a:pt x="0" y="61"/>
                  </a:lnTo>
                  <a:close/>
                  <a:moveTo>
                    <a:pt x="0" y="19"/>
                  </a:moveTo>
                  <a:lnTo>
                    <a:pt x="0" y="18"/>
                  </a:lnTo>
                  <a:lnTo>
                    <a:pt x="4" y="19"/>
                  </a:lnTo>
                  <a:lnTo>
                    <a:pt x="0" y="19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9" y="19"/>
                  </a:lnTo>
                  <a:lnTo>
                    <a:pt x="0" y="18"/>
                  </a:lnTo>
                  <a:close/>
                  <a:moveTo>
                    <a:pt x="9" y="19"/>
                  </a:moveTo>
                  <a:lnTo>
                    <a:pt x="9" y="19"/>
                  </a:lnTo>
                  <a:lnTo>
                    <a:pt x="4" y="18"/>
                  </a:lnTo>
                  <a:lnTo>
                    <a:pt x="9" y="19"/>
                  </a:lnTo>
                  <a:close/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9"/>
                  </a:lnTo>
                  <a:lnTo>
                    <a:pt x="0" y="18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1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9" y="17"/>
                  </a:lnTo>
                  <a:lnTo>
                    <a:pt x="0" y="14"/>
                  </a:lnTo>
                  <a:close/>
                  <a:moveTo>
                    <a:pt x="1" y="10"/>
                  </a:moveTo>
                  <a:lnTo>
                    <a:pt x="4" y="7"/>
                  </a:lnTo>
                  <a:lnTo>
                    <a:pt x="7" y="3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1" y="1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10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5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2" y="1"/>
                  </a:lnTo>
                  <a:lnTo>
                    <a:pt x="24" y="1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0" y="10"/>
                  </a:lnTo>
                  <a:lnTo>
                    <a:pt x="20" y="0"/>
                  </a:lnTo>
                  <a:close/>
                  <a:moveTo>
                    <a:pt x="24" y="1"/>
                  </a:moveTo>
                  <a:lnTo>
                    <a:pt x="26" y="1"/>
                  </a:lnTo>
                  <a:lnTo>
                    <a:pt x="28" y="2"/>
                  </a:lnTo>
                  <a:lnTo>
                    <a:pt x="25" y="11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4" y="1"/>
                  </a:lnTo>
                  <a:close/>
                  <a:moveTo>
                    <a:pt x="28" y="2"/>
                  </a:moveTo>
                  <a:lnTo>
                    <a:pt x="34" y="5"/>
                  </a:lnTo>
                  <a:lnTo>
                    <a:pt x="38" y="9"/>
                  </a:lnTo>
                  <a:lnTo>
                    <a:pt x="41" y="13"/>
                  </a:lnTo>
                  <a:lnTo>
                    <a:pt x="42" y="20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5" y="11"/>
                  </a:lnTo>
                  <a:lnTo>
                    <a:pt x="28" y="2"/>
                  </a:lnTo>
                  <a:close/>
                  <a:moveTo>
                    <a:pt x="33" y="20"/>
                  </a:moveTo>
                  <a:lnTo>
                    <a:pt x="33" y="20"/>
                  </a:lnTo>
                  <a:lnTo>
                    <a:pt x="37" y="20"/>
                  </a:lnTo>
                  <a:lnTo>
                    <a:pt x="33" y="20"/>
                  </a:lnTo>
                  <a:close/>
                  <a:moveTo>
                    <a:pt x="42" y="19"/>
                  </a:moveTo>
                  <a:lnTo>
                    <a:pt x="42" y="69"/>
                  </a:lnTo>
                  <a:lnTo>
                    <a:pt x="33" y="69"/>
                  </a:lnTo>
                  <a:lnTo>
                    <a:pt x="33" y="20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7" name="Freeform 139"/>
            <p:cNvSpPr>
              <a:spLocks noEditPoints="1"/>
            </p:cNvSpPr>
            <p:nvPr/>
          </p:nvSpPr>
          <p:spPr bwMode="auto">
            <a:xfrm>
              <a:off x="951" y="882"/>
              <a:ext cx="42" cy="68"/>
            </a:xfrm>
            <a:custGeom>
              <a:avLst/>
              <a:gdLst>
                <a:gd name="T0" fmla="*/ 0 w 42"/>
                <a:gd name="T1" fmla="*/ 19 h 68"/>
                <a:gd name="T2" fmla="*/ 10 w 42"/>
                <a:gd name="T3" fmla="*/ 68 h 68"/>
                <a:gd name="T4" fmla="*/ 0 w 42"/>
                <a:gd name="T5" fmla="*/ 19 h 68"/>
                <a:gd name="T6" fmla="*/ 4 w 42"/>
                <a:gd name="T7" fmla="*/ 19 h 68"/>
                <a:gd name="T8" fmla="*/ 0 w 42"/>
                <a:gd name="T9" fmla="*/ 18 h 68"/>
                <a:gd name="T10" fmla="*/ 0 w 42"/>
                <a:gd name="T11" fmla="*/ 18 h 68"/>
                <a:gd name="T12" fmla="*/ 8 w 42"/>
                <a:gd name="T13" fmla="*/ 19 h 68"/>
                <a:gd name="T14" fmla="*/ 0 w 42"/>
                <a:gd name="T15" fmla="*/ 18 h 68"/>
                <a:gd name="T16" fmla="*/ 8 w 42"/>
                <a:gd name="T17" fmla="*/ 19 h 68"/>
                <a:gd name="T18" fmla="*/ 8 w 42"/>
                <a:gd name="T19" fmla="*/ 19 h 68"/>
                <a:gd name="T20" fmla="*/ 0 w 42"/>
                <a:gd name="T21" fmla="*/ 15 h 68"/>
                <a:gd name="T22" fmla="*/ 8 w 42"/>
                <a:gd name="T23" fmla="*/ 17 h 68"/>
                <a:gd name="T24" fmla="*/ 8 w 42"/>
                <a:gd name="T25" fmla="*/ 19 h 68"/>
                <a:gd name="T26" fmla="*/ 0 w 42"/>
                <a:gd name="T27" fmla="*/ 14 h 68"/>
                <a:gd name="T28" fmla="*/ 4 w 42"/>
                <a:gd name="T29" fmla="*/ 15 h 68"/>
                <a:gd name="T30" fmla="*/ 0 w 42"/>
                <a:gd name="T31" fmla="*/ 14 h 68"/>
                <a:gd name="T32" fmla="*/ 2 w 42"/>
                <a:gd name="T33" fmla="*/ 10 h 68"/>
                <a:gd name="T34" fmla="*/ 10 w 42"/>
                <a:gd name="T35" fmla="*/ 15 h 68"/>
                <a:gd name="T36" fmla="*/ 0 w 42"/>
                <a:gd name="T37" fmla="*/ 14 h 68"/>
                <a:gd name="T38" fmla="*/ 4 w 42"/>
                <a:gd name="T39" fmla="*/ 6 h 68"/>
                <a:gd name="T40" fmla="*/ 13 w 42"/>
                <a:gd name="T41" fmla="*/ 1 h 68"/>
                <a:gd name="T42" fmla="*/ 20 w 42"/>
                <a:gd name="T43" fmla="*/ 10 h 68"/>
                <a:gd name="T44" fmla="*/ 13 w 42"/>
                <a:gd name="T45" fmla="*/ 11 h 68"/>
                <a:gd name="T46" fmla="*/ 10 w 42"/>
                <a:gd name="T47" fmla="*/ 14 h 68"/>
                <a:gd name="T48" fmla="*/ 20 w 42"/>
                <a:gd name="T49" fmla="*/ 0 h 68"/>
                <a:gd name="T50" fmla="*/ 20 w 42"/>
                <a:gd name="T51" fmla="*/ 0 h 68"/>
                <a:gd name="T52" fmla="*/ 20 w 42"/>
                <a:gd name="T53" fmla="*/ 10 h 68"/>
                <a:gd name="T54" fmla="*/ 20 w 42"/>
                <a:gd name="T55" fmla="*/ 0 h 68"/>
                <a:gd name="T56" fmla="*/ 20 w 42"/>
                <a:gd name="T57" fmla="*/ 0 h 68"/>
                <a:gd name="T58" fmla="*/ 20 w 42"/>
                <a:gd name="T59" fmla="*/ 0 h 68"/>
                <a:gd name="T60" fmla="*/ 22 w 42"/>
                <a:gd name="T61" fmla="*/ 1 h 68"/>
                <a:gd name="T62" fmla="*/ 23 w 42"/>
                <a:gd name="T63" fmla="*/ 10 h 68"/>
                <a:gd name="T64" fmla="*/ 20 w 42"/>
                <a:gd name="T65" fmla="*/ 10 h 68"/>
                <a:gd name="T66" fmla="*/ 25 w 42"/>
                <a:gd name="T67" fmla="*/ 1 h 68"/>
                <a:gd name="T68" fmla="*/ 29 w 42"/>
                <a:gd name="T69" fmla="*/ 2 h 68"/>
                <a:gd name="T70" fmla="*/ 24 w 42"/>
                <a:gd name="T71" fmla="*/ 10 h 68"/>
                <a:gd name="T72" fmla="*/ 25 w 42"/>
                <a:gd name="T73" fmla="*/ 1 h 68"/>
                <a:gd name="T74" fmla="*/ 34 w 42"/>
                <a:gd name="T75" fmla="*/ 4 h 68"/>
                <a:gd name="T76" fmla="*/ 41 w 42"/>
                <a:gd name="T77" fmla="*/ 13 h 68"/>
                <a:gd name="T78" fmla="*/ 33 w 42"/>
                <a:gd name="T79" fmla="*/ 19 h 68"/>
                <a:gd name="T80" fmla="*/ 31 w 42"/>
                <a:gd name="T81" fmla="*/ 14 h 68"/>
                <a:gd name="T82" fmla="*/ 26 w 42"/>
                <a:gd name="T83" fmla="*/ 11 h 68"/>
                <a:gd name="T84" fmla="*/ 33 w 42"/>
                <a:gd name="T85" fmla="*/ 19 h 68"/>
                <a:gd name="T86" fmla="*/ 37 w 42"/>
                <a:gd name="T87" fmla="*/ 19 h 68"/>
                <a:gd name="T88" fmla="*/ 42 w 42"/>
                <a:gd name="T89" fmla="*/ 19 h 68"/>
                <a:gd name="T90" fmla="*/ 33 w 42"/>
                <a:gd name="T91" fmla="*/ 37 h 68"/>
                <a:gd name="T92" fmla="*/ 42 w 42"/>
                <a:gd name="T9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" h="68">
                  <a:moveTo>
                    <a:pt x="1" y="68"/>
                  </a:moveTo>
                  <a:lnTo>
                    <a:pt x="0" y="19"/>
                  </a:lnTo>
                  <a:lnTo>
                    <a:pt x="8" y="18"/>
                  </a:lnTo>
                  <a:lnTo>
                    <a:pt x="10" y="68"/>
                  </a:lnTo>
                  <a:lnTo>
                    <a:pt x="1" y="68"/>
                  </a:lnTo>
                  <a:close/>
                  <a:moveTo>
                    <a:pt x="0" y="19"/>
                  </a:moveTo>
                  <a:lnTo>
                    <a:pt x="0" y="18"/>
                  </a:lnTo>
                  <a:lnTo>
                    <a:pt x="4" y="19"/>
                  </a:lnTo>
                  <a:lnTo>
                    <a:pt x="0" y="19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8" y="19"/>
                  </a:lnTo>
                  <a:lnTo>
                    <a:pt x="0" y="18"/>
                  </a:lnTo>
                  <a:close/>
                  <a:moveTo>
                    <a:pt x="8" y="19"/>
                  </a:moveTo>
                  <a:lnTo>
                    <a:pt x="8" y="19"/>
                  </a:lnTo>
                  <a:lnTo>
                    <a:pt x="4" y="18"/>
                  </a:lnTo>
                  <a:lnTo>
                    <a:pt x="8" y="19"/>
                  </a:lnTo>
                  <a:close/>
                  <a:moveTo>
                    <a:pt x="0" y="18"/>
                  </a:moveTo>
                  <a:lnTo>
                    <a:pt x="0" y="15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0" y="18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4" y="15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1" y="12"/>
                  </a:lnTo>
                  <a:lnTo>
                    <a:pt x="2" y="10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7"/>
                  </a:lnTo>
                  <a:lnTo>
                    <a:pt x="0" y="14"/>
                  </a:lnTo>
                  <a:close/>
                  <a:moveTo>
                    <a:pt x="2" y="10"/>
                  </a:moveTo>
                  <a:lnTo>
                    <a:pt x="4" y="6"/>
                  </a:lnTo>
                  <a:lnTo>
                    <a:pt x="8" y="3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16" y="10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2" y="1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10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5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2" y="1"/>
                  </a:lnTo>
                  <a:lnTo>
                    <a:pt x="25" y="1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0"/>
                  </a:lnTo>
                  <a:close/>
                  <a:moveTo>
                    <a:pt x="25" y="1"/>
                  </a:moveTo>
                  <a:lnTo>
                    <a:pt x="27" y="1"/>
                  </a:lnTo>
                  <a:lnTo>
                    <a:pt x="29" y="2"/>
                  </a:lnTo>
                  <a:lnTo>
                    <a:pt x="26" y="11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5" y="1"/>
                  </a:lnTo>
                  <a:close/>
                  <a:moveTo>
                    <a:pt x="29" y="2"/>
                  </a:moveTo>
                  <a:lnTo>
                    <a:pt x="34" y="4"/>
                  </a:lnTo>
                  <a:lnTo>
                    <a:pt x="38" y="9"/>
                  </a:lnTo>
                  <a:lnTo>
                    <a:pt x="41" y="13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6" y="11"/>
                  </a:lnTo>
                  <a:lnTo>
                    <a:pt x="29" y="2"/>
                  </a:lnTo>
                  <a:close/>
                  <a:moveTo>
                    <a:pt x="33" y="19"/>
                  </a:moveTo>
                  <a:lnTo>
                    <a:pt x="33" y="19"/>
                  </a:lnTo>
                  <a:lnTo>
                    <a:pt x="37" y="19"/>
                  </a:lnTo>
                  <a:lnTo>
                    <a:pt x="33" y="19"/>
                  </a:lnTo>
                  <a:close/>
                  <a:moveTo>
                    <a:pt x="42" y="19"/>
                  </a:moveTo>
                  <a:lnTo>
                    <a:pt x="42" y="37"/>
                  </a:lnTo>
                  <a:lnTo>
                    <a:pt x="33" y="37"/>
                  </a:lnTo>
                  <a:lnTo>
                    <a:pt x="33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8" name="Freeform 140"/>
            <p:cNvSpPr>
              <a:spLocks noEditPoints="1"/>
            </p:cNvSpPr>
            <p:nvPr/>
          </p:nvSpPr>
          <p:spPr bwMode="auto">
            <a:xfrm>
              <a:off x="855" y="882"/>
              <a:ext cx="42" cy="68"/>
            </a:xfrm>
            <a:custGeom>
              <a:avLst/>
              <a:gdLst>
                <a:gd name="T0" fmla="*/ 0 w 42"/>
                <a:gd name="T1" fmla="*/ 18 h 68"/>
                <a:gd name="T2" fmla="*/ 8 w 42"/>
                <a:gd name="T3" fmla="*/ 68 h 68"/>
                <a:gd name="T4" fmla="*/ 0 w 42"/>
                <a:gd name="T5" fmla="*/ 18 h 68"/>
                <a:gd name="T6" fmla="*/ 4 w 42"/>
                <a:gd name="T7" fmla="*/ 18 h 68"/>
                <a:gd name="T8" fmla="*/ 0 w 42"/>
                <a:gd name="T9" fmla="*/ 18 h 68"/>
                <a:gd name="T10" fmla="*/ 0 w 42"/>
                <a:gd name="T11" fmla="*/ 17 h 68"/>
                <a:gd name="T12" fmla="*/ 8 w 42"/>
                <a:gd name="T13" fmla="*/ 18 h 68"/>
                <a:gd name="T14" fmla="*/ 0 w 42"/>
                <a:gd name="T15" fmla="*/ 18 h 68"/>
                <a:gd name="T16" fmla="*/ 8 w 42"/>
                <a:gd name="T17" fmla="*/ 18 h 68"/>
                <a:gd name="T18" fmla="*/ 8 w 42"/>
                <a:gd name="T19" fmla="*/ 18 h 68"/>
                <a:gd name="T20" fmla="*/ 0 w 42"/>
                <a:gd name="T21" fmla="*/ 15 h 68"/>
                <a:gd name="T22" fmla="*/ 10 w 42"/>
                <a:gd name="T23" fmla="*/ 15 h 68"/>
                <a:gd name="T24" fmla="*/ 8 w 42"/>
                <a:gd name="T25" fmla="*/ 18 h 68"/>
                <a:gd name="T26" fmla="*/ 1 w 42"/>
                <a:gd name="T27" fmla="*/ 13 h 68"/>
                <a:gd name="T28" fmla="*/ 5 w 42"/>
                <a:gd name="T29" fmla="*/ 14 h 68"/>
                <a:gd name="T30" fmla="*/ 1 w 42"/>
                <a:gd name="T31" fmla="*/ 13 h 68"/>
                <a:gd name="T32" fmla="*/ 2 w 42"/>
                <a:gd name="T33" fmla="*/ 10 h 68"/>
                <a:gd name="T34" fmla="*/ 10 w 42"/>
                <a:gd name="T35" fmla="*/ 14 h 68"/>
                <a:gd name="T36" fmla="*/ 1 w 42"/>
                <a:gd name="T37" fmla="*/ 13 h 68"/>
                <a:gd name="T38" fmla="*/ 4 w 42"/>
                <a:gd name="T39" fmla="*/ 5 h 68"/>
                <a:gd name="T40" fmla="*/ 13 w 42"/>
                <a:gd name="T41" fmla="*/ 0 h 68"/>
                <a:gd name="T42" fmla="*/ 19 w 42"/>
                <a:gd name="T43" fmla="*/ 9 h 68"/>
                <a:gd name="T44" fmla="*/ 13 w 42"/>
                <a:gd name="T45" fmla="*/ 10 h 68"/>
                <a:gd name="T46" fmla="*/ 10 w 42"/>
                <a:gd name="T47" fmla="*/ 13 h 68"/>
                <a:gd name="T48" fmla="*/ 19 w 42"/>
                <a:gd name="T49" fmla="*/ 0 h 68"/>
                <a:gd name="T50" fmla="*/ 19 w 42"/>
                <a:gd name="T51" fmla="*/ 0 h 68"/>
                <a:gd name="T52" fmla="*/ 19 w 42"/>
                <a:gd name="T53" fmla="*/ 9 h 68"/>
                <a:gd name="T54" fmla="*/ 19 w 42"/>
                <a:gd name="T55" fmla="*/ 0 h 68"/>
                <a:gd name="T56" fmla="*/ 21 w 42"/>
                <a:gd name="T57" fmla="*/ 0 h 68"/>
                <a:gd name="T58" fmla="*/ 19 w 42"/>
                <a:gd name="T59" fmla="*/ 0 h 68"/>
                <a:gd name="T60" fmla="*/ 23 w 42"/>
                <a:gd name="T61" fmla="*/ 0 h 68"/>
                <a:gd name="T62" fmla="*/ 23 w 42"/>
                <a:gd name="T63" fmla="*/ 9 h 68"/>
                <a:gd name="T64" fmla="*/ 19 w 42"/>
                <a:gd name="T65" fmla="*/ 9 h 68"/>
                <a:gd name="T66" fmla="*/ 25 w 42"/>
                <a:gd name="T67" fmla="*/ 0 h 68"/>
                <a:gd name="T68" fmla="*/ 29 w 42"/>
                <a:gd name="T69" fmla="*/ 1 h 68"/>
                <a:gd name="T70" fmla="*/ 25 w 42"/>
                <a:gd name="T71" fmla="*/ 10 h 68"/>
                <a:gd name="T72" fmla="*/ 25 w 42"/>
                <a:gd name="T73" fmla="*/ 0 h 68"/>
                <a:gd name="T74" fmla="*/ 35 w 42"/>
                <a:gd name="T75" fmla="*/ 4 h 68"/>
                <a:gd name="T76" fmla="*/ 42 w 42"/>
                <a:gd name="T77" fmla="*/ 13 h 68"/>
                <a:gd name="T78" fmla="*/ 33 w 42"/>
                <a:gd name="T79" fmla="*/ 19 h 68"/>
                <a:gd name="T80" fmla="*/ 31 w 42"/>
                <a:gd name="T81" fmla="*/ 13 h 68"/>
                <a:gd name="T82" fmla="*/ 26 w 42"/>
                <a:gd name="T83" fmla="*/ 10 h 68"/>
                <a:gd name="T84" fmla="*/ 42 w 42"/>
                <a:gd name="T85" fmla="*/ 19 h 68"/>
                <a:gd name="T86" fmla="*/ 33 w 42"/>
                <a:gd name="T87" fmla="*/ 68 h 68"/>
                <a:gd name="T88" fmla="*/ 42 w 42"/>
                <a:gd name="T89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68">
                  <a:moveTo>
                    <a:pt x="0" y="68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8" y="68"/>
                  </a:lnTo>
                  <a:lnTo>
                    <a:pt x="0" y="6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4" y="18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8" y="18"/>
                  </a:lnTo>
                  <a:lnTo>
                    <a:pt x="0" y="18"/>
                  </a:lnTo>
                  <a:close/>
                  <a:moveTo>
                    <a:pt x="8" y="18"/>
                  </a:moveTo>
                  <a:lnTo>
                    <a:pt x="8" y="18"/>
                  </a:lnTo>
                  <a:lnTo>
                    <a:pt x="4" y="18"/>
                  </a:lnTo>
                  <a:lnTo>
                    <a:pt x="8" y="18"/>
                  </a:lnTo>
                  <a:close/>
                  <a:moveTo>
                    <a:pt x="0" y="18"/>
                  </a:moveTo>
                  <a:lnTo>
                    <a:pt x="0" y="15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0" y="18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5" y="14"/>
                  </a:lnTo>
                  <a:lnTo>
                    <a:pt x="1" y="13"/>
                  </a:lnTo>
                  <a:close/>
                  <a:moveTo>
                    <a:pt x="1" y="13"/>
                  </a:moveTo>
                  <a:lnTo>
                    <a:pt x="1" y="11"/>
                  </a:lnTo>
                  <a:lnTo>
                    <a:pt x="2" y="10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" y="13"/>
                  </a:lnTo>
                  <a:close/>
                  <a:moveTo>
                    <a:pt x="2" y="10"/>
                  </a:moveTo>
                  <a:lnTo>
                    <a:pt x="4" y="5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2" y="1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9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21" y="0"/>
                  </a:lnTo>
                  <a:lnTo>
                    <a:pt x="19" y="4"/>
                  </a:lnTo>
                  <a:lnTo>
                    <a:pt x="19" y="0"/>
                  </a:lnTo>
                  <a:close/>
                  <a:moveTo>
                    <a:pt x="21" y="0"/>
                  </a:moveTo>
                  <a:lnTo>
                    <a:pt x="23" y="0"/>
                  </a:lnTo>
                  <a:lnTo>
                    <a:pt x="25" y="0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21" y="0"/>
                  </a:lnTo>
                  <a:close/>
                  <a:moveTo>
                    <a:pt x="25" y="0"/>
                  </a:moveTo>
                  <a:lnTo>
                    <a:pt x="27" y="1"/>
                  </a:lnTo>
                  <a:lnTo>
                    <a:pt x="29" y="1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3" y="9"/>
                  </a:lnTo>
                  <a:lnTo>
                    <a:pt x="25" y="0"/>
                  </a:lnTo>
                  <a:close/>
                  <a:moveTo>
                    <a:pt x="29" y="1"/>
                  </a:moveTo>
                  <a:lnTo>
                    <a:pt x="35" y="4"/>
                  </a:lnTo>
                  <a:lnTo>
                    <a:pt x="38" y="8"/>
                  </a:lnTo>
                  <a:lnTo>
                    <a:pt x="42" y="13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29" y="1"/>
                  </a:lnTo>
                  <a:close/>
                  <a:moveTo>
                    <a:pt x="42" y="19"/>
                  </a:moveTo>
                  <a:lnTo>
                    <a:pt x="42" y="68"/>
                  </a:lnTo>
                  <a:lnTo>
                    <a:pt x="33" y="68"/>
                  </a:lnTo>
                  <a:lnTo>
                    <a:pt x="33" y="19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89" name="Freeform 141"/>
            <p:cNvSpPr>
              <a:spLocks noEditPoints="1"/>
            </p:cNvSpPr>
            <p:nvPr/>
          </p:nvSpPr>
          <p:spPr bwMode="auto">
            <a:xfrm>
              <a:off x="603" y="433"/>
              <a:ext cx="68" cy="78"/>
            </a:xfrm>
            <a:custGeom>
              <a:avLst/>
              <a:gdLst>
                <a:gd name="T0" fmla="*/ 1 w 68"/>
                <a:gd name="T1" fmla="*/ 49 h 78"/>
                <a:gd name="T2" fmla="*/ 10 w 68"/>
                <a:gd name="T3" fmla="*/ 78 h 78"/>
                <a:gd name="T4" fmla="*/ 1 w 68"/>
                <a:gd name="T5" fmla="*/ 35 h 78"/>
                <a:gd name="T6" fmla="*/ 10 w 68"/>
                <a:gd name="T7" fmla="*/ 35 h 78"/>
                <a:gd name="T8" fmla="*/ 1 w 68"/>
                <a:gd name="T9" fmla="*/ 19 h 78"/>
                <a:gd name="T10" fmla="*/ 1 w 68"/>
                <a:gd name="T11" fmla="*/ 19 h 78"/>
                <a:gd name="T12" fmla="*/ 1 w 68"/>
                <a:gd name="T13" fmla="*/ 19 h 78"/>
                <a:gd name="T14" fmla="*/ 10 w 68"/>
                <a:gd name="T15" fmla="*/ 19 h 78"/>
                <a:gd name="T16" fmla="*/ 1 w 68"/>
                <a:gd name="T17" fmla="*/ 17 h 78"/>
                <a:gd name="T18" fmla="*/ 10 w 68"/>
                <a:gd name="T19" fmla="*/ 18 h 78"/>
                <a:gd name="T20" fmla="*/ 2 w 68"/>
                <a:gd name="T21" fmla="*/ 15 h 78"/>
                <a:gd name="T22" fmla="*/ 11 w 68"/>
                <a:gd name="T23" fmla="*/ 15 h 78"/>
                <a:gd name="T24" fmla="*/ 2 w 68"/>
                <a:gd name="T25" fmla="*/ 15 h 78"/>
                <a:gd name="T26" fmla="*/ 8 w 68"/>
                <a:gd name="T27" fmla="*/ 12 h 78"/>
                <a:gd name="T28" fmla="*/ 6 w 68"/>
                <a:gd name="T29" fmla="*/ 6 h 78"/>
                <a:gd name="T30" fmla="*/ 19 w 68"/>
                <a:gd name="T31" fmla="*/ 0 h 78"/>
                <a:gd name="T32" fmla="*/ 15 w 68"/>
                <a:gd name="T33" fmla="*/ 10 h 78"/>
                <a:gd name="T34" fmla="*/ 3 w 68"/>
                <a:gd name="T35" fmla="*/ 10 h 78"/>
                <a:gd name="T36" fmla="*/ 20 w 68"/>
                <a:gd name="T37" fmla="*/ 0 h 78"/>
                <a:gd name="T38" fmla="*/ 19 w 68"/>
                <a:gd name="T39" fmla="*/ 9 h 78"/>
                <a:gd name="T40" fmla="*/ 19 w 68"/>
                <a:gd name="T41" fmla="*/ 9 h 78"/>
                <a:gd name="T42" fmla="*/ 20 w 68"/>
                <a:gd name="T43" fmla="*/ 0 h 78"/>
                <a:gd name="T44" fmla="*/ 21 w 68"/>
                <a:gd name="T45" fmla="*/ 9 h 78"/>
                <a:gd name="T46" fmla="*/ 20 w 68"/>
                <a:gd name="T47" fmla="*/ 0 h 78"/>
                <a:gd name="T48" fmla="*/ 26 w 68"/>
                <a:gd name="T49" fmla="*/ 1 h 78"/>
                <a:gd name="T50" fmla="*/ 21 w 68"/>
                <a:gd name="T51" fmla="*/ 9 h 78"/>
                <a:gd name="T52" fmla="*/ 31 w 68"/>
                <a:gd name="T53" fmla="*/ 5 h 78"/>
                <a:gd name="T54" fmla="*/ 38 w 68"/>
                <a:gd name="T55" fmla="*/ 17 h 78"/>
                <a:gd name="T56" fmla="*/ 27 w 68"/>
                <a:gd name="T57" fmla="*/ 13 h 78"/>
                <a:gd name="T58" fmla="*/ 26 w 68"/>
                <a:gd name="T59" fmla="*/ 1 h 78"/>
                <a:gd name="T60" fmla="*/ 34 w 68"/>
                <a:gd name="T61" fmla="*/ 18 h 78"/>
                <a:gd name="T62" fmla="*/ 30 w 68"/>
                <a:gd name="T63" fmla="*/ 17 h 78"/>
                <a:gd name="T64" fmla="*/ 38 w 68"/>
                <a:gd name="T65" fmla="*/ 17 h 78"/>
                <a:gd name="T66" fmla="*/ 38 w 68"/>
                <a:gd name="T67" fmla="*/ 17 h 78"/>
                <a:gd name="T68" fmla="*/ 38 w 68"/>
                <a:gd name="T69" fmla="*/ 17 h 78"/>
                <a:gd name="T70" fmla="*/ 32 w 68"/>
                <a:gd name="T71" fmla="*/ 10 h 78"/>
                <a:gd name="T72" fmla="*/ 42 w 68"/>
                <a:gd name="T73" fmla="*/ 11 h 78"/>
                <a:gd name="T74" fmla="*/ 30 w 68"/>
                <a:gd name="T75" fmla="*/ 17 h 78"/>
                <a:gd name="T76" fmla="*/ 38 w 68"/>
                <a:gd name="T77" fmla="*/ 8 h 78"/>
                <a:gd name="T78" fmla="*/ 38 w 68"/>
                <a:gd name="T79" fmla="*/ 2 h 78"/>
                <a:gd name="T80" fmla="*/ 47 w 68"/>
                <a:gd name="T81" fmla="*/ 0 h 78"/>
                <a:gd name="T82" fmla="*/ 42 w 68"/>
                <a:gd name="T83" fmla="*/ 11 h 78"/>
                <a:gd name="T84" fmla="*/ 48 w 68"/>
                <a:gd name="T85" fmla="*/ 0 h 78"/>
                <a:gd name="T86" fmla="*/ 48 w 68"/>
                <a:gd name="T87" fmla="*/ 10 h 78"/>
                <a:gd name="T88" fmla="*/ 48 w 68"/>
                <a:gd name="T89" fmla="*/ 0 h 78"/>
                <a:gd name="T90" fmla="*/ 48 w 68"/>
                <a:gd name="T91" fmla="*/ 0 h 78"/>
                <a:gd name="T92" fmla="*/ 50 w 68"/>
                <a:gd name="T93" fmla="*/ 0 h 78"/>
                <a:gd name="T94" fmla="*/ 48 w 68"/>
                <a:gd name="T95" fmla="*/ 10 h 78"/>
                <a:gd name="T96" fmla="*/ 50 w 68"/>
                <a:gd name="T97" fmla="*/ 0 h 78"/>
                <a:gd name="T98" fmla="*/ 50 w 68"/>
                <a:gd name="T99" fmla="*/ 0 h 78"/>
                <a:gd name="T100" fmla="*/ 51 w 68"/>
                <a:gd name="T101" fmla="*/ 10 h 78"/>
                <a:gd name="T102" fmla="*/ 50 w 68"/>
                <a:gd name="T103" fmla="*/ 0 h 78"/>
                <a:gd name="T104" fmla="*/ 57 w 68"/>
                <a:gd name="T105" fmla="*/ 3 h 78"/>
                <a:gd name="T106" fmla="*/ 51 w 68"/>
                <a:gd name="T107" fmla="*/ 10 h 78"/>
                <a:gd name="T108" fmla="*/ 62 w 68"/>
                <a:gd name="T109" fmla="*/ 7 h 78"/>
                <a:gd name="T110" fmla="*/ 68 w 68"/>
                <a:gd name="T111" fmla="*/ 20 h 78"/>
                <a:gd name="T112" fmla="*/ 57 w 68"/>
                <a:gd name="T113" fmla="*/ 16 h 78"/>
                <a:gd name="T114" fmla="*/ 57 w 68"/>
                <a:gd name="T115" fmla="*/ 3 h 78"/>
                <a:gd name="T116" fmla="*/ 64 w 68"/>
                <a:gd name="T117" fmla="*/ 20 h 78"/>
                <a:gd name="T118" fmla="*/ 68 w 68"/>
                <a:gd name="T119" fmla="*/ 78 h 78"/>
                <a:gd name="T120" fmla="*/ 68 w 68"/>
                <a:gd name="T121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8">
                  <a:moveTo>
                    <a:pt x="0" y="78"/>
                  </a:moveTo>
                  <a:lnTo>
                    <a:pt x="0" y="64"/>
                  </a:lnTo>
                  <a:lnTo>
                    <a:pt x="1" y="49"/>
                  </a:lnTo>
                  <a:lnTo>
                    <a:pt x="10" y="49"/>
                  </a:lnTo>
                  <a:lnTo>
                    <a:pt x="10" y="64"/>
                  </a:lnTo>
                  <a:lnTo>
                    <a:pt x="10" y="78"/>
                  </a:lnTo>
                  <a:lnTo>
                    <a:pt x="0" y="78"/>
                  </a:lnTo>
                  <a:close/>
                  <a:moveTo>
                    <a:pt x="1" y="49"/>
                  </a:moveTo>
                  <a:lnTo>
                    <a:pt x="1" y="35"/>
                  </a:lnTo>
                  <a:lnTo>
                    <a:pt x="1" y="19"/>
                  </a:lnTo>
                  <a:lnTo>
                    <a:pt x="10" y="19"/>
                  </a:lnTo>
                  <a:lnTo>
                    <a:pt x="10" y="35"/>
                  </a:lnTo>
                  <a:lnTo>
                    <a:pt x="10" y="49"/>
                  </a:lnTo>
                  <a:lnTo>
                    <a:pt x="1" y="4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5" y="19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0" y="19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7"/>
                  </a:lnTo>
                  <a:lnTo>
                    <a:pt x="2" y="15"/>
                  </a:lnTo>
                  <a:lnTo>
                    <a:pt x="11" y="17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" y="19"/>
                  </a:lnTo>
                  <a:close/>
                  <a:moveTo>
                    <a:pt x="2" y="15"/>
                  </a:moveTo>
                  <a:lnTo>
                    <a:pt x="2" y="12"/>
                  </a:lnTo>
                  <a:lnTo>
                    <a:pt x="3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2" y="15"/>
                  </a:lnTo>
                  <a:close/>
                  <a:moveTo>
                    <a:pt x="11" y="15"/>
                  </a:moveTo>
                  <a:lnTo>
                    <a:pt x="11" y="15"/>
                  </a:lnTo>
                  <a:lnTo>
                    <a:pt x="8" y="12"/>
                  </a:lnTo>
                  <a:lnTo>
                    <a:pt x="11" y="15"/>
                  </a:lnTo>
                  <a:close/>
                  <a:moveTo>
                    <a:pt x="3" y="10"/>
                  </a:moveTo>
                  <a:lnTo>
                    <a:pt x="6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3" y="10"/>
                  </a:lnTo>
                  <a:close/>
                  <a:moveTo>
                    <a:pt x="19" y="0"/>
                  </a:moveTo>
                  <a:lnTo>
                    <a:pt x="20" y="0"/>
                  </a:lnTo>
                  <a:lnTo>
                    <a:pt x="19" y="9"/>
                  </a:lnTo>
                  <a:lnTo>
                    <a:pt x="19" y="0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20" y="5"/>
                  </a:lnTo>
                  <a:lnTo>
                    <a:pt x="19" y="9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3" y="0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20" y="0"/>
                  </a:lnTo>
                  <a:close/>
                  <a:moveTo>
                    <a:pt x="23" y="0"/>
                  </a:moveTo>
                  <a:lnTo>
                    <a:pt x="25" y="1"/>
                  </a:lnTo>
                  <a:lnTo>
                    <a:pt x="26" y="1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1" y="9"/>
                  </a:lnTo>
                  <a:lnTo>
                    <a:pt x="23" y="0"/>
                  </a:lnTo>
                  <a:close/>
                  <a:moveTo>
                    <a:pt x="26" y="1"/>
                  </a:moveTo>
                  <a:lnTo>
                    <a:pt x="31" y="5"/>
                  </a:lnTo>
                  <a:lnTo>
                    <a:pt x="35" y="8"/>
                  </a:lnTo>
                  <a:lnTo>
                    <a:pt x="37" y="12"/>
                  </a:lnTo>
                  <a:lnTo>
                    <a:pt x="38" y="17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7" y="13"/>
                  </a:lnTo>
                  <a:lnTo>
                    <a:pt x="25" y="11"/>
                  </a:lnTo>
                  <a:lnTo>
                    <a:pt x="23" y="10"/>
                  </a:lnTo>
                  <a:lnTo>
                    <a:pt x="26" y="1"/>
                  </a:lnTo>
                  <a:close/>
                  <a:moveTo>
                    <a:pt x="38" y="18"/>
                  </a:moveTo>
                  <a:lnTo>
                    <a:pt x="30" y="18"/>
                  </a:lnTo>
                  <a:lnTo>
                    <a:pt x="34" y="18"/>
                  </a:lnTo>
                  <a:lnTo>
                    <a:pt x="38" y="18"/>
                  </a:lnTo>
                  <a:close/>
                  <a:moveTo>
                    <a:pt x="30" y="18"/>
                  </a:moveTo>
                  <a:lnTo>
                    <a:pt x="30" y="17"/>
                  </a:lnTo>
                  <a:lnTo>
                    <a:pt x="38" y="17"/>
                  </a:lnTo>
                  <a:lnTo>
                    <a:pt x="38" y="18"/>
                  </a:lnTo>
                  <a:lnTo>
                    <a:pt x="30" y="18"/>
                  </a:lnTo>
                  <a:close/>
                  <a:moveTo>
                    <a:pt x="38" y="17"/>
                  </a:moveTo>
                  <a:lnTo>
                    <a:pt x="38" y="17"/>
                  </a:lnTo>
                  <a:lnTo>
                    <a:pt x="34" y="17"/>
                  </a:lnTo>
                  <a:lnTo>
                    <a:pt x="38" y="17"/>
                  </a:lnTo>
                  <a:close/>
                  <a:moveTo>
                    <a:pt x="30" y="17"/>
                  </a:moveTo>
                  <a:lnTo>
                    <a:pt x="31" y="13"/>
                  </a:lnTo>
                  <a:lnTo>
                    <a:pt x="32" y="10"/>
                  </a:lnTo>
                  <a:lnTo>
                    <a:pt x="33" y="7"/>
                  </a:lnTo>
                  <a:lnTo>
                    <a:pt x="35" y="5"/>
                  </a:lnTo>
                  <a:lnTo>
                    <a:pt x="42" y="11"/>
                  </a:lnTo>
                  <a:lnTo>
                    <a:pt x="40" y="13"/>
                  </a:lnTo>
                  <a:lnTo>
                    <a:pt x="38" y="17"/>
                  </a:lnTo>
                  <a:lnTo>
                    <a:pt x="30" y="17"/>
                  </a:lnTo>
                  <a:close/>
                  <a:moveTo>
                    <a:pt x="35" y="5"/>
                  </a:moveTo>
                  <a:lnTo>
                    <a:pt x="35" y="5"/>
                  </a:lnTo>
                  <a:lnTo>
                    <a:pt x="38" y="8"/>
                  </a:lnTo>
                  <a:lnTo>
                    <a:pt x="35" y="5"/>
                  </a:lnTo>
                  <a:close/>
                  <a:moveTo>
                    <a:pt x="35" y="5"/>
                  </a:moveTo>
                  <a:lnTo>
                    <a:pt x="38" y="2"/>
                  </a:lnTo>
                  <a:lnTo>
                    <a:pt x="41" y="1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7" y="9"/>
                  </a:lnTo>
                  <a:lnTo>
                    <a:pt x="44" y="10"/>
                  </a:lnTo>
                  <a:lnTo>
                    <a:pt x="42" y="11"/>
                  </a:lnTo>
                  <a:lnTo>
                    <a:pt x="35" y="5"/>
                  </a:lnTo>
                  <a:close/>
                  <a:moveTo>
                    <a:pt x="47" y="0"/>
                  </a:moveTo>
                  <a:lnTo>
                    <a:pt x="48" y="0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7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5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50" y="0"/>
                  </a:lnTo>
                  <a:lnTo>
                    <a:pt x="48" y="10"/>
                  </a:lnTo>
                  <a:lnTo>
                    <a:pt x="48" y="0"/>
                  </a:lnTo>
                  <a:close/>
                  <a:moveTo>
                    <a:pt x="50" y="0"/>
                  </a:moveTo>
                  <a:lnTo>
                    <a:pt x="50" y="0"/>
                  </a:lnTo>
                  <a:lnTo>
                    <a:pt x="48" y="5"/>
                  </a:lnTo>
                  <a:lnTo>
                    <a:pt x="50" y="0"/>
                  </a:lnTo>
                  <a:close/>
                  <a:moveTo>
                    <a:pt x="50" y="0"/>
                  </a:moveTo>
                  <a:lnTo>
                    <a:pt x="52" y="1"/>
                  </a:lnTo>
                  <a:lnTo>
                    <a:pt x="54" y="1"/>
                  </a:lnTo>
                  <a:lnTo>
                    <a:pt x="51" y="10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50" y="0"/>
                  </a:lnTo>
                  <a:close/>
                  <a:moveTo>
                    <a:pt x="54" y="1"/>
                  </a:moveTo>
                  <a:lnTo>
                    <a:pt x="55" y="2"/>
                  </a:lnTo>
                  <a:lnTo>
                    <a:pt x="57" y="3"/>
                  </a:lnTo>
                  <a:lnTo>
                    <a:pt x="53" y="11"/>
                  </a:lnTo>
                  <a:lnTo>
                    <a:pt x="52" y="10"/>
                  </a:lnTo>
                  <a:lnTo>
                    <a:pt x="51" y="10"/>
                  </a:lnTo>
                  <a:lnTo>
                    <a:pt x="54" y="1"/>
                  </a:lnTo>
                  <a:close/>
                  <a:moveTo>
                    <a:pt x="57" y="3"/>
                  </a:moveTo>
                  <a:lnTo>
                    <a:pt x="62" y="7"/>
                  </a:lnTo>
                  <a:lnTo>
                    <a:pt x="65" y="11"/>
                  </a:lnTo>
                  <a:lnTo>
                    <a:pt x="67" y="16"/>
                  </a:lnTo>
                  <a:lnTo>
                    <a:pt x="68" y="20"/>
                  </a:lnTo>
                  <a:lnTo>
                    <a:pt x="58" y="20"/>
                  </a:lnTo>
                  <a:lnTo>
                    <a:pt x="58" y="18"/>
                  </a:lnTo>
                  <a:lnTo>
                    <a:pt x="57" y="16"/>
                  </a:lnTo>
                  <a:lnTo>
                    <a:pt x="55" y="13"/>
                  </a:lnTo>
                  <a:lnTo>
                    <a:pt x="53" y="11"/>
                  </a:lnTo>
                  <a:lnTo>
                    <a:pt x="57" y="3"/>
                  </a:lnTo>
                  <a:close/>
                  <a:moveTo>
                    <a:pt x="68" y="20"/>
                  </a:moveTo>
                  <a:lnTo>
                    <a:pt x="68" y="20"/>
                  </a:lnTo>
                  <a:lnTo>
                    <a:pt x="64" y="20"/>
                  </a:lnTo>
                  <a:lnTo>
                    <a:pt x="68" y="20"/>
                  </a:lnTo>
                  <a:close/>
                  <a:moveTo>
                    <a:pt x="68" y="20"/>
                  </a:moveTo>
                  <a:lnTo>
                    <a:pt x="68" y="78"/>
                  </a:lnTo>
                  <a:lnTo>
                    <a:pt x="58" y="78"/>
                  </a:lnTo>
                  <a:lnTo>
                    <a:pt x="58" y="20"/>
                  </a:lnTo>
                  <a:lnTo>
                    <a:pt x="68" y="2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0" name="Freeform 142"/>
            <p:cNvSpPr>
              <a:spLocks noEditPoints="1"/>
            </p:cNvSpPr>
            <p:nvPr/>
          </p:nvSpPr>
          <p:spPr bwMode="auto">
            <a:xfrm>
              <a:off x="590" y="415"/>
              <a:ext cx="92" cy="31"/>
            </a:xfrm>
            <a:custGeom>
              <a:avLst/>
              <a:gdLst>
                <a:gd name="T0" fmla="*/ 4 w 92"/>
                <a:gd name="T1" fmla="*/ 19 h 31"/>
                <a:gd name="T2" fmla="*/ 16 w 92"/>
                <a:gd name="T3" fmla="*/ 16 h 31"/>
                <a:gd name="T4" fmla="*/ 7 w 92"/>
                <a:gd name="T5" fmla="*/ 31 h 31"/>
                <a:gd name="T6" fmla="*/ 8 w 92"/>
                <a:gd name="T7" fmla="*/ 10 h 31"/>
                <a:gd name="T8" fmla="*/ 16 w 92"/>
                <a:gd name="T9" fmla="*/ 3 h 31"/>
                <a:gd name="T10" fmla="*/ 26 w 92"/>
                <a:gd name="T11" fmla="*/ 0 h 31"/>
                <a:gd name="T12" fmla="*/ 24 w 92"/>
                <a:gd name="T13" fmla="*/ 10 h 31"/>
                <a:gd name="T14" fmla="*/ 18 w 92"/>
                <a:gd name="T15" fmla="*/ 14 h 31"/>
                <a:gd name="T16" fmla="*/ 8 w 92"/>
                <a:gd name="T17" fmla="*/ 10 h 31"/>
                <a:gd name="T18" fmla="*/ 31 w 92"/>
                <a:gd name="T19" fmla="*/ 0 h 31"/>
                <a:gd name="T20" fmla="*/ 37 w 92"/>
                <a:gd name="T21" fmla="*/ 5 h 31"/>
                <a:gd name="T22" fmla="*/ 32 w 92"/>
                <a:gd name="T23" fmla="*/ 12 h 31"/>
                <a:gd name="T24" fmla="*/ 26 w 92"/>
                <a:gd name="T25" fmla="*/ 9 h 31"/>
                <a:gd name="T26" fmla="*/ 39 w 92"/>
                <a:gd name="T27" fmla="*/ 7 h 31"/>
                <a:gd name="T28" fmla="*/ 46 w 92"/>
                <a:gd name="T29" fmla="*/ 10 h 31"/>
                <a:gd name="T30" fmla="*/ 40 w 92"/>
                <a:gd name="T31" fmla="*/ 19 h 31"/>
                <a:gd name="T32" fmla="*/ 34 w 92"/>
                <a:gd name="T33" fmla="*/ 15 h 31"/>
                <a:gd name="T34" fmla="*/ 39 w 92"/>
                <a:gd name="T35" fmla="*/ 7 h 31"/>
                <a:gd name="T36" fmla="*/ 50 w 92"/>
                <a:gd name="T37" fmla="*/ 9 h 31"/>
                <a:gd name="T38" fmla="*/ 60 w 92"/>
                <a:gd name="T39" fmla="*/ 12 h 31"/>
                <a:gd name="T40" fmla="*/ 56 w 92"/>
                <a:gd name="T41" fmla="*/ 18 h 31"/>
                <a:gd name="T42" fmla="*/ 46 w 92"/>
                <a:gd name="T43" fmla="*/ 20 h 31"/>
                <a:gd name="T44" fmla="*/ 54 w 92"/>
                <a:gd name="T45" fmla="*/ 7 h 31"/>
                <a:gd name="T46" fmla="*/ 58 w 92"/>
                <a:gd name="T47" fmla="*/ 2 h 31"/>
                <a:gd name="T48" fmla="*/ 67 w 92"/>
                <a:gd name="T49" fmla="*/ 0 h 31"/>
                <a:gd name="T50" fmla="*/ 63 w 92"/>
                <a:gd name="T51" fmla="*/ 10 h 31"/>
                <a:gd name="T52" fmla="*/ 54 w 92"/>
                <a:gd name="T53" fmla="*/ 7 h 31"/>
                <a:gd name="T54" fmla="*/ 71 w 92"/>
                <a:gd name="T55" fmla="*/ 0 h 31"/>
                <a:gd name="T56" fmla="*/ 78 w 92"/>
                <a:gd name="T57" fmla="*/ 2 h 31"/>
                <a:gd name="T58" fmla="*/ 85 w 92"/>
                <a:gd name="T59" fmla="*/ 10 h 31"/>
                <a:gd name="T60" fmla="*/ 80 w 92"/>
                <a:gd name="T61" fmla="*/ 21 h 31"/>
                <a:gd name="T62" fmla="*/ 75 w 92"/>
                <a:gd name="T63" fmla="*/ 12 h 31"/>
                <a:gd name="T64" fmla="*/ 67 w 92"/>
                <a:gd name="T65" fmla="*/ 9 h 31"/>
                <a:gd name="T66" fmla="*/ 88 w 92"/>
                <a:gd name="T67" fmla="*/ 17 h 31"/>
                <a:gd name="T68" fmla="*/ 92 w 92"/>
                <a:gd name="T69" fmla="*/ 24 h 31"/>
                <a:gd name="T70" fmla="*/ 82 w 92"/>
                <a:gd name="T71" fmla="*/ 25 h 31"/>
                <a:gd name="T72" fmla="*/ 88 w 92"/>
                <a:gd name="T7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31">
                  <a:moveTo>
                    <a:pt x="0" y="28"/>
                  </a:moveTo>
                  <a:lnTo>
                    <a:pt x="4" y="19"/>
                  </a:lnTo>
                  <a:lnTo>
                    <a:pt x="8" y="10"/>
                  </a:lnTo>
                  <a:lnTo>
                    <a:pt x="16" y="16"/>
                  </a:lnTo>
                  <a:lnTo>
                    <a:pt x="12" y="24"/>
                  </a:lnTo>
                  <a:lnTo>
                    <a:pt x="7" y="31"/>
                  </a:lnTo>
                  <a:lnTo>
                    <a:pt x="0" y="28"/>
                  </a:lnTo>
                  <a:close/>
                  <a:moveTo>
                    <a:pt x="8" y="10"/>
                  </a:moveTo>
                  <a:lnTo>
                    <a:pt x="12" y="7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8" y="10"/>
                  </a:lnTo>
                  <a:close/>
                  <a:moveTo>
                    <a:pt x="26" y="0"/>
                  </a:moveTo>
                  <a:lnTo>
                    <a:pt x="31" y="0"/>
                  </a:lnTo>
                  <a:lnTo>
                    <a:pt x="35" y="2"/>
                  </a:lnTo>
                  <a:lnTo>
                    <a:pt x="37" y="5"/>
                  </a:lnTo>
                  <a:lnTo>
                    <a:pt x="39" y="7"/>
                  </a:lnTo>
                  <a:lnTo>
                    <a:pt x="32" y="12"/>
                  </a:lnTo>
                  <a:lnTo>
                    <a:pt x="31" y="10"/>
                  </a:lnTo>
                  <a:lnTo>
                    <a:pt x="26" y="9"/>
                  </a:lnTo>
                  <a:lnTo>
                    <a:pt x="26" y="0"/>
                  </a:lnTo>
                  <a:close/>
                  <a:moveTo>
                    <a:pt x="39" y="7"/>
                  </a:moveTo>
                  <a:lnTo>
                    <a:pt x="42" y="9"/>
                  </a:lnTo>
                  <a:lnTo>
                    <a:pt x="46" y="10"/>
                  </a:lnTo>
                  <a:lnTo>
                    <a:pt x="46" y="20"/>
                  </a:lnTo>
                  <a:lnTo>
                    <a:pt x="40" y="19"/>
                  </a:lnTo>
                  <a:lnTo>
                    <a:pt x="37" y="17"/>
                  </a:lnTo>
                  <a:lnTo>
                    <a:pt x="34" y="15"/>
                  </a:lnTo>
                  <a:lnTo>
                    <a:pt x="32" y="12"/>
                  </a:lnTo>
                  <a:lnTo>
                    <a:pt x="39" y="7"/>
                  </a:lnTo>
                  <a:close/>
                  <a:moveTo>
                    <a:pt x="46" y="10"/>
                  </a:moveTo>
                  <a:lnTo>
                    <a:pt x="50" y="9"/>
                  </a:lnTo>
                  <a:lnTo>
                    <a:pt x="54" y="7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56" y="18"/>
                  </a:lnTo>
                  <a:lnTo>
                    <a:pt x="51" y="19"/>
                  </a:lnTo>
                  <a:lnTo>
                    <a:pt x="46" y="20"/>
                  </a:lnTo>
                  <a:lnTo>
                    <a:pt x="46" y="10"/>
                  </a:lnTo>
                  <a:close/>
                  <a:moveTo>
                    <a:pt x="54" y="7"/>
                  </a:moveTo>
                  <a:lnTo>
                    <a:pt x="56" y="5"/>
                  </a:lnTo>
                  <a:lnTo>
                    <a:pt x="58" y="2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67" y="9"/>
                  </a:lnTo>
                  <a:lnTo>
                    <a:pt x="63" y="10"/>
                  </a:lnTo>
                  <a:lnTo>
                    <a:pt x="60" y="12"/>
                  </a:lnTo>
                  <a:lnTo>
                    <a:pt x="54" y="7"/>
                  </a:lnTo>
                  <a:close/>
                  <a:moveTo>
                    <a:pt x="67" y="0"/>
                  </a:moveTo>
                  <a:lnTo>
                    <a:pt x="71" y="0"/>
                  </a:lnTo>
                  <a:lnTo>
                    <a:pt x="75" y="1"/>
                  </a:lnTo>
                  <a:lnTo>
                    <a:pt x="78" y="2"/>
                  </a:lnTo>
                  <a:lnTo>
                    <a:pt x="80" y="5"/>
                  </a:lnTo>
                  <a:lnTo>
                    <a:pt x="85" y="10"/>
                  </a:lnTo>
                  <a:lnTo>
                    <a:pt x="88" y="17"/>
                  </a:lnTo>
                  <a:lnTo>
                    <a:pt x="80" y="21"/>
                  </a:lnTo>
                  <a:lnTo>
                    <a:pt x="78" y="17"/>
                  </a:lnTo>
                  <a:lnTo>
                    <a:pt x="75" y="12"/>
                  </a:lnTo>
                  <a:lnTo>
                    <a:pt x="71" y="10"/>
                  </a:lnTo>
                  <a:lnTo>
                    <a:pt x="67" y="9"/>
                  </a:lnTo>
                  <a:lnTo>
                    <a:pt x="67" y="0"/>
                  </a:lnTo>
                  <a:close/>
                  <a:moveTo>
                    <a:pt x="88" y="17"/>
                  </a:moveTo>
                  <a:lnTo>
                    <a:pt x="90" y="20"/>
                  </a:lnTo>
                  <a:lnTo>
                    <a:pt x="92" y="24"/>
                  </a:lnTo>
                  <a:lnTo>
                    <a:pt x="85" y="28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1" name="Freeform 143"/>
            <p:cNvSpPr>
              <a:spLocks/>
            </p:cNvSpPr>
            <p:nvPr/>
          </p:nvSpPr>
          <p:spPr bwMode="auto">
            <a:xfrm>
              <a:off x="633" y="448"/>
              <a:ext cx="10" cy="62"/>
            </a:xfrm>
            <a:custGeom>
              <a:avLst/>
              <a:gdLst>
                <a:gd name="T0" fmla="*/ 1 w 10"/>
                <a:gd name="T1" fmla="*/ 62 h 62"/>
                <a:gd name="T2" fmla="*/ 0 w 10"/>
                <a:gd name="T3" fmla="*/ 0 h 62"/>
                <a:gd name="T4" fmla="*/ 8 w 10"/>
                <a:gd name="T5" fmla="*/ 0 h 62"/>
                <a:gd name="T6" fmla="*/ 10 w 10"/>
                <a:gd name="T7" fmla="*/ 62 h 62"/>
                <a:gd name="T8" fmla="*/ 1 w 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1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0" y="62"/>
                  </a:lnTo>
                  <a:lnTo>
                    <a:pt x="1" y="6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2" name="Freeform 144"/>
            <p:cNvSpPr>
              <a:spLocks noEditPoints="1"/>
            </p:cNvSpPr>
            <p:nvPr/>
          </p:nvSpPr>
          <p:spPr bwMode="auto">
            <a:xfrm>
              <a:off x="714" y="434"/>
              <a:ext cx="69" cy="80"/>
            </a:xfrm>
            <a:custGeom>
              <a:avLst/>
              <a:gdLst>
                <a:gd name="T0" fmla="*/ 0 w 69"/>
                <a:gd name="T1" fmla="*/ 50 h 80"/>
                <a:gd name="T2" fmla="*/ 9 w 69"/>
                <a:gd name="T3" fmla="*/ 80 h 80"/>
                <a:gd name="T4" fmla="*/ 0 w 69"/>
                <a:gd name="T5" fmla="*/ 36 h 80"/>
                <a:gd name="T6" fmla="*/ 10 w 69"/>
                <a:gd name="T7" fmla="*/ 36 h 80"/>
                <a:gd name="T8" fmla="*/ 1 w 69"/>
                <a:gd name="T9" fmla="*/ 20 h 80"/>
                <a:gd name="T10" fmla="*/ 1 w 69"/>
                <a:gd name="T11" fmla="*/ 20 h 80"/>
                <a:gd name="T12" fmla="*/ 1 w 69"/>
                <a:gd name="T13" fmla="*/ 19 h 80"/>
                <a:gd name="T14" fmla="*/ 10 w 69"/>
                <a:gd name="T15" fmla="*/ 20 h 80"/>
                <a:gd name="T16" fmla="*/ 1 w 69"/>
                <a:gd name="T17" fmla="*/ 17 h 80"/>
                <a:gd name="T18" fmla="*/ 10 w 69"/>
                <a:gd name="T19" fmla="*/ 19 h 80"/>
                <a:gd name="T20" fmla="*/ 1 w 69"/>
                <a:gd name="T21" fmla="*/ 15 h 80"/>
                <a:gd name="T22" fmla="*/ 11 w 69"/>
                <a:gd name="T23" fmla="*/ 16 h 80"/>
                <a:gd name="T24" fmla="*/ 1 w 69"/>
                <a:gd name="T25" fmla="*/ 15 h 80"/>
                <a:gd name="T26" fmla="*/ 8 w 69"/>
                <a:gd name="T27" fmla="*/ 14 h 80"/>
                <a:gd name="T28" fmla="*/ 7 w 69"/>
                <a:gd name="T29" fmla="*/ 7 h 80"/>
                <a:gd name="T30" fmla="*/ 19 w 69"/>
                <a:gd name="T31" fmla="*/ 0 h 80"/>
                <a:gd name="T32" fmla="*/ 15 w 69"/>
                <a:gd name="T33" fmla="*/ 11 h 80"/>
                <a:gd name="T34" fmla="*/ 4 w 69"/>
                <a:gd name="T35" fmla="*/ 11 h 80"/>
                <a:gd name="T36" fmla="*/ 20 w 69"/>
                <a:gd name="T37" fmla="*/ 0 h 80"/>
                <a:gd name="T38" fmla="*/ 19 w 69"/>
                <a:gd name="T39" fmla="*/ 10 h 80"/>
                <a:gd name="T40" fmla="*/ 19 w 69"/>
                <a:gd name="T41" fmla="*/ 10 h 80"/>
                <a:gd name="T42" fmla="*/ 20 w 69"/>
                <a:gd name="T43" fmla="*/ 0 h 80"/>
                <a:gd name="T44" fmla="*/ 21 w 69"/>
                <a:gd name="T45" fmla="*/ 10 h 80"/>
                <a:gd name="T46" fmla="*/ 20 w 69"/>
                <a:gd name="T47" fmla="*/ 0 h 80"/>
                <a:gd name="T48" fmla="*/ 27 w 69"/>
                <a:gd name="T49" fmla="*/ 2 h 80"/>
                <a:gd name="T50" fmla="*/ 21 w 69"/>
                <a:gd name="T51" fmla="*/ 10 h 80"/>
                <a:gd name="T52" fmla="*/ 31 w 69"/>
                <a:gd name="T53" fmla="*/ 5 h 80"/>
                <a:gd name="T54" fmla="*/ 39 w 69"/>
                <a:gd name="T55" fmla="*/ 18 h 80"/>
                <a:gd name="T56" fmla="*/ 28 w 69"/>
                <a:gd name="T57" fmla="*/ 14 h 80"/>
                <a:gd name="T58" fmla="*/ 27 w 69"/>
                <a:gd name="T59" fmla="*/ 2 h 80"/>
                <a:gd name="T60" fmla="*/ 35 w 69"/>
                <a:gd name="T61" fmla="*/ 18 h 80"/>
                <a:gd name="T62" fmla="*/ 30 w 69"/>
                <a:gd name="T63" fmla="*/ 18 h 80"/>
                <a:gd name="T64" fmla="*/ 39 w 69"/>
                <a:gd name="T65" fmla="*/ 18 h 80"/>
                <a:gd name="T66" fmla="*/ 39 w 69"/>
                <a:gd name="T67" fmla="*/ 18 h 80"/>
                <a:gd name="T68" fmla="*/ 39 w 69"/>
                <a:gd name="T69" fmla="*/ 18 h 80"/>
                <a:gd name="T70" fmla="*/ 32 w 69"/>
                <a:gd name="T71" fmla="*/ 10 h 80"/>
                <a:gd name="T72" fmla="*/ 42 w 69"/>
                <a:gd name="T73" fmla="*/ 12 h 80"/>
                <a:gd name="T74" fmla="*/ 30 w 69"/>
                <a:gd name="T75" fmla="*/ 17 h 80"/>
                <a:gd name="T76" fmla="*/ 39 w 69"/>
                <a:gd name="T77" fmla="*/ 9 h 80"/>
                <a:gd name="T78" fmla="*/ 38 w 69"/>
                <a:gd name="T79" fmla="*/ 4 h 80"/>
                <a:gd name="T80" fmla="*/ 48 w 69"/>
                <a:gd name="T81" fmla="*/ 1 h 80"/>
                <a:gd name="T82" fmla="*/ 42 w 69"/>
                <a:gd name="T83" fmla="*/ 12 h 80"/>
                <a:gd name="T84" fmla="*/ 49 w 69"/>
                <a:gd name="T85" fmla="*/ 1 h 80"/>
                <a:gd name="T86" fmla="*/ 48 w 69"/>
                <a:gd name="T87" fmla="*/ 10 h 80"/>
                <a:gd name="T88" fmla="*/ 49 w 69"/>
                <a:gd name="T89" fmla="*/ 1 h 80"/>
                <a:gd name="T90" fmla="*/ 49 w 69"/>
                <a:gd name="T91" fmla="*/ 1 h 80"/>
                <a:gd name="T92" fmla="*/ 50 w 69"/>
                <a:gd name="T93" fmla="*/ 1 h 80"/>
                <a:gd name="T94" fmla="*/ 49 w 69"/>
                <a:gd name="T95" fmla="*/ 10 h 80"/>
                <a:gd name="T96" fmla="*/ 50 w 69"/>
                <a:gd name="T97" fmla="*/ 1 h 80"/>
                <a:gd name="T98" fmla="*/ 50 w 69"/>
                <a:gd name="T99" fmla="*/ 1 h 80"/>
                <a:gd name="T100" fmla="*/ 51 w 69"/>
                <a:gd name="T101" fmla="*/ 11 h 80"/>
                <a:gd name="T102" fmla="*/ 50 w 69"/>
                <a:gd name="T103" fmla="*/ 1 h 80"/>
                <a:gd name="T104" fmla="*/ 58 w 69"/>
                <a:gd name="T105" fmla="*/ 4 h 80"/>
                <a:gd name="T106" fmla="*/ 51 w 69"/>
                <a:gd name="T107" fmla="*/ 11 h 80"/>
                <a:gd name="T108" fmla="*/ 62 w 69"/>
                <a:gd name="T109" fmla="*/ 7 h 80"/>
                <a:gd name="T110" fmla="*/ 69 w 69"/>
                <a:gd name="T111" fmla="*/ 21 h 80"/>
                <a:gd name="T112" fmla="*/ 58 w 69"/>
                <a:gd name="T113" fmla="*/ 16 h 80"/>
                <a:gd name="T114" fmla="*/ 58 w 69"/>
                <a:gd name="T115" fmla="*/ 4 h 80"/>
                <a:gd name="T116" fmla="*/ 63 w 69"/>
                <a:gd name="T117" fmla="*/ 21 h 80"/>
                <a:gd name="T118" fmla="*/ 69 w 69"/>
                <a:gd name="T119" fmla="*/ 78 h 80"/>
                <a:gd name="T120" fmla="*/ 69 w 69"/>
                <a:gd name="T121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" h="80">
                  <a:moveTo>
                    <a:pt x="0" y="80"/>
                  </a:moveTo>
                  <a:lnTo>
                    <a:pt x="0" y="64"/>
                  </a:lnTo>
                  <a:lnTo>
                    <a:pt x="0" y="50"/>
                  </a:lnTo>
                  <a:lnTo>
                    <a:pt x="10" y="50"/>
                  </a:lnTo>
                  <a:lnTo>
                    <a:pt x="10" y="64"/>
                  </a:lnTo>
                  <a:lnTo>
                    <a:pt x="9" y="80"/>
                  </a:lnTo>
                  <a:lnTo>
                    <a:pt x="0" y="80"/>
                  </a:lnTo>
                  <a:close/>
                  <a:moveTo>
                    <a:pt x="0" y="50"/>
                  </a:moveTo>
                  <a:lnTo>
                    <a:pt x="0" y="36"/>
                  </a:lnTo>
                  <a:lnTo>
                    <a:pt x="1" y="20"/>
                  </a:lnTo>
                  <a:lnTo>
                    <a:pt x="10" y="20"/>
                  </a:lnTo>
                  <a:lnTo>
                    <a:pt x="10" y="36"/>
                  </a:lnTo>
                  <a:lnTo>
                    <a:pt x="10" y="50"/>
                  </a:lnTo>
                  <a:lnTo>
                    <a:pt x="0" y="50"/>
                  </a:lnTo>
                  <a:close/>
                  <a:moveTo>
                    <a:pt x="1" y="20"/>
                  </a:moveTo>
                  <a:lnTo>
                    <a:pt x="1" y="20"/>
                  </a:lnTo>
                  <a:lnTo>
                    <a:pt x="6" y="20"/>
                  </a:lnTo>
                  <a:lnTo>
                    <a:pt x="1" y="20"/>
                  </a:lnTo>
                  <a:close/>
                  <a:moveTo>
                    <a:pt x="1" y="20"/>
                  </a:moveTo>
                  <a:lnTo>
                    <a:pt x="1" y="19"/>
                  </a:lnTo>
                  <a:lnTo>
                    <a:pt x="10" y="20"/>
                  </a:lnTo>
                  <a:lnTo>
                    <a:pt x="1" y="20"/>
                  </a:lnTo>
                  <a:close/>
                  <a:moveTo>
                    <a:pt x="1" y="19"/>
                  </a:moveTo>
                  <a:lnTo>
                    <a:pt x="1" y="17"/>
                  </a:lnTo>
                  <a:lnTo>
                    <a:pt x="1" y="15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" y="19"/>
                  </a:lnTo>
                  <a:close/>
                  <a:moveTo>
                    <a:pt x="1" y="15"/>
                  </a:moveTo>
                  <a:lnTo>
                    <a:pt x="3" y="12"/>
                  </a:lnTo>
                  <a:lnTo>
                    <a:pt x="4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0" y="18"/>
                  </a:lnTo>
                  <a:lnTo>
                    <a:pt x="1" y="15"/>
                  </a:lnTo>
                  <a:close/>
                  <a:moveTo>
                    <a:pt x="11" y="16"/>
                  </a:moveTo>
                  <a:lnTo>
                    <a:pt x="11" y="16"/>
                  </a:lnTo>
                  <a:lnTo>
                    <a:pt x="8" y="14"/>
                  </a:lnTo>
                  <a:lnTo>
                    <a:pt x="11" y="16"/>
                  </a:lnTo>
                  <a:close/>
                  <a:moveTo>
                    <a:pt x="4" y="11"/>
                  </a:moveTo>
                  <a:lnTo>
                    <a:pt x="7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10"/>
                  </a:lnTo>
                  <a:lnTo>
                    <a:pt x="17" y="10"/>
                  </a:lnTo>
                  <a:lnTo>
                    <a:pt x="15" y="11"/>
                  </a:lnTo>
                  <a:lnTo>
                    <a:pt x="14" y="14"/>
                  </a:lnTo>
                  <a:lnTo>
                    <a:pt x="11" y="16"/>
                  </a:lnTo>
                  <a:lnTo>
                    <a:pt x="4" y="11"/>
                  </a:lnTo>
                  <a:close/>
                  <a:moveTo>
                    <a:pt x="19" y="0"/>
                  </a:moveTo>
                  <a:lnTo>
                    <a:pt x="20" y="0"/>
                  </a:lnTo>
                  <a:lnTo>
                    <a:pt x="19" y="10"/>
                  </a:lnTo>
                  <a:lnTo>
                    <a:pt x="19" y="0"/>
                  </a:lnTo>
                  <a:close/>
                  <a:moveTo>
                    <a:pt x="19" y="10"/>
                  </a:moveTo>
                  <a:lnTo>
                    <a:pt x="19" y="10"/>
                  </a:lnTo>
                  <a:lnTo>
                    <a:pt x="19" y="5"/>
                  </a:lnTo>
                  <a:lnTo>
                    <a:pt x="19" y="10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1" y="10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20" y="0"/>
                  </a:lnTo>
                  <a:close/>
                  <a:moveTo>
                    <a:pt x="24" y="1"/>
                  </a:moveTo>
                  <a:lnTo>
                    <a:pt x="26" y="1"/>
                  </a:lnTo>
                  <a:lnTo>
                    <a:pt x="27" y="2"/>
                  </a:lnTo>
                  <a:lnTo>
                    <a:pt x="24" y="11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4" y="1"/>
                  </a:lnTo>
                  <a:close/>
                  <a:moveTo>
                    <a:pt x="27" y="2"/>
                  </a:moveTo>
                  <a:lnTo>
                    <a:pt x="31" y="5"/>
                  </a:lnTo>
                  <a:lnTo>
                    <a:pt x="36" y="8"/>
                  </a:lnTo>
                  <a:lnTo>
                    <a:pt x="38" y="12"/>
                  </a:lnTo>
                  <a:lnTo>
                    <a:pt x="39" y="18"/>
                  </a:lnTo>
                  <a:lnTo>
                    <a:pt x="30" y="18"/>
                  </a:lnTo>
                  <a:lnTo>
                    <a:pt x="29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1"/>
                  </a:lnTo>
                  <a:lnTo>
                    <a:pt x="27" y="2"/>
                  </a:lnTo>
                  <a:close/>
                  <a:moveTo>
                    <a:pt x="39" y="18"/>
                  </a:moveTo>
                  <a:lnTo>
                    <a:pt x="30" y="18"/>
                  </a:lnTo>
                  <a:lnTo>
                    <a:pt x="35" y="18"/>
                  </a:lnTo>
                  <a:lnTo>
                    <a:pt x="39" y="18"/>
                  </a:lnTo>
                  <a:close/>
                  <a:moveTo>
                    <a:pt x="30" y="18"/>
                  </a:moveTo>
                  <a:lnTo>
                    <a:pt x="30" y="18"/>
                  </a:lnTo>
                  <a:lnTo>
                    <a:pt x="30" y="17"/>
                  </a:lnTo>
                  <a:lnTo>
                    <a:pt x="39" y="18"/>
                  </a:lnTo>
                  <a:lnTo>
                    <a:pt x="30" y="18"/>
                  </a:lnTo>
                  <a:close/>
                  <a:moveTo>
                    <a:pt x="39" y="18"/>
                  </a:moveTo>
                  <a:lnTo>
                    <a:pt x="39" y="18"/>
                  </a:lnTo>
                  <a:lnTo>
                    <a:pt x="35" y="17"/>
                  </a:lnTo>
                  <a:lnTo>
                    <a:pt x="39" y="18"/>
                  </a:lnTo>
                  <a:close/>
                  <a:moveTo>
                    <a:pt x="30" y="17"/>
                  </a:moveTo>
                  <a:lnTo>
                    <a:pt x="30" y="14"/>
                  </a:lnTo>
                  <a:lnTo>
                    <a:pt x="32" y="10"/>
                  </a:lnTo>
                  <a:lnTo>
                    <a:pt x="33" y="8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0" y="15"/>
                  </a:lnTo>
                  <a:lnTo>
                    <a:pt x="39" y="18"/>
                  </a:lnTo>
                  <a:lnTo>
                    <a:pt x="30" y="17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9" y="9"/>
                  </a:lnTo>
                  <a:lnTo>
                    <a:pt x="36" y="6"/>
                  </a:lnTo>
                  <a:close/>
                  <a:moveTo>
                    <a:pt x="36" y="6"/>
                  </a:moveTo>
                  <a:lnTo>
                    <a:pt x="38" y="4"/>
                  </a:lnTo>
                  <a:lnTo>
                    <a:pt x="41" y="2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48" y="10"/>
                  </a:lnTo>
                  <a:lnTo>
                    <a:pt x="45" y="11"/>
                  </a:lnTo>
                  <a:lnTo>
                    <a:pt x="42" y="12"/>
                  </a:lnTo>
                  <a:lnTo>
                    <a:pt x="36" y="6"/>
                  </a:lnTo>
                  <a:close/>
                  <a:moveTo>
                    <a:pt x="48" y="1"/>
                  </a:moveTo>
                  <a:lnTo>
                    <a:pt x="49" y="1"/>
                  </a:lnTo>
                  <a:lnTo>
                    <a:pt x="49" y="10"/>
                  </a:lnTo>
                  <a:lnTo>
                    <a:pt x="48" y="10"/>
                  </a:lnTo>
                  <a:lnTo>
                    <a:pt x="48" y="1"/>
                  </a:lnTo>
                  <a:close/>
                  <a:moveTo>
                    <a:pt x="49" y="1"/>
                  </a:moveTo>
                  <a:lnTo>
                    <a:pt x="49" y="1"/>
                  </a:lnTo>
                  <a:lnTo>
                    <a:pt x="49" y="6"/>
                  </a:lnTo>
                  <a:lnTo>
                    <a:pt x="49" y="1"/>
                  </a:lnTo>
                  <a:close/>
                  <a:moveTo>
                    <a:pt x="49" y="1"/>
                  </a:moveTo>
                  <a:lnTo>
                    <a:pt x="49" y="1"/>
                  </a:lnTo>
                  <a:lnTo>
                    <a:pt x="50" y="1"/>
                  </a:lnTo>
                  <a:lnTo>
                    <a:pt x="49" y="10"/>
                  </a:lnTo>
                  <a:lnTo>
                    <a:pt x="49" y="1"/>
                  </a:ln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49" y="6"/>
                  </a:lnTo>
                  <a:lnTo>
                    <a:pt x="50" y="1"/>
                  </a:lnTo>
                  <a:close/>
                  <a:moveTo>
                    <a:pt x="50" y="1"/>
                  </a:moveTo>
                  <a:lnTo>
                    <a:pt x="51" y="1"/>
                  </a:lnTo>
                  <a:lnTo>
                    <a:pt x="53" y="2"/>
                  </a:lnTo>
                  <a:lnTo>
                    <a:pt x="51" y="11"/>
                  </a:lnTo>
                  <a:lnTo>
                    <a:pt x="50" y="10"/>
                  </a:lnTo>
                  <a:lnTo>
                    <a:pt x="49" y="10"/>
                  </a:lnTo>
                  <a:lnTo>
                    <a:pt x="50" y="1"/>
                  </a:lnTo>
                  <a:close/>
                  <a:moveTo>
                    <a:pt x="53" y="2"/>
                  </a:moveTo>
                  <a:lnTo>
                    <a:pt x="56" y="2"/>
                  </a:lnTo>
                  <a:lnTo>
                    <a:pt x="58" y="4"/>
                  </a:lnTo>
                  <a:lnTo>
                    <a:pt x="53" y="11"/>
                  </a:lnTo>
                  <a:lnTo>
                    <a:pt x="52" y="11"/>
                  </a:lnTo>
                  <a:lnTo>
                    <a:pt x="51" y="11"/>
                  </a:lnTo>
                  <a:lnTo>
                    <a:pt x="53" y="2"/>
                  </a:lnTo>
                  <a:close/>
                  <a:moveTo>
                    <a:pt x="58" y="4"/>
                  </a:moveTo>
                  <a:lnTo>
                    <a:pt x="62" y="7"/>
                  </a:lnTo>
                  <a:lnTo>
                    <a:pt x="66" y="11"/>
                  </a:lnTo>
                  <a:lnTo>
                    <a:pt x="68" y="16"/>
                  </a:lnTo>
                  <a:lnTo>
                    <a:pt x="69" y="21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8" y="16"/>
                  </a:lnTo>
                  <a:lnTo>
                    <a:pt x="56" y="14"/>
                  </a:lnTo>
                  <a:lnTo>
                    <a:pt x="53" y="11"/>
                  </a:lnTo>
                  <a:lnTo>
                    <a:pt x="58" y="4"/>
                  </a:lnTo>
                  <a:close/>
                  <a:moveTo>
                    <a:pt x="69" y="21"/>
                  </a:moveTo>
                  <a:lnTo>
                    <a:pt x="69" y="21"/>
                  </a:lnTo>
                  <a:lnTo>
                    <a:pt x="63" y="21"/>
                  </a:lnTo>
                  <a:lnTo>
                    <a:pt x="69" y="21"/>
                  </a:lnTo>
                  <a:close/>
                  <a:moveTo>
                    <a:pt x="69" y="21"/>
                  </a:moveTo>
                  <a:lnTo>
                    <a:pt x="69" y="78"/>
                  </a:lnTo>
                  <a:lnTo>
                    <a:pt x="59" y="78"/>
                  </a:lnTo>
                  <a:lnTo>
                    <a:pt x="59" y="21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3" name="Freeform 145"/>
            <p:cNvSpPr>
              <a:spLocks noEditPoints="1"/>
            </p:cNvSpPr>
            <p:nvPr/>
          </p:nvSpPr>
          <p:spPr bwMode="auto">
            <a:xfrm>
              <a:off x="700" y="416"/>
              <a:ext cx="94" cy="33"/>
            </a:xfrm>
            <a:custGeom>
              <a:avLst/>
              <a:gdLst>
                <a:gd name="T0" fmla="*/ 4 w 94"/>
                <a:gd name="T1" fmla="*/ 19 h 33"/>
                <a:gd name="T2" fmla="*/ 18 w 94"/>
                <a:gd name="T3" fmla="*/ 17 h 33"/>
                <a:gd name="T4" fmla="*/ 9 w 94"/>
                <a:gd name="T5" fmla="*/ 33 h 33"/>
                <a:gd name="T6" fmla="*/ 10 w 94"/>
                <a:gd name="T7" fmla="*/ 11 h 33"/>
                <a:gd name="T8" fmla="*/ 18 w 94"/>
                <a:gd name="T9" fmla="*/ 4 h 33"/>
                <a:gd name="T10" fmla="*/ 28 w 94"/>
                <a:gd name="T11" fmla="*/ 1 h 33"/>
                <a:gd name="T12" fmla="*/ 24 w 94"/>
                <a:gd name="T13" fmla="*/ 11 h 33"/>
                <a:gd name="T14" fmla="*/ 20 w 94"/>
                <a:gd name="T15" fmla="*/ 15 h 33"/>
                <a:gd name="T16" fmla="*/ 10 w 94"/>
                <a:gd name="T17" fmla="*/ 11 h 33"/>
                <a:gd name="T18" fmla="*/ 32 w 94"/>
                <a:gd name="T19" fmla="*/ 1 h 33"/>
                <a:gd name="T20" fmla="*/ 39 w 94"/>
                <a:gd name="T21" fmla="*/ 5 h 33"/>
                <a:gd name="T22" fmla="*/ 33 w 94"/>
                <a:gd name="T23" fmla="*/ 14 h 33"/>
                <a:gd name="T24" fmla="*/ 28 w 94"/>
                <a:gd name="T25" fmla="*/ 10 h 33"/>
                <a:gd name="T26" fmla="*/ 41 w 94"/>
                <a:gd name="T27" fmla="*/ 7 h 33"/>
                <a:gd name="T28" fmla="*/ 47 w 94"/>
                <a:gd name="T29" fmla="*/ 11 h 33"/>
                <a:gd name="T30" fmla="*/ 42 w 94"/>
                <a:gd name="T31" fmla="*/ 19 h 33"/>
                <a:gd name="T32" fmla="*/ 35 w 94"/>
                <a:gd name="T33" fmla="*/ 16 h 33"/>
                <a:gd name="T34" fmla="*/ 41 w 94"/>
                <a:gd name="T35" fmla="*/ 7 h 33"/>
                <a:gd name="T36" fmla="*/ 52 w 94"/>
                <a:gd name="T37" fmla="*/ 10 h 33"/>
                <a:gd name="T38" fmla="*/ 62 w 94"/>
                <a:gd name="T39" fmla="*/ 14 h 33"/>
                <a:gd name="T40" fmla="*/ 56 w 94"/>
                <a:gd name="T41" fmla="*/ 18 h 33"/>
                <a:gd name="T42" fmla="*/ 47 w 94"/>
                <a:gd name="T43" fmla="*/ 20 h 33"/>
                <a:gd name="T44" fmla="*/ 54 w 94"/>
                <a:gd name="T45" fmla="*/ 8 h 33"/>
                <a:gd name="T46" fmla="*/ 60 w 94"/>
                <a:gd name="T47" fmla="*/ 2 h 33"/>
                <a:gd name="T48" fmla="*/ 68 w 94"/>
                <a:gd name="T49" fmla="*/ 0 h 33"/>
                <a:gd name="T50" fmla="*/ 64 w 94"/>
                <a:gd name="T51" fmla="*/ 11 h 33"/>
                <a:gd name="T52" fmla="*/ 54 w 94"/>
                <a:gd name="T53" fmla="*/ 8 h 33"/>
                <a:gd name="T54" fmla="*/ 72 w 94"/>
                <a:gd name="T55" fmla="*/ 0 h 33"/>
                <a:gd name="T56" fmla="*/ 78 w 94"/>
                <a:gd name="T57" fmla="*/ 4 h 33"/>
                <a:gd name="T58" fmla="*/ 86 w 94"/>
                <a:gd name="T59" fmla="*/ 10 h 33"/>
                <a:gd name="T60" fmla="*/ 82 w 94"/>
                <a:gd name="T61" fmla="*/ 22 h 33"/>
                <a:gd name="T62" fmla="*/ 76 w 94"/>
                <a:gd name="T63" fmla="*/ 14 h 33"/>
                <a:gd name="T64" fmla="*/ 68 w 94"/>
                <a:gd name="T65" fmla="*/ 10 h 33"/>
                <a:gd name="T66" fmla="*/ 89 w 94"/>
                <a:gd name="T67" fmla="*/ 17 h 33"/>
                <a:gd name="T68" fmla="*/ 94 w 94"/>
                <a:gd name="T69" fmla="*/ 24 h 33"/>
                <a:gd name="T70" fmla="*/ 84 w 94"/>
                <a:gd name="T71" fmla="*/ 26 h 33"/>
                <a:gd name="T72" fmla="*/ 89 w 94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33">
                  <a:moveTo>
                    <a:pt x="0" y="29"/>
                  </a:moveTo>
                  <a:lnTo>
                    <a:pt x="4" y="19"/>
                  </a:lnTo>
                  <a:lnTo>
                    <a:pt x="10" y="11"/>
                  </a:lnTo>
                  <a:lnTo>
                    <a:pt x="18" y="17"/>
                  </a:lnTo>
                  <a:lnTo>
                    <a:pt x="13" y="24"/>
                  </a:lnTo>
                  <a:lnTo>
                    <a:pt x="9" y="33"/>
                  </a:lnTo>
                  <a:lnTo>
                    <a:pt x="0" y="29"/>
                  </a:lnTo>
                  <a:close/>
                  <a:moveTo>
                    <a:pt x="10" y="11"/>
                  </a:moveTo>
                  <a:lnTo>
                    <a:pt x="13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8" y="1"/>
                  </a:lnTo>
                  <a:lnTo>
                    <a:pt x="28" y="10"/>
                  </a:lnTo>
                  <a:lnTo>
                    <a:pt x="24" y="11"/>
                  </a:lnTo>
                  <a:lnTo>
                    <a:pt x="22" y="13"/>
                  </a:lnTo>
                  <a:lnTo>
                    <a:pt x="20" y="15"/>
                  </a:lnTo>
                  <a:lnTo>
                    <a:pt x="18" y="17"/>
                  </a:lnTo>
                  <a:lnTo>
                    <a:pt x="10" y="11"/>
                  </a:lnTo>
                  <a:close/>
                  <a:moveTo>
                    <a:pt x="28" y="1"/>
                  </a:moveTo>
                  <a:lnTo>
                    <a:pt x="32" y="1"/>
                  </a:lnTo>
                  <a:lnTo>
                    <a:pt x="35" y="2"/>
                  </a:lnTo>
                  <a:lnTo>
                    <a:pt x="39" y="5"/>
                  </a:lnTo>
                  <a:lnTo>
                    <a:pt x="41" y="7"/>
                  </a:lnTo>
                  <a:lnTo>
                    <a:pt x="33" y="14"/>
                  </a:lnTo>
                  <a:lnTo>
                    <a:pt x="31" y="11"/>
                  </a:lnTo>
                  <a:lnTo>
                    <a:pt x="28" y="10"/>
                  </a:lnTo>
                  <a:lnTo>
                    <a:pt x="28" y="1"/>
                  </a:lnTo>
                  <a:close/>
                  <a:moveTo>
                    <a:pt x="41" y="7"/>
                  </a:moveTo>
                  <a:lnTo>
                    <a:pt x="43" y="10"/>
                  </a:lnTo>
                  <a:lnTo>
                    <a:pt x="47" y="11"/>
                  </a:lnTo>
                  <a:lnTo>
                    <a:pt x="47" y="20"/>
                  </a:lnTo>
                  <a:lnTo>
                    <a:pt x="42" y="19"/>
                  </a:lnTo>
                  <a:lnTo>
                    <a:pt x="39" y="18"/>
                  </a:lnTo>
                  <a:lnTo>
                    <a:pt x="35" y="16"/>
                  </a:lnTo>
                  <a:lnTo>
                    <a:pt x="33" y="14"/>
                  </a:lnTo>
                  <a:lnTo>
                    <a:pt x="41" y="7"/>
                  </a:lnTo>
                  <a:close/>
                  <a:moveTo>
                    <a:pt x="47" y="11"/>
                  </a:moveTo>
                  <a:lnTo>
                    <a:pt x="52" y="10"/>
                  </a:lnTo>
                  <a:lnTo>
                    <a:pt x="54" y="8"/>
                  </a:lnTo>
                  <a:lnTo>
                    <a:pt x="62" y="14"/>
                  </a:lnTo>
                  <a:lnTo>
                    <a:pt x="60" y="16"/>
                  </a:lnTo>
                  <a:lnTo>
                    <a:pt x="56" y="18"/>
                  </a:lnTo>
                  <a:lnTo>
                    <a:pt x="53" y="20"/>
                  </a:lnTo>
                  <a:lnTo>
                    <a:pt x="47" y="20"/>
                  </a:lnTo>
                  <a:lnTo>
                    <a:pt x="47" y="11"/>
                  </a:lnTo>
                  <a:close/>
                  <a:moveTo>
                    <a:pt x="54" y="8"/>
                  </a:moveTo>
                  <a:lnTo>
                    <a:pt x="56" y="5"/>
                  </a:lnTo>
                  <a:lnTo>
                    <a:pt x="60" y="2"/>
                  </a:lnTo>
                  <a:lnTo>
                    <a:pt x="63" y="1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64" y="11"/>
                  </a:lnTo>
                  <a:lnTo>
                    <a:pt x="62" y="14"/>
                  </a:lnTo>
                  <a:lnTo>
                    <a:pt x="54" y="8"/>
                  </a:lnTo>
                  <a:close/>
                  <a:moveTo>
                    <a:pt x="68" y="0"/>
                  </a:moveTo>
                  <a:lnTo>
                    <a:pt x="72" y="0"/>
                  </a:lnTo>
                  <a:lnTo>
                    <a:pt x="76" y="1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6" y="10"/>
                  </a:lnTo>
                  <a:lnTo>
                    <a:pt x="89" y="17"/>
                  </a:lnTo>
                  <a:lnTo>
                    <a:pt x="82" y="22"/>
                  </a:lnTo>
                  <a:lnTo>
                    <a:pt x="78" y="17"/>
                  </a:lnTo>
                  <a:lnTo>
                    <a:pt x="76" y="14"/>
                  </a:lnTo>
                  <a:lnTo>
                    <a:pt x="73" y="10"/>
                  </a:lnTo>
                  <a:lnTo>
                    <a:pt x="68" y="10"/>
                  </a:lnTo>
                  <a:lnTo>
                    <a:pt x="68" y="0"/>
                  </a:lnTo>
                  <a:close/>
                  <a:moveTo>
                    <a:pt x="89" y="17"/>
                  </a:moveTo>
                  <a:lnTo>
                    <a:pt x="92" y="20"/>
                  </a:lnTo>
                  <a:lnTo>
                    <a:pt x="94" y="24"/>
                  </a:lnTo>
                  <a:lnTo>
                    <a:pt x="86" y="29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9" y="1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4" name="Freeform 146"/>
            <p:cNvSpPr>
              <a:spLocks/>
            </p:cNvSpPr>
            <p:nvPr/>
          </p:nvSpPr>
          <p:spPr bwMode="auto">
            <a:xfrm>
              <a:off x="744" y="450"/>
              <a:ext cx="10" cy="62"/>
            </a:xfrm>
            <a:custGeom>
              <a:avLst/>
              <a:gdLst>
                <a:gd name="T0" fmla="*/ 0 w 10"/>
                <a:gd name="T1" fmla="*/ 62 h 62"/>
                <a:gd name="T2" fmla="*/ 0 w 10"/>
                <a:gd name="T3" fmla="*/ 0 h 62"/>
                <a:gd name="T4" fmla="*/ 9 w 10"/>
                <a:gd name="T5" fmla="*/ 0 h 62"/>
                <a:gd name="T6" fmla="*/ 10 w 10"/>
                <a:gd name="T7" fmla="*/ 62 h 62"/>
                <a:gd name="T8" fmla="*/ 0 w 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62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5" name="Freeform 147"/>
            <p:cNvSpPr>
              <a:spLocks noEditPoints="1"/>
            </p:cNvSpPr>
            <p:nvPr/>
          </p:nvSpPr>
          <p:spPr bwMode="auto">
            <a:xfrm>
              <a:off x="487" y="433"/>
              <a:ext cx="68" cy="79"/>
            </a:xfrm>
            <a:custGeom>
              <a:avLst/>
              <a:gdLst>
                <a:gd name="T0" fmla="*/ 1 w 68"/>
                <a:gd name="T1" fmla="*/ 50 h 79"/>
                <a:gd name="T2" fmla="*/ 10 w 68"/>
                <a:gd name="T3" fmla="*/ 79 h 79"/>
                <a:gd name="T4" fmla="*/ 1 w 68"/>
                <a:gd name="T5" fmla="*/ 36 h 79"/>
                <a:gd name="T6" fmla="*/ 10 w 68"/>
                <a:gd name="T7" fmla="*/ 36 h 79"/>
                <a:gd name="T8" fmla="*/ 1 w 68"/>
                <a:gd name="T9" fmla="*/ 20 h 79"/>
                <a:gd name="T10" fmla="*/ 1 w 68"/>
                <a:gd name="T11" fmla="*/ 20 h 79"/>
                <a:gd name="T12" fmla="*/ 1 w 68"/>
                <a:gd name="T13" fmla="*/ 19 h 79"/>
                <a:gd name="T14" fmla="*/ 10 w 68"/>
                <a:gd name="T15" fmla="*/ 20 h 79"/>
                <a:gd name="T16" fmla="*/ 1 w 68"/>
                <a:gd name="T17" fmla="*/ 17 h 79"/>
                <a:gd name="T18" fmla="*/ 10 w 68"/>
                <a:gd name="T19" fmla="*/ 19 h 79"/>
                <a:gd name="T20" fmla="*/ 2 w 68"/>
                <a:gd name="T21" fmla="*/ 15 h 79"/>
                <a:gd name="T22" fmla="*/ 11 w 68"/>
                <a:gd name="T23" fmla="*/ 16 h 79"/>
                <a:gd name="T24" fmla="*/ 2 w 68"/>
                <a:gd name="T25" fmla="*/ 15 h 79"/>
                <a:gd name="T26" fmla="*/ 8 w 68"/>
                <a:gd name="T27" fmla="*/ 13 h 79"/>
                <a:gd name="T28" fmla="*/ 7 w 68"/>
                <a:gd name="T29" fmla="*/ 7 h 79"/>
                <a:gd name="T30" fmla="*/ 19 w 68"/>
                <a:gd name="T31" fmla="*/ 0 h 79"/>
                <a:gd name="T32" fmla="*/ 15 w 68"/>
                <a:gd name="T33" fmla="*/ 11 h 79"/>
                <a:gd name="T34" fmla="*/ 3 w 68"/>
                <a:gd name="T35" fmla="*/ 11 h 79"/>
                <a:gd name="T36" fmla="*/ 20 w 68"/>
                <a:gd name="T37" fmla="*/ 0 h 79"/>
                <a:gd name="T38" fmla="*/ 19 w 68"/>
                <a:gd name="T39" fmla="*/ 10 h 79"/>
                <a:gd name="T40" fmla="*/ 19 w 68"/>
                <a:gd name="T41" fmla="*/ 10 h 79"/>
                <a:gd name="T42" fmla="*/ 20 w 68"/>
                <a:gd name="T43" fmla="*/ 0 h 79"/>
                <a:gd name="T44" fmla="*/ 21 w 68"/>
                <a:gd name="T45" fmla="*/ 10 h 79"/>
                <a:gd name="T46" fmla="*/ 20 w 68"/>
                <a:gd name="T47" fmla="*/ 0 h 79"/>
                <a:gd name="T48" fmla="*/ 26 w 68"/>
                <a:gd name="T49" fmla="*/ 2 h 79"/>
                <a:gd name="T50" fmla="*/ 21 w 68"/>
                <a:gd name="T51" fmla="*/ 10 h 79"/>
                <a:gd name="T52" fmla="*/ 31 w 68"/>
                <a:gd name="T53" fmla="*/ 5 h 79"/>
                <a:gd name="T54" fmla="*/ 39 w 68"/>
                <a:gd name="T55" fmla="*/ 18 h 79"/>
                <a:gd name="T56" fmla="*/ 28 w 68"/>
                <a:gd name="T57" fmla="*/ 13 h 79"/>
                <a:gd name="T58" fmla="*/ 26 w 68"/>
                <a:gd name="T59" fmla="*/ 2 h 79"/>
                <a:gd name="T60" fmla="*/ 34 w 68"/>
                <a:gd name="T61" fmla="*/ 18 h 79"/>
                <a:gd name="T62" fmla="*/ 30 w 68"/>
                <a:gd name="T63" fmla="*/ 18 h 79"/>
                <a:gd name="T64" fmla="*/ 39 w 68"/>
                <a:gd name="T65" fmla="*/ 18 h 79"/>
                <a:gd name="T66" fmla="*/ 39 w 68"/>
                <a:gd name="T67" fmla="*/ 18 h 79"/>
                <a:gd name="T68" fmla="*/ 39 w 68"/>
                <a:gd name="T69" fmla="*/ 18 h 79"/>
                <a:gd name="T70" fmla="*/ 32 w 68"/>
                <a:gd name="T71" fmla="*/ 10 h 79"/>
                <a:gd name="T72" fmla="*/ 42 w 68"/>
                <a:gd name="T73" fmla="*/ 12 h 79"/>
                <a:gd name="T74" fmla="*/ 30 w 68"/>
                <a:gd name="T75" fmla="*/ 17 h 79"/>
                <a:gd name="T76" fmla="*/ 39 w 68"/>
                <a:gd name="T77" fmla="*/ 9 h 79"/>
                <a:gd name="T78" fmla="*/ 39 w 68"/>
                <a:gd name="T79" fmla="*/ 3 h 79"/>
                <a:gd name="T80" fmla="*/ 47 w 68"/>
                <a:gd name="T81" fmla="*/ 1 h 79"/>
                <a:gd name="T82" fmla="*/ 42 w 68"/>
                <a:gd name="T83" fmla="*/ 12 h 79"/>
                <a:gd name="T84" fmla="*/ 49 w 68"/>
                <a:gd name="T85" fmla="*/ 1 h 79"/>
                <a:gd name="T86" fmla="*/ 49 w 68"/>
                <a:gd name="T87" fmla="*/ 10 h 79"/>
                <a:gd name="T88" fmla="*/ 49 w 68"/>
                <a:gd name="T89" fmla="*/ 1 h 79"/>
                <a:gd name="T90" fmla="*/ 49 w 68"/>
                <a:gd name="T91" fmla="*/ 1 h 79"/>
                <a:gd name="T92" fmla="*/ 50 w 68"/>
                <a:gd name="T93" fmla="*/ 1 h 79"/>
                <a:gd name="T94" fmla="*/ 49 w 68"/>
                <a:gd name="T95" fmla="*/ 10 h 79"/>
                <a:gd name="T96" fmla="*/ 50 w 68"/>
                <a:gd name="T97" fmla="*/ 1 h 79"/>
                <a:gd name="T98" fmla="*/ 50 w 68"/>
                <a:gd name="T99" fmla="*/ 1 h 79"/>
                <a:gd name="T100" fmla="*/ 51 w 68"/>
                <a:gd name="T101" fmla="*/ 10 h 79"/>
                <a:gd name="T102" fmla="*/ 50 w 68"/>
                <a:gd name="T103" fmla="*/ 1 h 79"/>
                <a:gd name="T104" fmla="*/ 57 w 68"/>
                <a:gd name="T105" fmla="*/ 3 h 79"/>
                <a:gd name="T106" fmla="*/ 51 w 68"/>
                <a:gd name="T107" fmla="*/ 10 h 79"/>
                <a:gd name="T108" fmla="*/ 62 w 68"/>
                <a:gd name="T109" fmla="*/ 7 h 79"/>
                <a:gd name="T110" fmla="*/ 68 w 68"/>
                <a:gd name="T111" fmla="*/ 21 h 79"/>
                <a:gd name="T112" fmla="*/ 57 w 68"/>
                <a:gd name="T113" fmla="*/ 16 h 79"/>
                <a:gd name="T114" fmla="*/ 57 w 68"/>
                <a:gd name="T115" fmla="*/ 3 h 79"/>
                <a:gd name="T116" fmla="*/ 64 w 68"/>
                <a:gd name="T117" fmla="*/ 21 h 79"/>
                <a:gd name="T118" fmla="*/ 68 w 68"/>
                <a:gd name="T119" fmla="*/ 78 h 79"/>
                <a:gd name="T120" fmla="*/ 68 w 68"/>
                <a:gd name="T12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9">
                  <a:moveTo>
                    <a:pt x="0" y="79"/>
                  </a:moveTo>
                  <a:lnTo>
                    <a:pt x="0" y="64"/>
                  </a:lnTo>
                  <a:lnTo>
                    <a:pt x="1" y="50"/>
                  </a:lnTo>
                  <a:lnTo>
                    <a:pt x="10" y="50"/>
                  </a:lnTo>
                  <a:lnTo>
                    <a:pt x="10" y="64"/>
                  </a:lnTo>
                  <a:lnTo>
                    <a:pt x="10" y="79"/>
                  </a:lnTo>
                  <a:lnTo>
                    <a:pt x="0" y="79"/>
                  </a:lnTo>
                  <a:close/>
                  <a:moveTo>
                    <a:pt x="1" y="50"/>
                  </a:moveTo>
                  <a:lnTo>
                    <a:pt x="1" y="36"/>
                  </a:lnTo>
                  <a:lnTo>
                    <a:pt x="1" y="20"/>
                  </a:lnTo>
                  <a:lnTo>
                    <a:pt x="10" y="20"/>
                  </a:lnTo>
                  <a:lnTo>
                    <a:pt x="10" y="36"/>
                  </a:lnTo>
                  <a:lnTo>
                    <a:pt x="10" y="50"/>
                  </a:lnTo>
                  <a:lnTo>
                    <a:pt x="1" y="50"/>
                  </a:lnTo>
                  <a:close/>
                  <a:moveTo>
                    <a:pt x="1" y="20"/>
                  </a:moveTo>
                  <a:lnTo>
                    <a:pt x="1" y="20"/>
                  </a:lnTo>
                  <a:lnTo>
                    <a:pt x="5" y="20"/>
                  </a:lnTo>
                  <a:lnTo>
                    <a:pt x="1" y="20"/>
                  </a:lnTo>
                  <a:close/>
                  <a:moveTo>
                    <a:pt x="1" y="20"/>
                  </a:moveTo>
                  <a:lnTo>
                    <a:pt x="1" y="19"/>
                  </a:lnTo>
                  <a:lnTo>
                    <a:pt x="10" y="20"/>
                  </a:lnTo>
                  <a:lnTo>
                    <a:pt x="1" y="20"/>
                  </a:lnTo>
                  <a:close/>
                  <a:moveTo>
                    <a:pt x="1" y="19"/>
                  </a:moveTo>
                  <a:lnTo>
                    <a:pt x="1" y="17"/>
                  </a:lnTo>
                  <a:lnTo>
                    <a:pt x="2" y="15"/>
                  </a:lnTo>
                  <a:lnTo>
                    <a:pt x="11" y="18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" y="19"/>
                  </a:lnTo>
                  <a:close/>
                  <a:moveTo>
                    <a:pt x="2" y="15"/>
                  </a:moveTo>
                  <a:lnTo>
                    <a:pt x="2" y="12"/>
                  </a:lnTo>
                  <a:lnTo>
                    <a:pt x="3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2" y="15"/>
                  </a:lnTo>
                  <a:close/>
                  <a:moveTo>
                    <a:pt x="11" y="16"/>
                  </a:moveTo>
                  <a:lnTo>
                    <a:pt x="11" y="16"/>
                  </a:lnTo>
                  <a:lnTo>
                    <a:pt x="8" y="13"/>
                  </a:lnTo>
                  <a:lnTo>
                    <a:pt x="11" y="16"/>
                  </a:lnTo>
                  <a:close/>
                  <a:moveTo>
                    <a:pt x="3" y="11"/>
                  </a:moveTo>
                  <a:lnTo>
                    <a:pt x="7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3" y="11"/>
                  </a:lnTo>
                  <a:close/>
                  <a:moveTo>
                    <a:pt x="19" y="0"/>
                  </a:moveTo>
                  <a:lnTo>
                    <a:pt x="20" y="0"/>
                  </a:lnTo>
                  <a:lnTo>
                    <a:pt x="19" y="10"/>
                  </a:lnTo>
                  <a:lnTo>
                    <a:pt x="19" y="0"/>
                  </a:lnTo>
                  <a:close/>
                  <a:moveTo>
                    <a:pt x="19" y="10"/>
                  </a:moveTo>
                  <a:lnTo>
                    <a:pt x="19" y="10"/>
                  </a:lnTo>
                  <a:lnTo>
                    <a:pt x="20" y="5"/>
                  </a:lnTo>
                  <a:lnTo>
                    <a:pt x="19" y="10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3" y="1"/>
                  </a:lnTo>
                  <a:lnTo>
                    <a:pt x="21" y="10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20" y="0"/>
                  </a:lnTo>
                  <a:close/>
                  <a:moveTo>
                    <a:pt x="23" y="1"/>
                  </a:moveTo>
                  <a:lnTo>
                    <a:pt x="25" y="1"/>
                  </a:lnTo>
                  <a:lnTo>
                    <a:pt x="26" y="2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3" y="1"/>
                  </a:lnTo>
                  <a:close/>
                  <a:moveTo>
                    <a:pt x="26" y="2"/>
                  </a:moveTo>
                  <a:lnTo>
                    <a:pt x="31" y="5"/>
                  </a:lnTo>
                  <a:lnTo>
                    <a:pt x="35" y="8"/>
                  </a:lnTo>
                  <a:lnTo>
                    <a:pt x="37" y="12"/>
                  </a:lnTo>
                  <a:lnTo>
                    <a:pt x="39" y="18"/>
                  </a:lnTo>
                  <a:lnTo>
                    <a:pt x="30" y="18"/>
                  </a:lnTo>
                  <a:lnTo>
                    <a:pt x="29" y="16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6" y="2"/>
                  </a:lnTo>
                  <a:close/>
                  <a:moveTo>
                    <a:pt x="39" y="18"/>
                  </a:moveTo>
                  <a:lnTo>
                    <a:pt x="30" y="18"/>
                  </a:lnTo>
                  <a:lnTo>
                    <a:pt x="34" y="18"/>
                  </a:lnTo>
                  <a:lnTo>
                    <a:pt x="39" y="18"/>
                  </a:lnTo>
                  <a:close/>
                  <a:moveTo>
                    <a:pt x="30" y="18"/>
                  </a:moveTo>
                  <a:lnTo>
                    <a:pt x="30" y="18"/>
                  </a:lnTo>
                  <a:lnTo>
                    <a:pt x="30" y="17"/>
                  </a:lnTo>
                  <a:lnTo>
                    <a:pt x="39" y="18"/>
                  </a:lnTo>
                  <a:lnTo>
                    <a:pt x="30" y="18"/>
                  </a:lnTo>
                  <a:close/>
                  <a:moveTo>
                    <a:pt x="39" y="18"/>
                  </a:moveTo>
                  <a:lnTo>
                    <a:pt x="39" y="18"/>
                  </a:lnTo>
                  <a:lnTo>
                    <a:pt x="34" y="17"/>
                  </a:lnTo>
                  <a:lnTo>
                    <a:pt x="39" y="18"/>
                  </a:lnTo>
                  <a:close/>
                  <a:moveTo>
                    <a:pt x="30" y="17"/>
                  </a:moveTo>
                  <a:lnTo>
                    <a:pt x="31" y="13"/>
                  </a:lnTo>
                  <a:lnTo>
                    <a:pt x="32" y="10"/>
                  </a:lnTo>
                  <a:lnTo>
                    <a:pt x="33" y="8"/>
                  </a:lnTo>
                  <a:lnTo>
                    <a:pt x="35" y="6"/>
                  </a:lnTo>
                  <a:lnTo>
                    <a:pt x="42" y="12"/>
                  </a:lnTo>
                  <a:lnTo>
                    <a:pt x="40" y="15"/>
                  </a:lnTo>
                  <a:lnTo>
                    <a:pt x="39" y="18"/>
                  </a:lnTo>
                  <a:lnTo>
                    <a:pt x="30" y="17"/>
                  </a:lnTo>
                  <a:close/>
                  <a:moveTo>
                    <a:pt x="35" y="6"/>
                  </a:moveTo>
                  <a:lnTo>
                    <a:pt x="35" y="6"/>
                  </a:lnTo>
                  <a:lnTo>
                    <a:pt x="39" y="9"/>
                  </a:lnTo>
                  <a:lnTo>
                    <a:pt x="35" y="6"/>
                  </a:lnTo>
                  <a:close/>
                  <a:moveTo>
                    <a:pt x="35" y="6"/>
                  </a:moveTo>
                  <a:lnTo>
                    <a:pt x="39" y="3"/>
                  </a:lnTo>
                  <a:lnTo>
                    <a:pt x="41" y="2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0"/>
                  </a:lnTo>
                  <a:lnTo>
                    <a:pt x="44" y="11"/>
                  </a:lnTo>
                  <a:lnTo>
                    <a:pt x="42" y="12"/>
                  </a:lnTo>
                  <a:lnTo>
                    <a:pt x="35" y="6"/>
                  </a:lnTo>
                  <a:close/>
                  <a:moveTo>
                    <a:pt x="47" y="1"/>
                  </a:moveTo>
                  <a:lnTo>
                    <a:pt x="49" y="1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7" y="1"/>
                  </a:lnTo>
                  <a:close/>
                  <a:moveTo>
                    <a:pt x="49" y="1"/>
                  </a:moveTo>
                  <a:lnTo>
                    <a:pt x="49" y="1"/>
                  </a:lnTo>
                  <a:lnTo>
                    <a:pt x="49" y="6"/>
                  </a:lnTo>
                  <a:lnTo>
                    <a:pt x="49" y="1"/>
                  </a:lnTo>
                  <a:close/>
                  <a:moveTo>
                    <a:pt x="49" y="1"/>
                  </a:moveTo>
                  <a:lnTo>
                    <a:pt x="50" y="1"/>
                  </a:lnTo>
                  <a:lnTo>
                    <a:pt x="49" y="10"/>
                  </a:lnTo>
                  <a:lnTo>
                    <a:pt x="49" y="1"/>
                  </a:ln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49" y="6"/>
                  </a:lnTo>
                  <a:lnTo>
                    <a:pt x="50" y="1"/>
                  </a:lnTo>
                  <a:close/>
                  <a:moveTo>
                    <a:pt x="50" y="1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1" y="10"/>
                  </a:lnTo>
                  <a:lnTo>
                    <a:pt x="50" y="10"/>
                  </a:lnTo>
                  <a:lnTo>
                    <a:pt x="49" y="10"/>
                  </a:lnTo>
                  <a:lnTo>
                    <a:pt x="50" y="1"/>
                  </a:lnTo>
                  <a:close/>
                  <a:moveTo>
                    <a:pt x="54" y="2"/>
                  </a:moveTo>
                  <a:lnTo>
                    <a:pt x="55" y="2"/>
                  </a:lnTo>
                  <a:lnTo>
                    <a:pt x="57" y="3"/>
                  </a:lnTo>
                  <a:lnTo>
                    <a:pt x="53" y="11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54" y="2"/>
                  </a:lnTo>
                  <a:close/>
                  <a:moveTo>
                    <a:pt x="57" y="3"/>
                  </a:moveTo>
                  <a:lnTo>
                    <a:pt x="62" y="7"/>
                  </a:lnTo>
                  <a:lnTo>
                    <a:pt x="65" y="11"/>
                  </a:lnTo>
                  <a:lnTo>
                    <a:pt x="67" y="16"/>
                  </a:lnTo>
                  <a:lnTo>
                    <a:pt x="68" y="21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57" y="16"/>
                  </a:lnTo>
                  <a:lnTo>
                    <a:pt x="55" y="13"/>
                  </a:lnTo>
                  <a:lnTo>
                    <a:pt x="53" y="11"/>
                  </a:lnTo>
                  <a:lnTo>
                    <a:pt x="57" y="3"/>
                  </a:lnTo>
                  <a:close/>
                  <a:moveTo>
                    <a:pt x="68" y="21"/>
                  </a:moveTo>
                  <a:lnTo>
                    <a:pt x="68" y="21"/>
                  </a:lnTo>
                  <a:lnTo>
                    <a:pt x="64" y="21"/>
                  </a:lnTo>
                  <a:lnTo>
                    <a:pt x="68" y="21"/>
                  </a:lnTo>
                  <a:close/>
                  <a:moveTo>
                    <a:pt x="68" y="21"/>
                  </a:moveTo>
                  <a:lnTo>
                    <a:pt x="68" y="78"/>
                  </a:lnTo>
                  <a:lnTo>
                    <a:pt x="58" y="78"/>
                  </a:lnTo>
                  <a:lnTo>
                    <a:pt x="58" y="21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6" name="Freeform 148"/>
            <p:cNvSpPr>
              <a:spLocks noEditPoints="1"/>
            </p:cNvSpPr>
            <p:nvPr/>
          </p:nvSpPr>
          <p:spPr bwMode="auto">
            <a:xfrm>
              <a:off x="474" y="415"/>
              <a:ext cx="92" cy="33"/>
            </a:xfrm>
            <a:custGeom>
              <a:avLst/>
              <a:gdLst>
                <a:gd name="T0" fmla="*/ 3 w 92"/>
                <a:gd name="T1" fmla="*/ 19 h 33"/>
                <a:gd name="T2" fmla="*/ 16 w 92"/>
                <a:gd name="T3" fmla="*/ 17 h 33"/>
                <a:gd name="T4" fmla="*/ 7 w 92"/>
                <a:gd name="T5" fmla="*/ 33 h 33"/>
                <a:gd name="T6" fmla="*/ 9 w 92"/>
                <a:gd name="T7" fmla="*/ 11 h 33"/>
                <a:gd name="T8" fmla="*/ 16 w 92"/>
                <a:gd name="T9" fmla="*/ 3 h 33"/>
                <a:gd name="T10" fmla="*/ 26 w 92"/>
                <a:gd name="T11" fmla="*/ 1 h 33"/>
                <a:gd name="T12" fmla="*/ 23 w 92"/>
                <a:gd name="T13" fmla="*/ 10 h 33"/>
                <a:gd name="T14" fmla="*/ 18 w 92"/>
                <a:gd name="T15" fmla="*/ 14 h 33"/>
                <a:gd name="T16" fmla="*/ 9 w 92"/>
                <a:gd name="T17" fmla="*/ 11 h 33"/>
                <a:gd name="T18" fmla="*/ 31 w 92"/>
                <a:gd name="T19" fmla="*/ 1 h 33"/>
                <a:gd name="T20" fmla="*/ 37 w 92"/>
                <a:gd name="T21" fmla="*/ 5 h 33"/>
                <a:gd name="T22" fmla="*/ 32 w 92"/>
                <a:gd name="T23" fmla="*/ 14 h 33"/>
                <a:gd name="T24" fmla="*/ 26 w 92"/>
                <a:gd name="T25" fmla="*/ 10 h 33"/>
                <a:gd name="T26" fmla="*/ 39 w 92"/>
                <a:gd name="T27" fmla="*/ 7 h 33"/>
                <a:gd name="T28" fmla="*/ 46 w 92"/>
                <a:gd name="T29" fmla="*/ 11 h 33"/>
                <a:gd name="T30" fmla="*/ 41 w 92"/>
                <a:gd name="T31" fmla="*/ 19 h 33"/>
                <a:gd name="T32" fmla="*/ 34 w 92"/>
                <a:gd name="T33" fmla="*/ 16 h 33"/>
                <a:gd name="T34" fmla="*/ 39 w 92"/>
                <a:gd name="T35" fmla="*/ 7 h 33"/>
                <a:gd name="T36" fmla="*/ 50 w 92"/>
                <a:gd name="T37" fmla="*/ 10 h 33"/>
                <a:gd name="T38" fmla="*/ 60 w 92"/>
                <a:gd name="T39" fmla="*/ 14 h 33"/>
                <a:gd name="T40" fmla="*/ 55 w 92"/>
                <a:gd name="T41" fmla="*/ 18 h 33"/>
                <a:gd name="T42" fmla="*/ 46 w 92"/>
                <a:gd name="T43" fmla="*/ 20 h 33"/>
                <a:gd name="T44" fmla="*/ 54 w 92"/>
                <a:gd name="T45" fmla="*/ 8 h 33"/>
                <a:gd name="T46" fmla="*/ 58 w 92"/>
                <a:gd name="T47" fmla="*/ 2 h 33"/>
                <a:gd name="T48" fmla="*/ 67 w 92"/>
                <a:gd name="T49" fmla="*/ 0 h 33"/>
                <a:gd name="T50" fmla="*/ 63 w 92"/>
                <a:gd name="T51" fmla="*/ 11 h 33"/>
                <a:gd name="T52" fmla="*/ 54 w 92"/>
                <a:gd name="T53" fmla="*/ 8 h 33"/>
                <a:gd name="T54" fmla="*/ 71 w 92"/>
                <a:gd name="T55" fmla="*/ 0 h 33"/>
                <a:gd name="T56" fmla="*/ 78 w 92"/>
                <a:gd name="T57" fmla="*/ 3 h 33"/>
                <a:gd name="T58" fmla="*/ 85 w 92"/>
                <a:gd name="T59" fmla="*/ 10 h 33"/>
                <a:gd name="T60" fmla="*/ 80 w 92"/>
                <a:gd name="T61" fmla="*/ 21 h 33"/>
                <a:gd name="T62" fmla="*/ 75 w 92"/>
                <a:gd name="T63" fmla="*/ 14 h 33"/>
                <a:gd name="T64" fmla="*/ 67 w 92"/>
                <a:gd name="T65" fmla="*/ 9 h 33"/>
                <a:gd name="T66" fmla="*/ 88 w 92"/>
                <a:gd name="T67" fmla="*/ 17 h 33"/>
                <a:gd name="T68" fmla="*/ 92 w 92"/>
                <a:gd name="T69" fmla="*/ 24 h 33"/>
                <a:gd name="T70" fmla="*/ 82 w 92"/>
                <a:gd name="T71" fmla="*/ 25 h 33"/>
                <a:gd name="T72" fmla="*/ 88 w 92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33">
                  <a:moveTo>
                    <a:pt x="0" y="29"/>
                  </a:moveTo>
                  <a:lnTo>
                    <a:pt x="3" y="19"/>
                  </a:lnTo>
                  <a:lnTo>
                    <a:pt x="9" y="11"/>
                  </a:lnTo>
                  <a:lnTo>
                    <a:pt x="16" y="17"/>
                  </a:lnTo>
                  <a:lnTo>
                    <a:pt x="12" y="24"/>
                  </a:lnTo>
                  <a:lnTo>
                    <a:pt x="7" y="33"/>
                  </a:lnTo>
                  <a:lnTo>
                    <a:pt x="0" y="29"/>
                  </a:lnTo>
                  <a:close/>
                  <a:moveTo>
                    <a:pt x="9" y="11"/>
                  </a:moveTo>
                  <a:lnTo>
                    <a:pt x="12" y="7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1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21" y="12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9" y="11"/>
                  </a:lnTo>
                  <a:close/>
                  <a:moveTo>
                    <a:pt x="26" y="1"/>
                  </a:moveTo>
                  <a:lnTo>
                    <a:pt x="31" y="1"/>
                  </a:lnTo>
                  <a:lnTo>
                    <a:pt x="35" y="2"/>
                  </a:lnTo>
                  <a:lnTo>
                    <a:pt x="37" y="5"/>
                  </a:lnTo>
                  <a:lnTo>
                    <a:pt x="39" y="7"/>
                  </a:lnTo>
                  <a:lnTo>
                    <a:pt x="32" y="14"/>
                  </a:lnTo>
                  <a:lnTo>
                    <a:pt x="29" y="11"/>
                  </a:lnTo>
                  <a:lnTo>
                    <a:pt x="26" y="10"/>
                  </a:lnTo>
                  <a:lnTo>
                    <a:pt x="26" y="1"/>
                  </a:lnTo>
                  <a:close/>
                  <a:moveTo>
                    <a:pt x="39" y="7"/>
                  </a:moveTo>
                  <a:lnTo>
                    <a:pt x="42" y="10"/>
                  </a:lnTo>
                  <a:lnTo>
                    <a:pt x="46" y="11"/>
                  </a:lnTo>
                  <a:lnTo>
                    <a:pt x="46" y="20"/>
                  </a:lnTo>
                  <a:lnTo>
                    <a:pt x="41" y="19"/>
                  </a:lnTo>
                  <a:lnTo>
                    <a:pt x="37" y="18"/>
                  </a:lnTo>
                  <a:lnTo>
                    <a:pt x="34" y="16"/>
                  </a:lnTo>
                  <a:lnTo>
                    <a:pt x="32" y="14"/>
                  </a:lnTo>
                  <a:lnTo>
                    <a:pt x="39" y="7"/>
                  </a:lnTo>
                  <a:close/>
                  <a:moveTo>
                    <a:pt x="46" y="11"/>
                  </a:moveTo>
                  <a:lnTo>
                    <a:pt x="50" y="10"/>
                  </a:lnTo>
                  <a:lnTo>
                    <a:pt x="54" y="8"/>
                  </a:lnTo>
                  <a:lnTo>
                    <a:pt x="60" y="14"/>
                  </a:lnTo>
                  <a:lnTo>
                    <a:pt x="58" y="16"/>
                  </a:lnTo>
                  <a:lnTo>
                    <a:pt x="55" y="18"/>
                  </a:lnTo>
                  <a:lnTo>
                    <a:pt x="52" y="20"/>
                  </a:lnTo>
                  <a:lnTo>
                    <a:pt x="46" y="20"/>
                  </a:lnTo>
                  <a:lnTo>
                    <a:pt x="46" y="11"/>
                  </a:lnTo>
                  <a:close/>
                  <a:moveTo>
                    <a:pt x="54" y="8"/>
                  </a:moveTo>
                  <a:lnTo>
                    <a:pt x="55" y="5"/>
                  </a:lnTo>
                  <a:lnTo>
                    <a:pt x="58" y="2"/>
                  </a:lnTo>
                  <a:lnTo>
                    <a:pt x="62" y="1"/>
                  </a:lnTo>
                  <a:lnTo>
                    <a:pt x="67" y="0"/>
                  </a:lnTo>
                  <a:lnTo>
                    <a:pt x="67" y="9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54" y="8"/>
                  </a:lnTo>
                  <a:close/>
                  <a:moveTo>
                    <a:pt x="67" y="0"/>
                  </a:moveTo>
                  <a:lnTo>
                    <a:pt x="71" y="0"/>
                  </a:lnTo>
                  <a:lnTo>
                    <a:pt x="75" y="1"/>
                  </a:lnTo>
                  <a:lnTo>
                    <a:pt x="78" y="3"/>
                  </a:lnTo>
                  <a:lnTo>
                    <a:pt x="80" y="5"/>
                  </a:lnTo>
                  <a:lnTo>
                    <a:pt x="85" y="10"/>
                  </a:lnTo>
                  <a:lnTo>
                    <a:pt x="88" y="17"/>
                  </a:lnTo>
                  <a:lnTo>
                    <a:pt x="80" y="21"/>
                  </a:lnTo>
                  <a:lnTo>
                    <a:pt x="78" y="17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7" y="9"/>
                  </a:lnTo>
                  <a:lnTo>
                    <a:pt x="67" y="0"/>
                  </a:lnTo>
                  <a:close/>
                  <a:moveTo>
                    <a:pt x="88" y="17"/>
                  </a:moveTo>
                  <a:lnTo>
                    <a:pt x="90" y="20"/>
                  </a:lnTo>
                  <a:lnTo>
                    <a:pt x="92" y="24"/>
                  </a:lnTo>
                  <a:lnTo>
                    <a:pt x="85" y="29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7" name="Freeform 149"/>
            <p:cNvSpPr>
              <a:spLocks/>
            </p:cNvSpPr>
            <p:nvPr/>
          </p:nvSpPr>
          <p:spPr bwMode="auto">
            <a:xfrm>
              <a:off x="517" y="448"/>
              <a:ext cx="10" cy="63"/>
            </a:xfrm>
            <a:custGeom>
              <a:avLst/>
              <a:gdLst>
                <a:gd name="T0" fmla="*/ 1 w 10"/>
                <a:gd name="T1" fmla="*/ 63 h 63"/>
                <a:gd name="T2" fmla="*/ 0 w 10"/>
                <a:gd name="T3" fmla="*/ 1 h 63"/>
                <a:gd name="T4" fmla="*/ 9 w 10"/>
                <a:gd name="T5" fmla="*/ 0 h 63"/>
                <a:gd name="T6" fmla="*/ 10 w 10"/>
                <a:gd name="T7" fmla="*/ 63 h 63"/>
                <a:gd name="T8" fmla="*/ 1 w 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3">
                  <a:moveTo>
                    <a:pt x="1" y="63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10" y="63"/>
                  </a:lnTo>
                  <a:lnTo>
                    <a:pt x="1" y="6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8" name="Freeform 150"/>
            <p:cNvSpPr>
              <a:spLocks/>
            </p:cNvSpPr>
            <p:nvPr/>
          </p:nvSpPr>
          <p:spPr bwMode="auto">
            <a:xfrm>
              <a:off x="603" y="562"/>
              <a:ext cx="64" cy="100"/>
            </a:xfrm>
            <a:custGeom>
              <a:avLst/>
              <a:gdLst>
                <a:gd name="T0" fmla="*/ 0 w 64"/>
                <a:gd name="T1" fmla="*/ 98 h 100"/>
                <a:gd name="T2" fmla="*/ 0 w 64"/>
                <a:gd name="T3" fmla="*/ 23 h 100"/>
                <a:gd name="T4" fmla="*/ 0 w 64"/>
                <a:gd name="T5" fmla="*/ 20 h 100"/>
                <a:gd name="T6" fmla="*/ 2 w 64"/>
                <a:gd name="T7" fmla="*/ 16 h 100"/>
                <a:gd name="T8" fmla="*/ 4 w 64"/>
                <a:gd name="T9" fmla="*/ 12 h 100"/>
                <a:gd name="T10" fmla="*/ 6 w 64"/>
                <a:gd name="T11" fmla="*/ 9 h 100"/>
                <a:gd name="T12" fmla="*/ 11 w 64"/>
                <a:gd name="T13" fmla="*/ 5 h 100"/>
                <a:gd name="T14" fmla="*/ 16 w 64"/>
                <a:gd name="T15" fmla="*/ 3 h 100"/>
                <a:gd name="T16" fmla="*/ 23 w 64"/>
                <a:gd name="T17" fmla="*/ 1 h 100"/>
                <a:gd name="T18" fmla="*/ 32 w 64"/>
                <a:gd name="T19" fmla="*/ 0 h 100"/>
                <a:gd name="T20" fmla="*/ 40 w 64"/>
                <a:gd name="T21" fmla="*/ 1 h 100"/>
                <a:gd name="T22" fmla="*/ 46 w 64"/>
                <a:gd name="T23" fmla="*/ 3 h 100"/>
                <a:gd name="T24" fmla="*/ 52 w 64"/>
                <a:gd name="T25" fmla="*/ 6 h 100"/>
                <a:gd name="T26" fmla="*/ 56 w 64"/>
                <a:gd name="T27" fmla="*/ 11 h 100"/>
                <a:gd name="T28" fmla="*/ 59 w 64"/>
                <a:gd name="T29" fmla="*/ 15 h 100"/>
                <a:gd name="T30" fmla="*/ 61 w 64"/>
                <a:gd name="T31" fmla="*/ 20 h 100"/>
                <a:gd name="T32" fmla="*/ 63 w 64"/>
                <a:gd name="T33" fmla="*/ 24 h 100"/>
                <a:gd name="T34" fmla="*/ 63 w 64"/>
                <a:gd name="T35" fmla="*/ 28 h 100"/>
                <a:gd name="T36" fmla="*/ 64 w 64"/>
                <a:gd name="T37" fmla="*/ 100 h 100"/>
                <a:gd name="T38" fmla="*/ 57 w 64"/>
                <a:gd name="T39" fmla="*/ 99 h 100"/>
                <a:gd name="T40" fmla="*/ 56 w 64"/>
                <a:gd name="T41" fmla="*/ 25 h 100"/>
                <a:gd name="T42" fmla="*/ 55 w 64"/>
                <a:gd name="T43" fmla="*/ 23 h 100"/>
                <a:gd name="T44" fmla="*/ 53 w 64"/>
                <a:gd name="T45" fmla="*/ 20 h 100"/>
                <a:gd name="T46" fmla="*/ 51 w 64"/>
                <a:gd name="T47" fmla="*/ 18 h 100"/>
                <a:gd name="T48" fmla="*/ 45 w 64"/>
                <a:gd name="T49" fmla="*/ 16 h 100"/>
                <a:gd name="T50" fmla="*/ 41 w 64"/>
                <a:gd name="T51" fmla="*/ 18 h 100"/>
                <a:gd name="T52" fmla="*/ 37 w 64"/>
                <a:gd name="T53" fmla="*/ 20 h 100"/>
                <a:gd name="T54" fmla="*/ 35 w 64"/>
                <a:gd name="T55" fmla="*/ 23 h 100"/>
                <a:gd name="T56" fmla="*/ 34 w 64"/>
                <a:gd name="T57" fmla="*/ 28 h 100"/>
                <a:gd name="T58" fmla="*/ 35 w 64"/>
                <a:gd name="T59" fmla="*/ 99 h 100"/>
                <a:gd name="T60" fmla="*/ 31 w 64"/>
                <a:gd name="T61" fmla="*/ 99 h 100"/>
                <a:gd name="T62" fmla="*/ 29 w 64"/>
                <a:gd name="T63" fmla="*/ 25 h 100"/>
                <a:gd name="T64" fmla="*/ 29 w 64"/>
                <a:gd name="T65" fmla="*/ 22 h 100"/>
                <a:gd name="T66" fmla="*/ 26 w 64"/>
                <a:gd name="T67" fmla="*/ 19 h 100"/>
                <a:gd name="T68" fmla="*/ 23 w 64"/>
                <a:gd name="T69" fmla="*/ 18 h 100"/>
                <a:gd name="T70" fmla="*/ 19 w 64"/>
                <a:gd name="T71" fmla="*/ 16 h 100"/>
                <a:gd name="T72" fmla="*/ 13 w 64"/>
                <a:gd name="T73" fmla="*/ 16 h 100"/>
                <a:gd name="T74" fmla="*/ 10 w 64"/>
                <a:gd name="T75" fmla="*/ 19 h 100"/>
                <a:gd name="T76" fmla="*/ 6 w 64"/>
                <a:gd name="T77" fmla="*/ 21 h 100"/>
                <a:gd name="T78" fmla="*/ 5 w 64"/>
                <a:gd name="T79" fmla="*/ 25 h 100"/>
                <a:gd name="T80" fmla="*/ 5 w 64"/>
                <a:gd name="T81" fmla="*/ 99 h 100"/>
                <a:gd name="T82" fmla="*/ 0 w 64"/>
                <a:gd name="T83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0">
                  <a:moveTo>
                    <a:pt x="0" y="98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3" y="1"/>
                  </a:lnTo>
                  <a:lnTo>
                    <a:pt x="32" y="0"/>
                  </a:lnTo>
                  <a:lnTo>
                    <a:pt x="40" y="1"/>
                  </a:lnTo>
                  <a:lnTo>
                    <a:pt x="46" y="3"/>
                  </a:lnTo>
                  <a:lnTo>
                    <a:pt x="52" y="6"/>
                  </a:lnTo>
                  <a:lnTo>
                    <a:pt x="56" y="11"/>
                  </a:lnTo>
                  <a:lnTo>
                    <a:pt x="59" y="15"/>
                  </a:lnTo>
                  <a:lnTo>
                    <a:pt x="61" y="20"/>
                  </a:lnTo>
                  <a:lnTo>
                    <a:pt x="63" y="24"/>
                  </a:lnTo>
                  <a:lnTo>
                    <a:pt x="63" y="28"/>
                  </a:lnTo>
                  <a:lnTo>
                    <a:pt x="64" y="100"/>
                  </a:lnTo>
                  <a:lnTo>
                    <a:pt x="57" y="99"/>
                  </a:lnTo>
                  <a:lnTo>
                    <a:pt x="56" y="25"/>
                  </a:lnTo>
                  <a:lnTo>
                    <a:pt x="55" y="23"/>
                  </a:lnTo>
                  <a:lnTo>
                    <a:pt x="53" y="20"/>
                  </a:lnTo>
                  <a:lnTo>
                    <a:pt x="51" y="18"/>
                  </a:lnTo>
                  <a:lnTo>
                    <a:pt x="45" y="16"/>
                  </a:lnTo>
                  <a:lnTo>
                    <a:pt x="41" y="18"/>
                  </a:lnTo>
                  <a:lnTo>
                    <a:pt x="37" y="20"/>
                  </a:lnTo>
                  <a:lnTo>
                    <a:pt x="35" y="23"/>
                  </a:lnTo>
                  <a:lnTo>
                    <a:pt x="34" y="28"/>
                  </a:lnTo>
                  <a:lnTo>
                    <a:pt x="35" y="99"/>
                  </a:lnTo>
                  <a:lnTo>
                    <a:pt x="31" y="99"/>
                  </a:lnTo>
                  <a:lnTo>
                    <a:pt x="29" y="25"/>
                  </a:lnTo>
                  <a:lnTo>
                    <a:pt x="29" y="22"/>
                  </a:lnTo>
                  <a:lnTo>
                    <a:pt x="26" y="19"/>
                  </a:lnTo>
                  <a:lnTo>
                    <a:pt x="23" y="18"/>
                  </a:lnTo>
                  <a:lnTo>
                    <a:pt x="19" y="16"/>
                  </a:lnTo>
                  <a:lnTo>
                    <a:pt x="13" y="16"/>
                  </a:lnTo>
                  <a:lnTo>
                    <a:pt x="10" y="19"/>
                  </a:lnTo>
                  <a:lnTo>
                    <a:pt x="6" y="21"/>
                  </a:lnTo>
                  <a:lnTo>
                    <a:pt x="5" y="25"/>
                  </a:lnTo>
                  <a:lnTo>
                    <a:pt x="5" y="99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799" name="Freeform 151"/>
            <p:cNvSpPr>
              <a:spLocks/>
            </p:cNvSpPr>
            <p:nvPr/>
          </p:nvSpPr>
          <p:spPr bwMode="auto">
            <a:xfrm>
              <a:off x="603" y="562"/>
              <a:ext cx="64" cy="100"/>
            </a:xfrm>
            <a:custGeom>
              <a:avLst/>
              <a:gdLst>
                <a:gd name="T0" fmla="*/ 0 w 64"/>
                <a:gd name="T1" fmla="*/ 98 h 100"/>
                <a:gd name="T2" fmla="*/ 0 w 64"/>
                <a:gd name="T3" fmla="*/ 23 h 100"/>
                <a:gd name="T4" fmla="*/ 0 w 64"/>
                <a:gd name="T5" fmla="*/ 20 h 100"/>
                <a:gd name="T6" fmla="*/ 2 w 64"/>
                <a:gd name="T7" fmla="*/ 16 h 100"/>
                <a:gd name="T8" fmla="*/ 4 w 64"/>
                <a:gd name="T9" fmla="*/ 12 h 100"/>
                <a:gd name="T10" fmla="*/ 6 w 64"/>
                <a:gd name="T11" fmla="*/ 9 h 100"/>
                <a:gd name="T12" fmla="*/ 11 w 64"/>
                <a:gd name="T13" fmla="*/ 5 h 100"/>
                <a:gd name="T14" fmla="*/ 16 w 64"/>
                <a:gd name="T15" fmla="*/ 3 h 100"/>
                <a:gd name="T16" fmla="*/ 23 w 64"/>
                <a:gd name="T17" fmla="*/ 1 h 100"/>
                <a:gd name="T18" fmla="*/ 32 w 64"/>
                <a:gd name="T19" fmla="*/ 0 h 100"/>
                <a:gd name="T20" fmla="*/ 40 w 64"/>
                <a:gd name="T21" fmla="*/ 1 h 100"/>
                <a:gd name="T22" fmla="*/ 46 w 64"/>
                <a:gd name="T23" fmla="*/ 3 h 100"/>
                <a:gd name="T24" fmla="*/ 52 w 64"/>
                <a:gd name="T25" fmla="*/ 6 h 100"/>
                <a:gd name="T26" fmla="*/ 56 w 64"/>
                <a:gd name="T27" fmla="*/ 11 h 100"/>
                <a:gd name="T28" fmla="*/ 59 w 64"/>
                <a:gd name="T29" fmla="*/ 15 h 100"/>
                <a:gd name="T30" fmla="*/ 61 w 64"/>
                <a:gd name="T31" fmla="*/ 20 h 100"/>
                <a:gd name="T32" fmla="*/ 63 w 64"/>
                <a:gd name="T33" fmla="*/ 24 h 100"/>
                <a:gd name="T34" fmla="*/ 63 w 64"/>
                <a:gd name="T35" fmla="*/ 28 h 100"/>
                <a:gd name="T36" fmla="*/ 64 w 64"/>
                <a:gd name="T37" fmla="*/ 100 h 100"/>
                <a:gd name="T38" fmla="*/ 57 w 64"/>
                <a:gd name="T39" fmla="*/ 99 h 100"/>
                <a:gd name="T40" fmla="*/ 56 w 64"/>
                <a:gd name="T41" fmla="*/ 25 h 100"/>
                <a:gd name="T42" fmla="*/ 55 w 64"/>
                <a:gd name="T43" fmla="*/ 23 h 100"/>
                <a:gd name="T44" fmla="*/ 53 w 64"/>
                <a:gd name="T45" fmla="*/ 20 h 100"/>
                <a:gd name="T46" fmla="*/ 51 w 64"/>
                <a:gd name="T47" fmla="*/ 18 h 100"/>
                <a:gd name="T48" fmla="*/ 45 w 64"/>
                <a:gd name="T49" fmla="*/ 16 h 100"/>
                <a:gd name="T50" fmla="*/ 41 w 64"/>
                <a:gd name="T51" fmla="*/ 18 h 100"/>
                <a:gd name="T52" fmla="*/ 37 w 64"/>
                <a:gd name="T53" fmla="*/ 20 h 100"/>
                <a:gd name="T54" fmla="*/ 35 w 64"/>
                <a:gd name="T55" fmla="*/ 23 h 100"/>
                <a:gd name="T56" fmla="*/ 34 w 64"/>
                <a:gd name="T57" fmla="*/ 28 h 100"/>
                <a:gd name="T58" fmla="*/ 35 w 64"/>
                <a:gd name="T59" fmla="*/ 99 h 100"/>
                <a:gd name="T60" fmla="*/ 31 w 64"/>
                <a:gd name="T61" fmla="*/ 99 h 100"/>
                <a:gd name="T62" fmla="*/ 29 w 64"/>
                <a:gd name="T63" fmla="*/ 25 h 100"/>
                <a:gd name="T64" fmla="*/ 29 w 64"/>
                <a:gd name="T65" fmla="*/ 22 h 100"/>
                <a:gd name="T66" fmla="*/ 26 w 64"/>
                <a:gd name="T67" fmla="*/ 19 h 100"/>
                <a:gd name="T68" fmla="*/ 23 w 64"/>
                <a:gd name="T69" fmla="*/ 18 h 100"/>
                <a:gd name="T70" fmla="*/ 19 w 64"/>
                <a:gd name="T71" fmla="*/ 16 h 100"/>
                <a:gd name="T72" fmla="*/ 13 w 64"/>
                <a:gd name="T73" fmla="*/ 16 h 100"/>
                <a:gd name="T74" fmla="*/ 10 w 64"/>
                <a:gd name="T75" fmla="*/ 19 h 100"/>
                <a:gd name="T76" fmla="*/ 6 w 64"/>
                <a:gd name="T77" fmla="*/ 21 h 100"/>
                <a:gd name="T78" fmla="*/ 5 w 64"/>
                <a:gd name="T79" fmla="*/ 25 h 100"/>
                <a:gd name="T80" fmla="*/ 5 w 64"/>
                <a:gd name="T81" fmla="*/ 99 h 100"/>
                <a:gd name="T82" fmla="*/ 0 w 64"/>
                <a:gd name="T83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0">
                  <a:moveTo>
                    <a:pt x="0" y="98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3" y="1"/>
                  </a:lnTo>
                  <a:lnTo>
                    <a:pt x="32" y="0"/>
                  </a:lnTo>
                  <a:lnTo>
                    <a:pt x="40" y="1"/>
                  </a:lnTo>
                  <a:lnTo>
                    <a:pt x="46" y="3"/>
                  </a:lnTo>
                  <a:lnTo>
                    <a:pt x="52" y="6"/>
                  </a:lnTo>
                  <a:lnTo>
                    <a:pt x="56" y="11"/>
                  </a:lnTo>
                  <a:lnTo>
                    <a:pt x="59" y="15"/>
                  </a:lnTo>
                  <a:lnTo>
                    <a:pt x="61" y="20"/>
                  </a:lnTo>
                  <a:lnTo>
                    <a:pt x="63" y="24"/>
                  </a:lnTo>
                  <a:lnTo>
                    <a:pt x="63" y="28"/>
                  </a:lnTo>
                  <a:lnTo>
                    <a:pt x="64" y="100"/>
                  </a:lnTo>
                  <a:lnTo>
                    <a:pt x="57" y="99"/>
                  </a:lnTo>
                  <a:lnTo>
                    <a:pt x="56" y="25"/>
                  </a:lnTo>
                  <a:lnTo>
                    <a:pt x="55" y="23"/>
                  </a:lnTo>
                  <a:lnTo>
                    <a:pt x="53" y="20"/>
                  </a:lnTo>
                  <a:lnTo>
                    <a:pt x="51" y="18"/>
                  </a:lnTo>
                  <a:lnTo>
                    <a:pt x="45" y="16"/>
                  </a:lnTo>
                  <a:lnTo>
                    <a:pt x="41" y="18"/>
                  </a:lnTo>
                  <a:lnTo>
                    <a:pt x="37" y="20"/>
                  </a:lnTo>
                  <a:lnTo>
                    <a:pt x="35" y="23"/>
                  </a:lnTo>
                  <a:lnTo>
                    <a:pt x="34" y="28"/>
                  </a:lnTo>
                  <a:lnTo>
                    <a:pt x="35" y="99"/>
                  </a:lnTo>
                  <a:lnTo>
                    <a:pt x="31" y="99"/>
                  </a:lnTo>
                  <a:lnTo>
                    <a:pt x="29" y="25"/>
                  </a:lnTo>
                  <a:lnTo>
                    <a:pt x="29" y="22"/>
                  </a:lnTo>
                  <a:lnTo>
                    <a:pt x="26" y="19"/>
                  </a:lnTo>
                  <a:lnTo>
                    <a:pt x="23" y="18"/>
                  </a:lnTo>
                  <a:lnTo>
                    <a:pt x="19" y="16"/>
                  </a:lnTo>
                  <a:lnTo>
                    <a:pt x="13" y="16"/>
                  </a:lnTo>
                  <a:lnTo>
                    <a:pt x="10" y="19"/>
                  </a:lnTo>
                  <a:lnTo>
                    <a:pt x="6" y="21"/>
                  </a:lnTo>
                  <a:lnTo>
                    <a:pt x="5" y="25"/>
                  </a:lnTo>
                  <a:lnTo>
                    <a:pt x="5" y="99"/>
                  </a:lnTo>
                  <a:lnTo>
                    <a:pt x="0" y="98"/>
                  </a:lnTo>
                </a:path>
              </a:pathLst>
            </a:cu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0" name="Freeform 152"/>
            <p:cNvSpPr>
              <a:spLocks noEditPoints="1"/>
            </p:cNvSpPr>
            <p:nvPr/>
          </p:nvSpPr>
          <p:spPr bwMode="auto">
            <a:xfrm>
              <a:off x="585" y="544"/>
              <a:ext cx="97" cy="41"/>
            </a:xfrm>
            <a:custGeom>
              <a:avLst/>
              <a:gdLst>
                <a:gd name="T0" fmla="*/ 0 w 97"/>
                <a:gd name="T1" fmla="*/ 37 h 41"/>
                <a:gd name="T2" fmla="*/ 4 w 97"/>
                <a:gd name="T3" fmla="*/ 30 h 41"/>
                <a:gd name="T4" fmla="*/ 7 w 97"/>
                <a:gd name="T5" fmla="*/ 24 h 41"/>
                <a:gd name="T6" fmla="*/ 11 w 97"/>
                <a:gd name="T7" fmla="*/ 18 h 41"/>
                <a:gd name="T8" fmla="*/ 16 w 97"/>
                <a:gd name="T9" fmla="*/ 12 h 41"/>
                <a:gd name="T10" fmla="*/ 22 w 97"/>
                <a:gd name="T11" fmla="*/ 19 h 41"/>
                <a:gd name="T12" fmla="*/ 18 w 97"/>
                <a:gd name="T13" fmla="*/ 23 h 41"/>
                <a:gd name="T14" fmla="*/ 15 w 97"/>
                <a:gd name="T15" fmla="*/ 29 h 41"/>
                <a:gd name="T16" fmla="*/ 11 w 97"/>
                <a:gd name="T17" fmla="*/ 34 h 41"/>
                <a:gd name="T18" fmla="*/ 9 w 97"/>
                <a:gd name="T19" fmla="*/ 40 h 41"/>
                <a:gd name="T20" fmla="*/ 0 w 97"/>
                <a:gd name="T21" fmla="*/ 37 h 41"/>
                <a:gd name="T22" fmla="*/ 16 w 97"/>
                <a:gd name="T23" fmla="*/ 12 h 41"/>
                <a:gd name="T24" fmla="*/ 22 w 97"/>
                <a:gd name="T25" fmla="*/ 8 h 41"/>
                <a:gd name="T26" fmla="*/ 30 w 97"/>
                <a:gd name="T27" fmla="*/ 3 h 41"/>
                <a:gd name="T28" fmla="*/ 39 w 97"/>
                <a:gd name="T29" fmla="*/ 1 h 41"/>
                <a:gd name="T30" fmla="*/ 48 w 97"/>
                <a:gd name="T31" fmla="*/ 0 h 41"/>
                <a:gd name="T32" fmla="*/ 49 w 97"/>
                <a:gd name="T33" fmla="*/ 9 h 41"/>
                <a:gd name="T34" fmla="*/ 40 w 97"/>
                <a:gd name="T35" fmla="*/ 10 h 41"/>
                <a:gd name="T36" fmla="*/ 33 w 97"/>
                <a:gd name="T37" fmla="*/ 12 h 41"/>
                <a:gd name="T38" fmla="*/ 28 w 97"/>
                <a:gd name="T39" fmla="*/ 15 h 41"/>
                <a:gd name="T40" fmla="*/ 22 w 97"/>
                <a:gd name="T41" fmla="*/ 19 h 41"/>
                <a:gd name="T42" fmla="*/ 16 w 97"/>
                <a:gd name="T43" fmla="*/ 12 h 41"/>
                <a:gd name="T44" fmla="*/ 48 w 97"/>
                <a:gd name="T45" fmla="*/ 0 h 41"/>
                <a:gd name="T46" fmla="*/ 49 w 97"/>
                <a:gd name="T47" fmla="*/ 0 h 41"/>
                <a:gd name="T48" fmla="*/ 49 w 97"/>
                <a:gd name="T49" fmla="*/ 0 h 41"/>
                <a:gd name="T50" fmla="*/ 49 w 97"/>
                <a:gd name="T51" fmla="*/ 9 h 41"/>
                <a:gd name="T52" fmla="*/ 49 w 97"/>
                <a:gd name="T53" fmla="*/ 9 h 41"/>
                <a:gd name="T54" fmla="*/ 49 w 97"/>
                <a:gd name="T55" fmla="*/ 9 h 41"/>
                <a:gd name="T56" fmla="*/ 48 w 97"/>
                <a:gd name="T57" fmla="*/ 0 h 41"/>
                <a:gd name="T58" fmla="*/ 49 w 97"/>
                <a:gd name="T59" fmla="*/ 0 h 41"/>
                <a:gd name="T60" fmla="*/ 54 w 97"/>
                <a:gd name="T61" fmla="*/ 0 h 41"/>
                <a:gd name="T62" fmla="*/ 60 w 97"/>
                <a:gd name="T63" fmla="*/ 1 h 41"/>
                <a:gd name="T64" fmla="*/ 58 w 97"/>
                <a:gd name="T65" fmla="*/ 10 h 41"/>
                <a:gd name="T66" fmla="*/ 53 w 97"/>
                <a:gd name="T67" fmla="*/ 9 h 41"/>
                <a:gd name="T68" fmla="*/ 49 w 97"/>
                <a:gd name="T69" fmla="*/ 9 h 41"/>
                <a:gd name="T70" fmla="*/ 49 w 97"/>
                <a:gd name="T71" fmla="*/ 0 h 41"/>
                <a:gd name="T72" fmla="*/ 58 w 97"/>
                <a:gd name="T73" fmla="*/ 10 h 41"/>
                <a:gd name="T74" fmla="*/ 58 w 97"/>
                <a:gd name="T75" fmla="*/ 10 h 41"/>
                <a:gd name="T76" fmla="*/ 59 w 97"/>
                <a:gd name="T77" fmla="*/ 5 h 41"/>
                <a:gd name="T78" fmla="*/ 58 w 97"/>
                <a:gd name="T79" fmla="*/ 10 h 41"/>
                <a:gd name="T80" fmla="*/ 60 w 97"/>
                <a:gd name="T81" fmla="*/ 1 h 41"/>
                <a:gd name="T82" fmla="*/ 65 w 97"/>
                <a:gd name="T83" fmla="*/ 2 h 41"/>
                <a:gd name="T84" fmla="*/ 70 w 97"/>
                <a:gd name="T85" fmla="*/ 4 h 41"/>
                <a:gd name="T86" fmla="*/ 65 w 97"/>
                <a:gd name="T87" fmla="*/ 13 h 41"/>
                <a:gd name="T88" fmla="*/ 62 w 97"/>
                <a:gd name="T89" fmla="*/ 11 h 41"/>
                <a:gd name="T90" fmla="*/ 58 w 97"/>
                <a:gd name="T91" fmla="*/ 10 h 41"/>
                <a:gd name="T92" fmla="*/ 60 w 97"/>
                <a:gd name="T93" fmla="*/ 1 h 41"/>
                <a:gd name="T94" fmla="*/ 70 w 97"/>
                <a:gd name="T95" fmla="*/ 4 h 41"/>
                <a:gd name="T96" fmla="*/ 75 w 97"/>
                <a:gd name="T97" fmla="*/ 8 h 41"/>
                <a:gd name="T98" fmla="*/ 80 w 97"/>
                <a:gd name="T99" fmla="*/ 11 h 41"/>
                <a:gd name="T100" fmla="*/ 84 w 97"/>
                <a:gd name="T101" fmla="*/ 15 h 41"/>
                <a:gd name="T102" fmla="*/ 87 w 97"/>
                <a:gd name="T103" fmla="*/ 20 h 41"/>
                <a:gd name="T104" fmla="*/ 94 w 97"/>
                <a:gd name="T105" fmla="*/ 29 h 41"/>
                <a:gd name="T106" fmla="*/ 97 w 97"/>
                <a:gd name="T107" fmla="*/ 38 h 41"/>
                <a:gd name="T108" fmla="*/ 89 w 97"/>
                <a:gd name="T109" fmla="*/ 41 h 41"/>
                <a:gd name="T110" fmla="*/ 85 w 97"/>
                <a:gd name="T111" fmla="*/ 33 h 41"/>
                <a:gd name="T112" fmla="*/ 81 w 97"/>
                <a:gd name="T113" fmla="*/ 26 h 41"/>
                <a:gd name="T114" fmla="*/ 77 w 97"/>
                <a:gd name="T115" fmla="*/ 22 h 41"/>
                <a:gd name="T116" fmla="*/ 74 w 97"/>
                <a:gd name="T117" fmla="*/ 19 h 41"/>
                <a:gd name="T118" fmla="*/ 70 w 97"/>
                <a:gd name="T119" fmla="*/ 15 h 41"/>
                <a:gd name="T120" fmla="*/ 65 w 97"/>
                <a:gd name="T121" fmla="*/ 13 h 41"/>
                <a:gd name="T122" fmla="*/ 70 w 97"/>
                <a:gd name="T123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" h="41">
                  <a:moveTo>
                    <a:pt x="0" y="37"/>
                  </a:moveTo>
                  <a:lnTo>
                    <a:pt x="4" y="30"/>
                  </a:lnTo>
                  <a:lnTo>
                    <a:pt x="7" y="24"/>
                  </a:lnTo>
                  <a:lnTo>
                    <a:pt x="11" y="18"/>
                  </a:lnTo>
                  <a:lnTo>
                    <a:pt x="16" y="12"/>
                  </a:lnTo>
                  <a:lnTo>
                    <a:pt x="22" y="19"/>
                  </a:lnTo>
                  <a:lnTo>
                    <a:pt x="18" y="23"/>
                  </a:lnTo>
                  <a:lnTo>
                    <a:pt x="15" y="29"/>
                  </a:lnTo>
                  <a:lnTo>
                    <a:pt x="11" y="34"/>
                  </a:lnTo>
                  <a:lnTo>
                    <a:pt x="9" y="40"/>
                  </a:lnTo>
                  <a:lnTo>
                    <a:pt x="0" y="37"/>
                  </a:lnTo>
                  <a:close/>
                  <a:moveTo>
                    <a:pt x="16" y="12"/>
                  </a:moveTo>
                  <a:lnTo>
                    <a:pt x="22" y="8"/>
                  </a:lnTo>
                  <a:lnTo>
                    <a:pt x="30" y="3"/>
                  </a:lnTo>
                  <a:lnTo>
                    <a:pt x="39" y="1"/>
                  </a:lnTo>
                  <a:lnTo>
                    <a:pt x="48" y="0"/>
                  </a:lnTo>
                  <a:lnTo>
                    <a:pt x="49" y="9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8" y="15"/>
                  </a:lnTo>
                  <a:lnTo>
                    <a:pt x="22" y="19"/>
                  </a:lnTo>
                  <a:lnTo>
                    <a:pt x="16" y="12"/>
                  </a:lnTo>
                  <a:close/>
                  <a:moveTo>
                    <a:pt x="48" y="0"/>
                  </a:moveTo>
                  <a:lnTo>
                    <a:pt x="49" y="0"/>
                  </a:lnTo>
                  <a:lnTo>
                    <a:pt x="49" y="9"/>
                  </a:lnTo>
                  <a:lnTo>
                    <a:pt x="48" y="0"/>
                  </a:lnTo>
                  <a:close/>
                  <a:moveTo>
                    <a:pt x="49" y="0"/>
                  </a:moveTo>
                  <a:lnTo>
                    <a:pt x="54" y="0"/>
                  </a:lnTo>
                  <a:lnTo>
                    <a:pt x="60" y="1"/>
                  </a:lnTo>
                  <a:lnTo>
                    <a:pt x="58" y="10"/>
                  </a:lnTo>
                  <a:lnTo>
                    <a:pt x="53" y="9"/>
                  </a:lnTo>
                  <a:lnTo>
                    <a:pt x="49" y="9"/>
                  </a:lnTo>
                  <a:lnTo>
                    <a:pt x="49" y="0"/>
                  </a:lnTo>
                  <a:close/>
                  <a:moveTo>
                    <a:pt x="58" y="10"/>
                  </a:moveTo>
                  <a:lnTo>
                    <a:pt x="58" y="10"/>
                  </a:lnTo>
                  <a:lnTo>
                    <a:pt x="59" y="5"/>
                  </a:lnTo>
                  <a:lnTo>
                    <a:pt x="58" y="10"/>
                  </a:lnTo>
                  <a:close/>
                  <a:moveTo>
                    <a:pt x="60" y="1"/>
                  </a:moveTo>
                  <a:lnTo>
                    <a:pt x="65" y="2"/>
                  </a:lnTo>
                  <a:lnTo>
                    <a:pt x="70" y="4"/>
                  </a:lnTo>
                  <a:lnTo>
                    <a:pt x="65" y="13"/>
                  </a:lnTo>
                  <a:lnTo>
                    <a:pt x="62" y="11"/>
                  </a:lnTo>
                  <a:lnTo>
                    <a:pt x="58" y="10"/>
                  </a:lnTo>
                  <a:lnTo>
                    <a:pt x="60" y="1"/>
                  </a:lnTo>
                  <a:close/>
                  <a:moveTo>
                    <a:pt x="70" y="4"/>
                  </a:moveTo>
                  <a:lnTo>
                    <a:pt x="75" y="8"/>
                  </a:lnTo>
                  <a:lnTo>
                    <a:pt x="80" y="11"/>
                  </a:lnTo>
                  <a:lnTo>
                    <a:pt x="84" y="15"/>
                  </a:lnTo>
                  <a:lnTo>
                    <a:pt x="87" y="20"/>
                  </a:lnTo>
                  <a:lnTo>
                    <a:pt x="94" y="29"/>
                  </a:lnTo>
                  <a:lnTo>
                    <a:pt x="97" y="38"/>
                  </a:lnTo>
                  <a:lnTo>
                    <a:pt x="89" y="41"/>
                  </a:lnTo>
                  <a:lnTo>
                    <a:pt x="85" y="33"/>
                  </a:lnTo>
                  <a:lnTo>
                    <a:pt x="81" y="26"/>
                  </a:lnTo>
                  <a:lnTo>
                    <a:pt x="77" y="22"/>
                  </a:lnTo>
                  <a:lnTo>
                    <a:pt x="74" y="19"/>
                  </a:lnTo>
                  <a:lnTo>
                    <a:pt x="70" y="15"/>
                  </a:lnTo>
                  <a:lnTo>
                    <a:pt x="65" y="13"/>
                  </a:lnTo>
                  <a:lnTo>
                    <a:pt x="70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1" name="Freeform 153"/>
            <p:cNvSpPr>
              <a:spLocks/>
            </p:cNvSpPr>
            <p:nvPr/>
          </p:nvSpPr>
          <p:spPr bwMode="auto">
            <a:xfrm>
              <a:off x="711" y="563"/>
              <a:ext cx="64" cy="101"/>
            </a:xfrm>
            <a:custGeom>
              <a:avLst/>
              <a:gdLst>
                <a:gd name="T0" fmla="*/ 64 w 64"/>
                <a:gd name="T1" fmla="*/ 98 h 101"/>
                <a:gd name="T2" fmla="*/ 64 w 64"/>
                <a:gd name="T3" fmla="*/ 23 h 101"/>
                <a:gd name="T4" fmla="*/ 63 w 64"/>
                <a:gd name="T5" fmla="*/ 20 h 101"/>
                <a:gd name="T6" fmla="*/ 62 w 64"/>
                <a:gd name="T7" fmla="*/ 17 h 101"/>
                <a:gd name="T8" fmla="*/ 60 w 64"/>
                <a:gd name="T9" fmla="*/ 12 h 101"/>
                <a:gd name="T10" fmla="*/ 56 w 64"/>
                <a:gd name="T11" fmla="*/ 9 h 101"/>
                <a:gd name="T12" fmla="*/ 52 w 64"/>
                <a:gd name="T13" fmla="*/ 5 h 101"/>
                <a:gd name="T14" fmla="*/ 46 w 64"/>
                <a:gd name="T15" fmla="*/ 3 h 101"/>
                <a:gd name="T16" fmla="*/ 40 w 64"/>
                <a:gd name="T17" fmla="*/ 1 h 101"/>
                <a:gd name="T18" fmla="*/ 32 w 64"/>
                <a:gd name="T19" fmla="*/ 0 h 101"/>
                <a:gd name="T20" fmla="*/ 23 w 64"/>
                <a:gd name="T21" fmla="*/ 1 h 101"/>
                <a:gd name="T22" fmla="*/ 17 w 64"/>
                <a:gd name="T23" fmla="*/ 3 h 101"/>
                <a:gd name="T24" fmla="*/ 11 w 64"/>
                <a:gd name="T25" fmla="*/ 7 h 101"/>
                <a:gd name="T26" fmla="*/ 8 w 64"/>
                <a:gd name="T27" fmla="*/ 11 h 101"/>
                <a:gd name="T28" fmla="*/ 4 w 64"/>
                <a:gd name="T29" fmla="*/ 14 h 101"/>
                <a:gd name="T30" fmla="*/ 2 w 64"/>
                <a:gd name="T31" fmla="*/ 19 h 101"/>
                <a:gd name="T32" fmla="*/ 1 w 64"/>
                <a:gd name="T33" fmla="*/ 23 h 101"/>
                <a:gd name="T34" fmla="*/ 1 w 64"/>
                <a:gd name="T35" fmla="*/ 26 h 101"/>
                <a:gd name="T36" fmla="*/ 0 w 64"/>
                <a:gd name="T37" fmla="*/ 98 h 101"/>
                <a:gd name="T38" fmla="*/ 6 w 64"/>
                <a:gd name="T39" fmla="*/ 99 h 101"/>
                <a:gd name="T40" fmla="*/ 7 w 64"/>
                <a:gd name="T41" fmla="*/ 27 h 101"/>
                <a:gd name="T42" fmla="*/ 8 w 64"/>
                <a:gd name="T43" fmla="*/ 23 h 101"/>
                <a:gd name="T44" fmla="*/ 10 w 64"/>
                <a:gd name="T45" fmla="*/ 20 h 101"/>
                <a:gd name="T46" fmla="*/ 13 w 64"/>
                <a:gd name="T47" fmla="*/ 18 h 101"/>
                <a:gd name="T48" fmla="*/ 18 w 64"/>
                <a:gd name="T49" fmla="*/ 18 h 101"/>
                <a:gd name="T50" fmla="*/ 22 w 64"/>
                <a:gd name="T51" fmla="*/ 18 h 101"/>
                <a:gd name="T52" fmla="*/ 27 w 64"/>
                <a:gd name="T53" fmla="*/ 20 h 101"/>
                <a:gd name="T54" fmla="*/ 29 w 64"/>
                <a:gd name="T55" fmla="*/ 23 h 101"/>
                <a:gd name="T56" fmla="*/ 29 w 64"/>
                <a:gd name="T57" fmla="*/ 28 h 101"/>
                <a:gd name="T58" fmla="*/ 30 w 64"/>
                <a:gd name="T59" fmla="*/ 101 h 101"/>
                <a:gd name="T60" fmla="*/ 34 w 64"/>
                <a:gd name="T61" fmla="*/ 101 h 101"/>
                <a:gd name="T62" fmla="*/ 34 w 64"/>
                <a:gd name="T63" fmla="*/ 27 h 101"/>
                <a:gd name="T64" fmla="*/ 35 w 64"/>
                <a:gd name="T65" fmla="*/ 22 h 101"/>
                <a:gd name="T66" fmla="*/ 38 w 64"/>
                <a:gd name="T67" fmla="*/ 19 h 101"/>
                <a:gd name="T68" fmla="*/ 40 w 64"/>
                <a:gd name="T69" fmla="*/ 18 h 101"/>
                <a:gd name="T70" fmla="*/ 45 w 64"/>
                <a:gd name="T71" fmla="*/ 17 h 101"/>
                <a:gd name="T72" fmla="*/ 50 w 64"/>
                <a:gd name="T73" fmla="*/ 17 h 101"/>
                <a:gd name="T74" fmla="*/ 53 w 64"/>
                <a:gd name="T75" fmla="*/ 19 h 101"/>
                <a:gd name="T76" fmla="*/ 56 w 64"/>
                <a:gd name="T77" fmla="*/ 21 h 101"/>
                <a:gd name="T78" fmla="*/ 57 w 64"/>
                <a:gd name="T79" fmla="*/ 24 h 101"/>
                <a:gd name="T80" fmla="*/ 59 w 64"/>
                <a:gd name="T81" fmla="*/ 98 h 101"/>
                <a:gd name="T82" fmla="*/ 64 w 64"/>
                <a:gd name="T83" fmla="*/ 9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1">
                  <a:moveTo>
                    <a:pt x="64" y="98"/>
                  </a:moveTo>
                  <a:lnTo>
                    <a:pt x="64" y="23"/>
                  </a:lnTo>
                  <a:lnTo>
                    <a:pt x="63" y="20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6" y="9"/>
                  </a:lnTo>
                  <a:lnTo>
                    <a:pt x="52" y="5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1" y="7"/>
                  </a:lnTo>
                  <a:lnTo>
                    <a:pt x="8" y="11"/>
                  </a:lnTo>
                  <a:lnTo>
                    <a:pt x="4" y="14"/>
                  </a:lnTo>
                  <a:lnTo>
                    <a:pt x="2" y="19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98"/>
                  </a:lnTo>
                  <a:lnTo>
                    <a:pt x="6" y="99"/>
                  </a:lnTo>
                  <a:lnTo>
                    <a:pt x="7" y="27"/>
                  </a:lnTo>
                  <a:lnTo>
                    <a:pt x="8" y="23"/>
                  </a:lnTo>
                  <a:lnTo>
                    <a:pt x="10" y="20"/>
                  </a:lnTo>
                  <a:lnTo>
                    <a:pt x="13" y="18"/>
                  </a:lnTo>
                  <a:lnTo>
                    <a:pt x="18" y="18"/>
                  </a:lnTo>
                  <a:lnTo>
                    <a:pt x="22" y="18"/>
                  </a:lnTo>
                  <a:lnTo>
                    <a:pt x="27" y="20"/>
                  </a:lnTo>
                  <a:lnTo>
                    <a:pt x="29" y="23"/>
                  </a:lnTo>
                  <a:lnTo>
                    <a:pt x="29" y="28"/>
                  </a:lnTo>
                  <a:lnTo>
                    <a:pt x="30" y="101"/>
                  </a:lnTo>
                  <a:lnTo>
                    <a:pt x="34" y="101"/>
                  </a:lnTo>
                  <a:lnTo>
                    <a:pt x="34" y="27"/>
                  </a:lnTo>
                  <a:lnTo>
                    <a:pt x="35" y="22"/>
                  </a:lnTo>
                  <a:lnTo>
                    <a:pt x="38" y="19"/>
                  </a:lnTo>
                  <a:lnTo>
                    <a:pt x="40" y="18"/>
                  </a:lnTo>
                  <a:lnTo>
                    <a:pt x="45" y="17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6" y="21"/>
                  </a:lnTo>
                  <a:lnTo>
                    <a:pt x="57" y="24"/>
                  </a:lnTo>
                  <a:lnTo>
                    <a:pt x="59" y="98"/>
                  </a:lnTo>
                  <a:lnTo>
                    <a:pt x="64" y="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2" name="Freeform 154"/>
            <p:cNvSpPr>
              <a:spLocks/>
            </p:cNvSpPr>
            <p:nvPr/>
          </p:nvSpPr>
          <p:spPr bwMode="auto">
            <a:xfrm>
              <a:off x="711" y="563"/>
              <a:ext cx="64" cy="101"/>
            </a:xfrm>
            <a:custGeom>
              <a:avLst/>
              <a:gdLst>
                <a:gd name="T0" fmla="*/ 64 w 64"/>
                <a:gd name="T1" fmla="*/ 98 h 101"/>
                <a:gd name="T2" fmla="*/ 64 w 64"/>
                <a:gd name="T3" fmla="*/ 23 h 101"/>
                <a:gd name="T4" fmla="*/ 63 w 64"/>
                <a:gd name="T5" fmla="*/ 20 h 101"/>
                <a:gd name="T6" fmla="*/ 62 w 64"/>
                <a:gd name="T7" fmla="*/ 17 h 101"/>
                <a:gd name="T8" fmla="*/ 60 w 64"/>
                <a:gd name="T9" fmla="*/ 12 h 101"/>
                <a:gd name="T10" fmla="*/ 56 w 64"/>
                <a:gd name="T11" fmla="*/ 9 h 101"/>
                <a:gd name="T12" fmla="*/ 52 w 64"/>
                <a:gd name="T13" fmla="*/ 5 h 101"/>
                <a:gd name="T14" fmla="*/ 46 w 64"/>
                <a:gd name="T15" fmla="*/ 3 h 101"/>
                <a:gd name="T16" fmla="*/ 40 w 64"/>
                <a:gd name="T17" fmla="*/ 1 h 101"/>
                <a:gd name="T18" fmla="*/ 32 w 64"/>
                <a:gd name="T19" fmla="*/ 0 h 101"/>
                <a:gd name="T20" fmla="*/ 23 w 64"/>
                <a:gd name="T21" fmla="*/ 1 h 101"/>
                <a:gd name="T22" fmla="*/ 17 w 64"/>
                <a:gd name="T23" fmla="*/ 3 h 101"/>
                <a:gd name="T24" fmla="*/ 11 w 64"/>
                <a:gd name="T25" fmla="*/ 7 h 101"/>
                <a:gd name="T26" fmla="*/ 8 w 64"/>
                <a:gd name="T27" fmla="*/ 11 h 101"/>
                <a:gd name="T28" fmla="*/ 4 w 64"/>
                <a:gd name="T29" fmla="*/ 14 h 101"/>
                <a:gd name="T30" fmla="*/ 2 w 64"/>
                <a:gd name="T31" fmla="*/ 19 h 101"/>
                <a:gd name="T32" fmla="*/ 1 w 64"/>
                <a:gd name="T33" fmla="*/ 23 h 101"/>
                <a:gd name="T34" fmla="*/ 1 w 64"/>
                <a:gd name="T35" fmla="*/ 26 h 101"/>
                <a:gd name="T36" fmla="*/ 0 w 64"/>
                <a:gd name="T37" fmla="*/ 98 h 101"/>
                <a:gd name="T38" fmla="*/ 6 w 64"/>
                <a:gd name="T39" fmla="*/ 99 h 101"/>
                <a:gd name="T40" fmla="*/ 7 w 64"/>
                <a:gd name="T41" fmla="*/ 27 h 101"/>
                <a:gd name="T42" fmla="*/ 8 w 64"/>
                <a:gd name="T43" fmla="*/ 23 h 101"/>
                <a:gd name="T44" fmla="*/ 10 w 64"/>
                <a:gd name="T45" fmla="*/ 20 h 101"/>
                <a:gd name="T46" fmla="*/ 13 w 64"/>
                <a:gd name="T47" fmla="*/ 18 h 101"/>
                <a:gd name="T48" fmla="*/ 18 w 64"/>
                <a:gd name="T49" fmla="*/ 18 h 101"/>
                <a:gd name="T50" fmla="*/ 22 w 64"/>
                <a:gd name="T51" fmla="*/ 18 h 101"/>
                <a:gd name="T52" fmla="*/ 27 w 64"/>
                <a:gd name="T53" fmla="*/ 20 h 101"/>
                <a:gd name="T54" fmla="*/ 29 w 64"/>
                <a:gd name="T55" fmla="*/ 23 h 101"/>
                <a:gd name="T56" fmla="*/ 29 w 64"/>
                <a:gd name="T57" fmla="*/ 28 h 101"/>
                <a:gd name="T58" fmla="*/ 30 w 64"/>
                <a:gd name="T59" fmla="*/ 101 h 101"/>
                <a:gd name="T60" fmla="*/ 34 w 64"/>
                <a:gd name="T61" fmla="*/ 101 h 101"/>
                <a:gd name="T62" fmla="*/ 34 w 64"/>
                <a:gd name="T63" fmla="*/ 27 h 101"/>
                <a:gd name="T64" fmla="*/ 35 w 64"/>
                <a:gd name="T65" fmla="*/ 22 h 101"/>
                <a:gd name="T66" fmla="*/ 38 w 64"/>
                <a:gd name="T67" fmla="*/ 19 h 101"/>
                <a:gd name="T68" fmla="*/ 40 w 64"/>
                <a:gd name="T69" fmla="*/ 18 h 101"/>
                <a:gd name="T70" fmla="*/ 45 w 64"/>
                <a:gd name="T71" fmla="*/ 17 h 101"/>
                <a:gd name="T72" fmla="*/ 50 w 64"/>
                <a:gd name="T73" fmla="*/ 17 h 101"/>
                <a:gd name="T74" fmla="*/ 53 w 64"/>
                <a:gd name="T75" fmla="*/ 19 h 101"/>
                <a:gd name="T76" fmla="*/ 56 w 64"/>
                <a:gd name="T77" fmla="*/ 21 h 101"/>
                <a:gd name="T78" fmla="*/ 57 w 64"/>
                <a:gd name="T79" fmla="*/ 24 h 101"/>
                <a:gd name="T80" fmla="*/ 59 w 64"/>
                <a:gd name="T81" fmla="*/ 98 h 101"/>
                <a:gd name="T82" fmla="*/ 64 w 64"/>
                <a:gd name="T83" fmla="*/ 9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1">
                  <a:moveTo>
                    <a:pt x="64" y="98"/>
                  </a:moveTo>
                  <a:lnTo>
                    <a:pt x="64" y="23"/>
                  </a:lnTo>
                  <a:lnTo>
                    <a:pt x="63" y="20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6" y="9"/>
                  </a:lnTo>
                  <a:lnTo>
                    <a:pt x="52" y="5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1" y="7"/>
                  </a:lnTo>
                  <a:lnTo>
                    <a:pt x="8" y="11"/>
                  </a:lnTo>
                  <a:lnTo>
                    <a:pt x="4" y="14"/>
                  </a:lnTo>
                  <a:lnTo>
                    <a:pt x="2" y="19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98"/>
                  </a:lnTo>
                  <a:lnTo>
                    <a:pt x="6" y="99"/>
                  </a:lnTo>
                  <a:lnTo>
                    <a:pt x="7" y="27"/>
                  </a:lnTo>
                  <a:lnTo>
                    <a:pt x="8" y="23"/>
                  </a:lnTo>
                  <a:lnTo>
                    <a:pt x="10" y="20"/>
                  </a:lnTo>
                  <a:lnTo>
                    <a:pt x="13" y="18"/>
                  </a:lnTo>
                  <a:lnTo>
                    <a:pt x="18" y="18"/>
                  </a:lnTo>
                  <a:lnTo>
                    <a:pt x="22" y="18"/>
                  </a:lnTo>
                  <a:lnTo>
                    <a:pt x="27" y="20"/>
                  </a:lnTo>
                  <a:lnTo>
                    <a:pt x="29" y="23"/>
                  </a:lnTo>
                  <a:lnTo>
                    <a:pt x="29" y="28"/>
                  </a:lnTo>
                  <a:lnTo>
                    <a:pt x="30" y="101"/>
                  </a:lnTo>
                  <a:lnTo>
                    <a:pt x="34" y="101"/>
                  </a:lnTo>
                  <a:lnTo>
                    <a:pt x="34" y="27"/>
                  </a:lnTo>
                  <a:lnTo>
                    <a:pt x="35" y="22"/>
                  </a:lnTo>
                  <a:lnTo>
                    <a:pt x="38" y="19"/>
                  </a:lnTo>
                  <a:lnTo>
                    <a:pt x="40" y="18"/>
                  </a:lnTo>
                  <a:lnTo>
                    <a:pt x="45" y="17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6" y="21"/>
                  </a:lnTo>
                  <a:lnTo>
                    <a:pt x="57" y="24"/>
                  </a:lnTo>
                  <a:lnTo>
                    <a:pt x="59" y="98"/>
                  </a:lnTo>
                  <a:lnTo>
                    <a:pt x="64" y="98"/>
                  </a:lnTo>
                </a:path>
              </a:pathLst>
            </a:cu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3" name="Freeform 155"/>
            <p:cNvSpPr>
              <a:spLocks noEditPoints="1"/>
            </p:cNvSpPr>
            <p:nvPr/>
          </p:nvSpPr>
          <p:spPr bwMode="auto">
            <a:xfrm>
              <a:off x="694" y="545"/>
              <a:ext cx="98" cy="41"/>
            </a:xfrm>
            <a:custGeom>
              <a:avLst/>
              <a:gdLst>
                <a:gd name="T0" fmla="*/ 98 w 98"/>
                <a:gd name="T1" fmla="*/ 37 h 41"/>
                <a:gd name="T2" fmla="*/ 94 w 98"/>
                <a:gd name="T3" fmla="*/ 30 h 41"/>
                <a:gd name="T4" fmla="*/ 91 w 98"/>
                <a:gd name="T5" fmla="*/ 25 h 41"/>
                <a:gd name="T6" fmla="*/ 87 w 98"/>
                <a:gd name="T7" fmla="*/ 18 h 41"/>
                <a:gd name="T8" fmla="*/ 82 w 98"/>
                <a:gd name="T9" fmla="*/ 12 h 41"/>
                <a:gd name="T10" fmla="*/ 76 w 98"/>
                <a:gd name="T11" fmla="*/ 19 h 41"/>
                <a:gd name="T12" fmla="*/ 80 w 98"/>
                <a:gd name="T13" fmla="*/ 23 h 41"/>
                <a:gd name="T14" fmla="*/ 83 w 98"/>
                <a:gd name="T15" fmla="*/ 29 h 41"/>
                <a:gd name="T16" fmla="*/ 87 w 98"/>
                <a:gd name="T17" fmla="*/ 35 h 41"/>
                <a:gd name="T18" fmla="*/ 89 w 98"/>
                <a:gd name="T19" fmla="*/ 40 h 41"/>
                <a:gd name="T20" fmla="*/ 98 w 98"/>
                <a:gd name="T21" fmla="*/ 37 h 41"/>
                <a:gd name="T22" fmla="*/ 82 w 98"/>
                <a:gd name="T23" fmla="*/ 12 h 41"/>
                <a:gd name="T24" fmla="*/ 76 w 98"/>
                <a:gd name="T25" fmla="*/ 8 h 41"/>
                <a:gd name="T26" fmla="*/ 69 w 98"/>
                <a:gd name="T27" fmla="*/ 3 h 41"/>
                <a:gd name="T28" fmla="*/ 60 w 98"/>
                <a:gd name="T29" fmla="*/ 1 h 41"/>
                <a:gd name="T30" fmla="*/ 50 w 98"/>
                <a:gd name="T31" fmla="*/ 0 h 41"/>
                <a:gd name="T32" fmla="*/ 50 w 98"/>
                <a:gd name="T33" fmla="*/ 9 h 41"/>
                <a:gd name="T34" fmla="*/ 58 w 98"/>
                <a:gd name="T35" fmla="*/ 10 h 41"/>
                <a:gd name="T36" fmla="*/ 65 w 98"/>
                <a:gd name="T37" fmla="*/ 12 h 41"/>
                <a:gd name="T38" fmla="*/ 71 w 98"/>
                <a:gd name="T39" fmla="*/ 16 h 41"/>
                <a:gd name="T40" fmla="*/ 76 w 98"/>
                <a:gd name="T41" fmla="*/ 19 h 41"/>
                <a:gd name="T42" fmla="*/ 82 w 98"/>
                <a:gd name="T43" fmla="*/ 12 h 41"/>
                <a:gd name="T44" fmla="*/ 50 w 98"/>
                <a:gd name="T45" fmla="*/ 0 h 41"/>
                <a:gd name="T46" fmla="*/ 50 w 98"/>
                <a:gd name="T47" fmla="*/ 0 h 41"/>
                <a:gd name="T48" fmla="*/ 49 w 98"/>
                <a:gd name="T49" fmla="*/ 0 h 41"/>
                <a:gd name="T50" fmla="*/ 49 w 98"/>
                <a:gd name="T51" fmla="*/ 9 h 41"/>
                <a:gd name="T52" fmla="*/ 50 w 98"/>
                <a:gd name="T53" fmla="*/ 9 h 41"/>
                <a:gd name="T54" fmla="*/ 50 w 98"/>
                <a:gd name="T55" fmla="*/ 9 h 41"/>
                <a:gd name="T56" fmla="*/ 50 w 98"/>
                <a:gd name="T57" fmla="*/ 0 h 41"/>
                <a:gd name="T58" fmla="*/ 49 w 98"/>
                <a:gd name="T59" fmla="*/ 0 h 41"/>
                <a:gd name="T60" fmla="*/ 44 w 98"/>
                <a:gd name="T61" fmla="*/ 0 h 41"/>
                <a:gd name="T62" fmla="*/ 38 w 98"/>
                <a:gd name="T63" fmla="*/ 1 h 41"/>
                <a:gd name="T64" fmla="*/ 40 w 98"/>
                <a:gd name="T65" fmla="*/ 10 h 41"/>
                <a:gd name="T66" fmla="*/ 45 w 98"/>
                <a:gd name="T67" fmla="*/ 10 h 41"/>
                <a:gd name="T68" fmla="*/ 49 w 98"/>
                <a:gd name="T69" fmla="*/ 9 h 41"/>
                <a:gd name="T70" fmla="*/ 49 w 98"/>
                <a:gd name="T71" fmla="*/ 0 h 41"/>
                <a:gd name="T72" fmla="*/ 38 w 98"/>
                <a:gd name="T73" fmla="*/ 1 h 41"/>
                <a:gd name="T74" fmla="*/ 38 w 98"/>
                <a:gd name="T75" fmla="*/ 1 h 41"/>
                <a:gd name="T76" fmla="*/ 39 w 98"/>
                <a:gd name="T77" fmla="*/ 6 h 41"/>
                <a:gd name="T78" fmla="*/ 38 w 98"/>
                <a:gd name="T79" fmla="*/ 1 h 41"/>
                <a:gd name="T80" fmla="*/ 38 w 98"/>
                <a:gd name="T81" fmla="*/ 1 h 41"/>
                <a:gd name="T82" fmla="*/ 34 w 98"/>
                <a:gd name="T83" fmla="*/ 2 h 41"/>
                <a:gd name="T84" fmla="*/ 29 w 98"/>
                <a:gd name="T85" fmla="*/ 4 h 41"/>
                <a:gd name="T86" fmla="*/ 33 w 98"/>
                <a:gd name="T87" fmla="*/ 13 h 41"/>
                <a:gd name="T88" fmla="*/ 37 w 98"/>
                <a:gd name="T89" fmla="*/ 11 h 41"/>
                <a:gd name="T90" fmla="*/ 40 w 98"/>
                <a:gd name="T91" fmla="*/ 10 h 41"/>
                <a:gd name="T92" fmla="*/ 38 w 98"/>
                <a:gd name="T93" fmla="*/ 1 h 41"/>
                <a:gd name="T94" fmla="*/ 29 w 98"/>
                <a:gd name="T95" fmla="*/ 4 h 41"/>
                <a:gd name="T96" fmla="*/ 24 w 98"/>
                <a:gd name="T97" fmla="*/ 8 h 41"/>
                <a:gd name="T98" fmla="*/ 18 w 98"/>
                <a:gd name="T99" fmla="*/ 11 h 41"/>
                <a:gd name="T100" fmla="*/ 14 w 98"/>
                <a:gd name="T101" fmla="*/ 16 h 41"/>
                <a:gd name="T102" fmla="*/ 10 w 98"/>
                <a:gd name="T103" fmla="*/ 20 h 41"/>
                <a:gd name="T104" fmla="*/ 5 w 98"/>
                <a:gd name="T105" fmla="*/ 29 h 41"/>
                <a:gd name="T106" fmla="*/ 0 w 98"/>
                <a:gd name="T107" fmla="*/ 38 h 41"/>
                <a:gd name="T108" fmla="*/ 9 w 98"/>
                <a:gd name="T109" fmla="*/ 41 h 41"/>
                <a:gd name="T110" fmla="*/ 13 w 98"/>
                <a:gd name="T111" fmla="*/ 33 h 41"/>
                <a:gd name="T112" fmla="*/ 17 w 98"/>
                <a:gd name="T113" fmla="*/ 26 h 41"/>
                <a:gd name="T114" fmla="*/ 20 w 98"/>
                <a:gd name="T115" fmla="*/ 22 h 41"/>
                <a:gd name="T116" fmla="*/ 24 w 98"/>
                <a:gd name="T117" fmla="*/ 19 h 41"/>
                <a:gd name="T118" fmla="*/ 28 w 98"/>
                <a:gd name="T119" fmla="*/ 16 h 41"/>
                <a:gd name="T120" fmla="*/ 33 w 98"/>
                <a:gd name="T121" fmla="*/ 13 h 41"/>
                <a:gd name="T122" fmla="*/ 29 w 98"/>
                <a:gd name="T123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" h="41">
                  <a:moveTo>
                    <a:pt x="98" y="37"/>
                  </a:moveTo>
                  <a:lnTo>
                    <a:pt x="94" y="30"/>
                  </a:lnTo>
                  <a:lnTo>
                    <a:pt x="91" y="25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6" y="19"/>
                  </a:lnTo>
                  <a:lnTo>
                    <a:pt x="80" y="23"/>
                  </a:lnTo>
                  <a:lnTo>
                    <a:pt x="83" y="29"/>
                  </a:lnTo>
                  <a:lnTo>
                    <a:pt x="87" y="35"/>
                  </a:lnTo>
                  <a:lnTo>
                    <a:pt x="89" y="40"/>
                  </a:lnTo>
                  <a:lnTo>
                    <a:pt x="98" y="37"/>
                  </a:lnTo>
                  <a:close/>
                  <a:moveTo>
                    <a:pt x="82" y="12"/>
                  </a:moveTo>
                  <a:lnTo>
                    <a:pt x="76" y="8"/>
                  </a:lnTo>
                  <a:lnTo>
                    <a:pt x="69" y="3"/>
                  </a:lnTo>
                  <a:lnTo>
                    <a:pt x="60" y="1"/>
                  </a:lnTo>
                  <a:lnTo>
                    <a:pt x="50" y="0"/>
                  </a:lnTo>
                  <a:lnTo>
                    <a:pt x="50" y="9"/>
                  </a:lnTo>
                  <a:lnTo>
                    <a:pt x="58" y="10"/>
                  </a:lnTo>
                  <a:lnTo>
                    <a:pt x="65" y="12"/>
                  </a:lnTo>
                  <a:lnTo>
                    <a:pt x="71" y="16"/>
                  </a:lnTo>
                  <a:lnTo>
                    <a:pt x="76" y="19"/>
                  </a:lnTo>
                  <a:lnTo>
                    <a:pt x="82" y="12"/>
                  </a:lnTo>
                  <a:close/>
                  <a:moveTo>
                    <a:pt x="50" y="0"/>
                  </a:moveTo>
                  <a:lnTo>
                    <a:pt x="50" y="0"/>
                  </a:lnTo>
                  <a:lnTo>
                    <a:pt x="49" y="0"/>
                  </a:lnTo>
                  <a:lnTo>
                    <a:pt x="49" y="9"/>
                  </a:lnTo>
                  <a:lnTo>
                    <a:pt x="50" y="9"/>
                  </a:lnTo>
                  <a:lnTo>
                    <a:pt x="50" y="0"/>
                  </a:lnTo>
                  <a:close/>
                  <a:moveTo>
                    <a:pt x="49" y="0"/>
                  </a:moveTo>
                  <a:lnTo>
                    <a:pt x="44" y="0"/>
                  </a:lnTo>
                  <a:lnTo>
                    <a:pt x="38" y="1"/>
                  </a:lnTo>
                  <a:lnTo>
                    <a:pt x="40" y="10"/>
                  </a:lnTo>
                  <a:lnTo>
                    <a:pt x="45" y="10"/>
                  </a:lnTo>
                  <a:lnTo>
                    <a:pt x="49" y="9"/>
                  </a:lnTo>
                  <a:lnTo>
                    <a:pt x="49" y="0"/>
                  </a:lnTo>
                  <a:close/>
                  <a:moveTo>
                    <a:pt x="38" y="1"/>
                  </a:moveTo>
                  <a:lnTo>
                    <a:pt x="38" y="1"/>
                  </a:lnTo>
                  <a:lnTo>
                    <a:pt x="39" y="6"/>
                  </a:lnTo>
                  <a:lnTo>
                    <a:pt x="38" y="1"/>
                  </a:lnTo>
                  <a:close/>
                  <a:moveTo>
                    <a:pt x="38" y="1"/>
                  </a:moveTo>
                  <a:lnTo>
                    <a:pt x="34" y="2"/>
                  </a:lnTo>
                  <a:lnTo>
                    <a:pt x="29" y="4"/>
                  </a:lnTo>
                  <a:lnTo>
                    <a:pt x="33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38" y="1"/>
                  </a:lnTo>
                  <a:close/>
                  <a:moveTo>
                    <a:pt x="29" y="4"/>
                  </a:moveTo>
                  <a:lnTo>
                    <a:pt x="24" y="8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5" y="29"/>
                  </a:lnTo>
                  <a:lnTo>
                    <a:pt x="0" y="38"/>
                  </a:lnTo>
                  <a:lnTo>
                    <a:pt x="9" y="41"/>
                  </a:lnTo>
                  <a:lnTo>
                    <a:pt x="13" y="33"/>
                  </a:lnTo>
                  <a:lnTo>
                    <a:pt x="17" y="26"/>
                  </a:lnTo>
                  <a:lnTo>
                    <a:pt x="20" y="22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33" y="13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4" name="Freeform 156"/>
            <p:cNvSpPr>
              <a:spLocks/>
            </p:cNvSpPr>
            <p:nvPr/>
          </p:nvSpPr>
          <p:spPr bwMode="auto">
            <a:xfrm>
              <a:off x="713" y="725"/>
              <a:ext cx="64" cy="101"/>
            </a:xfrm>
            <a:custGeom>
              <a:avLst/>
              <a:gdLst>
                <a:gd name="T0" fmla="*/ 64 w 64"/>
                <a:gd name="T1" fmla="*/ 99 h 101"/>
                <a:gd name="T2" fmla="*/ 64 w 64"/>
                <a:gd name="T3" fmla="*/ 24 h 101"/>
                <a:gd name="T4" fmla="*/ 64 w 64"/>
                <a:gd name="T5" fmla="*/ 20 h 101"/>
                <a:gd name="T6" fmla="*/ 62 w 64"/>
                <a:gd name="T7" fmla="*/ 17 h 101"/>
                <a:gd name="T8" fmla="*/ 60 w 64"/>
                <a:gd name="T9" fmla="*/ 12 h 101"/>
                <a:gd name="T10" fmla="*/ 58 w 64"/>
                <a:gd name="T11" fmla="*/ 9 h 101"/>
                <a:gd name="T12" fmla="*/ 53 w 64"/>
                <a:gd name="T13" fmla="*/ 6 h 101"/>
                <a:gd name="T14" fmla="*/ 48 w 64"/>
                <a:gd name="T15" fmla="*/ 2 h 101"/>
                <a:gd name="T16" fmla="*/ 41 w 64"/>
                <a:gd name="T17" fmla="*/ 1 h 101"/>
                <a:gd name="T18" fmla="*/ 32 w 64"/>
                <a:gd name="T19" fmla="*/ 0 h 101"/>
                <a:gd name="T20" fmla="*/ 25 w 64"/>
                <a:gd name="T21" fmla="*/ 1 h 101"/>
                <a:gd name="T22" fmla="*/ 18 w 64"/>
                <a:gd name="T23" fmla="*/ 3 h 101"/>
                <a:gd name="T24" fmla="*/ 12 w 64"/>
                <a:gd name="T25" fmla="*/ 7 h 101"/>
                <a:gd name="T26" fmla="*/ 8 w 64"/>
                <a:gd name="T27" fmla="*/ 11 h 101"/>
                <a:gd name="T28" fmla="*/ 5 w 64"/>
                <a:gd name="T29" fmla="*/ 16 h 101"/>
                <a:gd name="T30" fmla="*/ 4 w 64"/>
                <a:gd name="T31" fmla="*/ 20 h 101"/>
                <a:gd name="T32" fmla="*/ 1 w 64"/>
                <a:gd name="T33" fmla="*/ 24 h 101"/>
                <a:gd name="T34" fmla="*/ 1 w 64"/>
                <a:gd name="T35" fmla="*/ 27 h 101"/>
                <a:gd name="T36" fmla="*/ 0 w 64"/>
                <a:gd name="T37" fmla="*/ 101 h 101"/>
                <a:gd name="T38" fmla="*/ 7 w 64"/>
                <a:gd name="T39" fmla="*/ 100 h 101"/>
                <a:gd name="T40" fmla="*/ 8 w 64"/>
                <a:gd name="T41" fmla="*/ 26 h 101"/>
                <a:gd name="T42" fmla="*/ 9 w 64"/>
                <a:gd name="T43" fmla="*/ 22 h 101"/>
                <a:gd name="T44" fmla="*/ 11 w 64"/>
                <a:gd name="T45" fmla="*/ 19 h 101"/>
                <a:gd name="T46" fmla="*/ 15 w 64"/>
                <a:gd name="T47" fmla="*/ 17 h 101"/>
                <a:gd name="T48" fmla="*/ 19 w 64"/>
                <a:gd name="T49" fmla="*/ 16 h 101"/>
                <a:gd name="T50" fmla="*/ 23 w 64"/>
                <a:gd name="T51" fmla="*/ 17 h 101"/>
                <a:gd name="T52" fmla="*/ 28 w 64"/>
                <a:gd name="T53" fmla="*/ 18 h 101"/>
                <a:gd name="T54" fmla="*/ 30 w 64"/>
                <a:gd name="T55" fmla="*/ 21 h 101"/>
                <a:gd name="T56" fmla="*/ 30 w 64"/>
                <a:gd name="T57" fmla="*/ 26 h 101"/>
                <a:gd name="T58" fmla="*/ 31 w 64"/>
                <a:gd name="T59" fmla="*/ 100 h 101"/>
                <a:gd name="T60" fmla="*/ 36 w 64"/>
                <a:gd name="T61" fmla="*/ 100 h 101"/>
                <a:gd name="T62" fmla="*/ 36 w 64"/>
                <a:gd name="T63" fmla="*/ 26 h 101"/>
                <a:gd name="T64" fmla="*/ 36 w 64"/>
                <a:gd name="T65" fmla="*/ 22 h 101"/>
                <a:gd name="T66" fmla="*/ 38 w 64"/>
                <a:gd name="T67" fmla="*/ 19 h 101"/>
                <a:gd name="T68" fmla="*/ 41 w 64"/>
                <a:gd name="T69" fmla="*/ 17 h 101"/>
                <a:gd name="T70" fmla="*/ 47 w 64"/>
                <a:gd name="T71" fmla="*/ 16 h 101"/>
                <a:gd name="T72" fmla="*/ 51 w 64"/>
                <a:gd name="T73" fmla="*/ 17 h 101"/>
                <a:gd name="T74" fmla="*/ 54 w 64"/>
                <a:gd name="T75" fmla="*/ 18 h 101"/>
                <a:gd name="T76" fmla="*/ 57 w 64"/>
                <a:gd name="T77" fmla="*/ 21 h 101"/>
                <a:gd name="T78" fmla="*/ 59 w 64"/>
                <a:gd name="T79" fmla="*/ 25 h 101"/>
                <a:gd name="T80" fmla="*/ 59 w 64"/>
                <a:gd name="T81" fmla="*/ 100 h 101"/>
                <a:gd name="T82" fmla="*/ 64 w 64"/>
                <a:gd name="T83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1">
                  <a:moveTo>
                    <a:pt x="64" y="99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9"/>
                  </a:lnTo>
                  <a:lnTo>
                    <a:pt x="53" y="6"/>
                  </a:lnTo>
                  <a:lnTo>
                    <a:pt x="48" y="2"/>
                  </a:lnTo>
                  <a:lnTo>
                    <a:pt x="41" y="1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8" y="3"/>
                  </a:lnTo>
                  <a:lnTo>
                    <a:pt x="12" y="7"/>
                  </a:lnTo>
                  <a:lnTo>
                    <a:pt x="8" y="11"/>
                  </a:lnTo>
                  <a:lnTo>
                    <a:pt x="5" y="16"/>
                  </a:lnTo>
                  <a:lnTo>
                    <a:pt x="4" y="20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0" y="101"/>
                  </a:lnTo>
                  <a:lnTo>
                    <a:pt x="7" y="100"/>
                  </a:lnTo>
                  <a:lnTo>
                    <a:pt x="8" y="26"/>
                  </a:lnTo>
                  <a:lnTo>
                    <a:pt x="9" y="22"/>
                  </a:lnTo>
                  <a:lnTo>
                    <a:pt x="11" y="19"/>
                  </a:lnTo>
                  <a:lnTo>
                    <a:pt x="15" y="17"/>
                  </a:lnTo>
                  <a:lnTo>
                    <a:pt x="19" y="16"/>
                  </a:lnTo>
                  <a:lnTo>
                    <a:pt x="23" y="17"/>
                  </a:lnTo>
                  <a:lnTo>
                    <a:pt x="28" y="18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1" y="100"/>
                  </a:lnTo>
                  <a:lnTo>
                    <a:pt x="36" y="100"/>
                  </a:lnTo>
                  <a:lnTo>
                    <a:pt x="36" y="26"/>
                  </a:lnTo>
                  <a:lnTo>
                    <a:pt x="36" y="22"/>
                  </a:lnTo>
                  <a:lnTo>
                    <a:pt x="38" y="19"/>
                  </a:lnTo>
                  <a:lnTo>
                    <a:pt x="41" y="17"/>
                  </a:lnTo>
                  <a:lnTo>
                    <a:pt x="47" y="16"/>
                  </a:lnTo>
                  <a:lnTo>
                    <a:pt x="51" y="17"/>
                  </a:lnTo>
                  <a:lnTo>
                    <a:pt x="54" y="18"/>
                  </a:lnTo>
                  <a:lnTo>
                    <a:pt x="57" y="21"/>
                  </a:lnTo>
                  <a:lnTo>
                    <a:pt x="59" y="25"/>
                  </a:lnTo>
                  <a:lnTo>
                    <a:pt x="59" y="100"/>
                  </a:lnTo>
                  <a:lnTo>
                    <a:pt x="64" y="9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5" name="Freeform 157"/>
            <p:cNvSpPr>
              <a:spLocks/>
            </p:cNvSpPr>
            <p:nvPr/>
          </p:nvSpPr>
          <p:spPr bwMode="auto">
            <a:xfrm>
              <a:off x="713" y="725"/>
              <a:ext cx="64" cy="101"/>
            </a:xfrm>
            <a:custGeom>
              <a:avLst/>
              <a:gdLst>
                <a:gd name="T0" fmla="*/ 64 w 64"/>
                <a:gd name="T1" fmla="*/ 99 h 101"/>
                <a:gd name="T2" fmla="*/ 64 w 64"/>
                <a:gd name="T3" fmla="*/ 24 h 101"/>
                <a:gd name="T4" fmla="*/ 64 w 64"/>
                <a:gd name="T5" fmla="*/ 20 h 101"/>
                <a:gd name="T6" fmla="*/ 62 w 64"/>
                <a:gd name="T7" fmla="*/ 17 h 101"/>
                <a:gd name="T8" fmla="*/ 60 w 64"/>
                <a:gd name="T9" fmla="*/ 12 h 101"/>
                <a:gd name="T10" fmla="*/ 58 w 64"/>
                <a:gd name="T11" fmla="*/ 9 h 101"/>
                <a:gd name="T12" fmla="*/ 53 w 64"/>
                <a:gd name="T13" fmla="*/ 6 h 101"/>
                <a:gd name="T14" fmla="*/ 48 w 64"/>
                <a:gd name="T15" fmla="*/ 2 h 101"/>
                <a:gd name="T16" fmla="*/ 41 w 64"/>
                <a:gd name="T17" fmla="*/ 1 h 101"/>
                <a:gd name="T18" fmla="*/ 32 w 64"/>
                <a:gd name="T19" fmla="*/ 0 h 101"/>
                <a:gd name="T20" fmla="*/ 25 w 64"/>
                <a:gd name="T21" fmla="*/ 1 h 101"/>
                <a:gd name="T22" fmla="*/ 18 w 64"/>
                <a:gd name="T23" fmla="*/ 3 h 101"/>
                <a:gd name="T24" fmla="*/ 12 w 64"/>
                <a:gd name="T25" fmla="*/ 7 h 101"/>
                <a:gd name="T26" fmla="*/ 8 w 64"/>
                <a:gd name="T27" fmla="*/ 11 h 101"/>
                <a:gd name="T28" fmla="*/ 5 w 64"/>
                <a:gd name="T29" fmla="*/ 16 h 101"/>
                <a:gd name="T30" fmla="*/ 4 w 64"/>
                <a:gd name="T31" fmla="*/ 20 h 101"/>
                <a:gd name="T32" fmla="*/ 1 w 64"/>
                <a:gd name="T33" fmla="*/ 24 h 101"/>
                <a:gd name="T34" fmla="*/ 1 w 64"/>
                <a:gd name="T35" fmla="*/ 27 h 101"/>
                <a:gd name="T36" fmla="*/ 0 w 64"/>
                <a:gd name="T37" fmla="*/ 101 h 101"/>
                <a:gd name="T38" fmla="*/ 7 w 64"/>
                <a:gd name="T39" fmla="*/ 100 h 101"/>
                <a:gd name="T40" fmla="*/ 8 w 64"/>
                <a:gd name="T41" fmla="*/ 26 h 101"/>
                <a:gd name="T42" fmla="*/ 9 w 64"/>
                <a:gd name="T43" fmla="*/ 22 h 101"/>
                <a:gd name="T44" fmla="*/ 11 w 64"/>
                <a:gd name="T45" fmla="*/ 19 h 101"/>
                <a:gd name="T46" fmla="*/ 15 w 64"/>
                <a:gd name="T47" fmla="*/ 17 h 101"/>
                <a:gd name="T48" fmla="*/ 19 w 64"/>
                <a:gd name="T49" fmla="*/ 16 h 101"/>
                <a:gd name="T50" fmla="*/ 23 w 64"/>
                <a:gd name="T51" fmla="*/ 17 h 101"/>
                <a:gd name="T52" fmla="*/ 28 w 64"/>
                <a:gd name="T53" fmla="*/ 18 h 101"/>
                <a:gd name="T54" fmla="*/ 30 w 64"/>
                <a:gd name="T55" fmla="*/ 21 h 101"/>
                <a:gd name="T56" fmla="*/ 30 w 64"/>
                <a:gd name="T57" fmla="*/ 26 h 101"/>
                <a:gd name="T58" fmla="*/ 31 w 64"/>
                <a:gd name="T59" fmla="*/ 100 h 101"/>
                <a:gd name="T60" fmla="*/ 36 w 64"/>
                <a:gd name="T61" fmla="*/ 100 h 101"/>
                <a:gd name="T62" fmla="*/ 36 w 64"/>
                <a:gd name="T63" fmla="*/ 26 h 101"/>
                <a:gd name="T64" fmla="*/ 36 w 64"/>
                <a:gd name="T65" fmla="*/ 22 h 101"/>
                <a:gd name="T66" fmla="*/ 38 w 64"/>
                <a:gd name="T67" fmla="*/ 19 h 101"/>
                <a:gd name="T68" fmla="*/ 41 w 64"/>
                <a:gd name="T69" fmla="*/ 17 h 101"/>
                <a:gd name="T70" fmla="*/ 47 w 64"/>
                <a:gd name="T71" fmla="*/ 16 h 101"/>
                <a:gd name="T72" fmla="*/ 51 w 64"/>
                <a:gd name="T73" fmla="*/ 17 h 101"/>
                <a:gd name="T74" fmla="*/ 54 w 64"/>
                <a:gd name="T75" fmla="*/ 18 h 101"/>
                <a:gd name="T76" fmla="*/ 57 w 64"/>
                <a:gd name="T77" fmla="*/ 21 h 101"/>
                <a:gd name="T78" fmla="*/ 59 w 64"/>
                <a:gd name="T79" fmla="*/ 25 h 101"/>
                <a:gd name="T80" fmla="*/ 59 w 64"/>
                <a:gd name="T81" fmla="*/ 100 h 101"/>
                <a:gd name="T82" fmla="*/ 64 w 64"/>
                <a:gd name="T83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1">
                  <a:moveTo>
                    <a:pt x="64" y="99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9"/>
                  </a:lnTo>
                  <a:lnTo>
                    <a:pt x="53" y="6"/>
                  </a:lnTo>
                  <a:lnTo>
                    <a:pt x="48" y="2"/>
                  </a:lnTo>
                  <a:lnTo>
                    <a:pt x="41" y="1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8" y="3"/>
                  </a:lnTo>
                  <a:lnTo>
                    <a:pt x="12" y="7"/>
                  </a:lnTo>
                  <a:lnTo>
                    <a:pt x="8" y="11"/>
                  </a:lnTo>
                  <a:lnTo>
                    <a:pt x="5" y="16"/>
                  </a:lnTo>
                  <a:lnTo>
                    <a:pt x="4" y="20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0" y="101"/>
                  </a:lnTo>
                  <a:lnTo>
                    <a:pt x="7" y="100"/>
                  </a:lnTo>
                  <a:lnTo>
                    <a:pt x="8" y="26"/>
                  </a:lnTo>
                  <a:lnTo>
                    <a:pt x="9" y="22"/>
                  </a:lnTo>
                  <a:lnTo>
                    <a:pt x="11" y="19"/>
                  </a:lnTo>
                  <a:lnTo>
                    <a:pt x="15" y="17"/>
                  </a:lnTo>
                  <a:lnTo>
                    <a:pt x="19" y="16"/>
                  </a:lnTo>
                  <a:lnTo>
                    <a:pt x="23" y="17"/>
                  </a:lnTo>
                  <a:lnTo>
                    <a:pt x="28" y="18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1" y="100"/>
                  </a:lnTo>
                  <a:lnTo>
                    <a:pt x="36" y="100"/>
                  </a:lnTo>
                  <a:lnTo>
                    <a:pt x="36" y="26"/>
                  </a:lnTo>
                  <a:lnTo>
                    <a:pt x="36" y="22"/>
                  </a:lnTo>
                  <a:lnTo>
                    <a:pt x="38" y="19"/>
                  </a:lnTo>
                  <a:lnTo>
                    <a:pt x="41" y="17"/>
                  </a:lnTo>
                  <a:lnTo>
                    <a:pt x="47" y="16"/>
                  </a:lnTo>
                  <a:lnTo>
                    <a:pt x="51" y="17"/>
                  </a:lnTo>
                  <a:lnTo>
                    <a:pt x="54" y="18"/>
                  </a:lnTo>
                  <a:lnTo>
                    <a:pt x="57" y="21"/>
                  </a:lnTo>
                  <a:lnTo>
                    <a:pt x="59" y="25"/>
                  </a:lnTo>
                  <a:lnTo>
                    <a:pt x="59" y="100"/>
                  </a:lnTo>
                  <a:lnTo>
                    <a:pt x="64" y="99"/>
                  </a:lnTo>
                </a:path>
              </a:pathLst>
            </a:cu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6" name="Freeform 158"/>
            <p:cNvSpPr>
              <a:spLocks noEditPoints="1"/>
            </p:cNvSpPr>
            <p:nvPr/>
          </p:nvSpPr>
          <p:spPr bwMode="auto">
            <a:xfrm>
              <a:off x="698" y="707"/>
              <a:ext cx="97" cy="40"/>
            </a:xfrm>
            <a:custGeom>
              <a:avLst/>
              <a:gdLst>
                <a:gd name="T0" fmla="*/ 97 w 97"/>
                <a:gd name="T1" fmla="*/ 37 h 40"/>
                <a:gd name="T2" fmla="*/ 94 w 97"/>
                <a:gd name="T3" fmla="*/ 30 h 40"/>
                <a:gd name="T4" fmla="*/ 90 w 97"/>
                <a:gd name="T5" fmla="*/ 24 h 40"/>
                <a:gd name="T6" fmla="*/ 86 w 97"/>
                <a:gd name="T7" fmla="*/ 18 h 40"/>
                <a:gd name="T8" fmla="*/ 82 w 97"/>
                <a:gd name="T9" fmla="*/ 12 h 40"/>
                <a:gd name="T10" fmla="*/ 75 w 97"/>
                <a:gd name="T11" fmla="*/ 19 h 40"/>
                <a:gd name="T12" fmla="*/ 79 w 97"/>
                <a:gd name="T13" fmla="*/ 24 h 40"/>
                <a:gd name="T14" fmla="*/ 83 w 97"/>
                <a:gd name="T15" fmla="*/ 29 h 40"/>
                <a:gd name="T16" fmla="*/ 86 w 97"/>
                <a:gd name="T17" fmla="*/ 35 h 40"/>
                <a:gd name="T18" fmla="*/ 88 w 97"/>
                <a:gd name="T19" fmla="*/ 40 h 40"/>
                <a:gd name="T20" fmla="*/ 97 w 97"/>
                <a:gd name="T21" fmla="*/ 37 h 40"/>
                <a:gd name="T22" fmla="*/ 82 w 97"/>
                <a:gd name="T23" fmla="*/ 12 h 40"/>
                <a:gd name="T24" fmla="*/ 75 w 97"/>
                <a:gd name="T25" fmla="*/ 7 h 40"/>
                <a:gd name="T26" fmla="*/ 67 w 97"/>
                <a:gd name="T27" fmla="*/ 4 h 40"/>
                <a:gd name="T28" fmla="*/ 58 w 97"/>
                <a:gd name="T29" fmla="*/ 1 h 40"/>
                <a:gd name="T30" fmla="*/ 49 w 97"/>
                <a:gd name="T31" fmla="*/ 0 h 40"/>
                <a:gd name="T32" fmla="*/ 48 w 97"/>
                <a:gd name="T33" fmla="*/ 9 h 40"/>
                <a:gd name="T34" fmla="*/ 57 w 97"/>
                <a:gd name="T35" fmla="*/ 10 h 40"/>
                <a:gd name="T36" fmla="*/ 64 w 97"/>
                <a:gd name="T37" fmla="*/ 12 h 40"/>
                <a:gd name="T38" fmla="*/ 69 w 97"/>
                <a:gd name="T39" fmla="*/ 15 h 40"/>
                <a:gd name="T40" fmla="*/ 75 w 97"/>
                <a:gd name="T41" fmla="*/ 19 h 40"/>
                <a:gd name="T42" fmla="*/ 82 w 97"/>
                <a:gd name="T43" fmla="*/ 12 h 40"/>
                <a:gd name="T44" fmla="*/ 49 w 97"/>
                <a:gd name="T45" fmla="*/ 0 h 40"/>
                <a:gd name="T46" fmla="*/ 48 w 97"/>
                <a:gd name="T47" fmla="*/ 0 h 40"/>
                <a:gd name="T48" fmla="*/ 48 w 97"/>
                <a:gd name="T49" fmla="*/ 0 h 40"/>
                <a:gd name="T50" fmla="*/ 48 w 97"/>
                <a:gd name="T51" fmla="*/ 9 h 40"/>
                <a:gd name="T52" fmla="*/ 48 w 97"/>
                <a:gd name="T53" fmla="*/ 9 h 40"/>
                <a:gd name="T54" fmla="*/ 48 w 97"/>
                <a:gd name="T55" fmla="*/ 9 h 40"/>
                <a:gd name="T56" fmla="*/ 49 w 97"/>
                <a:gd name="T57" fmla="*/ 0 h 40"/>
                <a:gd name="T58" fmla="*/ 48 w 97"/>
                <a:gd name="T59" fmla="*/ 0 h 40"/>
                <a:gd name="T60" fmla="*/ 43 w 97"/>
                <a:gd name="T61" fmla="*/ 0 h 40"/>
                <a:gd name="T62" fmla="*/ 37 w 97"/>
                <a:gd name="T63" fmla="*/ 1 h 40"/>
                <a:gd name="T64" fmla="*/ 40 w 97"/>
                <a:gd name="T65" fmla="*/ 10 h 40"/>
                <a:gd name="T66" fmla="*/ 44 w 97"/>
                <a:gd name="T67" fmla="*/ 9 h 40"/>
                <a:gd name="T68" fmla="*/ 48 w 97"/>
                <a:gd name="T69" fmla="*/ 9 h 40"/>
                <a:gd name="T70" fmla="*/ 48 w 97"/>
                <a:gd name="T71" fmla="*/ 0 h 40"/>
                <a:gd name="T72" fmla="*/ 37 w 97"/>
                <a:gd name="T73" fmla="*/ 1 h 40"/>
                <a:gd name="T74" fmla="*/ 37 w 97"/>
                <a:gd name="T75" fmla="*/ 1 h 40"/>
                <a:gd name="T76" fmla="*/ 38 w 97"/>
                <a:gd name="T77" fmla="*/ 6 h 40"/>
                <a:gd name="T78" fmla="*/ 37 w 97"/>
                <a:gd name="T79" fmla="*/ 1 h 40"/>
                <a:gd name="T80" fmla="*/ 37 w 97"/>
                <a:gd name="T81" fmla="*/ 1 h 40"/>
                <a:gd name="T82" fmla="*/ 32 w 97"/>
                <a:gd name="T83" fmla="*/ 2 h 40"/>
                <a:gd name="T84" fmla="*/ 27 w 97"/>
                <a:gd name="T85" fmla="*/ 5 h 40"/>
                <a:gd name="T86" fmla="*/ 32 w 97"/>
                <a:gd name="T87" fmla="*/ 12 h 40"/>
                <a:gd name="T88" fmla="*/ 35 w 97"/>
                <a:gd name="T89" fmla="*/ 11 h 40"/>
                <a:gd name="T90" fmla="*/ 40 w 97"/>
                <a:gd name="T91" fmla="*/ 10 h 40"/>
                <a:gd name="T92" fmla="*/ 37 w 97"/>
                <a:gd name="T93" fmla="*/ 1 h 40"/>
                <a:gd name="T94" fmla="*/ 27 w 97"/>
                <a:gd name="T95" fmla="*/ 5 h 40"/>
                <a:gd name="T96" fmla="*/ 22 w 97"/>
                <a:gd name="T97" fmla="*/ 8 h 40"/>
                <a:gd name="T98" fmla="*/ 17 w 97"/>
                <a:gd name="T99" fmla="*/ 11 h 40"/>
                <a:gd name="T100" fmla="*/ 13 w 97"/>
                <a:gd name="T101" fmla="*/ 15 h 40"/>
                <a:gd name="T102" fmla="*/ 10 w 97"/>
                <a:gd name="T103" fmla="*/ 19 h 40"/>
                <a:gd name="T104" fmla="*/ 3 w 97"/>
                <a:gd name="T105" fmla="*/ 29 h 40"/>
                <a:gd name="T106" fmla="*/ 0 w 97"/>
                <a:gd name="T107" fmla="*/ 38 h 40"/>
                <a:gd name="T108" fmla="*/ 9 w 97"/>
                <a:gd name="T109" fmla="*/ 40 h 40"/>
                <a:gd name="T110" fmla="*/ 12 w 97"/>
                <a:gd name="T111" fmla="*/ 34 h 40"/>
                <a:gd name="T112" fmla="*/ 16 w 97"/>
                <a:gd name="T113" fmla="*/ 26 h 40"/>
                <a:gd name="T114" fmla="*/ 20 w 97"/>
                <a:gd name="T115" fmla="*/ 21 h 40"/>
                <a:gd name="T116" fmla="*/ 23 w 97"/>
                <a:gd name="T117" fmla="*/ 18 h 40"/>
                <a:gd name="T118" fmla="*/ 27 w 97"/>
                <a:gd name="T119" fmla="*/ 16 h 40"/>
                <a:gd name="T120" fmla="*/ 32 w 97"/>
                <a:gd name="T121" fmla="*/ 12 h 40"/>
                <a:gd name="T122" fmla="*/ 27 w 97"/>
                <a:gd name="T1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" h="40">
                  <a:moveTo>
                    <a:pt x="97" y="37"/>
                  </a:moveTo>
                  <a:lnTo>
                    <a:pt x="94" y="30"/>
                  </a:lnTo>
                  <a:lnTo>
                    <a:pt x="90" y="24"/>
                  </a:lnTo>
                  <a:lnTo>
                    <a:pt x="86" y="18"/>
                  </a:lnTo>
                  <a:lnTo>
                    <a:pt x="82" y="12"/>
                  </a:lnTo>
                  <a:lnTo>
                    <a:pt x="75" y="19"/>
                  </a:lnTo>
                  <a:lnTo>
                    <a:pt x="79" y="24"/>
                  </a:lnTo>
                  <a:lnTo>
                    <a:pt x="83" y="29"/>
                  </a:lnTo>
                  <a:lnTo>
                    <a:pt x="86" y="35"/>
                  </a:lnTo>
                  <a:lnTo>
                    <a:pt x="88" y="40"/>
                  </a:lnTo>
                  <a:lnTo>
                    <a:pt x="97" y="37"/>
                  </a:lnTo>
                  <a:close/>
                  <a:moveTo>
                    <a:pt x="82" y="12"/>
                  </a:moveTo>
                  <a:lnTo>
                    <a:pt x="75" y="7"/>
                  </a:lnTo>
                  <a:lnTo>
                    <a:pt x="67" y="4"/>
                  </a:lnTo>
                  <a:lnTo>
                    <a:pt x="58" y="1"/>
                  </a:lnTo>
                  <a:lnTo>
                    <a:pt x="49" y="0"/>
                  </a:lnTo>
                  <a:lnTo>
                    <a:pt x="48" y="9"/>
                  </a:lnTo>
                  <a:lnTo>
                    <a:pt x="57" y="10"/>
                  </a:lnTo>
                  <a:lnTo>
                    <a:pt x="64" y="12"/>
                  </a:lnTo>
                  <a:lnTo>
                    <a:pt x="69" y="15"/>
                  </a:lnTo>
                  <a:lnTo>
                    <a:pt x="75" y="19"/>
                  </a:lnTo>
                  <a:lnTo>
                    <a:pt x="82" y="12"/>
                  </a:lnTo>
                  <a:close/>
                  <a:moveTo>
                    <a:pt x="49" y="0"/>
                  </a:moveTo>
                  <a:lnTo>
                    <a:pt x="48" y="0"/>
                  </a:lnTo>
                  <a:lnTo>
                    <a:pt x="48" y="9"/>
                  </a:lnTo>
                  <a:lnTo>
                    <a:pt x="49" y="0"/>
                  </a:lnTo>
                  <a:close/>
                  <a:moveTo>
                    <a:pt x="48" y="0"/>
                  </a:moveTo>
                  <a:lnTo>
                    <a:pt x="43" y="0"/>
                  </a:lnTo>
                  <a:lnTo>
                    <a:pt x="37" y="1"/>
                  </a:lnTo>
                  <a:lnTo>
                    <a:pt x="40" y="10"/>
                  </a:lnTo>
                  <a:lnTo>
                    <a:pt x="44" y="9"/>
                  </a:lnTo>
                  <a:lnTo>
                    <a:pt x="48" y="9"/>
                  </a:lnTo>
                  <a:lnTo>
                    <a:pt x="48" y="0"/>
                  </a:lnTo>
                  <a:close/>
                  <a:moveTo>
                    <a:pt x="37" y="1"/>
                  </a:moveTo>
                  <a:lnTo>
                    <a:pt x="37" y="1"/>
                  </a:lnTo>
                  <a:lnTo>
                    <a:pt x="38" y="6"/>
                  </a:lnTo>
                  <a:lnTo>
                    <a:pt x="37" y="1"/>
                  </a:lnTo>
                  <a:close/>
                  <a:moveTo>
                    <a:pt x="37" y="1"/>
                  </a:moveTo>
                  <a:lnTo>
                    <a:pt x="32" y="2"/>
                  </a:lnTo>
                  <a:lnTo>
                    <a:pt x="27" y="5"/>
                  </a:lnTo>
                  <a:lnTo>
                    <a:pt x="32" y="12"/>
                  </a:lnTo>
                  <a:lnTo>
                    <a:pt x="35" y="11"/>
                  </a:lnTo>
                  <a:lnTo>
                    <a:pt x="40" y="10"/>
                  </a:lnTo>
                  <a:lnTo>
                    <a:pt x="37" y="1"/>
                  </a:lnTo>
                  <a:close/>
                  <a:moveTo>
                    <a:pt x="27" y="5"/>
                  </a:moveTo>
                  <a:lnTo>
                    <a:pt x="22" y="8"/>
                  </a:lnTo>
                  <a:lnTo>
                    <a:pt x="17" y="11"/>
                  </a:lnTo>
                  <a:lnTo>
                    <a:pt x="13" y="15"/>
                  </a:lnTo>
                  <a:lnTo>
                    <a:pt x="10" y="19"/>
                  </a:lnTo>
                  <a:lnTo>
                    <a:pt x="3" y="29"/>
                  </a:lnTo>
                  <a:lnTo>
                    <a:pt x="0" y="38"/>
                  </a:lnTo>
                  <a:lnTo>
                    <a:pt x="9" y="40"/>
                  </a:lnTo>
                  <a:lnTo>
                    <a:pt x="12" y="34"/>
                  </a:lnTo>
                  <a:lnTo>
                    <a:pt x="16" y="26"/>
                  </a:lnTo>
                  <a:lnTo>
                    <a:pt x="20" y="21"/>
                  </a:lnTo>
                  <a:lnTo>
                    <a:pt x="23" y="18"/>
                  </a:lnTo>
                  <a:lnTo>
                    <a:pt x="27" y="16"/>
                  </a:lnTo>
                  <a:lnTo>
                    <a:pt x="32" y="12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7" name="Freeform 159"/>
            <p:cNvSpPr>
              <a:spLocks/>
            </p:cNvSpPr>
            <p:nvPr/>
          </p:nvSpPr>
          <p:spPr bwMode="auto">
            <a:xfrm>
              <a:off x="490" y="726"/>
              <a:ext cx="65" cy="100"/>
            </a:xfrm>
            <a:custGeom>
              <a:avLst/>
              <a:gdLst>
                <a:gd name="T0" fmla="*/ 0 w 65"/>
                <a:gd name="T1" fmla="*/ 98 h 100"/>
                <a:gd name="T2" fmla="*/ 0 w 65"/>
                <a:gd name="T3" fmla="*/ 23 h 100"/>
                <a:gd name="T4" fmla="*/ 1 w 65"/>
                <a:gd name="T5" fmla="*/ 19 h 100"/>
                <a:gd name="T6" fmla="*/ 2 w 65"/>
                <a:gd name="T7" fmla="*/ 16 h 100"/>
                <a:gd name="T8" fmla="*/ 5 w 65"/>
                <a:gd name="T9" fmla="*/ 12 h 100"/>
                <a:gd name="T10" fmla="*/ 8 w 65"/>
                <a:gd name="T11" fmla="*/ 8 h 100"/>
                <a:gd name="T12" fmla="*/ 12 w 65"/>
                <a:gd name="T13" fmla="*/ 5 h 100"/>
                <a:gd name="T14" fmla="*/ 18 w 65"/>
                <a:gd name="T15" fmla="*/ 2 h 100"/>
                <a:gd name="T16" fmla="*/ 25 w 65"/>
                <a:gd name="T17" fmla="*/ 0 h 100"/>
                <a:gd name="T18" fmla="*/ 32 w 65"/>
                <a:gd name="T19" fmla="*/ 0 h 100"/>
                <a:gd name="T20" fmla="*/ 41 w 65"/>
                <a:gd name="T21" fmla="*/ 1 h 100"/>
                <a:gd name="T22" fmla="*/ 48 w 65"/>
                <a:gd name="T23" fmla="*/ 4 h 100"/>
                <a:gd name="T24" fmla="*/ 53 w 65"/>
                <a:gd name="T25" fmla="*/ 7 h 100"/>
                <a:gd name="T26" fmla="*/ 58 w 65"/>
                <a:gd name="T27" fmla="*/ 10 h 100"/>
                <a:gd name="T28" fmla="*/ 60 w 65"/>
                <a:gd name="T29" fmla="*/ 15 h 100"/>
                <a:gd name="T30" fmla="*/ 62 w 65"/>
                <a:gd name="T31" fmla="*/ 19 h 100"/>
                <a:gd name="T32" fmla="*/ 63 w 65"/>
                <a:gd name="T33" fmla="*/ 24 h 100"/>
                <a:gd name="T34" fmla="*/ 64 w 65"/>
                <a:gd name="T35" fmla="*/ 27 h 100"/>
                <a:gd name="T36" fmla="*/ 65 w 65"/>
                <a:gd name="T37" fmla="*/ 100 h 100"/>
                <a:gd name="T38" fmla="*/ 59 w 65"/>
                <a:gd name="T39" fmla="*/ 99 h 100"/>
                <a:gd name="T40" fmla="*/ 58 w 65"/>
                <a:gd name="T41" fmla="*/ 26 h 100"/>
                <a:gd name="T42" fmla="*/ 57 w 65"/>
                <a:gd name="T43" fmla="*/ 23 h 100"/>
                <a:gd name="T44" fmla="*/ 54 w 65"/>
                <a:gd name="T45" fmla="*/ 20 h 100"/>
                <a:gd name="T46" fmla="*/ 51 w 65"/>
                <a:gd name="T47" fmla="*/ 18 h 100"/>
                <a:gd name="T48" fmla="*/ 47 w 65"/>
                <a:gd name="T49" fmla="*/ 17 h 100"/>
                <a:gd name="T50" fmla="*/ 42 w 65"/>
                <a:gd name="T51" fmla="*/ 17 h 100"/>
                <a:gd name="T52" fmla="*/ 38 w 65"/>
                <a:gd name="T53" fmla="*/ 19 h 100"/>
                <a:gd name="T54" fmla="*/ 36 w 65"/>
                <a:gd name="T55" fmla="*/ 23 h 100"/>
                <a:gd name="T56" fmla="*/ 36 w 65"/>
                <a:gd name="T57" fmla="*/ 27 h 100"/>
                <a:gd name="T58" fmla="*/ 37 w 65"/>
                <a:gd name="T59" fmla="*/ 100 h 100"/>
                <a:gd name="T60" fmla="*/ 31 w 65"/>
                <a:gd name="T61" fmla="*/ 99 h 100"/>
                <a:gd name="T62" fmla="*/ 30 w 65"/>
                <a:gd name="T63" fmla="*/ 26 h 100"/>
                <a:gd name="T64" fmla="*/ 29 w 65"/>
                <a:gd name="T65" fmla="*/ 21 h 100"/>
                <a:gd name="T66" fmla="*/ 27 w 65"/>
                <a:gd name="T67" fmla="*/ 19 h 100"/>
                <a:gd name="T68" fmla="*/ 25 w 65"/>
                <a:gd name="T69" fmla="*/ 17 h 100"/>
                <a:gd name="T70" fmla="*/ 19 w 65"/>
                <a:gd name="T71" fmla="*/ 16 h 100"/>
                <a:gd name="T72" fmla="*/ 15 w 65"/>
                <a:gd name="T73" fmla="*/ 17 h 100"/>
                <a:gd name="T74" fmla="*/ 11 w 65"/>
                <a:gd name="T75" fmla="*/ 19 h 100"/>
                <a:gd name="T76" fmla="*/ 8 w 65"/>
                <a:gd name="T77" fmla="*/ 21 h 100"/>
                <a:gd name="T78" fmla="*/ 6 w 65"/>
                <a:gd name="T79" fmla="*/ 26 h 100"/>
                <a:gd name="T80" fmla="*/ 7 w 65"/>
                <a:gd name="T81" fmla="*/ 96 h 100"/>
                <a:gd name="T82" fmla="*/ 0 w 65"/>
                <a:gd name="T83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" h="100">
                  <a:moveTo>
                    <a:pt x="0" y="98"/>
                  </a:moveTo>
                  <a:lnTo>
                    <a:pt x="0" y="23"/>
                  </a:lnTo>
                  <a:lnTo>
                    <a:pt x="1" y="19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" y="1"/>
                  </a:lnTo>
                  <a:lnTo>
                    <a:pt x="48" y="4"/>
                  </a:lnTo>
                  <a:lnTo>
                    <a:pt x="53" y="7"/>
                  </a:lnTo>
                  <a:lnTo>
                    <a:pt x="58" y="10"/>
                  </a:lnTo>
                  <a:lnTo>
                    <a:pt x="60" y="15"/>
                  </a:lnTo>
                  <a:lnTo>
                    <a:pt x="62" y="19"/>
                  </a:lnTo>
                  <a:lnTo>
                    <a:pt x="63" y="24"/>
                  </a:lnTo>
                  <a:lnTo>
                    <a:pt x="64" y="27"/>
                  </a:lnTo>
                  <a:lnTo>
                    <a:pt x="65" y="100"/>
                  </a:lnTo>
                  <a:lnTo>
                    <a:pt x="59" y="99"/>
                  </a:lnTo>
                  <a:lnTo>
                    <a:pt x="58" y="26"/>
                  </a:lnTo>
                  <a:lnTo>
                    <a:pt x="57" y="23"/>
                  </a:lnTo>
                  <a:lnTo>
                    <a:pt x="54" y="20"/>
                  </a:lnTo>
                  <a:lnTo>
                    <a:pt x="51" y="18"/>
                  </a:lnTo>
                  <a:lnTo>
                    <a:pt x="47" y="17"/>
                  </a:lnTo>
                  <a:lnTo>
                    <a:pt x="42" y="17"/>
                  </a:lnTo>
                  <a:lnTo>
                    <a:pt x="38" y="19"/>
                  </a:lnTo>
                  <a:lnTo>
                    <a:pt x="36" y="23"/>
                  </a:lnTo>
                  <a:lnTo>
                    <a:pt x="36" y="27"/>
                  </a:lnTo>
                  <a:lnTo>
                    <a:pt x="37" y="100"/>
                  </a:lnTo>
                  <a:lnTo>
                    <a:pt x="31" y="99"/>
                  </a:lnTo>
                  <a:lnTo>
                    <a:pt x="30" y="26"/>
                  </a:lnTo>
                  <a:lnTo>
                    <a:pt x="29" y="21"/>
                  </a:lnTo>
                  <a:lnTo>
                    <a:pt x="27" y="19"/>
                  </a:lnTo>
                  <a:lnTo>
                    <a:pt x="25" y="17"/>
                  </a:lnTo>
                  <a:lnTo>
                    <a:pt x="19" y="16"/>
                  </a:lnTo>
                  <a:lnTo>
                    <a:pt x="15" y="17"/>
                  </a:lnTo>
                  <a:lnTo>
                    <a:pt x="11" y="19"/>
                  </a:lnTo>
                  <a:lnTo>
                    <a:pt x="8" y="21"/>
                  </a:lnTo>
                  <a:lnTo>
                    <a:pt x="6" y="26"/>
                  </a:lnTo>
                  <a:lnTo>
                    <a:pt x="7" y="96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8" name="Freeform 160"/>
            <p:cNvSpPr>
              <a:spLocks/>
            </p:cNvSpPr>
            <p:nvPr/>
          </p:nvSpPr>
          <p:spPr bwMode="auto">
            <a:xfrm>
              <a:off x="490" y="726"/>
              <a:ext cx="65" cy="100"/>
            </a:xfrm>
            <a:custGeom>
              <a:avLst/>
              <a:gdLst>
                <a:gd name="T0" fmla="*/ 0 w 65"/>
                <a:gd name="T1" fmla="*/ 98 h 100"/>
                <a:gd name="T2" fmla="*/ 0 w 65"/>
                <a:gd name="T3" fmla="*/ 23 h 100"/>
                <a:gd name="T4" fmla="*/ 1 w 65"/>
                <a:gd name="T5" fmla="*/ 19 h 100"/>
                <a:gd name="T6" fmla="*/ 2 w 65"/>
                <a:gd name="T7" fmla="*/ 16 h 100"/>
                <a:gd name="T8" fmla="*/ 5 w 65"/>
                <a:gd name="T9" fmla="*/ 12 h 100"/>
                <a:gd name="T10" fmla="*/ 8 w 65"/>
                <a:gd name="T11" fmla="*/ 8 h 100"/>
                <a:gd name="T12" fmla="*/ 12 w 65"/>
                <a:gd name="T13" fmla="*/ 5 h 100"/>
                <a:gd name="T14" fmla="*/ 18 w 65"/>
                <a:gd name="T15" fmla="*/ 2 h 100"/>
                <a:gd name="T16" fmla="*/ 25 w 65"/>
                <a:gd name="T17" fmla="*/ 0 h 100"/>
                <a:gd name="T18" fmla="*/ 32 w 65"/>
                <a:gd name="T19" fmla="*/ 0 h 100"/>
                <a:gd name="T20" fmla="*/ 41 w 65"/>
                <a:gd name="T21" fmla="*/ 1 h 100"/>
                <a:gd name="T22" fmla="*/ 48 w 65"/>
                <a:gd name="T23" fmla="*/ 4 h 100"/>
                <a:gd name="T24" fmla="*/ 53 w 65"/>
                <a:gd name="T25" fmla="*/ 7 h 100"/>
                <a:gd name="T26" fmla="*/ 58 w 65"/>
                <a:gd name="T27" fmla="*/ 10 h 100"/>
                <a:gd name="T28" fmla="*/ 60 w 65"/>
                <a:gd name="T29" fmla="*/ 15 h 100"/>
                <a:gd name="T30" fmla="*/ 62 w 65"/>
                <a:gd name="T31" fmla="*/ 19 h 100"/>
                <a:gd name="T32" fmla="*/ 63 w 65"/>
                <a:gd name="T33" fmla="*/ 24 h 100"/>
                <a:gd name="T34" fmla="*/ 64 w 65"/>
                <a:gd name="T35" fmla="*/ 27 h 100"/>
                <a:gd name="T36" fmla="*/ 65 w 65"/>
                <a:gd name="T37" fmla="*/ 100 h 100"/>
                <a:gd name="T38" fmla="*/ 59 w 65"/>
                <a:gd name="T39" fmla="*/ 99 h 100"/>
                <a:gd name="T40" fmla="*/ 58 w 65"/>
                <a:gd name="T41" fmla="*/ 26 h 100"/>
                <a:gd name="T42" fmla="*/ 57 w 65"/>
                <a:gd name="T43" fmla="*/ 23 h 100"/>
                <a:gd name="T44" fmla="*/ 54 w 65"/>
                <a:gd name="T45" fmla="*/ 20 h 100"/>
                <a:gd name="T46" fmla="*/ 51 w 65"/>
                <a:gd name="T47" fmla="*/ 18 h 100"/>
                <a:gd name="T48" fmla="*/ 47 w 65"/>
                <a:gd name="T49" fmla="*/ 17 h 100"/>
                <a:gd name="T50" fmla="*/ 42 w 65"/>
                <a:gd name="T51" fmla="*/ 17 h 100"/>
                <a:gd name="T52" fmla="*/ 38 w 65"/>
                <a:gd name="T53" fmla="*/ 19 h 100"/>
                <a:gd name="T54" fmla="*/ 36 w 65"/>
                <a:gd name="T55" fmla="*/ 23 h 100"/>
                <a:gd name="T56" fmla="*/ 36 w 65"/>
                <a:gd name="T57" fmla="*/ 27 h 100"/>
                <a:gd name="T58" fmla="*/ 37 w 65"/>
                <a:gd name="T59" fmla="*/ 100 h 100"/>
                <a:gd name="T60" fmla="*/ 31 w 65"/>
                <a:gd name="T61" fmla="*/ 99 h 100"/>
                <a:gd name="T62" fmla="*/ 30 w 65"/>
                <a:gd name="T63" fmla="*/ 26 h 100"/>
                <a:gd name="T64" fmla="*/ 29 w 65"/>
                <a:gd name="T65" fmla="*/ 21 h 100"/>
                <a:gd name="T66" fmla="*/ 27 w 65"/>
                <a:gd name="T67" fmla="*/ 19 h 100"/>
                <a:gd name="T68" fmla="*/ 25 w 65"/>
                <a:gd name="T69" fmla="*/ 17 h 100"/>
                <a:gd name="T70" fmla="*/ 19 w 65"/>
                <a:gd name="T71" fmla="*/ 16 h 100"/>
                <a:gd name="T72" fmla="*/ 15 w 65"/>
                <a:gd name="T73" fmla="*/ 17 h 100"/>
                <a:gd name="T74" fmla="*/ 11 w 65"/>
                <a:gd name="T75" fmla="*/ 19 h 100"/>
                <a:gd name="T76" fmla="*/ 8 w 65"/>
                <a:gd name="T77" fmla="*/ 21 h 100"/>
                <a:gd name="T78" fmla="*/ 6 w 65"/>
                <a:gd name="T79" fmla="*/ 26 h 100"/>
                <a:gd name="T80" fmla="*/ 7 w 65"/>
                <a:gd name="T81" fmla="*/ 96 h 100"/>
                <a:gd name="T82" fmla="*/ 0 w 65"/>
                <a:gd name="T83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" h="100">
                  <a:moveTo>
                    <a:pt x="0" y="98"/>
                  </a:moveTo>
                  <a:lnTo>
                    <a:pt x="0" y="23"/>
                  </a:lnTo>
                  <a:lnTo>
                    <a:pt x="1" y="19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" y="1"/>
                  </a:lnTo>
                  <a:lnTo>
                    <a:pt x="48" y="4"/>
                  </a:lnTo>
                  <a:lnTo>
                    <a:pt x="53" y="7"/>
                  </a:lnTo>
                  <a:lnTo>
                    <a:pt x="58" y="10"/>
                  </a:lnTo>
                  <a:lnTo>
                    <a:pt x="60" y="15"/>
                  </a:lnTo>
                  <a:lnTo>
                    <a:pt x="62" y="19"/>
                  </a:lnTo>
                  <a:lnTo>
                    <a:pt x="63" y="24"/>
                  </a:lnTo>
                  <a:lnTo>
                    <a:pt x="64" y="27"/>
                  </a:lnTo>
                  <a:lnTo>
                    <a:pt x="65" y="100"/>
                  </a:lnTo>
                  <a:lnTo>
                    <a:pt x="59" y="99"/>
                  </a:lnTo>
                  <a:lnTo>
                    <a:pt x="58" y="26"/>
                  </a:lnTo>
                  <a:lnTo>
                    <a:pt x="57" y="23"/>
                  </a:lnTo>
                  <a:lnTo>
                    <a:pt x="54" y="20"/>
                  </a:lnTo>
                  <a:lnTo>
                    <a:pt x="51" y="18"/>
                  </a:lnTo>
                  <a:lnTo>
                    <a:pt x="47" y="17"/>
                  </a:lnTo>
                  <a:lnTo>
                    <a:pt x="42" y="17"/>
                  </a:lnTo>
                  <a:lnTo>
                    <a:pt x="38" y="19"/>
                  </a:lnTo>
                  <a:lnTo>
                    <a:pt x="36" y="23"/>
                  </a:lnTo>
                  <a:lnTo>
                    <a:pt x="36" y="27"/>
                  </a:lnTo>
                  <a:lnTo>
                    <a:pt x="37" y="100"/>
                  </a:lnTo>
                  <a:lnTo>
                    <a:pt x="31" y="99"/>
                  </a:lnTo>
                  <a:lnTo>
                    <a:pt x="30" y="26"/>
                  </a:lnTo>
                  <a:lnTo>
                    <a:pt x="29" y="21"/>
                  </a:lnTo>
                  <a:lnTo>
                    <a:pt x="27" y="19"/>
                  </a:lnTo>
                  <a:lnTo>
                    <a:pt x="25" y="17"/>
                  </a:lnTo>
                  <a:lnTo>
                    <a:pt x="19" y="16"/>
                  </a:lnTo>
                  <a:lnTo>
                    <a:pt x="15" y="17"/>
                  </a:lnTo>
                  <a:lnTo>
                    <a:pt x="11" y="19"/>
                  </a:lnTo>
                  <a:lnTo>
                    <a:pt x="8" y="21"/>
                  </a:lnTo>
                  <a:lnTo>
                    <a:pt x="6" y="26"/>
                  </a:lnTo>
                  <a:lnTo>
                    <a:pt x="7" y="96"/>
                  </a:lnTo>
                  <a:lnTo>
                    <a:pt x="0" y="98"/>
                  </a:lnTo>
                </a:path>
              </a:pathLst>
            </a:cu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09" name="Freeform 161"/>
            <p:cNvSpPr>
              <a:spLocks noEditPoints="1"/>
            </p:cNvSpPr>
            <p:nvPr/>
          </p:nvSpPr>
          <p:spPr bwMode="auto">
            <a:xfrm>
              <a:off x="474" y="707"/>
              <a:ext cx="97" cy="42"/>
            </a:xfrm>
            <a:custGeom>
              <a:avLst/>
              <a:gdLst>
                <a:gd name="T0" fmla="*/ 0 w 97"/>
                <a:gd name="T1" fmla="*/ 37 h 42"/>
                <a:gd name="T2" fmla="*/ 3 w 97"/>
                <a:gd name="T3" fmla="*/ 31 h 42"/>
                <a:gd name="T4" fmla="*/ 6 w 97"/>
                <a:gd name="T5" fmla="*/ 25 h 42"/>
                <a:gd name="T6" fmla="*/ 11 w 97"/>
                <a:gd name="T7" fmla="*/ 18 h 42"/>
                <a:gd name="T8" fmla="*/ 15 w 97"/>
                <a:gd name="T9" fmla="*/ 12 h 42"/>
                <a:gd name="T10" fmla="*/ 22 w 97"/>
                <a:gd name="T11" fmla="*/ 19 h 42"/>
                <a:gd name="T12" fmla="*/ 17 w 97"/>
                <a:gd name="T13" fmla="*/ 25 h 42"/>
                <a:gd name="T14" fmla="*/ 14 w 97"/>
                <a:gd name="T15" fmla="*/ 29 h 42"/>
                <a:gd name="T16" fmla="*/ 11 w 97"/>
                <a:gd name="T17" fmla="*/ 35 h 42"/>
                <a:gd name="T18" fmla="*/ 9 w 97"/>
                <a:gd name="T19" fmla="*/ 40 h 42"/>
                <a:gd name="T20" fmla="*/ 0 w 97"/>
                <a:gd name="T21" fmla="*/ 37 h 42"/>
                <a:gd name="T22" fmla="*/ 15 w 97"/>
                <a:gd name="T23" fmla="*/ 12 h 42"/>
                <a:gd name="T24" fmla="*/ 22 w 97"/>
                <a:gd name="T25" fmla="*/ 8 h 42"/>
                <a:gd name="T26" fmla="*/ 28 w 97"/>
                <a:gd name="T27" fmla="*/ 4 h 42"/>
                <a:gd name="T28" fmla="*/ 37 w 97"/>
                <a:gd name="T29" fmla="*/ 1 h 42"/>
                <a:gd name="T30" fmla="*/ 47 w 97"/>
                <a:gd name="T31" fmla="*/ 0 h 42"/>
                <a:gd name="T32" fmla="*/ 47 w 97"/>
                <a:gd name="T33" fmla="*/ 10 h 42"/>
                <a:gd name="T34" fmla="*/ 39 w 97"/>
                <a:gd name="T35" fmla="*/ 10 h 42"/>
                <a:gd name="T36" fmla="*/ 33 w 97"/>
                <a:gd name="T37" fmla="*/ 12 h 42"/>
                <a:gd name="T38" fmla="*/ 26 w 97"/>
                <a:gd name="T39" fmla="*/ 16 h 42"/>
                <a:gd name="T40" fmla="*/ 22 w 97"/>
                <a:gd name="T41" fmla="*/ 19 h 42"/>
                <a:gd name="T42" fmla="*/ 15 w 97"/>
                <a:gd name="T43" fmla="*/ 12 h 42"/>
                <a:gd name="T44" fmla="*/ 47 w 97"/>
                <a:gd name="T45" fmla="*/ 0 h 42"/>
                <a:gd name="T46" fmla="*/ 47 w 97"/>
                <a:gd name="T47" fmla="*/ 0 h 42"/>
                <a:gd name="T48" fmla="*/ 48 w 97"/>
                <a:gd name="T49" fmla="*/ 0 h 42"/>
                <a:gd name="T50" fmla="*/ 48 w 97"/>
                <a:gd name="T51" fmla="*/ 10 h 42"/>
                <a:gd name="T52" fmla="*/ 47 w 97"/>
                <a:gd name="T53" fmla="*/ 10 h 42"/>
                <a:gd name="T54" fmla="*/ 47 w 97"/>
                <a:gd name="T55" fmla="*/ 10 h 42"/>
                <a:gd name="T56" fmla="*/ 47 w 97"/>
                <a:gd name="T57" fmla="*/ 0 h 42"/>
                <a:gd name="T58" fmla="*/ 48 w 97"/>
                <a:gd name="T59" fmla="*/ 0 h 42"/>
                <a:gd name="T60" fmla="*/ 54 w 97"/>
                <a:gd name="T61" fmla="*/ 0 h 42"/>
                <a:gd name="T62" fmla="*/ 59 w 97"/>
                <a:gd name="T63" fmla="*/ 1 h 42"/>
                <a:gd name="T64" fmla="*/ 57 w 97"/>
                <a:gd name="T65" fmla="*/ 10 h 42"/>
                <a:gd name="T66" fmla="*/ 53 w 97"/>
                <a:gd name="T67" fmla="*/ 10 h 42"/>
                <a:gd name="T68" fmla="*/ 48 w 97"/>
                <a:gd name="T69" fmla="*/ 10 h 42"/>
                <a:gd name="T70" fmla="*/ 48 w 97"/>
                <a:gd name="T71" fmla="*/ 0 h 42"/>
                <a:gd name="T72" fmla="*/ 57 w 97"/>
                <a:gd name="T73" fmla="*/ 10 h 42"/>
                <a:gd name="T74" fmla="*/ 57 w 97"/>
                <a:gd name="T75" fmla="*/ 10 h 42"/>
                <a:gd name="T76" fmla="*/ 58 w 97"/>
                <a:gd name="T77" fmla="*/ 6 h 42"/>
                <a:gd name="T78" fmla="*/ 57 w 97"/>
                <a:gd name="T79" fmla="*/ 10 h 42"/>
                <a:gd name="T80" fmla="*/ 59 w 97"/>
                <a:gd name="T81" fmla="*/ 1 h 42"/>
                <a:gd name="T82" fmla="*/ 64 w 97"/>
                <a:gd name="T83" fmla="*/ 4 h 42"/>
                <a:gd name="T84" fmla="*/ 68 w 97"/>
                <a:gd name="T85" fmla="*/ 5 h 42"/>
                <a:gd name="T86" fmla="*/ 65 w 97"/>
                <a:gd name="T87" fmla="*/ 14 h 42"/>
                <a:gd name="T88" fmla="*/ 60 w 97"/>
                <a:gd name="T89" fmla="*/ 11 h 42"/>
                <a:gd name="T90" fmla="*/ 57 w 97"/>
                <a:gd name="T91" fmla="*/ 10 h 42"/>
                <a:gd name="T92" fmla="*/ 59 w 97"/>
                <a:gd name="T93" fmla="*/ 1 h 42"/>
                <a:gd name="T94" fmla="*/ 68 w 97"/>
                <a:gd name="T95" fmla="*/ 5 h 42"/>
                <a:gd name="T96" fmla="*/ 74 w 97"/>
                <a:gd name="T97" fmla="*/ 8 h 42"/>
                <a:gd name="T98" fmla="*/ 79 w 97"/>
                <a:gd name="T99" fmla="*/ 11 h 42"/>
                <a:gd name="T100" fmla="*/ 84 w 97"/>
                <a:gd name="T101" fmla="*/ 16 h 42"/>
                <a:gd name="T102" fmla="*/ 87 w 97"/>
                <a:gd name="T103" fmla="*/ 20 h 42"/>
                <a:gd name="T104" fmla="*/ 92 w 97"/>
                <a:gd name="T105" fmla="*/ 29 h 42"/>
                <a:gd name="T106" fmla="*/ 97 w 97"/>
                <a:gd name="T107" fmla="*/ 38 h 42"/>
                <a:gd name="T108" fmla="*/ 88 w 97"/>
                <a:gd name="T109" fmla="*/ 42 h 42"/>
                <a:gd name="T110" fmla="*/ 85 w 97"/>
                <a:gd name="T111" fmla="*/ 34 h 42"/>
                <a:gd name="T112" fmla="*/ 80 w 97"/>
                <a:gd name="T113" fmla="*/ 26 h 42"/>
                <a:gd name="T114" fmla="*/ 77 w 97"/>
                <a:gd name="T115" fmla="*/ 23 h 42"/>
                <a:gd name="T116" fmla="*/ 74 w 97"/>
                <a:gd name="T117" fmla="*/ 19 h 42"/>
                <a:gd name="T118" fmla="*/ 69 w 97"/>
                <a:gd name="T119" fmla="*/ 16 h 42"/>
                <a:gd name="T120" fmla="*/ 65 w 97"/>
                <a:gd name="T121" fmla="*/ 14 h 42"/>
                <a:gd name="T122" fmla="*/ 68 w 97"/>
                <a:gd name="T123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" h="42">
                  <a:moveTo>
                    <a:pt x="0" y="37"/>
                  </a:moveTo>
                  <a:lnTo>
                    <a:pt x="3" y="31"/>
                  </a:lnTo>
                  <a:lnTo>
                    <a:pt x="6" y="25"/>
                  </a:lnTo>
                  <a:lnTo>
                    <a:pt x="11" y="18"/>
                  </a:lnTo>
                  <a:lnTo>
                    <a:pt x="15" y="12"/>
                  </a:lnTo>
                  <a:lnTo>
                    <a:pt x="22" y="19"/>
                  </a:lnTo>
                  <a:lnTo>
                    <a:pt x="17" y="25"/>
                  </a:lnTo>
                  <a:lnTo>
                    <a:pt x="14" y="29"/>
                  </a:lnTo>
                  <a:lnTo>
                    <a:pt x="11" y="35"/>
                  </a:lnTo>
                  <a:lnTo>
                    <a:pt x="9" y="40"/>
                  </a:lnTo>
                  <a:lnTo>
                    <a:pt x="0" y="37"/>
                  </a:lnTo>
                  <a:close/>
                  <a:moveTo>
                    <a:pt x="15" y="12"/>
                  </a:moveTo>
                  <a:lnTo>
                    <a:pt x="22" y="8"/>
                  </a:lnTo>
                  <a:lnTo>
                    <a:pt x="28" y="4"/>
                  </a:lnTo>
                  <a:lnTo>
                    <a:pt x="37" y="1"/>
                  </a:lnTo>
                  <a:lnTo>
                    <a:pt x="47" y="0"/>
                  </a:lnTo>
                  <a:lnTo>
                    <a:pt x="47" y="10"/>
                  </a:lnTo>
                  <a:lnTo>
                    <a:pt x="39" y="10"/>
                  </a:lnTo>
                  <a:lnTo>
                    <a:pt x="33" y="12"/>
                  </a:lnTo>
                  <a:lnTo>
                    <a:pt x="26" y="16"/>
                  </a:lnTo>
                  <a:lnTo>
                    <a:pt x="22" y="19"/>
                  </a:lnTo>
                  <a:lnTo>
                    <a:pt x="15" y="12"/>
                  </a:lnTo>
                  <a:close/>
                  <a:moveTo>
                    <a:pt x="47" y="0"/>
                  </a:moveTo>
                  <a:lnTo>
                    <a:pt x="47" y="0"/>
                  </a:lnTo>
                  <a:lnTo>
                    <a:pt x="48" y="0"/>
                  </a:lnTo>
                  <a:lnTo>
                    <a:pt x="48" y="10"/>
                  </a:lnTo>
                  <a:lnTo>
                    <a:pt x="47" y="10"/>
                  </a:lnTo>
                  <a:lnTo>
                    <a:pt x="47" y="0"/>
                  </a:lnTo>
                  <a:close/>
                  <a:moveTo>
                    <a:pt x="48" y="0"/>
                  </a:moveTo>
                  <a:lnTo>
                    <a:pt x="54" y="0"/>
                  </a:lnTo>
                  <a:lnTo>
                    <a:pt x="59" y="1"/>
                  </a:lnTo>
                  <a:lnTo>
                    <a:pt x="57" y="10"/>
                  </a:lnTo>
                  <a:lnTo>
                    <a:pt x="53" y="10"/>
                  </a:lnTo>
                  <a:lnTo>
                    <a:pt x="48" y="10"/>
                  </a:lnTo>
                  <a:lnTo>
                    <a:pt x="48" y="0"/>
                  </a:lnTo>
                  <a:close/>
                  <a:moveTo>
                    <a:pt x="57" y="10"/>
                  </a:moveTo>
                  <a:lnTo>
                    <a:pt x="57" y="10"/>
                  </a:lnTo>
                  <a:lnTo>
                    <a:pt x="58" y="6"/>
                  </a:lnTo>
                  <a:lnTo>
                    <a:pt x="57" y="10"/>
                  </a:lnTo>
                  <a:close/>
                  <a:moveTo>
                    <a:pt x="59" y="1"/>
                  </a:moveTo>
                  <a:lnTo>
                    <a:pt x="64" y="4"/>
                  </a:lnTo>
                  <a:lnTo>
                    <a:pt x="68" y="5"/>
                  </a:lnTo>
                  <a:lnTo>
                    <a:pt x="65" y="14"/>
                  </a:lnTo>
                  <a:lnTo>
                    <a:pt x="60" y="11"/>
                  </a:lnTo>
                  <a:lnTo>
                    <a:pt x="57" y="10"/>
                  </a:lnTo>
                  <a:lnTo>
                    <a:pt x="59" y="1"/>
                  </a:lnTo>
                  <a:close/>
                  <a:moveTo>
                    <a:pt x="68" y="5"/>
                  </a:moveTo>
                  <a:lnTo>
                    <a:pt x="74" y="8"/>
                  </a:lnTo>
                  <a:lnTo>
                    <a:pt x="79" y="11"/>
                  </a:lnTo>
                  <a:lnTo>
                    <a:pt x="84" y="16"/>
                  </a:lnTo>
                  <a:lnTo>
                    <a:pt x="87" y="20"/>
                  </a:lnTo>
                  <a:lnTo>
                    <a:pt x="92" y="29"/>
                  </a:lnTo>
                  <a:lnTo>
                    <a:pt x="97" y="38"/>
                  </a:lnTo>
                  <a:lnTo>
                    <a:pt x="88" y="42"/>
                  </a:lnTo>
                  <a:lnTo>
                    <a:pt x="85" y="34"/>
                  </a:lnTo>
                  <a:lnTo>
                    <a:pt x="80" y="26"/>
                  </a:lnTo>
                  <a:lnTo>
                    <a:pt x="77" y="23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5" y="14"/>
                  </a:lnTo>
                  <a:lnTo>
                    <a:pt x="68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0" name="Freeform 162"/>
            <p:cNvSpPr>
              <a:spLocks/>
            </p:cNvSpPr>
            <p:nvPr/>
          </p:nvSpPr>
          <p:spPr bwMode="auto">
            <a:xfrm>
              <a:off x="491" y="564"/>
              <a:ext cx="64" cy="100"/>
            </a:xfrm>
            <a:custGeom>
              <a:avLst/>
              <a:gdLst>
                <a:gd name="T0" fmla="*/ 0 w 64"/>
                <a:gd name="T1" fmla="*/ 97 h 100"/>
                <a:gd name="T2" fmla="*/ 0 w 64"/>
                <a:gd name="T3" fmla="*/ 22 h 100"/>
                <a:gd name="T4" fmla="*/ 1 w 64"/>
                <a:gd name="T5" fmla="*/ 20 h 100"/>
                <a:gd name="T6" fmla="*/ 3 w 64"/>
                <a:gd name="T7" fmla="*/ 16 h 100"/>
                <a:gd name="T8" fmla="*/ 5 w 64"/>
                <a:gd name="T9" fmla="*/ 12 h 100"/>
                <a:gd name="T10" fmla="*/ 8 w 64"/>
                <a:gd name="T11" fmla="*/ 9 h 100"/>
                <a:gd name="T12" fmla="*/ 11 w 64"/>
                <a:gd name="T13" fmla="*/ 6 h 100"/>
                <a:gd name="T14" fmla="*/ 17 w 64"/>
                <a:gd name="T15" fmla="*/ 2 h 100"/>
                <a:gd name="T16" fmla="*/ 24 w 64"/>
                <a:gd name="T17" fmla="*/ 1 h 100"/>
                <a:gd name="T18" fmla="*/ 32 w 64"/>
                <a:gd name="T19" fmla="*/ 0 h 100"/>
                <a:gd name="T20" fmla="*/ 40 w 64"/>
                <a:gd name="T21" fmla="*/ 1 h 100"/>
                <a:gd name="T22" fmla="*/ 48 w 64"/>
                <a:gd name="T23" fmla="*/ 3 h 100"/>
                <a:gd name="T24" fmla="*/ 52 w 64"/>
                <a:gd name="T25" fmla="*/ 7 h 100"/>
                <a:gd name="T26" fmla="*/ 57 w 64"/>
                <a:gd name="T27" fmla="*/ 11 h 100"/>
                <a:gd name="T28" fmla="*/ 60 w 64"/>
                <a:gd name="T29" fmla="*/ 16 h 100"/>
                <a:gd name="T30" fmla="*/ 62 w 64"/>
                <a:gd name="T31" fmla="*/ 20 h 100"/>
                <a:gd name="T32" fmla="*/ 63 w 64"/>
                <a:gd name="T33" fmla="*/ 23 h 100"/>
                <a:gd name="T34" fmla="*/ 63 w 64"/>
                <a:gd name="T35" fmla="*/ 27 h 100"/>
                <a:gd name="T36" fmla="*/ 64 w 64"/>
                <a:gd name="T37" fmla="*/ 98 h 100"/>
                <a:gd name="T38" fmla="*/ 59 w 64"/>
                <a:gd name="T39" fmla="*/ 97 h 100"/>
                <a:gd name="T40" fmla="*/ 59 w 64"/>
                <a:gd name="T41" fmla="*/ 27 h 100"/>
                <a:gd name="T42" fmla="*/ 57 w 64"/>
                <a:gd name="T43" fmla="*/ 23 h 100"/>
                <a:gd name="T44" fmla="*/ 54 w 64"/>
                <a:gd name="T45" fmla="*/ 20 h 100"/>
                <a:gd name="T46" fmla="*/ 51 w 64"/>
                <a:gd name="T47" fmla="*/ 18 h 100"/>
                <a:gd name="T48" fmla="*/ 47 w 64"/>
                <a:gd name="T49" fmla="*/ 17 h 100"/>
                <a:gd name="T50" fmla="*/ 41 w 64"/>
                <a:gd name="T51" fmla="*/ 18 h 100"/>
                <a:gd name="T52" fmla="*/ 38 w 64"/>
                <a:gd name="T53" fmla="*/ 20 h 100"/>
                <a:gd name="T54" fmla="*/ 36 w 64"/>
                <a:gd name="T55" fmla="*/ 23 h 100"/>
                <a:gd name="T56" fmla="*/ 36 w 64"/>
                <a:gd name="T57" fmla="*/ 28 h 100"/>
                <a:gd name="T58" fmla="*/ 37 w 64"/>
                <a:gd name="T59" fmla="*/ 100 h 100"/>
                <a:gd name="T60" fmla="*/ 31 w 64"/>
                <a:gd name="T61" fmla="*/ 100 h 100"/>
                <a:gd name="T62" fmla="*/ 30 w 64"/>
                <a:gd name="T63" fmla="*/ 26 h 100"/>
                <a:gd name="T64" fmla="*/ 29 w 64"/>
                <a:gd name="T65" fmla="*/ 22 h 100"/>
                <a:gd name="T66" fmla="*/ 27 w 64"/>
                <a:gd name="T67" fmla="*/ 19 h 100"/>
                <a:gd name="T68" fmla="*/ 24 w 64"/>
                <a:gd name="T69" fmla="*/ 17 h 100"/>
                <a:gd name="T70" fmla="*/ 19 w 64"/>
                <a:gd name="T71" fmla="*/ 17 h 100"/>
                <a:gd name="T72" fmla="*/ 15 w 64"/>
                <a:gd name="T73" fmla="*/ 17 h 100"/>
                <a:gd name="T74" fmla="*/ 10 w 64"/>
                <a:gd name="T75" fmla="*/ 19 h 100"/>
                <a:gd name="T76" fmla="*/ 7 w 64"/>
                <a:gd name="T77" fmla="*/ 22 h 100"/>
                <a:gd name="T78" fmla="*/ 6 w 64"/>
                <a:gd name="T79" fmla="*/ 26 h 100"/>
                <a:gd name="T80" fmla="*/ 6 w 64"/>
                <a:gd name="T81" fmla="*/ 96 h 100"/>
                <a:gd name="T82" fmla="*/ 0 w 64"/>
                <a:gd name="T83" fmla="*/ 9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0">
                  <a:moveTo>
                    <a:pt x="0" y="97"/>
                  </a:moveTo>
                  <a:lnTo>
                    <a:pt x="0" y="22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1" y="6"/>
                  </a:lnTo>
                  <a:lnTo>
                    <a:pt x="17" y="2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0" y="1"/>
                  </a:lnTo>
                  <a:lnTo>
                    <a:pt x="48" y="3"/>
                  </a:lnTo>
                  <a:lnTo>
                    <a:pt x="52" y="7"/>
                  </a:lnTo>
                  <a:lnTo>
                    <a:pt x="57" y="11"/>
                  </a:lnTo>
                  <a:lnTo>
                    <a:pt x="60" y="16"/>
                  </a:lnTo>
                  <a:lnTo>
                    <a:pt x="62" y="20"/>
                  </a:lnTo>
                  <a:lnTo>
                    <a:pt x="63" y="23"/>
                  </a:lnTo>
                  <a:lnTo>
                    <a:pt x="63" y="27"/>
                  </a:lnTo>
                  <a:lnTo>
                    <a:pt x="64" y="98"/>
                  </a:lnTo>
                  <a:lnTo>
                    <a:pt x="59" y="97"/>
                  </a:lnTo>
                  <a:lnTo>
                    <a:pt x="59" y="27"/>
                  </a:lnTo>
                  <a:lnTo>
                    <a:pt x="57" y="23"/>
                  </a:lnTo>
                  <a:lnTo>
                    <a:pt x="54" y="20"/>
                  </a:lnTo>
                  <a:lnTo>
                    <a:pt x="51" y="18"/>
                  </a:lnTo>
                  <a:lnTo>
                    <a:pt x="47" y="17"/>
                  </a:lnTo>
                  <a:lnTo>
                    <a:pt x="41" y="18"/>
                  </a:lnTo>
                  <a:lnTo>
                    <a:pt x="38" y="20"/>
                  </a:lnTo>
                  <a:lnTo>
                    <a:pt x="36" y="23"/>
                  </a:lnTo>
                  <a:lnTo>
                    <a:pt x="36" y="28"/>
                  </a:lnTo>
                  <a:lnTo>
                    <a:pt x="37" y="100"/>
                  </a:lnTo>
                  <a:lnTo>
                    <a:pt x="31" y="100"/>
                  </a:lnTo>
                  <a:lnTo>
                    <a:pt x="30" y="26"/>
                  </a:lnTo>
                  <a:lnTo>
                    <a:pt x="29" y="22"/>
                  </a:lnTo>
                  <a:lnTo>
                    <a:pt x="27" y="19"/>
                  </a:lnTo>
                  <a:lnTo>
                    <a:pt x="24" y="17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0" y="19"/>
                  </a:lnTo>
                  <a:lnTo>
                    <a:pt x="7" y="22"/>
                  </a:lnTo>
                  <a:lnTo>
                    <a:pt x="6" y="26"/>
                  </a:lnTo>
                  <a:lnTo>
                    <a:pt x="6" y="96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1" name="Freeform 163"/>
            <p:cNvSpPr>
              <a:spLocks/>
            </p:cNvSpPr>
            <p:nvPr/>
          </p:nvSpPr>
          <p:spPr bwMode="auto">
            <a:xfrm>
              <a:off x="491" y="564"/>
              <a:ext cx="64" cy="100"/>
            </a:xfrm>
            <a:custGeom>
              <a:avLst/>
              <a:gdLst>
                <a:gd name="T0" fmla="*/ 0 w 64"/>
                <a:gd name="T1" fmla="*/ 97 h 100"/>
                <a:gd name="T2" fmla="*/ 0 w 64"/>
                <a:gd name="T3" fmla="*/ 22 h 100"/>
                <a:gd name="T4" fmla="*/ 1 w 64"/>
                <a:gd name="T5" fmla="*/ 20 h 100"/>
                <a:gd name="T6" fmla="*/ 3 w 64"/>
                <a:gd name="T7" fmla="*/ 16 h 100"/>
                <a:gd name="T8" fmla="*/ 5 w 64"/>
                <a:gd name="T9" fmla="*/ 12 h 100"/>
                <a:gd name="T10" fmla="*/ 8 w 64"/>
                <a:gd name="T11" fmla="*/ 9 h 100"/>
                <a:gd name="T12" fmla="*/ 11 w 64"/>
                <a:gd name="T13" fmla="*/ 6 h 100"/>
                <a:gd name="T14" fmla="*/ 17 w 64"/>
                <a:gd name="T15" fmla="*/ 2 h 100"/>
                <a:gd name="T16" fmla="*/ 24 w 64"/>
                <a:gd name="T17" fmla="*/ 1 h 100"/>
                <a:gd name="T18" fmla="*/ 32 w 64"/>
                <a:gd name="T19" fmla="*/ 0 h 100"/>
                <a:gd name="T20" fmla="*/ 40 w 64"/>
                <a:gd name="T21" fmla="*/ 1 h 100"/>
                <a:gd name="T22" fmla="*/ 48 w 64"/>
                <a:gd name="T23" fmla="*/ 3 h 100"/>
                <a:gd name="T24" fmla="*/ 52 w 64"/>
                <a:gd name="T25" fmla="*/ 7 h 100"/>
                <a:gd name="T26" fmla="*/ 57 w 64"/>
                <a:gd name="T27" fmla="*/ 11 h 100"/>
                <a:gd name="T28" fmla="*/ 60 w 64"/>
                <a:gd name="T29" fmla="*/ 16 h 100"/>
                <a:gd name="T30" fmla="*/ 62 w 64"/>
                <a:gd name="T31" fmla="*/ 20 h 100"/>
                <a:gd name="T32" fmla="*/ 63 w 64"/>
                <a:gd name="T33" fmla="*/ 23 h 100"/>
                <a:gd name="T34" fmla="*/ 63 w 64"/>
                <a:gd name="T35" fmla="*/ 27 h 100"/>
                <a:gd name="T36" fmla="*/ 64 w 64"/>
                <a:gd name="T37" fmla="*/ 98 h 100"/>
                <a:gd name="T38" fmla="*/ 59 w 64"/>
                <a:gd name="T39" fmla="*/ 97 h 100"/>
                <a:gd name="T40" fmla="*/ 59 w 64"/>
                <a:gd name="T41" fmla="*/ 27 h 100"/>
                <a:gd name="T42" fmla="*/ 57 w 64"/>
                <a:gd name="T43" fmla="*/ 23 h 100"/>
                <a:gd name="T44" fmla="*/ 54 w 64"/>
                <a:gd name="T45" fmla="*/ 20 h 100"/>
                <a:gd name="T46" fmla="*/ 51 w 64"/>
                <a:gd name="T47" fmla="*/ 18 h 100"/>
                <a:gd name="T48" fmla="*/ 47 w 64"/>
                <a:gd name="T49" fmla="*/ 17 h 100"/>
                <a:gd name="T50" fmla="*/ 41 w 64"/>
                <a:gd name="T51" fmla="*/ 18 h 100"/>
                <a:gd name="T52" fmla="*/ 38 w 64"/>
                <a:gd name="T53" fmla="*/ 20 h 100"/>
                <a:gd name="T54" fmla="*/ 36 w 64"/>
                <a:gd name="T55" fmla="*/ 23 h 100"/>
                <a:gd name="T56" fmla="*/ 36 w 64"/>
                <a:gd name="T57" fmla="*/ 28 h 100"/>
                <a:gd name="T58" fmla="*/ 37 w 64"/>
                <a:gd name="T59" fmla="*/ 100 h 100"/>
                <a:gd name="T60" fmla="*/ 31 w 64"/>
                <a:gd name="T61" fmla="*/ 100 h 100"/>
                <a:gd name="T62" fmla="*/ 30 w 64"/>
                <a:gd name="T63" fmla="*/ 26 h 100"/>
                <a:gd name="T64" fmla="*/ 29 w 64"/>
                <a:gd name="T65" fmla="*/ 22 h 100"/>
                <a:gd name="T66" fmla="*/ 27 w 64"/>
                <a:gd name="T67" fmla="*/ 19 h 100"/>
                <a:gd name="T68" fmla="*/ 24 w 64"/>
                <a:gd name="T69" fmla="*/ 17 h 100"/>
                <a:gd name="T70" fmla="*/ 19 w 64"/>
                <a:gd name="T71" fmla="*/ 17 h 100"/>
                <a:gd name="T72" fmla="*/ 15 w 64"/>
                <a:gd name="T73" fmla="*/ 17 h 100"/>
                <a:gd name="T74" fmla="*/ 10 w 64"/>
                <a:gd name="T75" fmla="*/ 19 h 100"/>
                <a:gd name="T76" fmla="*/ 7 w 64"/>
                <a:gd name="T77" fmla="*/ 22 h 100"/>
                <a:gd name="T78" fmla="*/ 6 w 64"/>
                <a:gd name="T79" fmla="*/ 26 h 100"/>
                <a:gd name="T80" fmla="*/ 6 w 64"/>
                <a:gd name="T81" fmla="*/ 96 h 100"/>
                <a:gd name="T82" fmla="*/ 0 w 64"/>
                <a:gd name="T83" fmla="*/ 9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100">
                  <a:moveTo>
                    <a:pt x="0" y="97"/>
                  </a:moveTo>
                  <a:lnTo>
                    <a:pt x="0" y="22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1" y="6"/>
                  </a:lnTo>
                  <a:lnTo>
                    <a:pt x="17" y="2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0" y="1"/>
                  </a:lnTo>
                  <a:lnTo>
                    <a:pt x="48" y="3"/>
                  </a:lnTo>
                  <a:lnTo>
                    <a:pt x="52" y="7"/>
                  </a:lnTo>
                  <a:lnTo>
                    <a:pt x="57" y="11"/>
                  </a:lnTo>
                  <a:lnTo>
                    <a:pt x="60" y="16"/>
                  </a:lnTo>
                  <a:lnTo>
                    <a:pt x="62" y="20"/>
                  </a:lnTo>
                  <a:lnTo>
                    <a:pt x="63" y="23"/>
                  </a:lnTo>
                  <a:lnTo>
                    <a:pt x="63" y="27"/>
                  </a:lnTo>
                  <a:lnTo>
                    <a:pt x="64" y="98"/>
                  </a:lnTo>
                  <a:lnTo>
                    <a:pt x="59" y="97"/>
                  </a:lnTo>
                  <a:lnTo>
                    <a:pt x="59" y="27"/>
                  </a:lnTo>
                  <a:lnTo>
                    <a:pt x="57" y="23"/>
                  </a:lnTo>
                  <a:lnTo>
                    <a:pt x="54" y="20"/>
                  </a:lnTo>
                  <a:lnTo>
                    <a:pt x="51" y="18"/>
                  </a:lnTo>
                  <a:lnTo>
                    <a:pt x="47" y="17"/>
                  </a:lnTo>
                  <a:lnTo>
                    <a:pt x="41" y="18"/>
                  </a:lnTo>
                  <a:lnTo>
                    <a:pt x="38" y="20"/>
                  </a:lnTo>
                  <a:lnTo>
                    <a:pt x="36" y="23"/>
                  </a:lnTo>
                  <a:lnTo>
                    <a:pt x="36" y="28"/>
                  </a:lnTo>
                  <a:lnTo>
                    <a:pt x="37" y="100"/>
                  </a:lnTo>
                  <a:lnTo>
                    <a:pt x="31" y="100"/>
                  </a:lnTo>
                  <a:lnTo>
                    <a:pt x="30" y="26"/>
                  </a:lnTo>
                  <a:lnTo>
                    <a:pt x="29" y="22"/>
                  </a:lnTo>
                  <a:lnTo>
                    <a:pt x="27" y="19"/>
                  </a:lnTo>
                  <a:lnTo>
                    <a:pt x="24" y="17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0" y="19"/>
                  </a:lnTo>
                  <a:lnTo>
                    <a:pt x="7" y="22"/>
                  </a:lnTo>
                  <a:lnTo>
                    <a:pt x="6" y="26"/>
                  </a:lnTo>
                  <a:lnTo>
                    <a:pt x="6" y="96"/>
                  </a:lnTo>
                  <a:lnTo>
                    <a:pt x="0" y="97"/>
                  </a:lnTo>
                </a:path>
              </a:pathLst>
            </a:cu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2" name="Freeform 164"/>
            <p:cNvSpPr>
              <a:spLocks noEditPoints="1"/>
            </p:cNvSpPr>
            <p:nvPr/>
          </p:nvSpPr>
          <p:spPr bwMode="auto">
            <a:xfrm>
              <a:off x="475" y="546"/>
              <a:ext cx="96" cy="40"/>
            </a:xfrm>
            <a:custGeom>
              <a:avLst/>
              <a:gdLst>
                <a:gd name="T0" fmla="*/ 0 w 96"/>
                <a:gd name="T1" fmla="*/ 37 h 40"/>
                <a:gd name="T2" fmla="*/ 2 w 96"/>
                <a:gd name="T3" fmla="*/ 30 h 40"/>
                <a:gd name="T4" fmla="*/ 5 w 96"/>
                <a:gd name="T5" fmla="*/ 24 h 40"/>
                <a:gd name="T6" fmla="*/ 10 w 96"/>
                <a:gd name="T7" fmla="*/ 18 h 40"/>
                <a:gd name="T8" fmla="*/ 15 w 96"/>
                <a:gd name="T9" fmla="*/ 12 h 40"/>
                <a:gd name="T10" fmla="*/ 21 w 96"/>
                <a:gd name="T11" fmla="*/ 19 h 40"/>
                <a:gd name="T12" fmla="*/ 16 w 96"/>
                <a:gd name="T13" fmla="*/ 24 h 40"/>
                <a:gd name="T14" fmla="*/ 13 w 96"/>
                <a:gd name="T15" fmla="*/ 29 h 40"/>
                <a:gd name="T16" fmla="*/ 11 w 96"/>
                <a:gd name="T17" fmla="*/ 35 h 40"/>
                <a:gd name="T18" fmla="*/ 8 w 96"/>
                <a:gd name="T19" fmla="*/ 40 h 40"/>
                <a:gd name="T20" fmla="*/ 0 w 96"/>
                <a:gd name="T21" fmla="*/ 37 h 40"/>
                <a:gd name="T22" fmla="*/ 15 w 96"/>
                <a:gd name="T23" fmla="*/ 12 h 40"/>
                <a:gd name="T24" fmla="*/ 21 w 96"/>
                <a:gd name="T25" fmla="*/ 7 h 40"/>
                <a:gd name="T26" fmla="*/ 28 w 96"/>
                <a:gd name="T27" fmla="*/ 3 h 40"/>
                <a:gd name="T28" fmla="*/ 37 w 96"/>
                <a:gd name="T29" fmla="*/ 0 h 40"/>
                <a:gd name="T30" fmla="*/ 47 w 96"/>
                <a:gd name="T31" fmla="*/ 0 h 40"/>
                <a:gd name="T32" fmla="*/ 47 w 96"/>
                <a:gd name="T33" fmla="*/ 9 h 40"/>
                <a:gd name="T34" fmla="*/ 40 w 96"/>
                <a:gd name="T35" fmla="*/ 10 h 40"/>
                <a:gd name="T36" fmla="*/ 32 w 96"/>
                <a:gd name="T37" fmla="*/ 11 h 40"/>
                <a:gd name="T38" fmla="*/ 26 w 96"/>
                <a:gd name="T39" fmla="*/ 15 h 40"/>
                <a:gd name="T40" fmla="*/ 21 w 96"/>
                <a:gd name="T41" fmla="*/ 19 h 40"/>
                <a:gd name="T42" fmla="*/ 15 w 96"/>
                <a:gd name="T43" fmla="*/ 12 h 40"/>
                <a:gd name="T44" fmla="*/ 47 w 96"/>
                <a:gd name="T45" fmla="*/ 0 h 40"/>
                <a:gd name="T46" fmla="*/ 47 w 96"/>
                <a:gd name="T47" fmla="*/ 0 h 40"/>
                <a:gd name="T48" fmla="*/ 47 w 96"/>
                <a:gd name="T49" fmla="*/ 0 h 40"/>
                <a:gd name="T50" fmla="*/ 47 w 96"/>
                <a:gd name="T51" fmla="*/ 9 h 40"/>
                <a:gd name="T52" fmla="*/ 47 w 96"/>
                <a:gd name="T53" fmla="*/ 9 h 40"/>
                <a:gd name="T54" fmla="*/ 47 w 96"/>
                <a:gd name="T55" fmla="*/ 9 h 40"/>
                <a:gd name="T56" fmla="*/ 47 w 96"/>
                <a:gd name="T57" fmla="*/ 0 h 40"/>
                <a:gd name="T58" fmla="*/ 47 w 96"/>
                <a:gd name="T59" fmla="*/ 0 h 40"/>
                <a:gd name="T60" fmla="*/ 53 w 96"/>
                <a:gd name="T61" fmla="*/ 0 h 40"/>
                <a:gd name="T62" fmla="*/ 58 w 96"/>
                <a:gd name="T63" fmla="*/ 1 h 40"/>
                <a:gd name="T64" fmla="*/ 56 w 96"/>
                <a:gd name="T65" fmla="*/ 10 h 40"/>
                <a:gd name="T66" fmla="*/ 52 w 96"/>
                <a:gd name="T67" fmla="*/ 9 h 40"/>
                <a:gd name="T68" fmla="*/ 47 w 96"/>
                <a:gd name="T69" fmla="*/ 9 h 40"/>
                <a:gd name="T70" fmla="*/ 47 w 96"/>
                <a:gd name="T71" fmla="*/ 0 h 40"/>
                <a:gd name="T72" fmla="*/ 56 w 96"/>
                <a:gd name="T73" fmla="*/ 10 h 40"/>
                <a:gd name="T74" fmla="*/ 56 w 96"/>
                <a:gd name="T75" fmla="*/ 10 h 40"/>
                <a:gd name="T76" fmla="*/ 57 w 96"/>
                <a:gd name="T77" fmla="*/ 6 h 40"/>
                <a:gd name="T78" fmla="*/ 56 w 96"/>
                <a:gd name="T79" fmla="*/ 10 h 40"/>
                <a:gd name="T80" fmla="*/ 58 w 96"/>
                <a:gd name="T81" fmla="*/ 1 h 40"/>
                <a:gd name="T82" fmla="*/ 64 w 96"/>
                <a:gd name="T83" fmla="*/ 2 h 40"/>
                <a:gd name="T84" fmla="*/ 68 w 96"/>
                <a:gd name="T85" fmla="*/ 5 h 40"/>
                <a:gd name="T86" fmla="*/ 64 w 96"/>
                <a:gd name="T87" fmla="*/ 12 h 40"/>
                <a:gd name="T88" fmla="*/ 61 w 96"/>
                <a:gd name="T89" fmla="*/ 11 h 40"/>
                <a:gd name="T90" fmla="*/ 56 w 96"/>
                <a:gd name="T91" fmla="*/ 10 h 40"/>
                <a:gd name="T92" fmla="*/ 58 w 96"/>
                <a:gd name="T93" fmla="*/ 1 h 40"/>
                <a:gd name="T94" fmla="*/ 68 w 96"/>
                <a:gd name="T95" fmla="*/ 5 h 40"/>
                <a:gd name="T96" fmla="*/ 74 w 96"/>
                <a:gd name="T97" fmla="*/ 7 h 40"/>
                <a:gd name="T98" fmla="*/ 78 w 96"/>
                <a:gd name="T99" fmla="*/ 11 h 40"/>
                <a:gd name="T100" fmla="*/ 83 w 96"/>
                <a:gd name="T101" fmla="*/ 15 h 40"/>
                <a:gd name="T102" fmla="*/ 87 w 96"/>
                <a:gd name="T103" fmla="*/ 19 h 40"/>
                <a:gd name="T104" fmla="*/ 93 w 96"/>
                <a:gd name="T105" fmla="*/ 28 h 40"/>
                <a:gd name="T106" fmla="*/ 96 w 96"/>
                <a:gd name="T107" fmla="*/ 37 h 40"/>
                <a:gd name="T108" fmla="*/ 88 w 96"/>
                <a:gd name="T109" fmla="*/ 40 h 40"/>
                <a:gd name="T110" fmla="*/ 85 w 96"/>
                <a:gd name="T111" fmla="*/ 32 h 40"/>
                <a:gd name="T112" fmla="*/ 79 w 96"/>
                <a:gd name="T113" fmla="*/ 25 h 40"/>
                <a:gd name="T114" fmla="*/ 76 w 96"/>
                <a:gd name="T115" fmla="*/ 21 h 40"/>
                <a:gd name="T116" fmla="*/ 73 w 96"/>
                <a:gd name="T117" fmla="*/ 18 h 40"/>
                <a:gd name="T118" fmla="*/ 68 w 96"/>
                <a:gd name="T119" fmla="*/ 15 h 40"/>
                <a:gd name="T120" fmla="*/ 64 w 96"/>
                <a:gd name="T121" fmla="*/ 12 h 40"/>
                <a:gd name="T122" fmla="*/ 68 w 96"/>
                <a:gd name="T1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40">
                  <a:moveTo>
                    <a:pt x="0" y="37"/>
                  </a:moveTo>
                  <a:lnTo>
                    <a:pt x="2" y="30"/>
                  </a:lnTo>
                  <a:lnTo>
                    <a:pt x="5" y="24"/>
                  </a:lnTo>
                  <a:lnTo>
                    <a:pt x="10" y="18"/>
                  </a:lnTo>
                  <a:lnTo>
                    <a:pt x="15" y="12"/>
                  </a:lnTo>
                  <a:lnTo>
                    <a:pt x="21" y="19"/>
                  </a:lnTo>
                  <a:lnTo>
                    <a:pt x="16" y="24"/>
                  </a:lnTo>
                  <a:lnTo>
                    <a:pt x="13" y="29"/>
                  </a:lnTo>
                  <a:lnTo>
                    <a:pt x="11" y="35"/>
                  </a:lnTo>
                  <a:lnTo>
                    <a:pt x="8" y="40"/>
                  </a:lnTo>
                  <a:lnTo>
                    <a:pt x="0" y="37"/>
                  </a:lnTo>
                  <a:close/>
                  <a:moveTo>
                    <a:pt x="15" y="12"/>
                  </a:moveTo>
                  <a:lnTo>
                    <a:pt x="21" y="7"/>
                  </a:lnTo>
                  <a:lnTo>
                    <a:pt x="28" y="3"/>
                  </a:lnTo>
                  <a:lnTo>
                    <a:pt x="37" y="0"/>
                  </a:lnTo>
                  <a:lnTo>
                    <a:pt x="47" y="0"/>
                  </a:lnTo>
                  <a:lnTo>
                    <a:pt x="47" y="9"/>
                  </a:lnTo>
                  <a:lnTo>
                    <a:pt x="40" y="10"/>
                  </a:lnTo>
                  <a:lnTo>
                    <a:pt x="32" y="11"/>
                  </a:lnTo>
                  <a:lnTo>
                    <a:pt x="26" y="15"/>
                  </a:lnTo>
                  <a:lnTo>
                    <a:pt x="21" y="19"/>
                  </a:lnTo>
                  <a:lnTo>
                    <a:pt x="15" y="12"/>
                  </a:lnTo>
                  <a:close/>
                  <a:moveTo>
                    <a:pt x="47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47" y="0"/>
                  </a:lnTo>
                  <a:close/>
                  <a:moveTo>
                    <a:pt x="47" y="0"/>
                  </a:moveTo>
                  <a:lnTo>
                    <a:pt x="53" y="0"/>
                  </a:lnTo>
                  <a:lnTo>
                    <a:pt x="58" y="1"/>
                  </a:lnTo>
                  <a:lnTo>
                    <a:pt x="56" y="10"/>
                  </a:lnTo>
                  <a:lnTo>
                    <a:pt x="52" y="9"/>
                  </a:lnTo>
                  <a:lnTo>
                    <a:pt x="47" y="9"/>
                  </a:lnTo>
                  <a:lnTo>
                    <a:pt x="47" y="0"/>
                  </a:lnTo>
                  <a:close/>
                  <a:moveTo>
                    <a:pt x="56" y="10"/>
                  </a:moveTo>
                  <a:lnTo>
                    <a:pt x="56" y="10"/>
                  </a:lnTo>
                  <a:lnTo>
                    <a:pt x="57" y="6"/>
                  </a:lnTo>
                  <a:lnTo>
                    <a:pt x="56" y="10"/>
                  </a:lnTo>
                  <a:close/>
                  <a:moveTo>
                    <a:pt x="58" y="1"/>
                  </a:moveTo>
                  <a:lnTo>
                    <a:pt x="64" y="2"/>
                  </a:lnTo>
                  <a:lnTo>
                    <a:pt x="68" y="5"/>
                  </a:lnTo>
                  <a:lnTo>
                    <a:pt x="64" y="12"/>
                  </a:lnTo>
                  <a:lnTo>
                    <a:pt x="61" y="11"/>
                  </a:lnTo>
                  <a:lnTo>
                    <a:pt x="56" y="10"/>
                  </a:lnTo>
                  <a:lnTo>
                    <a:pt x="58" y="1"/>
                  </a:lnTo>
                  <a:close/>
                  <a:moveTo>
                    <a:pt x="68" y="5"/>
                  </a:moveTo>
                  <a:lnTo>
                    <a:pt x="74" y="7"/>
                  </a:lnTo>
                  <a:lnTo>
                    <a:pt x="78" y="11"/>
                  </a:lnTo>
                  <a:lnTo>
                    <a:pt x="83" y="15"/>
                  </a:lnTo>
                  <a:lnTo>
                    <a:pt x="87" y="19"/>
                  </a:lnTo>
                  <a:lnTo>
                    <a:pt x="93" y="28"/>
                  </a:lnTo>
                  <a:lnTo>
                    <a:pt x="96" y="37"/>
                  </a:lnTo>
                  <a:lnTo>
                    <a:pt x="88" y="40"/>
                  </a:lnTo>
                  <a:lnTo>
                    <a:pt x="85" y="32"/>
                  </a:lnTo>
                  <a:lnTo>
                    <a:pt x="79" y="25"/>
                  </a:lnTo>
                  <a:lnTo>
                    <a:pt x="76" y="21"/>
                  </a:lnTo>
                  <a:lnTo>
                    <a:pt x="73" y="18"/>
                  </a:lnTo>
                  <a:lnTo>
                    <a:pt x="68" y="15"/>
                  </a:lnTo>
                  <a:lnTo>
                    <a:pt x="64" y="12"/>
                  </a:lnTo>
                  <a:lnTo>
                    <a:pt x="68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3" name="Freeform 165"/>
            <p:cNvSpPr>
              <a:spLocks/>
            </p:cNvSpPr>
            <p:nvPr/>
          </p:nvSpPr>
          <p:spPr bwMode="auto">
            <a:xfrm>
              <a:off x="602" y="746"/>
              <a:ext cx="10" cy="78"/>
            </a:xfrm>
            <a:custGeom>
              <a:avLst/>
              <a:gdLst>
                <a:gd name="T0" fmla="*/ 0 w 10"/>
                <a:gd name="T1" fmla="*/ 78 h 78"/>
                <a:gd name="T2" fmla="*/ 0 w 10"/>
                <a:gd name="T3" fmla="*/ 0 h 78"/>
                <a:gd name="T4" fmla="*/ 9 w 10"/>
                <a:gd name="T5" fmla="*/ 0 h 78"/>
                <a:gd name="T6" fmla="*/ 10 w 10"/>
                <a:gd name="T7" fmla="*/ 78 h 78"/>
                <a:gd name="T8" fmla="*/ 0 w 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8">
                  <a:moveTo>
                    <a:pt x="0" y="78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4" name="Rectangle 166"/>
            <p:cNvSpPr>
              <a:spLocks noChangeArrowheads="1"/>
            </p:cNvSpPr>
            <p:nvPr/>
          </p:nvSpPr>
          <p:spPr bwMode="auto">
            <a:xfrm>
              <a:off x="660" y="745"/>
              <a:ext cx="9" cy="77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5" name="Freeform 167"/>
            <p:cNvSpPr>
              <a:spLocks noEditPoints="1"/>
            </p:cNvSpPr>
            <p:nvPr/>
          </p:nvSpPr>
          <p:spPr bwMode="auto">
            <a:xfrm>
              <a:off x="592" y="680"/>
              <a:ext cx="87" cy="69"/>
            </a:xfrm>
            <a:custGeom>
              <a:avLst/>
              <a:gdLst>
                <a:gd name="T0" fmla="*/ 24 w 87"/>
                <a:gd name="T1" fmla="*/ 57 h 69"/>
                <a:gd name="T2" fmla="*/ 4 w 87"/>
                <a:gd name="T3" fmla="*/ 67 h 69"/>
                <a:gd name="T4" fmla="*/ 30 w 87"/>
                <a:gd name="T5" fmla="*/ 62 h 69"/>
                <a:gd name="T6" fmla="*/ 25 w 87"/>
                <a:gd name="T7" fmla="*/ 66 h 69"/>
                <a:gd name="T8" fmla="*/ 30 w 87"/>
                <a:gd name="T9" fmla="*/ 62 h 69"/>
                <a:gd name="T10" fmla="*/ 21 w 87"/>
                <a:gd name="T11" fmla="*/ 53 h 69"/>
                <a:gd name="T12" fmla="*/ 32 w 87"/>
                <a:gd name="T13" fmla="*/ 46 h 69"/>
                <a:gd name="T14" fmla="*/ 30 w 87"/>
                <a:gd name="T15" fmla="*/ 62 h 69"/>
                <a:gd name="T16" fmla="*/ 24 w 87"/>
                <a:gd name="T17" fmla="*/ 43 h 69"/>
                <a:gd name="T18" fmla="*/ 31 w 87"/>
                <a:gd name="T19" fmla="*/ 34 h 69"/>
                <a:gd name="T20" fmla="*/ 43 w 87"/>
                <a:gd name="T21" fmla="*/ 31 h 69"/>
                <a:gd name="T22" fmla="*/ 38 w 87"/>
                <a:gd name="T23" fmla="*/ 41 h 69"/>
                <a:gd name="T24" fmla="*/ 34 w 87"/>
                <a:gd name="T25" fmla="*/ 44 h 69"/>
                <a:gd name="T26" fmla="*/ 24 w 87"/>
                <a:gd name="T27" fmla="*/ 43 h 69"/>
                <a:gd name="T28" fmla="*/ 43 w 87"/>
                <a:gd name="T29" fmla="*/ 31 h 69"/>
                <a:gd name="T30" fmla="*/ 43 w 87"/>
                <a:gd name="T31" fmla="*/ 31 h 69"/>
                <a:gd name="T32" fmla="*/ 43 w 87"/>
                <a:gd name="T33" fmla="*/ 31 h 69"/>
                <a:gd name="T34" fmla="*/ 42 w 87"/>
                <a:gd name="T35" fmla="*/ 39 h 69"/>
                <a:gd name="T36" fmla="*/ 43 w 87"/>
                <a:gd name="T37" fmla="*/ 31 h 69"/>
                <a:gd name="T38" fmla="*/ 43 w 87"/>
                <a:gd name="T39" fmla="*/ 35 h 69"/>
                <a:gd name="T40" fmla="*/ 43 w 87"/>
                <a:gd name="T41" fmla="*/ 31 h 69"/>
                <a:gd name="T42" fmla="*/ 49 w 87"/>
                <a:gd name="T43" fmla="*/ 32 h 69"/>
                <a:gd name="T44" fmla="*/ 45 w 87"/>
                <a:gd name="T45" fmla="*/ 41 h 69"/>
                <a:gd name="T46" fmla="*/ 43 w 87"/>
                <a:gd name="T47" fmla="*/ 31 h 69"/>
                <a:gd name="T48" fmla="*/ 53 w 87"/>
                <a:gd name="T49" fmla="*/ 34 h 69"/>
                <a:gd name="T50" fmla="*/ 51 w 87"/>
                <a:gd name="T51" fmla="*/ 43 h 69"/>
                <a:gd name="T52" fmla="*/ 47 w 87"/>
                <a:gd name="T53" fmla="*/ 41 h 69"/>
                <a:gd name="T54" fmla="*/ 56 w 87"/>
                <a:gd name="T55" fmla="*/ 35 h 69"/>
                <a:gd name="T56" fmla="*/ 65 w 87"/>
                <a:gd name="T57" fmla="*/ 47 h 69"/>
                <a:gd name="T58" fmla="*/ 68 w 87"/>
                <a:gd name="T59" fmla="*/ 62 h 69"/>
                <a:gd name="T60" fmla="*/ 58 w 87"/>
                <a:gd name="T61" fmla="*/ 57 h 69"/>
                <a:gd name="T62" fmla="*/ 54 w 87"/>
                <a:gd name="T63" fmla="*/ 47 h 69"/>
                <a:gd name="T64" fmla="*/ 56 w 87"/>
                <a:gd name="T65" fmla="*/ 35 h 69"/>
                <a:gd name="T66" fmla="*/ 58 w 87"/>
                <a:gd name="T67" fmla="*/ 66 h 69"/>
                <a:gd name="T68" fmla="*/ 63 w 87"/>
                <a:gd name="T69" fmla="*/ 62 h 69"/>
                <a:gd name="T70" fmla="*/ 64 w 87"/>
                <a:gd name="T71" fmla="*/ 57 h 69"/>
                <a:gd name="T72" fmla="*/ 82 w 87"/>
                <a:gd name="T73" fmla="*/ 69 h 69"/>
                <a:gd name="T74" fmla="*/ 64 w 87"/>
                <a:gd name="T75" fmla="*/ 57 h 69"/>
                <a:gd name="T76" fmla="*/ 87 w 87"/>
                <a:gd name="T77" fmla="*/ 69 h 69"/>
                <a:gd name="T78" fmla="*/ 83 w 87"/>
                <a:gd name="T79" fmla="*/ 63 h 69"/>
                <a:gd name="T80" fmla="*/ 77 w 87"/>
                <a:gd name="T81" fmla="*/ 64 h 69"/>
                <a:gd name="T82" fmla="*/ 86 w 87"/>
                <a:gd name="T83" fmla="*/ 37 h 69"/>
                <a:gd name="T84" fmla="*/ 77 w 87"/>
                <a:gd name="T85" fmla="*/ 64 h 69"/>
                <a:gd name="T86" fmla="*/ 86 w 87"/>
                <a:gd name="T87" fmla="*/ 35 h 69"/>
                <a:gd name="T88" fmla="*/ 80 w 87"/>
                <a:gd name="T89" fmla="*/ 37 h 69"/>
                <a:gd name="T90" fmla="*/ 78 w 87"/>
                <a:gd name="T91" fmla="*/ 41 h 69"/>
                <a:gd name="T92" fmla="*/ 46 w 87"/>
                <a:gd name="T93" fmla="*/ 3 h 69"/>
                <a:gd name="T94" fmla="*/ 78 w 87"/>
                <a:gd name="T95" fmla="*/ 41 h 69"/>
                <a:gd name="T96" fmla="*/ 44 w 87"/>
                <a:gd name="T97" fmla="*/ 0 h 69"/>
                <a:gd name="T98" fmla="*/ 44 w 87"/>
                <a:gd name="T99" fmla="*/ 6 h 69"/>
                <a:gd name="T100" fmla="*/ 46 w 87"/>
                <a:gd name="T101" fmla="*/ 9 h 69"/>
                <a:gd name="T102" fmla="*/ 1 w 87"/>
                <a:gd name="T103" fmla="*/ 34 h 69"/>
                <a:gd name="T104" fmla="*/ 46 w 87"/>
                <a:gd name="T105" fmla="*/ 9 h 69"/>
                <a:gd name="T106" fmla="*/ 0 w 87"/>
                <a:gd name="T107" fmla="*/ 35 h 69"/>
                <a:gd name="T108" fmla="*/ 4 w 87"/>
                <a:gd name="T109" fmla="*/ 37 h 69"/>
                <a:gd name="T110" fmla="*/ 9 w 87"/>
                <a:gd name="T111" fmla="*/ 37 h 69"/>
                <a:gd name="T112" fmla="*/ 0 w 87"/>
                <a:gd name="T113" fmla="*/ 63 h 69"/>
                <a:gd name="T114" fmla="*/ 9 w 87"/>
                <a:gd name="T115" fmla="*/ 37 h 69"/>
                <a:gd name="T116" fmla="*/ 0 w 87"/>
                <a:gd name="T117" fmla="*/ 67 h 69"/>
                <a:gd name="T118" fmla="*/ 4 w 87"/>
                <a:gd name="T119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" h="69">
                  <a:moveTo>
                    <a:pt x="4" y="58"/>
                  </a:moveTo>
                  <a:lnTo>
                    <a:pt x="24" y="57"/>
                  </a:lnTo>
                  <a:lnTo>
                    <a:pt x="25" y="66"/>
                  </a:lnTo>
                  <a:lnTo>
                    <a:pt x="4" y="67"/>
                  </a:lnTo>
                  <a:lnTo>
                    <a:pt x="4" y="58"/>
                  </a:lnTo>
                  <a:close/>
                  <a:moveTo>
                    <a:pt x="30" y="62"/>
                  </a:moveTo>
                  <a:lnTo>
                    <a:pt x="29" y="66"/>
                  </a:lnTo>
                  <a:lnTo>
                    <a:pt x="25" y="66"/>
                  </a:lnTo>
                  <a:lnTo>
                    <a:pt x="25" y="62"/>
                  </a:lnTo>
                  <a:lnTo>
                    <a:pt x="30" y="62"/>
                  </a:lnTo>
                  <a:close/>
                  <a:moveTo>
                    <a:pt x="20" y="62"/>
                  </a:moveTo>
                  <a:lnTo>
                    <a:pt x="21" y="53"/>
                  </a:lnTo>
                  <a:lnTo>
                    <a:pt x="24" y="43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30" y="62"/>
                  </a:lnTo>
                  <a:lnTo>
                    <a:pt x="20" y="62"/>
                  </a:lnTo>
                  <a:close/>
                  <a:moveTo>
                    <a:pt x="24" y="43"/>
                  </a:moveTo>
                  <a:lnTo>
                    <a:pt x="27" y="37"/>
                  </a:lnTo>
                  <a:lnTo>
                    <a:pt x="31" y="34"/>
                  </a:lnTo>
                  <a:lnTo>
                    <a:pt x="36" y="32"/>
                  </a:lnTo>
                  <a:lnTo>
                    <a:pt x="43" y="31"/>
                  </a:lnTo>
                  <a:lnTo>
                    <a:pt x="42" y="39"/>
                  </a:lnTo>
                  <a:lnTo>
                    <a:pt x="38" y="41"/>
                  </a:lnTo>
                  <a:lnTo>
                    <a:pt x="36" y="42"/>
                  </a:lnTo>
                  <a:lnTo>
                    <a:pt x="34" y="44"/>
                  </a:lnTo>
                  <a:lnTo>
                    <a:pt x="32" y="46"/>
                  </a:lnTo>
                  <a:lnTo>
                    <a:pt x="24" y="43"/>
                  </a:lnTo>
                  <a:close/>
                  <a:moveTo>
                    <a:pt x="43" y="31"/>
                  </a:moveTo>
                  <a:lnTo>
                    <a:pt x="43" y="31"/>
                  </a:lnTo>
                  <a:lnTo>
                    <a:pt x="43" y="35"/>
                  </a:lnTo>
                  <a:lnTo>
                    <a:pt x="43" y="31"/>
                  </a:lnTo>
                  <a:close/>
                  <a:moveTo>
                    <a:pt x="43" y="31"/>
                  </a:moveTo>
                  <a:lnTo>
                    <a:pt x="43" y="31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3" y="31"/>
                  </a:lnTo>
                  <a:close/>
                  <a:moveTo>
                    <a:pt x="43" y="31"/>
                  </a:moveTo>
                  <a:lnTo>
                    <a:pt x="43" y="31"/>
                  </a:lnTo>
                  <a:lnTo>
                    <a:pt x="43" y="35"/>
                  </a:lnTo>
                  <a:lnTo>
                    <a:pt x="43" y="31"/>
                  </a:lnTo>
                  <a:close/>
                  <a:moveTo>
                    <a:pt x="43" y="31"/>
                  </a:moveTo>
                  <a:lnTo>
                    <a:pt x="46" y="32"/>
                  </a:lnTo>
                  <a:lnTo>
                    <a:pt x="49" y="32"/>
                  </a:lnTo>
                  <a:lnTo>
                    <a:pt x="47" y="41"/>
                  </a:lnTo>
                  <a:lnTo>
                    <a:pt x="45" y="41"/>
                  </a:lnTo>
                  <a:lnTo>
                    <a:pt x="43" y="39"/>
                  </a:lnTo>
                  <a:lnTo>
                    <a:pt x="43" y="31"/>
                  </a:lnTo>
                  <a:close/>
                  <a:moveTo>
                    <a:pt x="49" y="32"/>
                  </a:moveTo>
                  <a:lnTo>
                    <a:pt x="53" y="34"/>
                  </a:lnTo>
                  <a:lnTo>
                    <a:pt x="56" y="35"/>
                  </a:lnTo>
                  <a:lnTo>
                    <a:pt x="51" y="43"/>
                  </a:lnTo>
                  <a:lnTo>
                    <a:pt x="48" y="42"/>
                  </a:lnTo>
                  <a:lnTo>
                    <a:pt x="47" y="41"/>
                  </a:lnTo>
                  <a:lnTo>
                    <a:pt x="49" y="32"/>
                  </a:lnTo>
                  <a:close/>
                  <a:moveTo>
                    <a:pt x="56" y="35"/>
                  </a:moveTo>
                  <a:lnTo>
                    <a:pt x="61" y="41"/>
                  </a:lnTo>
                  <a:lnTo>
                    <a:pt x="65" y="47"/>
                  </a:lnTo>
                  <a:lnTo>
                    <a:pt x="67" y="55"/>
                  </a:lnTo>
                  <a:lnTo>
                    <a:pt x="68" y="62"/>
                  </a:lnTo>
                  <a:lnTo>
                    <a:pt x="58" y="63"/>
                  </a:lnTo>
                  <a:lnTo>
                    <a:pt x="58" y="57"/>
                  </a:lnTo>
                  <a:lnTo>
                    <a:pt x="56" y="52"/>
                  </a:lnTo>
                  <a:lnTo>
                    <a:pt x="54" y="47"/>
                  </a:lnTo>
                  <a:lnTo>
                    <a:pt x="51" y="43"/>
                  </a:lnTo>
                  <a:lnTo>
                    <a:pt x="56" y="35"/>
                  </a:lnTo>
                  <a:close/>
                  <a:moveTo>
                    <a:pt x="63" y="67"/>
                  </a:moveTo>
                  <a:lnTo>
                    <a:pt x="58" y="66"/>
                  </a:lnTo>
                  <a:lnTo>
                    <a:pt x="58" y="63"/>
                  </a:lnTo>
                  <a:lnTo>
                    <a:pt x="63" y="62"/>
                  </a:lnTo>
                  <a:lnTo>
                    <a:pt x="63" y="67"/>
                  </a:lnTo>
                  <a:close/>
                  <a:moveTo>
                    <a:pt x="64" y="57"/>
                  </a:moveTo>
                  <a:lnTo>
                    <a:pt x="83" y="58"/>
                  </a:lnTo>
                  <a:lnTo>
                    <a:pt x="82" y="69"/>
                  </a:lnTo>
                  <a:lnTo>
                    <a:pt x="63" y="67"/>
                  </a:lnTo>
                  <a:lnTo>
                    <a:pt x="64" y="57"/>
                  </a:lnTo>
                  <a:close/>
                  <a:moveTo>
                    <a:pt x="87" y="63"/>
                  </a:moveTo>
                  <a:lnTo>
                    <a:pt x="87" y="69"/>
                  </a:lnTo>
                  <a:lnTo>
                    <a:pt x="82" y="69"/>
                  </a:lnTo>
                  <a:lnTo>
                    <a:pt x="83" y="63"/>
                  </a:lnTo>
                  <a:lnTo>
                    <a:pt x="87" y="63"/>
                  </a:lnTo>
                  <a:close/>
                  <a:moveTo>
                    <a:pt x="77" y="64"/>
                  </a:moveTo>
                  <a:lnTo>
                    <a:pt x="76" y="37"/>
                  </a:lnTo>
                  <a:lnTo>
                    <a:pt x="86" y="37"/>
                  </a:lnTo>
                  <a:lnTo>
                    <a:pt x="87" y="63"/>
                  </a:lnTo>
                  <a:lnTo>
                    <a:pt x="77" y="64"/>
                  </a:lnTo>
                  <a:close/>
                  <a:moveTo>
                    <a:pt x="84" y="34"/>
                  </a:moveTo>
                  <a:lnTo>
                    <a:pt x="86" y="35"/>
                  </a:lnTo>
                  <a:lnTo>
                    <a:pt x="86" y="37"/>
                  </a:lnTo>
                  <a:lnTo>
                    <a:pt x="80" y="37"/>
                  </a:lnTo>
                  <a:lnTo>
                    <a:pt x="84" y="34"/>
                  </a:lnTo>
                  <a:close/>
                  <a:moveTo>
                    <a:pt x="78" y="41"/>
                  </a:moveTo>
                  <a:lnTo>
                    <a:pt x="41" y="9"/>
                  </a:lnTo>
                  <a:lnTo>
                    <a:pt x="46" y="3"/>
                  </a:lnTo>
                  <a:lnTo>
                    <a:pt x="84" y="34"/>
                  </a:lnTo>
                  <a:lnTo>
                    <a:pt x="78" y="41"/>
                  </a:lnTo>
                  <a:close/>
                  <a:moveTo>
                    <a:pt x="41" y="3"/>
                  </a:moveTo>
                  <a:lnTo>
                    <a:pt x="44" y="0"/>
                  </a:lnTo>
                  <a:lnTo>
                    <a:pt x="46" y="3"/>
                  </a:lnTo>
                  <a:lnTo>
                    <a:pt x="44" y="6"/>
                  </a:lnTo>
                  <a:lnTo>
                    <a:pt x="41" y="3"/>
                  </a:lnTo>
                  <a:close/>
                  <a:moveTo>
                    <a:pt x="46" y="9"/>
                  </a:moveTo>
                  <a:lnTo>
                    <a:pt x="6" y="42"/>
                  </a:lnTo>
                  <a:lnTo>
                    <a:pt x="1" y="34"/>
                  </a:lnTo>
                  <a:lnTo>
                    <a:pt x="41" y="3"/>
                  </a:lnTo>
                  <a:lnTo>
                    <a:pt x="46" y="9"/>
                  </a:lnTo>
                  <a:close/>
                  <a:moveTo>
                    <a:pt x="0" y="37"/>
                  </a:moveTo>
                  <a:lnTo>
                    <a:pt x="0" y="35"/>
                  </a:lnTo>
                  <a:lnTo>
                    <a:pt x="1" y="34"/>
                  </a:lnTo>
                  <a:lnTo>
                    <a:pt x="4" y="37"/>
                  </a:lnTo>
                  <a:lnTo>
                    <a:pt x="0" y="37"/>
                  </a:lnTo>
                  <a:close/>
                  <a:moveTo>
                    <a:pt x="9" y="37"/>
                  </a:moveTo>
                  <a:lnTo>
                    <a:pt x="9" y="63"/>
                  </a:lnTo>
                  <a:lnTo>
                    <a:pt x="0" y="63"/>
                  </a:lnTo>
                  <a:lnTo>
                    <a:pt x="0" y="37"/>
                  </a:lnTo>
                  <a:lnTo>
                    <a:pt x="9" y="37"/>
                  </a:lnTo>
                  <a:close/>
                  <a:moveTo>
                    <a:pt x="4" y="67"/>
                  </a:moveTo>
                  <a:lnTo>
                    <a:pt x="0" y="67"/>
                  </a:lnTo>
                  <a:lnTo>
                    <a:pt x="0" y="63"/>
                  </a:lnTo>
                  <a:lnTo>
                    <a:pt x="4" y="63"/>
                  </a:lnTo>
                  <a:lnTo>
                    <a:pt x="4" y="6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6" name="Freeform 168"/>
            <p:cNvSpPr>
              <a:spLocks noEditPoints="1"/>
            </p:cNvSpPr>
            <p:nvPr/>
          </p:nvSpPr>
          <p:spPr bwMode="auto">
            <a:xfrm>
              <a:off x="611" y="322"/>
              <a:ext cx="51" cy="53"/>
            </a:xfrm>
            <a:custGeom>
              <a:avLst/>
              <a:gdLst>
                <a:gd name="T0" fmla="*/ 25 w 51"/>
                <a:gd name="T1" fmla="*/ 9 h 53"/>
                <a:gd name="T2" fmla="*/ 25 w 51"/>
                <a:gd name="T3" fmla="*/ 0 h 53"/>
                <a:gd name="T4" fmla="*/ 39 w 51"/>
                <a:gd name="T5" fmla="*/ 5 h 53"/>
                <a:gd name="T6" fmla="*/ 35 w 51"/>
                <a:gd name="T7" fmla="*/ 13 h 53"/>
                <a:gd name="T8" fmla="*/ 25 w 51"/>
                <a:gd name="T9" fmla="*/ 9 h 53"/>
                <a:gd name="T10" fmla="*/ 47 w 51"/>
                <a:gd name="T11" fmla="*/ 11 h 53"/>
                <a:gd name="T12" fmla="*/ 51 w 51"/>
                <a:gd name="T13" fmla="*/ 26 h 53"/>
                <a:gd name="T14" fmla="*/ 40 w 51"/>
                <a:gd name="T15" fmla="*/ 20 h 53"/>
                <a:gd name="T16" fmla="*/ 44 w 51"/>
                <a:gd name="T17" fmla="*/ 8 h 53"/>
                <a:gd name="T18" fmla="*/ 42 w 51"/>
                <a:gd name="T19" fmla="*/ 26 h 53"/>
                <a:gd name="T20" fmla="*/ 51 w 51"/>
                <a:gd name="T21" fmla="*/ 26 h 53"/>
                <a:gd name="T22" fmla="*/ 42 w 51"/>
                <a:gd name="T23" fmla="*/ 26 h 53"/>
                <a:gd name="T24" fmla="*/ 50 w 51"/>
                <a:gd name="T25" fmla="*/ 32 h 53"/>
                <a:gd name="T26" fmla="*/ 44 w 51"/>
                <a:gd name="T27" fmla="*/ 45 h 53"/>
                <a:gd name="T28" fmla="*/ 40 w 51"/>
                <a:gd name="T29" fmla="*/ 33 h 53"/>
                <a:gd name="T30" fmla="*/ 51 w 51"/>
                <a:gd name="T31" fmla="*/ 26 h 53"/>
                <a:gd name="T32" fmla="*/ 40 w 51"/>
                <a:gd name="T33" fmla="*/ 42 h 53"/>
                <a:gd name="T34" fmla="*/ 39 w 51"/>
                <a:gd name="T35" fmla="*/ 48 h 53"/>
                <a:gd name="T36" fmla="*/ 25 w 51"/>
                <a:gd name="T37" fmla="*/ 53 h 53"/>
                <a:gd name="T38" fmla="*/ 32 w 51"/>
                <a:gd name="T39" fmla="*/ 42 h 53"/>
                <a:gd name="T40" fmla="*/ 44 w 51"/>
                <a:gd name="T41" fmla="*/ 45 h 53"/>
                <a:gd name="T42" fmla="*/ 25 w 51"/>
                <a:gd name="T43" fmla="*/ 44 h 53"/>
                <a:gd name="T44" fmla="*/ 25 w 51"/>
                <a:gd name="T45" fmla="*/ 53 h 53"/>
                <a:gd name="T46" fmla="*/ 25 w 51"/>
                <a:gd name="T47" fmla="*/ 44 h 53"/>
                <a:gd name="T48" fmla="*/ 21 w 51"/>
                <a:gd name="T49" fmla="*/ 52 h 53"/>
                <a:gd name="T50" fmla="*/ 7 w 51"/>
                <a:gd name="T51" fmla="*/ 45 h 53"/>
                <a:gd name="T52" fmla="*/ 18 w 51"/>
                <a:gd name="T53" fmla="*/ 42 h 53"/>
                <a:gd name="T54" fmla="*/ 25 w 51"/>
                <a:gd name="T55" fmla="*/ 53 h 53"/>
                <a:gd name="T56" fmla="*/ 11 w 51"/>
                <a:gd name="T57" fmla="*/ 42 h 53"/>
                <a:gd name="T58" fmla="*/ 4 w 51"/>
                <a:gd name="T59" fmla="*/ 42 h 53"/>
                <a:gd name="T60" fmla="*/ 0 w 51"/>
                <a:gd name="T61" fmla="*/ 26 h 53"/>
                <a:gd name="T62" fmla="*/ 10 w 51"/>
                <a:gd name="T63" fmla="*/ 33 h 53"/>
                <a:gd name="T64" fmla="*/ 7 w 51"/>
                <a:gd name="T65" fmla="*/ 45 h 53"/>
                <a:gd name="T66" fmla="*/ 8 w 51"/>
                <a:gd name="T67" fmla="*/ 26 h 53"/>
                <a:gd name="T68" fmla="*/ 0 w 51"/>
                <a:gd name="T69" fmla="*/ 26 h 53"/>
                <a:gd name="T70" fmla="*/ 8 w 51"/>
                <a:gd name="T71" fmla="*/ 26 h 53"/>
                <a:gd name="T72" fmla="*/ 0 w 51"/>
                <a:gd name="T73" fmla="*/ 22 h 53"/>
                <a:gd name="T74" fmla="*/ 7 w 51"/>
                <a:gd name="T75" fmla="*/ 8 h 53"/>
                <a:gd name="T76" fmla="*/ 10 w 51"/>
                <a:gd name="T77" fmla="*/ 20 h 53"/>
                <a:gd name="T78" fmla="*/ 0 w 51"/>
                <a:gd name="T79" fmla="*/ 26 h 53"/>
                <a:gd name="T80" fmla="*/ 15 w 51"/>
                <a:gd name="T81" fmla="*/ 2 h 53"/>
                <a:gd name="T82" fmla="*/ 25 w 51"/>
                <a:gd name="T83" fmla="*/ 9 h 53"/>
                <a:gd name="T84" fmla="*/ 16 w 51"/>
                <a:gd name="T85" fmla="*/ 13 h 53"/>
                <a:gd name="T86" fmla="*/ 25 w 51"/>
                <a:gd name="T87" fmla="*/ 0 h 53"/>
                <a:gd name="T88" fmla="*/ 25 w 51"/>
                <a:gd name="T8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" h="53">
                  <a:moveTo>
                    <a:pt x="25" y="0"/>
                  </a:moveTo>
                  <a:lnTo>
                    <a:pt x="25" y="0"/>
                  </a:lnTo>
                  <a:lnTo>
                    <a:pt x="25" y="9"/>
                  </a:lnTo>
                  <a:lnTo>
                    <a:pt x="25" y="0"/>
                  </a:lnTo>
                  <a:close/>
                  <a:moveTo>
                    <a:pt x="25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9" y="5"/>
                  </a:lnTo>
                  <a:lnTo>
                    <a:pt x="44" y="8"/>
                  </a:lnTo>
                  <a:lnTo>
                    <a:pt x="37" y="15"/>
                  </a:lnTo>
                  <a:lnTo>
                    <a:pt x="35" y="13"/>
                  </a:lnTo>
                  <a:lnTo>
                    <a:pt x="32" y="11"/>
                  </a:lnTo>
                  <a:lnTo>
                    <a:pt x="28" y="10"/>
                  </a:lnTo>
                  <a:lnTo>
                    <a:pt x="25" y="9"/>
                  </a:lnTo>
                  <a:lnTo>
                    <a:pt x="25" y="0"/>
                  </a:lnTo>
                  <a:close/>
                  <a:moveTo>
                    <a:pt x="44" y="8"/>
                  </a:moveTo>
                  <a:lnTo>
                    <a:pt x="47" y="11"/>
                  </a:lnTo>
                  <a:lnTo>
                    <a:pt x="49" y="16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42" y="26"/>
                  </a:lnTo>
                  <a:lnTo>
                    <a:pt x="42" y="23"/>
                  </a:lnTo>
                  <a:lnTo>
                    <a:pt x="40" y="20"/>
                  </a:lnTo>
                  <a:lnTo>
                    <a:pt x="39" y="17"/>
                  </a:lnTo>
                  <a:lnTo>
                    <a:pt x="37" y="15"/>
                  </a:lnTo>
                  <a:lnTo>
                    <a:pt x="44" y="8"/>
                  </a:lnTo>
                  <a:close/>
                  <a:moveTo>
                    <a:pt x="51" y="26"/>
                  </a:moveTo>
                  <a:lnTo>
                    <a:pt x="51" y="26"/>
                  </a:lnTo>
                  <a:lnTo>
                    <a:pt x="42" y="26"/>
                  </a:lnTo>
                  <a:lnTo>
                    <a:pt x="51" y="26"/>
                  </a:lnTo>
                  <a:close/>
                  <a:moveTo>
                    <a:pt x="51" y="26"/>
                  </a:moveTo>
                  <a:lnTo>
                    <a:pt x="51" y="26"/>
                  </a:lnTo>
                  <a:lnTo>
                    <a:pt x="42" y="26"/>
                  </a:lnTo>
                  <a:lnTo>
                    <a:pt x="51" y="26"/>
                  </a:lnTo>
                  <a:close/>
                  <a:moveTo>
                    <a:pt x="51" y="26"/>
                  </a:moveTo>
                  <a:lnTo>
                    <a:pt x="50" y="32"/>
                  </a:lnTo>
                  <a:lnTo>
                    <a:pt x="49" y="37"/>
                  </a:lnTo>
                  <a:lnTo>
                    <a:pt x="47" y="42"/>
                  </a:lnTo>
                  <a:lnTo>
                    <a:pt x="44" y="45"/>
                  </a:lnTo>
                  <a:lnTo>
                    <a:pt x="37" y="38"/>
                  </a:lnTo>
                  <a:lnTo>
                    <a:pt x="39" y="36"/>
                  </a:lnTo>
                  <a:lnTo>
                    <a:pt x="40" y="33"/>
                  </a:lnTo>
                  <a:lnTo>
                    <a:pt x="42" y="30"/>
                  </a:lnTo>
                  <a:lnTo>
                    <a:pt x="42" y="26"/>
                  </a:lnTo>
                  <a:lnTo>
                    <a:pt x="51" y="26"/>
                  </a:lnTo>
                  <a:close/>
                  <a:moveTo>
                    <a:pt x="44" y="45"/>
                  </a:moveTo>
                  <a:lnTo>
                    <a:pt x="44" y="45"/>
                  </a:lnTo>
                  <a:lnTo>
                    <a:pt x="40" y="42"/>
                  </a:lnTo>
                  <a:lnTo>
                    <a:pt x="44" y="45"/>
                  </a:lnTo>
                  <a:close/>
                  <a:moveTo>
                    <a:pt x="44" y="45"/>
                  </a:moveTo>
                  <a:lnTo>
                    <a:pt x="39" y="48"/>
                  </a:lnTo>
                  <a:lnTo>
                    <a:pt x="35" y="51"/>
                  </a:lnTo>
                  <a:lnTo>
                    <a:pt x="30" y="52"/>
                  </a:lnTo>
                  <a:lnTo>
                    <a:pt x="25" y="53"/>
                  </a:lnTo>
                  <a:lnTo>
                    <a:pt x="25" y="44"/>
                  </a:lnTo>
                  <a:lnTo>
                    <a:pt x="28" y="43"/>
                  </a:lnTo>
                  <a:lnTo>
                    <a:pt x="32" y="42"/>
                  </a:lnTo>
                  <a:lnTo>
                    <a:pt x="35" y="41"/>
                  </a:lnTo>
                  <a:lnTo>
                    <a:pt x="37" y="38"/>
                  </a:lnTo>
                  <a:lnTo>
                    <a:pt x="44" y="45"/>
                  </a:lnTo>
                  <a:close/>
                  <a:moveTo>
                    <a:pt x="25" y="53"/>
                  </a:moveTo>
                  <a:lnTo>
                    <a:pt x="25" y="53"/>
                  </a:lnTo>
                  <a:lnTo>
                    <a:pt x="25" y="44"/>
                  </a:lnTo>
                  <a:lnTo>
                    <a:pt x="25" y="53"/>
                  </a:lnTo>
                  <a:close/>
                  <a:moveTo>
                    <a:pt x="25" y="53"/>
                  </a:moveTo>
                  <a:lnTo>
                    <a:pt x="25" y="53"/>
                  </a:lnTo>
                  <a:lnTo>
                    <a:pt x="25" y="44"/>
                  </a:lnTo>
                  <a:lnTo>
                    <a:pt x="25" y="53"/>
                  </a:lnTo>
                  <a:close/>
                  <a:moveTo>
                    <a:pt x="25" y="53"/>
                  </a:moveTo>
                  <a:lnTo>
                    <a:pt x="21" y="52"/>
                  </a:lnTo>
                  <a:lnTo>
                    <a:pt x="15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14" y="38"/>
                  </a:lnTo>
                  <a:lnTo>
                    <a:pt x="16" y="41"/>
                  </a:lnTo>
                  <a:lnTo>
                    <a:pt x="18" y="42"/>
                  </a:lnTo>
                  <a:lnTo>
                    <a:pt x="22" y="43"/>
                  </a:lnTo>
                  <a:lnTo>
                    <a:pt x="25" y="44"/>
                  </a:lnTo>
                  <a:lnTo>
                    <a:pt x="25" y="53"/>
                  </a:lnTo>
                  <a:close/>
                  <a:moveTo>
                    <a:pt x="7" y="45"/>
                  </a:moveTo>
                  <a:lnTo>
                    <a:pt x="7" y="45"/>
                  </a:lnTo>
                  <a:lnTo>
                    <a:pt x="11" y="42"/>
                  </a:lnTo>
                  <a:lnTo>
                    <a:pt x="7" y="45"/>
                  </a:lnTo>
                  <a:close/>
                  <a:moveTo>
                    <a:pt x="7" y="45"/>
                  </a:moveTo>
                  <a:lnTo>
                    <a:pt x="4" y="42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8" y="26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2" y="36"/>
                  </a:lnTo>
                  <a:lnTo>
                    <a:pt x="14" y="38"/>
                  </a:lnTo>
                  <a:lnTo>
                    <a:pt x="7" y="45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0" y="20"/>
                  </a:lnTo>
                  <a:lnTo>
                    <a:pt x="8" y="23"/>
                  </a:lnTo>
                  <a:lnTo>
                    <a:pt x="8" y="26"/>
                  </a:lnTo>
                  <a:lnTo>
                    <a:pt x="0" y="26"/>
                  </a:lnTo>
                  <a:close/>
                  <a:moveTo>
                    <a:pt x="7" y="8"/>
                  </a:moveTo>
                  <a:lnTo>
                    <a:pt x="11" y="5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4" y="15"/>
                  </a:lnTo>
                  <a:lnTo>
                    <a:pt x="7" y="8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5" y="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7" name="Freeform 169"/>
            <p:cNvSpPr>
              <a:spLocks/>
            </p:cNvSpPr>
            <p:nvPr/>
          </p:nvSpPr>
          <p:spPr bwMode="auto">
            <a:xfrm>
              <a:off x="795" y="352"/>
              <a:ext cx="41" cy="12"/>
            </a:xfrm>
            <a:custGeom>
              <a:avLst/>
              <a:gdLst>
                <a:gd name="T0" fmla="*/ 0 w 41"/>
                <a:gd name="T1" fmla="*/ 2 h 12"/>
                <a:gd name="T2" fmla="*/ 41 w 41"/>
                <a:gd name="T3" fmla="*/ 0 h 12"/>
                <a:gd name="T4" fmla="*/ 41 w 41"/>
                <a:gd name="T5" fmla="*/ 9 h 12"/>
                <a:gd name="T6" fmla="*/ 0 w 41"/>
                <a:gd name="T7" fmla="*/ 12 h 12"/>
                <a:gd name="T8" fmla="*/ 0 w 4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2">
                  <a:moveTo>
                    <a:pt x="0" y="2"/>
                  </a:moveTo>
                  <a:lnTo>
                    <a:pt x="41" y="0"/>
                  </a:lnTo>
                  <a:lnTo>
                    <a:pt x="41" y="9"/>
                  </a:lnTo>
                  <a:lnTo>
                    <a:pt x="0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8" name="Rectangle 170"/>
            <p:cNvSpPr>
              <a:spLocks noChangeArrowheads="1"/>
            </p:cNvSpPr>
            <p:nvPr/>
          </p:nvSpPr>
          <p:spPr bwMode="auto">
            <a:xfrm>
              <a:off x="438" y="351"/>
              <a:ext cx="43" cy="9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19" name="Freeform 171"/>
            <p:cNvSpPr>
              <a:spLocks noEditPoints="1"/>
            </p:cNvSpPr>
            <p:nvPr/>
          </p:nvSpPr>
          <p:spPr bwMode="auto">
            <a:xfrm>
              <a:off x="54" y="427"/>
              <a:ext cx="242" cy="651"/>
            </a:xfrm>
            <a:custGeom>
              <a:avLst/>
              <a:gdLst>
                <a:gd name="T0" fmla="*/ 193 w 242"/>
                <a:gd name="T1" fmla="*/ 651 h 651"/>
                <a:gd name="T2" fmla="*/ 177 w 242"/>
                <a:gd name="T3" fmla="*/ 628 h 651"/>
                <a:gd name="T4" fmla="*/ 233 w 242"/>
                <a:gd name="T5" fmla="*/ 567 h 651"/>
                <a:gd name="T6" fmla="*/ 148 w 242"/>
                <a:gd name="T7" fmla="*/ 593 h 651"/>
                <a:gd name="T8" fmla="*/ 141 w 242"/>
                <a:gd name="T9" fmla="*/ 592 h 651"/>
                <a:gd name="T10" fmla="*/ 140 w 242"/>
                <a:gd name="T11" fmla="*/ 585 h 651"/>
                <a:gd name="T12" fmla="*/ 242 w 242"/>
                <a:gd name="T13" fmla="*/ 572 h 651"/>
                <a:gd name="T14" fmla="*/ 124 w 242"/>
                <a:gd name="T15" fmla="*/ 563 h 651"/>
                <a:gd name="T16" fmla="*/ 115 w 242"/>
                <a:gd name="T17" fmla="*/ 562 h 651"/>
                <a:gd name="T18" fmla="*/ 87 w 242"/>
                <a:gd name="T19" fmla="*/ 511 h 651"/>
                <a:gd name="T20" fmla="*/ 74 w 242"/>
                <a:gd name="T21" fmla="*/ 496 h 651"/>
                <a:gd name="T22" fmla="*/ 154 w 242"/>
                <a:gd name="T23" fmla="*/ 455 h 651"/>
                <a:gd name="T24" fmla="*/ 133 w 242"/>
                <a:gd name="T25" fmla="*/ 545 h 651"/>
                <a:gd name="T26" fmla="*/ 182 w 242"/>
                <a:gd name="T27" fmla="*/ 502 h 651"/>
                <a:gd name="T28" fmla="*/ 199 w 242"/>
                <a:gd name="T29" fmla="*/ 524 h 651"/>
                <a:gd name="T30" fmla="*/ 78 w 242"/>
                <a:gd name="T31" fmla="*/ 469 h 651"/>
                <a:gd name="T32" fmla="*/ 67 w 242"/>
                <a:gd name="T33" fmla="*/ 485 h 651"/>
                <a:gd name="T34" fmla="*/ 59 w 242"/>
                <a:gd name="T35" fmla="*/ 459 h 651"/>
                <a:gd name="T36" fmla="*/ 134 w 242"/>
                <a:gd name="T37" fmla="*/ 419 h 651"/>
                <a:gd name="T38" fmla="*/ 149 w 242"/>
                <a:gd name="T39" fmla="*/ 442 h 651"/>
                <a:gd name="T40" fmla="*/ 134 w 242"/>
                <a:gd name="T41" fmla="*/ 441 h 651"/>
                <a:gd name="T42" fmla="*/ 48 w 242"/>
                <a:gd name="T43" fmla="*/ 449 h 651"/>
                <a:gd name="T44" fmla="*/ 43 w 242"/>
                <a:gd name="T45" fmla="*/ 426 h 651"/>
                <a:gd name="T46" fmla="*/ 51 w 242"/>
                <a:gd name="T47" fmla="*/ 373 h 651"/>
                <a:gd name="T48" fmla="*/ 28 w 242"/>
                <a:gd name="T49" fmla="*/ 384 h 651"/>
                <a:gd name="T50" fmla="*/ 20 w 242"/>
                <a:gd name="T51" fmla="*/ 365 h 651"/>
                <a:gd name="T52" fmla="*/ 25 w 242"/>
                <a:gd name="T53" fmla="*/ 364 h 651"/>
                <a:gd name="T54" fmla="*/ 27 w 242"/>
                <a:gd name="T55" fmla="*/ 339 h 651"/>
                <a:gd name="T56" fmla="*/ 14 w 242"/>
                <a:gd name="T57" fmla="*/ 350 h 651"/>
                <a:gd name="T58" fmla="*/ 9 w 242"/>
                <a:gd name="T59" fmla="*/ 291 h 651"/>
                <a:gd name="T60" fmla="*/ 12 w 242"/>
                <a:gd name="T61" fmla="*/ 304 h 651"/>
                <a:gd name="T62" fmla="*/ 44 w 242"/>
                <a:gd name="T63" fmla="*/ 297 h 651"/>
                <a:gd name="T64" fmla="*/ 61 w 242"/>
                <a:gd name="T65" fmla="*/ 288 h 651"/>
                <a:gd name="T66" fmla="*/ 61 w 242"/>
                <a:gd name="T67" fmla="*/ 323 h 651"/>
                <a:gd name="T68" fmla="*/ 76 w 242"/>
                <a:gd name="T69" fmla="*/ 272 h 651"/>
                <a:gd name="T70" fmla="*/ 106 w 242"/>
                <a:gd name="T71" fmla="*/ 332 h 651"/>
                <a:gd name="T72" fmla="*/ 94 w 242"/>
                <a:gd name="T73" fmla="*/ 328 h 651"/>
                <a:gd name="T74" fmla="*/ 31 w 242"/>
                <a:gd name="T75" fmla="*/ 220 h 651"/>
                <a:gd name="T76" fmla="*/ 13 w 242"/>
                <a:gd name="T77" fmla="*/ 262 h 651"/>
                <a:gd name="T78" fmla="*/ 1 w 242"/>
                <a:gd name="T79" fmla="*/ 269 h 651"/>
                <a:gd name="T80" fmla="*/ 25 w 242"/>
                <a:gd name="T81" fmla="*/ 210 h 651"/>
                <a:gd name="T82" fmla="*/ 92 w 242"/>
                <a:gd name="T83" fmla="*/ 188 h 651"/>
                <a:gd name="T84" fmla="*/ 75 w 242"/>
                <a:gd name="T85" fmla="*/ 251 h 651"/>
                <a:gd name="T86" fmla="*/ 93 w 242"/>
                <a:gd name="T87" fmla="*/ 240 h 651"/>
                <a:gd name="T88" fmla="*/ 88 w 242"/>
                <a:gd name="T89" fmla="*/ 268 h 651"/>
                <a:gd name="T90" fmla="*/ 65 w 242"/>
                <a:gd name="T91" fmla="*/ 193 h 651"/>
                <a:gd name="T92" fmla="*/ 77 w 242"/>
                <a:gd name="T93" fmla="*/ 143 h 651"/>
                <a:gd name="T94" fmla="*/ 18 w 242"/>
                <a:gd name="T95" fmla="*/ 186 h 651"/>
                <a:gd name="T96" fmla="*/ 6 w 242"/>
                <a:gd name="T97" fmla="*/ 134 h 651"/>
                <a:gd name="T98" fmla="*/ 19 w 242"/>
                <a:gd name="T99" fmla="*/ 138 h 651"/>
                <a:gd name="T100" fmla="*/ 39 w 242"/>
                <a:gd name="T101" fmla="*/ 162 h 651"/>
                <a:gd name="T102" fmla="*/ 95 w 242"/>
                <a:gd name="T103" fmla="*/ 169 h 651"/>
                <a:gd name="T104" fmla="*/ 11 w 242"/>
                <a:gd name="T105" fmla="*/ 116 h 651"/>
                <a:gd name="T106" fmla="*/ 13 w 242"/>
                <a:gd name="T107" fmla="*/ 88 h 651"/>
                <a:gd name="T108" fmla="*/ 29 w 242"/>
                <a:gd name="T109" fmla="*/ 100 h 651"/>
                <a:gd name="T110" fmla="*/ 104 w 242"/>
                <a:gd name="T111" fmla="*/ 103 h 651"/>
                <a:gd name="T112" fmla="*/ 95 w 242"/>
                <a:gd name="T113" fmla="*/ 131 h 651"/>
                <a:gd name="T114" fmla="*/ 24 w 242"/>
                <a:gd name="T115" fmla="*/ 68 h 651"/>
                <a:gd name="T116" fmla="*/ 30 w 242"/>
                <a:gd name="T117" fmla="*/ 84 h 651"/>
                <a:gd name="T118" fmla="*/ 38 w 242"/>
                <a:gd name="T119" fmla="*/ 0 h 651"/>
                <a:gd name="T120" fmla="*/ 40 w 242"/>
                <a:gd name="T121" fmla="*/ 15 h 651"/>
                <a:gd name="T122" fmla="*/ 117 w 242"/>
                <a:gd name="T123" fmla="*/ 47 h 651"/>
                <a:gd name="T124" fmla="*/ 111 w 242"/>
                <a:gd name="T125" fmla="*/ 8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2" h="651">
                  <a:moveTo>
                    <a:pt x="199" y="632"/>
                  </a:moveTo>
                  <a:lnTo>
                    <a:pt x="196" y="635"/>
                  </a:lnTo>
                  <a:lnTo>
                    <a:pt x="193" y="637"/>
                  </a:lnTo>
                  <a:lnTo>
                    <a:pt x="193" y="639"/>
                  </a:lnTo>
                  <a:lnTo>
                    <a:pt x="193" y="642"/>
                  </a:lnTo>
                  <a:lnTo>
                    <a:pt x="193" y="644"/>
                  </a:lnTo>
                  <a:lnTo>
                    <a:pt x="194" y="646"/>
                  </a:lnTo>
                  <a:lnTo>
                    <a:pt x="194" y="647"/>
                  </a:lnTo>
                  <a:lnTo>
                    <a:pt x="196" y="648"/>
                  </a:lnTo>
                  <a:lnTo>
                    <a:pt x="196" y="649"/>
                  </a:lnTo>
                  <a:lnTo>
                    <a:pt x="194" y="651"/>
                  </a:lnTo>
                  <a:lnTo>
                    <a:pt x="193" y="651"/>
                  </a:lnTo>
                  <a:lnTo>
                    <a:pt x="192" y="649"/>
                  </a:lnTo>
                  <a:lnTo>
                    <a:pt x="191" y="648"/>
                  </a:lnTo>
                  <a:lnTo>
                    <a:pt x="189" y="646"/>
                  </a:lnTo>
                  <a:lnTo>
                    <a:pt x="187" y="643"/>
                  </a:lnTo>
                  <a:lnTo>
                    <a:pt x="184" y="639"/>
                  </a:lnTo>
                  <a:lnTo>
                    <a:pt x="180" y="635"/>
                  </a:lnTo>
                  <a:lnTo>
                    <a:pt x="176" y="632"/>
                  </a:lnTo>
                  <a:lnTo>
                    <a:pt x="175" y="630"/>
                  </a:lnTo>
                  <a:lnTo>
                    <a:pt x="175" y="629"/>
                  </a:lnTo>
                  <a:lnTo>
                    <a:pt x="173" y="629"/>
                  </a:lnTo>
                  <a:lnTo>
                    <a:pt x="175" y="628"/>
                  </a:lnTo>
                  <a:lnTo>
                    <a:pt x="175" y="627"/>
                  </a:lnTo>
                  <a:lnTo>
                    <a:pt x="176" y="627"/>
                  </a:lnTo>
                  <a:lnTo>
                    <a:pt x="177" y="628"/>
                  </a:lnTo>
                  <a:lnTo>
                    <a:pt x="178" y="628"/>
                  </a:lnTo>
                  <a:lnTo>
                    <a:pt x="178" y="629"/>
                  </a:lnTo>
                  <a:lnTo>
                    <a:pt x="179" y="629"/>
                  </a:lnTo>
                  <a:lnTo>
                    <a:pt x="180" y="629"/>
                  </a:lnTo>
                  <a:lnTo>
                    <a:pt x="182" y="630"/>
                  </a:lnTo>
                  <a:lnTo>
                    <a:pt x="184" y="629"/>
                  </a:lnTo>
                  <a:lnTo>
                    <a:pt x="186" y="628"/>
                  </a:lnTo>
                  <a:lnTo>
                    <a:pt x="189" y="627"/>
                  </a:lnTo>
                  <a:lnTo>
                    <a:pt x="192" y="624"/>
                  </a:lnTo>
                  <a:lnTo>
                    <a:pt x="215" y="601"/>
                  </a:lnTo>
                  <a:lnTo>
                    <a:pt x="224" y="593"/>
                  </a:lnTo>
                  <a:lnTo>
                    <a:pt x="229" y="588"/>
                  </a:lnTo>
                  <a:lnTo>
                    <a:pt x="232" y="583"/>
                  </a:lnTo>
                  <a:lnTo>
                    <a:pt x="233" y="579"/>
                  </a:lnTo>
                  <a:lnTo>
                    <a:pt x="234" y="572"/>
                  </a:lnTo>
                  <a:lnTo>
                    <a:pt x="233" y="567"/>
                  </a:lnTo>
                  <a:lnTo>
                    <a:pt x="230" y="560"/>
                  </a:lnTo>
                  <a:lnTo>
                    <a:pt x="225" y="554"/>
                  </a:lnTo>
                  <a:lnTo>
                    <a:pt x="220" y="550"/>
                  </a:lnTo>
                  <a:lnTo>
                    <a:pt x="214" y="546"/>
                  </a:lnTo>
                  <a:lnTo>
                    <a:pt x="209" y="544"/>
                  </a:lnTo>
                  <a:lnTo>
                    <a:pt x="203" y="544"/>
                  </a:lnTo>
                  <a:lnTo>
                    <a:pt x="198" y="545"/>
                  </a:lnTo>
                  <a:lnTo>
                    <a:pt x="193" y="548"/>
                  </a:lnTo>
                  <a:lnTo>
                    <a:pt x="187" y="552"/>
                  </a:lnTo>
                  <a:lnTo>
                    <a:pt x="179" y="560"/>
                  </a:lnTo>
                  <a:lnTo>
                    <a:pt x="178" y="561"/>
                  </a:lnTo>
                  <a:lnTo>
                    <a:pt x="155" y="582"/>
                  </a:lnTo>
                  <a:lnTo>
                    <a:pt x="151" y="586"/>
                  </a:lnTo>
                  <a:lnTo>
                    <a:pt x="149" y="589"/>
                  </a:lnTo>
                  <a:lnTo>
                    <a:pt x="148" y="591"/>
                  </a:lnTo>
                  <a:lnTo>
                    <a:pt x="148" y="593"/>
                  </a:lnTo>
                  <a:lnTo>
                    <a:pt x="148" y="595"/>
                  </a:lnTo>
                  <a:lnTo>
                    <a:pt x="149" y="596"/>
                  </a:lnTo>
                  <a:lnTo>
                    <a:pt x="149" y="597"/>
                  </a:lnTo>
                  <a:lnTo>
                    <a:pt x="150" y="599"/>
                  </a:lnTo>
                  <a:lnTo>
                    <a:pt x="151" y="600"/>
                  </a:lnTo>
                  <a:lnTo>
                    <a:pt x="151" y="601"/>
                  </a:lnTo>
                  <a:lnTo>
                    <a:pt x="151" y="602"/>
                  </a:lnTo>
                  <a:lnTo>
                    <a:pt x="150" y="602"/>
                  </a:lnTo>
                  <a:lnTo>
                    <a:pt x="149" y="602"/>
                  </a:lnTo>
                  <a:lnTo>
                    <a:pt x="148" y="601"/>
                  </a:lnTo>
                  <a:lnTo>
                    <a:pt x="147" y="600"/>
                  </a:lnTo>
                  <a:lnTo>
                    <a:pt x="145" y="597"/>
                  </a:lnTo>
                  <a:lnTo>
                    <a:pt x="143" y="595"/>
                  </a:lnTo>
                  <a:lnTo>
                    <a:pt x="141" y="592"/>
                  </a:lnTo>
                  <a:lnTo>
                    <a:pt x="138" y="590"/>
                  </a:lnTo>
                  <a:lnTo>
                    <a:pt x="135" y="587"/>
                  </a:lnTo>
                  <a:lnTo>
                    <a:pt x="134" y="586"/>
                  </a:lnTo>
                  <a:lnTo>
                    <a:pt x="133" y="586"/>
                  </a:lnTo>
                  <a:lnTo>
                    <a:pt x="133" y="585"/>
                  </a:lnTo>
                  <a:lnTo>
                    <a:pt x="133" y="583"/>
                  </a:lnTo>
                  <a:lnTo>
                    <a:pt x="134" y="582"/>
                  </a:lnTo>
                  <a:lnTo>
                    <a:pt x="135" y="582"/>
                  </a:lnTo>
                  <a:lnTo>
                    <a:pt x="137" y="583"/>
                  </a:lnTo>
                  <a:lnTo>
                    <a:pt x="138" y="583"/>
                  </a:lnTo>
                  <a:lnTo>
                    <a:pt x="139" y="585"/>
                  </a:lnTo>
                  <a:lnTo>
                    <a:pt x="140" y="585"/>
                  </a:lnTo>
                  <a:lnTo>
                    <a:pt x="143" y="585"/>
                  </a:lnTo>
                  <a:lnTo>
                    <a:pt x="145" y="583"/>
                  </a:lnTo>
                  <a:lnTo>
                    <a:pt x="147" y="581"/>
                  </a:lnTo>
                  <a:lnTo>
                    <a:pt x="150" y="579"/>
                  </a:lnTo>
                  <a:lnTo>
                    <a:pt x="172" y="559"/>
                  </a:lnTo>
                  <a:lnTo>
                    <a:pt x="182" y="549"/>
                  </a:lnTo>
                  <a:lnTo>
                    <a:pt x="190" y="543"/>
                  </a:lnTo>
                  <a:lnTo>
                    <a:pt x="197" y="541"/>
                  </a:lnTo>
                  <a:lnTo>
                    <a:pt x="202" y="540"/>
                  </a:lnTo>
                  <a:lnTo>
                    <a:pt x="210" y="540"/>
                  </a:lnTo>
                  <a:lnTo>
                    <a:pt x="218" y="542"/>
                  </a:lnTo>
                  <a:lnTo>
                    <a:pt x="224" y="545"/>
                  </a:lnTo>
                  <a:lnTo>
                    <a:pt x="231" y="552"/>
                  </a:lnTo>
                  <a:lnTo>
                    <a:pt x="236" y="559"/>
                  </a:lnTo>
                  <a:lnTo>
                    <a:pt x="240" y="565"/>
                  </a:lnTo>
                  <a:lnTo>
                    <a:pt x="242" y="572"/>
                  </a:lnTo>
                  <a:lnTo>
                    <a:pt x="242" y="580"/>
                  </a:lnTo>
                  <a:lnTo>
                    <a:pt x="241" y="586"/>
                  </a:lnTo>
                  <a:lnTo>
                    <a:pt x="239" y="592"/>
                  </a:lnTo>
                  <a:lnTo>
                    <a:pt x="233" y="599"/>
                  </a:lnTo>
                  <a:lnTo>
                    <a:pt x="223" y="608"/>
                  </a:lnTo>
                  <a:lnTo>
                    <a:pt x="199" y="632"/>
                  </a:lnTo>
                  <a:close/>
                  <a:moveTo>
                    <a:pt x="175" y="526"/>
                  </a:moveTo>
                  <a:lnTo>
                    <a:pt x="145" y="543"/>
                  </a:lnTo>
                  <a:lnTo>
                    <a:pt x="144" y="544"/>
                  </a:lnTo>
                  <a:lnTo>
                    <a:pt x="143" y="544"/>
                  </a:lnTo>
                  <a:lnTo>
                    <a:pt x="141" y="545"/>
                  </a:lnTo>
                  <a:lnTo>
                    <a:pt x="139" y="546"/>
                  </a:lnTo>
                  <a:lnTo>
                    <a:pt x="133" y="551"/>
                  </a:lnTo>
                  <a:lnTo>
                    <a:pt x="128" y="555"/>
                  </a:lnTo>
                  <a:lnTo>
                    <a:pt x="125" y="560"/>
                  </a:lnTo>
                  <a:lnTo>
                    <a:pt x="124" y="563"/>
                  </a:lnTo>
                  <a:lnTo>
                    <a:pt x="123" y="567"/>
                  </a:lnTo>
                  <a:lnTo>
                    <a:pt x="124" y="570"/>
                  </a:lnTo>
                  <a:lnTo>
                    <a:pt x="124" y="573"/>
                  </a:lnTo>
                  <a:lnTo>
                    <a:pt x="124" y="574"/>
                  </a:lnTo>
                  <a:lnTo>
                    <a:pt x="123" y="574"/>
                  </a:lnTo>
                  <a:lnTo>
                    <a:pt x="122" y="574"/>
                  </a:lnTo>
                  <a:lnTo>
                    <a:pt x="120" y="573"/>
                  </a:lnTo>
                  <a:lnTo>
                    <a:pt x="119" y="571"/>
                  </a:lnTo>
                  <a:lnTo>
                    <a:pt x="119" y="570"/>
                  </a:lnTo>
                  <a:lnTo>
                    <a:pt x="118" y="569"/>
                  </a:lnTo>
                  <a:lnTo>
                    <a:pt x="116" y="565"/>
                  </a:lnTo>
                  <a:lnTo>
                    <a:pt x="116" y="564"/>
                  </a:lnTo>
                  <a:lnTo>
                    <a:pt x="115" y="563"/>
                  </a:lnTo>
                  <a:lnTo>
                    <a:pt x="115" y="562"/>
                  </a:lnTo>
                  <a:lnTo>
                    <a:pt x="115" y="561"/>
                  </a:lnTo>
                  <a:lnTo>
                    <a:pt x="141" y="469"/>
                  </a:lnTo>
                  <a:lnTo>
                    <a:pt x="143" y="468"/>
                  </a:lnTo>
                  <a:lnTo>
                    <a:pt x="141" y="468"/>
                  </a:lnTo>
                  <a:lnTo>
                    <a:pt x="140" y="468"/>
                  </a:lnTo>
                  <a:lnTo>
                    <a:pt x="102" y="493"/>
                  </a:lnTo>
                  <a:lnTo>
                    <a:pt x="95" y="497"/>
                  </a:lnTo>
                  <a:lnTo>
                    <a:pt x="91" y="502"/>
                  </a:lnTo>
                  <a:lnTo>
                    <a:pt x="88" y="504"/>
                  </a:lnTo>
                  <a:lnTo>
                    <a:pt x="87" y="507"/>
                  </a:lnTo>
                  <a:lnTo>
                    <a:pt x="87" y="511"/>
                  </a:lnTo>
                  <a:lnTo>
                    <a:pt x="88" y="514"/>
                  </a:lnTo>
                  <a:lnTo>
                    <a:pt x="90" y="516"/>
                  </a:lnTo>
                  <a:lnTo>
                    <a:pt x="88" y="518"/>
                  </a:lnTo>
                  <a:lnTo>
                    <a:pt x="87" y="518"/>
                  </a:lnTo>
                  <a:lnTo>
                    <a:pt x="86" y="517"/>
                  </a:lnTo>
                  <a:lnTo>
                    <a:pt x="86" y="516"/>
                  </a:lnTo>
                  <a:lnTo>
                    <a:pt x="85" y="514"/>
                  </a:lnTo>
                  <a:lnTo>
                    <a:pt x="83" y="511"/>
                  </a:lnTo>
                  <a:lnTo>
                    <a:pt x="82" y="507"/>
                  </a:lnTo>
                  <a:lnTo>
                    <a:pt x="80" y="505"/>
                  </a:lnTo>
                  <a:lnTo>
                    <a:pt x="77" y="502"/>
                  </a:lnTo>
                  <a:lnTo>
                    <a:pt x="75" y="498"/>
                  </a:lnTo>
                  <a:lnTo>
                    <a:pt x="74" y="497"/>
                  </a:lnTo>
                  <a:lnTo>
                    <a:pt x="74" y="496"/>
                  </a:lnTo>
                  <a:lnTo>
                    <a:pt x="73" y="496"/>
                  </a:lnTo>
                  <a:lnTo>
                    <a:pt x="74" y="495"/>
                  </a:lnTo>
                  <a:lnTo>
                    <a:pt x="75" y="494"/>
                  </a:lnTo>
                  <a:lnTo>
                    <a:pt x="76" y="495"/>
                  </a:lnTo>
                  <a:lnTo>
                    <a:pt x="77" y="495"/>
                  </a:lnTo>
                  <a:lnTo>
                    <a:pt x="78" y="496"/>
                  </a:lnTo>
                  <a:lnTo>
                    <a:pt x="80" y="496"/>
                  </a:lnTo>
                  <a:lnTo>
                    <a:pt x="82" y="497"/>
                  </a:lnTo>
                  <a:lnTo>
                    <a:pt x="85" y="496"/>
                  </a:lnTo>
                  <a:lnTo>
                    <a:pt x="88" y="495"/>
                  </a:lnTo>
                  <a:lnTo>
                    <a:pt x="92" y="493"/>
                  </a:lnTo>
                  <a:lnTo>
                    <a:pt x="154" y="455"/>
                  </a:lnTo>
                  <a:lnTo>
                    <a:pt x="155" y="454"/>
                  </a:lnTo>
                  <a:lnTo>
                    <a:pt x="156" y="452"/>
                  </a:lnTo>
                  <a:lnTo>
                    <a:pt x="156" y="454"/>
                  </a:lnTo>
                  <a:lnTo>
                    <a:pt x="157" y="454"/>
                  </a:lnTo>
                  <a:lnTo>
                    <a:pt x="157" y="455"/>
                  </a:lnTo>
                  <a:lnTo>
                    <a:pt x="157" y="456"/>
                  </a:lnTo>
                  <a:lnTo>
                    <a:pt x="157" y="457"/>
                  </a:lnTo>
                  <a:lnTo>
                    <a:pt x="131" y="543"/>
                  </a:lnTo>
                  <a:lnTo>
                    <a:pt x="131" y="544"/>
                  </a:lnTo>
                  <a:lnTo>
                    <a:pt x="131" y="545"/>
                  </a:lnTo>
                  <a:lnTo>
                    <a:pt x="133" y="545"/>
                  </a:lnTo>
                  <a:lnTo>
                    <a:pt x="172" y="521"/>
                  </a:lnTo>
                  <a:lnTo>
                    <a:pt x="173" y="521"/>
                  </a:lnTo>
                  <a:lnTo>
                    <a:pt x="175" y="520"/>
                  </a:lnTo>
                  <a:lnTo>
                    <a:pt x="177" y="518"/>
                  </a:lnTo>
                  <a:lnTo>
                    <a:pt x="181" y="515"/>
                  </a:lnTo>
                  <a:lnTo>
                    <a:pt x="183" y="513"/>
                  </a:lnTo>
                  <a:lnTo>
                    <a:pt x="184" y="511"/>
                  </a:lnTo>
                  <a:lnTo>
                    <a:pt x="184" y="507"/>
                  </a:lnTo>
                  <a:lnTo>
                    <a:pt x="183" y="506"/>
                  </a:lnTo>
                  <a:lnTo>
                    <a:pt x="183" y="504"/>
                  </a:lnTo>
                  <a:lnTo>
                    <a:pt x="182" y="503"/>
                  </a:lnTo>
                  <a:lnTo>
                    <a:pt x="182" y="502"/>
                  </a:lnTo>
                  <a:lnTo>
                    <a:pt x="183" y="501"/>
                  </a:lnTo>
                  <a:lnTo>
                    <a:pt x="184" y="501"/>
                  </a:lnTo>
                  <a:lnTo>
                    <a:pt x="186" y="502"/>
                  </a:lnTo>
                  <a:lnTo>
                    <a:pt x="186" y="503"/>
                  </a:lnTo>
                  <a:lnTo>
                    <a:pt x="187" y="504"/>
                  </a:lnTo>
                  <a:lnTo>
                    <a:pt x="189" y="508"/>
                  </a:lnTo>
                  <a:lnTo>
                    <a:pt x="191" y="512"/>
                  </a:lnTo>
                  <a:lnTo>
                    <a:pt x="193" y="516"/>
                  </a:lnTo>
                  <a:lnTo>
                    <a:pt x="194" y="517"/>
                  </a:lnTo>
                  <a:lnTo>
                    <a:pt x="197" y="520"/>
                  </a:lnTo>
                  <a:lnTo>
                    <a:pt x="198" y="522"/>
                  </a:lnTo>
                  <a:lnTo>
                    <a:pt x="199" y="523"/>
                  </a:lnTo>
                  <a:lnTo>
                    <a:pt x="199" y="524"/>
                  </a:lnTo>
                  <a:lnTo>
                    <a:pt x="198" y="524"/>
                  </a:lnTo>
                  <a:lnTo>
                    <a:pt x="197" y="524"/>
                  </a:lnTo>
                  <a:lnTo>
                    <a:pt x="194" y="524"/>
                  </a:lnTo>
                  <a:lnTo>
                    <a:pt x="194" y="523"/>
                  </a:lnTo>
                  <a:lnTo>
                    <a:pt x="193" y="522"/>
                  </a:lnTo>
                  <a:lnTo>
                    <a:pt x="192" y="522"/>
                  </a:lnTo>
                  <a:lnTo>
                    <a:pt x="189" y="521"/>
                  </a:lnTo>
                  <a:lnTo>
                    <a:pt x="184" y="521"/>
                  </a:lnTo>
                  <a:lnTo>
                    <a:pt x="180" y="523"/>
                  </a:lnTo>
                  <a:lnTo>
                    <a:pt x="175" y="525"/>
                  </a:lnTo>
                  <a:lnTo>
                    <a:pt x="175" y="526"/>
                  </a:lnTo>
                  <a:close/>
                  <a:moveTo>
                    <a:pt x="129" y="444"/>
                  </a:moveTo>
                  <a:lnTo>
                    <a:pt x="78" y="469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6"/>
                  </a:lnTo>
                  <a:lnTo>
                    <a:pt x="70" y="478"/>
                  </a:lnTo>
                  <a:lnTo>
                    <a:pt x="70" y="480"/>
                  </a:lnTo>
                  <a:lnTo>
                    <a:pt x="71" y="483"/>
                  </a:lnTo>
                  <a:lnTo>
                    <a:pt x="71" y="484"/>
                  </a:lnTo>
                  <a:lnTo>
                    <a:pt x="71" y="485"/>
                  </a:lnTo>
                  <a:lnTo>
                    <a:pt x="71" y="486"/>
                  </a:lnTo>
                  <a:lnTo>
                    <a:pt x="70" y="487"/>
                  </a:lnTo>
                  <a:lnTo>
                    <a:pt x="69" y="487"/>
                  </a:lnTo>
                  <a:lnTo>
                    <a:pt x="67" y="486"/>
                  </a:lnTo>
                  <a:lnTo>
                    <a:pt x="67" y="485"/>
                  </a:lnTo>
                  <a:lnTo>
                    <a:pt x="66" y="484"/>
                  </a:lnTo>
                  <a:lnTo>
                    <a:pt x="65" y="480"/>
                  </a:lnTo>
                  <a:lnTo>
                    <a:pt x="63" y="477"/>
                  </a:lnTo>
                  <a:lnTo>
                    <a:pt x="62" y="473"/>
                  </a:lnTo>
                  <a:lnTo>
                    <a:pt x="59" y="467"/>
                  </a:lnTo>
                  <a:lnTo>
                    <a:pt x="55" y="461"/>
                  </a:lnTo>
                  <a:lnTo>
                    <a:pt x="54" y="460"/>
                  </a:lnTo>
                  <a:lnTo>
                    <a:pt x="54" y="459"/>
                  </a:lnTo>
                  <a:lnTo>
                    <a:pt x="54" y="458"/>
                  </a:lnTo>
                  <a:lnTo>
                    <a:pt x="55" y="457"/>
                  </a:lnTo>
                  <a:lnTo>
                    <a:pt x="56" y="457"/>
                  </a:lnTo>
                  <a:lnTo>
                    <a:pt x="58" y="458"/>
                  </a:lnTo>
                  <a:lnTo>
                    <a:pt x="59" y="459"/>
                  </a:lnTo>
                  <a:lnTo>
                    <a:pt x="60" y="460"/>
                  </a:lnTo>
                  <a:lnTo>
                    <a:pt x="61" y="461"/>
                  </a:lnTo>
                  <a:lnTo>
                    <a:pt x="62" y="461"/>
                  </a:lnTo>
                  <a:lnTo>
                    <a:pt x="63" y="463"/>
                  </a:lnTo>
                  <a:lnTo>
                    <a:pt x="64" y="463"/>
                  </a:lnTo>
                  <a:lnTo>
                    <a:pt x="66" y="463"/>
                  </a:lnTo>
                  <a:lnTo>
                    <a:pt x="70" y="461"/>
                  </a:lnTo>
                  <a:lnTo>
                    <a:pt x="74" y="460"/>
                  </a:lnTo>
                  <a:lnTo>
                    <a:pt x="125" y="433"/>
                  </a:lnTo>
                  <a:lnTo>
                    <a:pt x="129" y="431"/>
                  </a:lnTo>
                  <a:lnTo>
                    <a:pt x="131" y="429"/>
                  </a:lnTo>
                  <a:lnTo>
                    <a:pt x="133" y="427"/>
                  </a:lnTo>
                  <a:lnTo>
                    <a:pt x="134" y="425"/>
                  </a:lnTo>
                  <a:lnTo>
                    <a:pt x="134" y="422"/>
                  </a:lnTo>
                  <a:lnTo>
                    <a:pt x="134" y="419"/>
                  </a:lnTo>
                  <a:lnTo>
                    <a:pt x="133" y="418"/>
                  </a:lnTo>
                  <a:lnTo>
                    <a:pt x="133" y="417"/>
                  </a:lnTo>
                  <a:lnTo>
                    <a:pt x="134" y="416"/>
                  </a:lnTo>
                  <a:lnTo>
                    <a:pt x="135" y="416"/>
                  </a:lnTo>
                  <a:lnTo>
                    <a:pt x="136" y="416"/>
                  </a:lnTo>
                  <a:lnTo>
                    <a:pt x="137" y="417"/>
                  </a:lnTo>
                  <a:lnTo>
                    <a:pt x="138" y="420"/>
                  </a:lnTo>
                  <a:lnTo>
                    <a:pt x="139" y="423"/>
                  </a:lnTo>
                  <a:lnTo>
                    <a:pt x="141" y="427"/>
                  </a:lnTo>
                  <a:lnTo>
                    <a:pt x="143" y="430"/>
                  </a:lnTo>
                  <a:lnTo>
                    <a:pt x="146" y="436"/>
                  </a:lnTo>
                  <a:lnTo>
                    <a:pt x="148" y="441"/>
                  </a:lnTo>
                  <a:lnTo>
                    <a:pt x="149" y="442"/>
                  </a:lnTo>
                  <a:lnTo>
                    <a:pt x="149" y="444"/>
                  </a:lnTo>
                  <a:lnTo>
                    <a:pt x="149" y="445"/>
                  </a:lnTo>
                  <a:lnTo>
                    <a:pt x="147" y="445"/>
                  </a:lnTo>
                  <a:lnTo>
                    <a:pt x="146" y="444"/>
                  </a:lnTo>
                  <a:lnTo>
                    <a:pt x="145" y="442"/>
                  </a:lnTo>
                  <a:lnTo>
                    <a:pt x="144" y="442"/>
                  </a:lnTo>
                  <a:lnTo>
                    <a:pt x="143" y="441"/>
                  </a:lnTo>
                  <a:lnTo>
                    <a:pt x="141" y="441"/>
                  </a:lnTo>
                  <a:lnTo>
                    <a:pt x="139" y="440"/>
                  </a:lnTo>
                  <a:lnTo>
                    <a:pt x="137" y="440"/>
                  </a:lnTo>
                  <a:lnTo>
                    <a:pt x="134" y="441"/>
                  </a:lnTo>
                  <a:lnTo>
                    <a:pt x="129" y="444"/>
                  </a:lnTo>
                  <a:close/>
                  <a:moveTo>
                    <a:pt x="122" y="379"/>
                  </a:moveTo>
                  <a:lnTo>
                    <a:pt x="56" y="435"/>
                  </a:lnTo>
                  <a:lnTo>
                    <a:pt x="54" y="437"/>
                  </a:lnTo>
                  <a:lnTo>
                    <a:pt x="52" y="439"/>
                  </a:lnTo>
                  <a:lnTo>
                    <a:pt x="51" y="441"/>
                  </a:lnTo>
                  <a:lnTo>
                    <a:pt x="50" y="444"/>
                  </a:lnTo>
                  <a:lnTo>
                    <a:pt x="50" y="445"/>
                  </a:lnTo>
                  <a:lnTo>
                    <a:pt x="50" y="446"/>
                  </a:lnTo>
                  <a:lnTo>
                    <a:pt x="50" y="447"/>
                  </a:lnTo>
                  <a:lnTo>
                    <a:pt x="50" y="448"/>
                  </a:lnTo>
                  <a:lnTo>
                    <a:pt x="49" y="449"/>
                  </a:lnTo>
                  <a:lnTo>
                    <a:pt x="48" y="449"/>
                  </a:lnTo>
                  <a:lnTo>
                    <a:pt x="46" y="448"/>
                  </a:lnTo>
                  <a:lnTo>
                    <a:pt x="46" y="447"/>
                  </a:lnTo>
                  <a:lnTo>
                    <a:pt x="46" y="446"/>
                  </a:lnTo>
                  <a:lnTo>
                    <a:pt x="45" y="440"/>
                  </a:lnTo>
                  <a:lnTo>
                    <a:pt x="43" y="436"/>
                  </a:lnTo>
                  <a:lnTo>
                    <a:pt x="42" y="433"/>
                  </a:lnTo>
                  <a:lnTo>
                    <a:pt x="41" y="430"/>
                  </a:lnTo>
                  <a:lnTo>
                    <a:pt x="40" y="428"/>
                  </a:lnTo>
                  <a:lnTo>
                    <a:pt x="40" y="427"/>
                  </a:lnTo>
                  <a:lnTo>
                    <a:pt x="40" y="426"/>
                  </a:lnTo>
                  <a:lnTo>
                    <a:pt x="40" y="425"/>
                  </a:lnTo>
                  <a:lnTo>
                    <a:pt x="41" y="425"/>
                  </a:lnTo>
                  <a:lnTo>
                    <a:pt x="42" y="425"/>
                  </a:lnTo>
                  <a:lnTo>
                    <a:pt x="43" y="426"/>
                  </a:lnTo>
                  <a:lnTo>
                    <a:pt x="45" y="427"/>
                  </a:lnTo>
                  <a:lnTo>
                    <a:pt x="49" y="427"/>
                  </a:lnTo>
                  <a:lnTo>
                    <a:pt x="50" y="427"/>
                  </a:lnTo>
                  <a:lnTo>
                    <a:pt x="51" y="426"/>
                  </a:lnTo>
                  <a:lnTo>
                    <a:pt x="53" y="425"/>
                  </a:lnTo>
                  <a:lnTo>
                    <a:pt x="55" y="422"/>
                  </a:lnTo>
                  <a:lnTo>
                    <a:pt x="103" y="381"/>
                  </a:lnTo>
                  <a:lnTo>
                    <a:pt x="104" y="380"/>
                  </a:lnTo>
                  <a:lnTo>
                    <a:pt x="105" y="379"/>
                  </a:lnTo>
                  <a:lnTo>
                    <a:pt x="104" y="378"/>
                  </a:lnTo>
                  <a:lnTo>
                    <a:pt x="103" y="378"/>
                  </a:lnTo>
                  <a:lnTo>
                    <a:pt x="102" y="378"/>
                  </a:lnTo>
                  <a:lnTo>
                    <a:pt x="51" y="373"/>
                  </a:lnTo>
                  <a:lnTo>
                    <a:pt x="44" y="373"/>
                  </a:lnTo>
                  <a:lnTo>
                    <a:pt x="39" y="373"/>
                  </a:lnTo>
                  <a:lnTo>
                    <a:pt x="34" y="373"/>
                  </a:lnTo>
                  <a:lnTo>
                    <a:pt x="31" y="374"/>
                  </a:lnTo>
                  <a:lnTo>
                    <a:pt x="30" y="374"/>
                  </a:lnTo>
                  <a:lnTo>
                    <a:pt x="29" y="375"/>
                  </a:lnTo>
                  <a:lnTo>
                    <a:pt x="29" y="378"/>
                  </a:lnTo>
                  <a:lnTo>
                    <a:pt x="29" y="379"/>
                  </a:lnTo>
                  <a:lnTo>
                    <a:pt x="29" y="380"/>
                  </a:lnTo>
                  <a:lnTo>
                    <a:pt x="29" y="381"/>
                  </a:lnTo>
                  <a:lnTo>
                    <a:pt x="29" y="383"/>
                  </a:lnTo>
                  <a:lnTo>
                    <a:pt x="28" y="384"/>
                  </a:lnTo>
                  <a:lnTo>
                    <a:pt x="27" y="384"/>
                  </a:lnTo>
                  <a:lnTo>
                    <a:pt x="25" y="383"/>
                  </a:lnTo>
                  <a:lnTo>
                    <a:pt x="25" y="382"/>
                  </a:lnTo>
                  <a:lnTo>
                    <a:pt x="25" y="381"/>
                  </a:lnTo>
                  <a:lnTo>
                    <a:pt x="24" y="379"/>
                  </a:lnTo>
                  <a:lnTo>
                    <a:pt x="24" y="378"/>
                  </a:lnTo>
                  <a:lnTo>
                    <a:pt x="24" y="376"/>
                  </a:lnTo>
                  <a:lnTo>
                    <a:pt x="23" y="374"/>
                  </a:lnTo>
                  <a:lnTo>
                    <a:pt x="23" y="372"/>
                  </a:lnTo>
                  <a:lnTo>
                    <a:pt x="22" y="369"/>
                  </a:lnTo>
                  <a:lnTo>
                    <a:pt x="21" y="366"/>
                  </a:lnTo>
                  <a:lnTo>
                    <a:pt x="20" y="365"/>
                  </a:lnTo>
                  <a:lnTo>
                    <a:pt x="20" y="364"/>
                  </a:lnTo>
                  <a:lnTo>
                    <a:pt x="20" y="363"/>
                  </a:lnTo>
                  <a:lnTo>
                    <a:pt x="20" y="362"/>
                  </a:lnTo>
                  <a:lnTo>
                    <a:pt x="21" y="362"/>
                  </a:lnTo>
                  <a:lnTo>
                    <a:pt x="22" y="362"/>
                  </a:lnTo>
                  <a:lnTo>
                    <a:pt x="23" y="363"/>
                  </a:lnTo>
                  <a:lnTo>
                    <a:pt x="24" y="364"/>
                  </a:lnTo>
                  <a:lnTo>
                    <a:pt x="25" y="364"/>
                  </a:lnTo>
                  <a:lnTo>
                    <a:pt x="30" y="366"/>
                  </a:lnTo>
                  <a:lnTo>
                    <a:pt x="40" y="367"/>
                  </a:lnTo>
                  <a:lnTo>
                    <a:pt x="42" y="367"/>
                  </a:lnTo>
                  <a:lnTo>
                    <a:pt x="43" y="367"/>
                  </a:lnTo>
                  <a:lnTo>
                    <a:pt x="120" y="374"/>
                  </a:lnTo>
                  <a:lnTo>
                    <a:pt x="122" y="374"/>
                  </a:lnTo>
                  <a:lnTo>
                    <a:pt x="123" y="375"/>
                  </a:lnTo>
                  <a:lnTo>
                    <a:pt x="123" y="376"/>
                  </a:lnTo>
                  <a:lnTo>
                    <a:pt x="122" y="378"/>
                  </a:lnTo>
                  <a:lnTo>
                    <a:pt x="122" y="379"/>
                  </a:lnTo>
                  <a:close/>
                  <a:moveTo>
                    <a:pt x="87" y="328"/>
                  </a:moveTo>
                  <a:lnTo>
                    <a:pt x="31" y="338"/>
                  </a:lnTo>
                  <a:lnTo>
                    <a:pt x="27" y="339"/>
                  </a:lnTo>
                  <a:lnTo>
                    <a:pt x="23" y="341"/>
                  </a:lnTo>
                  <a:lnTo>
                    <a:pt x="21" y="343"/>
                  </a:lnTo>
                  <a:lnTo>
                    <a:pt x="20" y="345"/>
                  </a:lnTo>
                  <a:lnTo>
                    <a:pt x="19" y="346"/>
                  </a:lnTo>
                  <a:lnTo>
                    <a:pt x="19" y="347"/>
                  </a:lnTo>
                  <a:lnTo>
                    <a:pt x="19" y="348"/>
                  </a:lnTo>
                  <a:lnTo>
                    <a:pt x="19" y="350"/>
                  </a:lnTo>
                  <a:lnTo>
                    <a:pt x="19" y="351"/>
                  </a:lnTo>
                  <a:lnTo>
                    <a:pt x="19" y="352"/>
                  </a:lnTo>
                  <a:lnTo>
                    <a:pt x="18" y="353"/>
                  </a:lnTo>
                  <a:lnTo>
                    <a:pt x="17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51"/>
                  </a:lnTo>
                  <a:lnTo>
                    <a:pt x="14" y="350"/>
                  </a:lnTo>
                  <a:lnTo>
                    <a:pt x="14" y="348"/>
                  </a:lnTo>
                  <a:lnTo>
                    <a:pt x="13" y="337"/>
                  </a:lnTo>
                  <a:lnTo>
                    <a:pt x="11" y="326"/>
                  </a:lnTo>
                  <a:lnTo>
                    <a:pt x="9" y="311"/>
                  </a:lnTo>
                  <a:lnTo>
                    <a:pt x="6" y="298"/>
                  </a:lnTo>
                  <a:lnTo>
                    <a:pt x="6" y="296"/>
                  </a:lnTo>
                  <a:lnTo>
                    <a:pt x="5" y="295"/>
                  </a:lnTo>
                  <a:lnTo>
                    <a:pt x="5" y="294"/>
                  </a:lnTo>
                  <a:lnTo>
                    <a:pt x="6" y="292"/>
                  </a:lnTo>
                  <a:lnTo>
                    <a:pt x="7" y="291"/>
                  </a:lnTo>
                  <a:lnTo>
                    <a:pt x="8" y="291"/>
                  </a:lnTo>
                  <a:lnTo>
                    <a:pt x="9" y="291"/>
                  </a:lnTo>
                  <a:lnTo>
                    <a:pt x="20" y="290"/>
                  </a:lnTo>
                  <a:lnTo>
                    <a:pt x="21" y="290"/>
                  </a:lnTo>
                  <a:lnTo>
                    <a:pt x="22" y="290"/>
                  </a:lnTo>
                  <a:lnTo>
                    <a:pt x="22" y="291"/>
                  </a:lnTo>
                  <a:lnTo>
                    <a:pt x="22" y="292"/>
                  </a:lnTo>
                  <a:lnTo>
                    <a:pt x="21" y="294"/>
                  </a:lnTo>
                  <a:lnTo>
                    <a:pt x="20" y="294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3" y="298"/>
                  </a:lnTo>
                  <a:lnTo>
                    <a:pt x="12" y="304"/>
                  </a:lnTo>
                  <a:lnTo>
                    <a:pt x="13" y="311"/>
                  </a:lnTo>
                  <a:lnTo>
                    <a:pt x="14" y="320"/>
                  </a:lnTo>
                  <a:lnTo>
                    <a:pt x="17" y="326"/>
                  </a:lnTo>
                  <a:lnTo>
                    <a:pt x="18" y="328"/>
                  </a:lnTo>
                  <a:lnTo>
                    <a:pt x="19" y="329"/>
                  </a:lnTo>
                  <a:lnTo>
                    <a:pt x="22" y="329"/>
                  </a:lnTo>
                  <a:lnTo>
                    <a:pt x="49" y="325"/>
                  </a:lnTo>
                  <a:lnTo>
                    <a:pt x="51" y="324"/>
                  </a:lnTo>
                  <a:lnTo>
                    <a:pt x="53" y="324"/>
                  </a:lnTo>
                  <a:lnTo>
                    <a:pt x="53" y="322"/>
                  </a:lnTo>
                  <a:lnTo>
                    <a:pt x="53" y="319"/>
                  </a:lnTo>
                  <a:lnTo>
                    <a:pt x="51" y="309"/>
                  </a:lnTo>
                  <a:lnTo>
                    <a:pt x="50" y="304"/>
                  </a:lnTo>
                  <a:lnTo>
                    <a:pt x="49" y="300"/>
                  </a:lnTo>
                  <a:lnTo>
                    <a:pt x="46" y="298"/>
                  </a:lnTo>
                  <a:lnTo>
                    <a:pt x="44" y="297"/>
                  </a:lnTo>
                  <a:lnTo>
                    <a:pt x="43" y="296"/>
                  </a:lnTo>
                  <a:lnTo>
                    <a:pt x="41" y="296"/>
                  </a:lnTo>
                  <a:lnTo>
                    <a:pt x="39" y="295"/>
                  </a:lnTo>
                  <a:lnTo>
                    <a:pt x="38" y="294"/>
                  </a:lnTo>
                  <a:lnTo>
                    <a:pt x="39" y="292"/>
                  </a:lnTo>
                  <a:lnTo>
                    <a:pt x="40" y="292"/>
                  </a:lnTo>
                  <a:lnTo>
                    <a:pt x="42" y="292"/>
                  </a:lnTo>
                  <a:lnTo>
                    <a:pt x="44" y="291"/>
                  </a:lnTo>
                  <a:lnTo>
                    <a:pt x="49" y="291"/>
                  </a:lnTo>
                  <a:lnTo>
                    <a:pt x="52" y="290"/>
                  </a:lnTo>
                  <a:lnTo>
                    <a:pt x="56" y="290"/>
                  </a:lnTo>
                  <a:lnTo>
                    <a:pt x="60" y="289"/>
                  </a:lnTo>
                  <a:lnTo>
                    <a:pt x="61" y="288"/>
                  </a:lnTo>
                  <a:lnTo>
                    <a:pt x="62" y="288"/>
                  </a:lnTo>
                  <a:lnTo>
                    <a:pt x="63" y="288"/>
                  </a:lnTo>
                  <a:lnTo>
                    <a:pt x="64" y="289"/>
                  </a:lnTo>
                  <a:lnTo>
                    <a:pt x="64" y="291"/>
                  </a:lnTo>
                  <a:lnTo>
                    <a:pt x="62" y="292"/>
                  </a:lnTo>
                  <a:lnTo>
                    <a:pt x="60" y="292"/>
                  </a:lnTo>
                  <a:lnTo>
                    <a:pt x="59" y="294"/>
                  </a:lnTo>
                  <a:lnTo>
                    <a:pt x="56" y="296"/>
                  </a:lnTo>
                  <a:lnTo>
                    <a:pt x="55" y="298"/>
                  </a:lnTo>
                  <a:lnTo>
                    <a:pt x="55" y="301"/>
                  </a:lnTo>
                  <a:lnTo>
                    <a:pt x="55" y="307"/>
                  </a:lnTo>
                  <a:lnTo>
                    <a:pt x="58" y="319"/>
                  </a:lnTo>
                  <a:lnTo>
                    <a:pt x="59" y="322"/>
                  </a:lnTo>
                  <a:lnTo>
                    <a:pt x="59" y="323"/>
                  </a:lnTo>
                  <a:lnTo>
                    <a:pt x="61" y="323"/>
                  </a:lnTo>
                  <a:lnTo>
                    <a:pt x="63" y="323"/>
                  </a:lnTo>
                  <a:lnTo>
                    <a:pt x="90" y="318"/>
                  </a:lnTo>
                  <a:lnTo>
                    <a:pt x="93" y="316"/>
                  </a:lnTo>
                  <a:lnTo>
                    <a:pt x="95" y="315"/>
                  </a:lnTo>
                  <a:lnTo>
                    <a:pt x="96" y="311"/>
                  </a:lnTo>
                  <a:lnTo>
                    <a:pt x="95" y="306"/>
                  </a:lnTo>
                  <a:lnTo>
                    <a:pt x="94" y="298"/>
                  </a:lnTo>
                  <a:lnTo>
                    <a:pt x="91" y="290"/>
                  </a:lnTo>
                  <a:lnTo>
                    <a:pt x="88" y="285"/>
                  </a:lnTo>
                  <a:lnTo>
                    <a:pt x="84" y="279"/>
                  </a:lnTo>
                  <a:lnTo>
                    <a:pt x="82" y="278"/>
                  </a:lnTo>
                  <a:lnTo>
                    <a:pt x="80" y="276"/>
                  </a:lnTo>
                  <a:lnTo>
                    <a:pt x="76" y="275"/>
                  </a:lnTo>
                  <a:lnTo>
                    <a:pt x="76" y="273"/>
                  </a:lnTo>
                  <a:lnTo>
                    <a:pt x="76" y="272"/>
                  </a:lnTo>
                  <a:lnTo>
                    <a:pt x="77" y="272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3" y="272"/>
                  </a:lnTo>
                  <a:lnTo>
                    <a:pt x="86" y="272"/>
                  </a:lnTo>
                  <a:lnTo>
                    <a:pt x="88" y="273"/>
                  </a:lnTo>
                  <a:lnTo>
                    <a:pt x="93" y="277"/>
                  </a:lnTo>
                  <a:lnTo>
                    <a:pt x="95" y="279"/>
                  </a:lnTo>
                  <a:lnTo>
                    <a:pt x="96" y="282"/>
                  </a:lnTo>
                  <a:lnTo>
                    <a:pt x="98" y="287"/>
                  </a:lnTo>
                  <a:lnTo>
                    <a:pt x="98" y="290"/>
                  </a:lnTo>
                  <a:lnTo>
                    <a:pt x="99" y="296"/>
                  </a:lnTo>
                  <a:lnTo>
                    <a:pt x="99" y="304"/>
                  </a:lnTo>
                  <a:lnTo>
                    <a:pt x="101" y="310"/>
                  </a:lnTo>
                  <a:lnTo>
                    <a:pt x="103" y="322"/>
                  </a:lnTo>
                  <a:lnTo>
                    <a:pt x="106" y="332"/>
                  </a:lnTo>
                  <a:lnTo>
                    <a:pt x="106" y="333"/>
                  </a:lnTo>
                  <a:lnTo>
                    <a:pt x="106" y="334"/>
                  </a:lnTo>
                  <a:lnTo>
                    <a:pt x="105" y="335"/>
                  </a:lnTo>
                  <a:lnTo>
                    <a:pt x="104" y="335"/>
                  </a:lnTo>
                  <a:lnTo>
                    <a:pt x="103" y="335"/>
                  </a:lnTo>
                  <a:lnTo>
                    <a:pt x="103" y="334"/>
                  </a:lnTo>
                  <a:lnTo>
                    <a:pt x="102" y="333"/>
                  </a:lnTo>
                  <a:lnTo>
                    <a:pt x="101" y="331"/>
                  </a:lnTo>
                  <a:lnTo>
                    <a:pt x="98" y="329"/>
                  </a:lnTo>
                  <a:lnTo>
                    <a:pt x="96" y="328"/>
                  </a:lnTo>
                  <a:lnTo>
                    <a:pt x="94" y="328"/>
                  </a:lnTo>
                  <a:lnTo>
                    <a:pt x="92" y="328"/>
                  </a:lnTo>
                  <a:lnTo>
                    <a:pt x="87" y="328"/>
                  </a:lnTo>
                  <a:close/>
                  <a:moveTo>
                    <a:pt x="10" y="252"/>
                  </a:moveTo>
                  <a:lnTo>
                    <a:pt x="42" y="251"/>
                  </a:lnTo>
                  <a:lnTo>
                    <a:pt x="43" y="251"/>
                  </a:lnTo>
                  <a:lnTo>
                    <a:pt x="44" y="250"/>
                  </a:lnTo>
                  <a:lnTo>
                    <a:pt x="45" y="248"/>
                  </a:lnTo>
                  <a:lnTo>
                    <a:pt x="45" y="243"/>
                  </a:lnTo>
                  <a:lnTo>
                    <a:pt x="45" y="242"/>
                  </a:lnTo>
                  <a:lnTo>
                    <a:pt x="44" y="237"/>
                  </a:lnTo>
                  <a:lnTo>
                    <a:pt x="43" y="232"/>
                  </a:lnTo>
                  <a:lnTo>
                    <a:pt x="42" y="228"/>
                  </a:lnTo>
                  <a:lnTo>
                    <a:pt x="40" y="224"/>
                  </a:lnTo>
                  <a:lnTo>
                    <a:pt x="38" y="222"/>
                  </a:lnTo>
                  <a:lnTo>
                    <a:pt x="34" y="220"/>
                  </a:lnTo>
                  <a:lnTo>
                    <a:pt x="31" y="220"/>
                  </a:lnTo>
                  <a:lnTo>
                    <a:pt x="27" y="219"/>
                  </a:lnTo>
                  <a:lnTo>
                    <a:pt x="21" y="220"/>
                  </a:lnTo>
                  <a:lnTo>
                    <a:pt x="18" y="221"/>
                  </a:lnTo>
                  <a:lnTo>
                    <a:pt x="13" y="223"/>
                  </a:lnTo>
                  <a:lnTo>
                    <a:pt x="10" y="226"/>
                  </a:lnTo>
                  <a:lnTo>
                    <a:pt x="8" y="230"/>
                  </a:lnTo>
                  <a:lnTo>
                    <a:pt x="7" y="234"/>
                  </a:lnTo>
                  <a:lnTo>
                    <a:pt x="6" y="239"/>
                  </a:lnTo>
                  <a:lnTo>
                    <a:pt x="6" y="244"/>
                  </a:lnTo>
                  <a:lnTo>
                    <a:pt x="6" y="248"/>
                  </a:lnTo>
                  <a:lnTo>
                    <a:pt x="7" y="250"/>
                  </a:lnTo>
                  <a:lnTo>
                    <a:pt x="8" y="251"/>
                  </a:lnTo>
                  <a:lnTo>
                    <a:pt x="10" y="252"/>
                  </a:lnTo>
                  <a:close/>
                  <a:moveTo>
                    <a:pt x="75" y="261"/>
                  </a:moveTo>
                  <a:lnTo>
                    <a:pt x="19" y="262"/>
                  </a:lnTo>
                  <a:lnTo>
                    <a:pt x="13" y="262"/>
                  </a:lnTo>
                  <a:lnTo>
                    <a:pt x="10" y="263"/>
                  </a:lnTo>
                  <a:lnTo>
                    <a:pt x="9" y="264"/>
                  </a:lnTo>
                  <a:lnTo>
                    <a:pt x="7" y="266"/>
                  </a:lnTo>
                  <a:lnTo>
                    <a:pt x="6" y="267"/>
                  </a:lnTo>
                  <a:lnTo>
                    <a:pt x="6" y="268"/>
                  </a:lnTo>
                  <a:lnTo>
                    <a:pt x="6" y="269"/>
                  </a:lnTo>
                  <a:lnTo>
                    <a:pt x="5" y="271"/>
                  </a:lnTo>
                  <a:lnTo>
                    <a:pt x="5" y="272"/>
                  </a:lnTo>
                  <a:lnTo>
                    <a:pt x="3" y="273"/>
                  </a:lnTo>
                  <a:lnTo>
                    <a:pt x="2" y="273"/>
                  </a:lnTo>
                  <a:lnTo>
                    <a:pt x="1" y="273"/>
                  </a:lnTo>
                  <a:lnTo>
                    <a:pt x="1" y="272"/>
                  </a:lnTo>
                  <a:lnTo>
                    <a:pt x="1" y="271"/>
                  </a:lnTo>
                  <a:lnTo>
                    <a:pt x="1" y="269"/>
                  </a:lnTo>
                  <a:lnTo>
                    <a:pt x="1" y="266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6"/>
                  </a:lnTo>
                  <a:lnTo>
                    <a:pt x="1" y="250"/>
                  </a:lnTo>
                  <a:lnTo>
                    <a:pt x="1" y="243"/>
                  </a:lnTo>
                  <a:lnTo>
                    <a:pt x="0" y="238"/>
                  </a:lnTo>
                  <a:lnTo>
                    <a:pt x="1" y="232"/>
                  </a:lnTo>
                  <a:lnTo>
                    <a:pt x="2" y="226"/>
                  </a:lnTo>
                  <a:lnTo>
                    <a:pt x="3" y="221"/>
                  </a:lnTo>
                  <a:lnTo>
                    <a:pt x="7" y="216"/>
                  </a:lnTo>
                  <a:lnTo>
                    <a:pt x="9" y="213"/>
                  </a:lnTo>
                  <a:lnTo>
                    <a:pt x="13" y="211"/>
                  </a:lnTo>
                  <a:lnTo>
                    <a:pt x="18" y="210"/>
                  </a:lnTo>
                  <a:lnTo>
                    <a:pt x="22" y="209"/>
                  </a:lnTo>
                  <a:lnTo>
                    <a:pt x="25" y="210"/>
                  </a:lnTo>
                  <a:lnTo>
                    <a:pt x="30" y="210"/>
                  </a:lnTo>
                  <a:lnTo>
                    <a:pt x="33" y="212"/>
                  </a:lnTo>
                  <a:lnTo>
                    <a:pt x="35" y="213"/>
                  </a:lnTo>
                  <a:lnTo>
                    <a:pt x="41" y="219"/>
                  </a:lnTo>
                  <a:lnTo>
                    <a:pt x="45" y="225"/>
                  </a:lnTo>
                  <a:lnTo>
                    <a:pt x="69" y="210"/>
                  </a:lnTo>
                  <a:lnTo>
                    <a:pt x="70" y="209"/>
                  </a:lnTo>
                  <a:lnTo>
                    <a:pt x="71" y="207"/>
                  </a:lnTo>
                  <a:lnTo>
                    <a:pt x="82" y="200"/>
                  </a:lnTo>
                  <a:lnTo>
                    <a:pt x="87" y="193"/>
                  </a:lnTo>
                  <a:lnTo>
                    <a:pt x="88" y="192"/>
                  </a:lnTo>
                  <a:lnTo>
                    <a:pt x="88" y="190"/>
                  </a:lnTo>
                  <a:lnTo>
                    <a:pt x="88" y="187"/>
                  </a:lnTo>
                  <a:lnTo>
                    <a:pt x="90" y="187"/>
                  </a:lnTo>
                  <a:lnTo>
                    <a:pt x="91" y="187"/>
                  </a:lnTo>
                  <a:lnTo>
                    <a:pt x="92" y="188"/>
                  </a:lnTo>
                  <a:lnTo>
                    <a:pt x="92" y="191"/>
                  </a:lnTo>
                  <a:lnTo>
                    <a:pt x="93" y="194"/>
                  </a:lnTo>
                  <a:lnTo>
                    <a:pt x="92" y="201"/>
                  </a:lnTo>
                  <a:lnTo>
                    <a:pt x="90" y="205"/>
                  </a:lnTo>
                  <a:lnTo>
                    <a:pt x="84" y="211"/>
                  </a:lnTo>
                  <a:lnTo>
                    <a:pt x="76" y="218"/>
                  </a:lnTo>
                  <a:lnTo>
                    <a:pt x="54" y="232"/>
                  </a:lnTo>
                  <a:lnTo>
                    <a:pt x="52" y="233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50" y="244"/>
                  </a:lnTo>
                  <a:lnTo>
                    <a:pt x="50" y="248"/>
                  </a:lnTo>
                  <a:lnTo>
                    <a:pt x="51" y="250"/>
                  </a:lnTo>
                  <a:lnTo>
                    <a:pt x="52" y="251"/>
                  </a:lnTo>
                  <a:lnTo>
                    <a:pt x="54" y="251"/>
                  </a:lnTo>
                  <a:lnTo>
                    <a:pt x="75" y="251"/>
                  </a:lnTo>
                  <a:lnTo>
                    <a:pt x="81" y="250"/>
                  </a:lnTo>
                  <a:lnTo>
                    <a:pt x="84" y="250"/>
                  </a:lnTo>
                  <a:lnTo>
                    <a:pt x="86" y="248"/>
                  </a:lnTo>
                  <a:lnTo>
                    <a:pt x="87" y="245"/>
                  </a:lnTo>
                  <a:lnTo>
                    <a:pt x="88" y="243"/>
                  </a:lnTo>
                  <a:lnTo>
                    <a:pt x="90" y="241"/>
                  </a:lnTo>
                  <a:lnTo>
                    <a:pt x="90" y="240"/>
                  </a:lnTo>
                  <a:lnTo>
                    <a:pt x="90" y="239"/>
                  </a:lnTo>
                  <a:lnTo>
                    <a:pt x="90" y="238"/>
                  </a:lnTo>
                  <a:lnTo>
                    <a:pt x="91" y="238"/>
                  </a:lnTo>
                  <a:lnTo>
                    <a:pt x="92" y="237"/>
                  </a:lnTo>
                  <a:lnTo>
                    <a:pt x="92" y="238"/>
                  </a:lnTo>
                  <a:lnTo>
                    <a:pt x="93" y="238"/>
                  </a:lnTo>
                  <a:lnTo>
                    <a:pt x="93" y="239"/>
                  </a:lnTo>
                  <a:lnTo>
                    <a:pt x="93" y="240"/>
                  </a:lnTo>
                  <a:lnTo>
                    <a:pt x="93" y="241"/>
                  </a:lnTo>
                  <a:lnTo>
                    <a:pt x="93" y="245"/>
                  </a:lnTo>
                  <a:lnTo>
                    <a:pt x="93" y="250"/>
                  </a:lnTo>
                  <a:lnTo>
                    <a:pt x="93" y="254"/>
                  </a:lnTo>
                  <a:lnTo>
                    <a:pt x="93" y="261"/>
                  </a:lnTo>
                  <a:lnTo>
                    <a:pt x="94" y="268"/>
                  </a:lnTo>
                  <a:lnTo>
                    <a:pt x="94" y="269"/>
                  </a:lnTo>
                  <a:lnTo>
                    <a:pt x="94" y="270"/>
                  </a:lnTo>
                  <a:lnTo>
                    <a:pt x="93" y="271"/>
                  </a:lnTo>
                  <a:lnTo>
                    <a:pt x="92" y="271"/>
                  </a:lnTo>
                  <a:lnTo>
                    <a:pt x="91" y="271"/>
                  </a:lnTo>
                  <a:lnTo>
                    <a:pt x="90" y="269"/>
                  </a:lnTo>
                  <a:lnTo>
                    <a:pt x="88" y="268"/>
                  </a:lnTo>
                  <a:lnTo>
                    <a:pt x="88" y="266"/>
                  </a:lnTo>
                  <a:lnTo>
                    <a:pt x="87" y="266"/>
                  </a:lnTo>
                  <a:lnTo>
                    <a:pt x="87" y="264"/>
                  </a:lnTo>
                  <a:lnTo>
                    <a:pt x="85" y="262"/>
                  </a:lnTo>
                  <a:lnTo>
                    <a:pt x="83" y="261"/>
                  </a:lnTo>
                  <a:lnTo>
                    <a:pt x="80" y="261"/>
                  </a:lnTo>
                  <a:lnTo>
                    <a:pt x="75" y="261"/>
                  </a:lnTo>
                  <a:close/>
                  <a:moveTo>
                    <a:pt x="84" y="192"/>
                  </a:moveTo>
                  <a:lnTo>
                    <a:pt x="70" y="193"/>
                  </a:lnTo>
                  <a:lnTo>
                    <a:pt x="69" y="194"/>
                  </a:lnTo>
                  <a:lnTo>
                    <a:pt x="67" y="194"/>
                  </a:lnTo>
                  <a:lnTo>
                    <a:pt x="66" y="194"/>
                  </a:lnTo>
                  <a:lnTo>
                    <a:pt x="66" y="193"/>
                  </a:lnTo>
                  <a:lnTo>
                    <a:pt x="65" y="193"/>
                  </a:lnTo>
                  <a:lnTo>
                    <a:pt x="65" y="192"/>
                  </a:lnTo>
                  <a:lnTo>
                    <a:pt x="66" y="191"/>
                  </a:lnTo>
                  <a:lnTo>
                    <a:pt x="70" y="190"/>
                  </a:lnTo>
                  <a:lnTo>
                    <a:pt x="73" y="188"/>
                  </a:lnTo>
                  <a:lnTo>
                    <a:pt x="75" y="187"/>
                  </a:lnTo>
                  <a:lnTo>
                    <a:pt x="81" y="184"/>
                  </a:lnTo>
                  <a:lnTo>
                    <a:pt x="86" y="178"/>
                  </a:lnTo>
                  <a:lnTo>
                    <a:pt x="90" y="173"/>
                  </a:lnTo>
                  <a:lnTo>
                    <a:pt x="91" y="165"/>
                  </a:lnTo>
                  <a:lnTo>
                    <a:pt x="91" y="160"/>
                  </a:lnTo>
                  <a:lnTo>
                    <a:pt x="90" y="156"/>
                  </a:lnTo>
                  <a:lnTo>
                    <a:pt x="88" y="153"/>
                  </a:lnTo>
                  <a:lnTo>
                    <a:pt x="86" y="148"/>
                  </a:lnTo>
                  <a:lnTo>
                    <a:pt x="84" y="146"/>
                  </a:lnTo>
                  <a:lnTo>
                    <a:pt x="81" y="144"/>
                  </a:lnTo>
                  <a:lnTo>
                    <a:pt x="77" y="143"/>
                  </a:lnTo>
                  <a:lnTo>
                    <a:pt x="73" y="141"/>
                  </a:lnTo>
                  <a:lnTo>
                    <a:pt x="70" y="141"/>
                  </a:lnTo>
                  <a:lnTo>
                    <a:pt x="66" y="141"/>
                  </a:lnTo>
                  <a:lnTo>
                    <a:pt x="63" y="143"/>
                  </a:lnTo>
                  <a:lnTo>
                    <a:pt x="61" y="145"/>
                  </a:lnTo>
                  <a:lnTo>
                    <a:pt x="56" y="151"/>
                  </a:lnTo>
                  <a:lnTo>
                    <a:pt x="51" y="162"/>
                  </a:lnTo>
                  <a:lnTo>
                    <a:pt x="49" y="168"/>
                  </a:lnTo>
                  <a:lnTo>
                    <a:pt x="45" y="174"/>
                  </a:lnTo>
                  <a:lnTo>
                    <a:pt x="42" y="178"/>
                  </a:lnTo>
                  <a:lnTo>
                    <a:pt x="39" y="182"/>
                  </a:lnTo>
                  <a:lnTo>
                    <a:pt x="35" y="184"/>
                  </a:lnTo>
                  <a:lnTo>
                    <a:pt x="32" y="186"/>
                  </a:lnTo>
                  <a:lnTo>
                    <a:pt x="28" y="186"/>
                  </a:lnTo>
                  <a:lnTo>
                    <a:pt x="22" y="186"/>
                  </a:lnTo>
                  <a:lnTo>
                    <a:pt x="18" y="186"/>
                  </a:lnTo>
                  <a:lnTo>
                    <a:pt x="13" y="184"/>
                  </a:lnTo>
                  <a:lnTo>
                    <a:pt x="9" y="181"/>
                  </a:lnTo>
                  <a:lnTo>
                    <a:pt x="6" y="177"/>
                  </a:lnTo>
                  <a:lnTo>
                    <a:pt x="3" y="173"/>
                  </a:lnTo>
                  <a:lnTo>
                    <a:pt x="1" y="167"/>
                  </a:lnTo>
                  <a:lnTo>
                    <a:pt x="1" y="162"/>
                  </a:lnTo>
                  <a:lnTo>
                    <a:pt x="1" y="155"/>
                  </a:lnTo>
                  <a:lnTo>
                    <a:pt x="2" y="148"/>
                  </a:lnTo>
                  <a:lnTo>
                    <a:pt x="6" y="140"/>
                  </a:lnTo>
                  <a:lnTo>
                    <a:pt x="7" y="138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7" y="134"/>
                  </a:lnTo>
                  <a:lnTo>
                    <a:pt x="8" y="132"/>
                  </a:lnTo>
                  <a:lnTo>
                    <a:pt x="23" y="132"/>
                  </a:lnTo>
                  <a:lnTo>
                    <a:pt x="24" y="132"/>
                  </a:lnTo>
                  <a:lnTo>
                    <a:pt x="25" y="132"/>
                  </a:lnTo>
                  <a:lnTo>
                    <a:pt x="27" y="132"/>
                  </a:lnTo>
                  <a:lnTo>
                    <a:pt x="27" y="134"/>
                  </a:lnTo>
                  <a:lnTo>
                    <a:pt x="27" y="135"/>
                  </a:lnTo>
                  <a:lnTo>
                    <a:pt x="27" y="136"/>
                  </a:lnTo>
                  <a:lnTo>
                    <a:pt x="23" y="137"/>
                  </a:lnTo>
                  <a:lnTo>
                    <a:pt x="21" y="138"/>
                  </a:lnTo>
                  <a:lnTo>
                    <a:pt x="19" y="138"/>
                  </a:lnTo>
                  <a:lnTo>
                    <a:pt x="12" y="143"/>
                  </a:lnTo>
                  <a:lnTo>
                    <a:pt x="9" y="147"/>
                  </a:lnTo>
                  <a:lnTo>
                    <a:pt x="6" y="151"/>
                  </a:lnTo>
                  <a:lnTo>
                    <a:pt x="5" y="158"/>
                  </a:lnTo>
                  <a:lnTo>
                    <a:pt x="5" y="163"/>
                  </a:lnTo>
                  <a:lnTo>
                    <a:pt x="6" y="166"/>
                  </a:lnTo>
                  <a:lnTo>
                    <a:pt x="7" y="169"/>
                  </a:lnTo>
                  <a:lnTo>
                    <a:pt x="8" y="173"/>
                  </a:lnTo>
                  <a:lnTo>
                    <a:pt x="10" y="175"/>
                  </a:lnTo>
                  <a:lnTo>
                    <a:pt x="13" y="177"/>
                  </a:lnTo>
                  <a:lnTo>
                    <a:pt x="16" y="178"/>
                  </a:lnTo>
                  <a:lnTo>
                    <a:pt x="19" y="179"/>
                  </a:lnTo>
                  <a:lnTo>
                    <a:pt x="24" y="179"/>
                  </a:lnTo>
                  <a:lnTo>
                    <a:pt x="29" y="177"/>
                  </a:lnTo>
                  <a:lnTo>
                    <a:pt x="33" y="172"/>
                  </a:lnTo>
                  <a:lnTo>
                    <a:pt x="39" y="162"/>
                  </a:lnTo>
                  <a:lnTo>
                    <a:pt x="42" y="153"/>
                  </a:lnTo>
                  <a:lnTo>
                    <a:pt x="44" y="147"/>
                  </a:lnTo>
                  <a:lnTo>
                    <a:pt x="46" y="144"/>
                  </a:lnTo>
                  <a:lnTo>
                    <a:pt x="50" y="140"/>
                  </a:lnTo>
                  <a:lnTo>
                    <a:pt x="54" y="137"/>
                  </a:lnTo>
                  <a:lnTo>
                    <a:pt x="59" y="135"/>
                  </a:lnTo>
                  <a:lnTo>
                    <a:pt x="64" y="134"/>
                  </a:lnTo>
                  <a:lnTo>
                    <a:pt x="71" y="135"/>
                  </a:lnTo>
                  <a:lnTo>
                    <a:pt x="76" y="135"/>
                  </a:lnTo>
                  <a:lnTo>
                    <a:pt x="82" y="137"/>
                  </a:lnTo>
                  <a:lnTo>
                    <a:pt x="86" y="140"/>
                  </a:lnTo>
                  <a:lnTo>
                    <a:pt x="90" y="145"/>
                  </a:lnTo>
                  <a:lnTo>
                    <a:pt x="93" y="149"/>
                  </a:lnTo>
                  <a:lnTo>
                    <a:pt x="94" y="156"/>
                  </a:lnTo>
                  <a:lnTo>
                    <a:pt x="95" y="162"/>
                  </a:lnTo>
                  <a:lnTo>
                    <a:pt x="95" y="169"/>
                  </a:lnTo>
                  <a:lnTo>
                    <a:pt x="94" y="178"/>
                  </a:lnTo>
                  <a:lnTo>
                    <a:pt x="91" y="185"/>
                  </a:lnTo>
                  <a:lnTo>
                    <a:pt x="90" y="187"/>
                  </a:lnTo>
                  <a:lnTo>
                    <a:pt x="87" y="190"/>
                  </a:lnTo>
                  <a:lnTo>
                    <a:pt x="86" y="192"/>
                  </a:lnTo>
                  <a:lnTo>
                    <a:pt x="84" y="192"/>
                  </a:lnTo>
                  <a:close/>
                  <a:moveTo>
                    <a:pt x="83" y="121"/>
                  </a:moveTo>
                  <a:lnTo>
                    <a:pt x="27" y="110"/>
                  </a:lnTo>
                  <a:lnTo>
                    <a:pt x="22" y="109"/>
                  </a:lnTo>
                  <a:lnTo>
                    <a:pt x="19" y="109"/>
                  </a:lnTo>
                  <a:lnTo>
                    <a:pt x="17" y="110"/>
                  </a:lnTo>
                  <a:lnTo>
                    <a:pt x="14" y="111"/>
                  </a:lnTo>
                  <a:lnTo>
                    <a:pt x="13" y="113"/>
                  </a:lnTo>
                  <a:lnTo>
                    <a:pt x="11" y="116"/>
                  </a:lnTo>
                  <a:lnTo>
                    <a:pt x="11" y="117"/>
                  </a:lnTo>
                  <a:lnTo>
                    <a:pt x="10" y="118"/>
                  </a:lnTo>
                  <a:lnTo>
                    <a:pt x="9" y="118"/>
                  </a:lnTo>
                  <a:lnTo>
                    <a:pt x="8" y="118"/>
                  </a:lnTo>
                  <a:lnTo>
                    <a:pt x="8" y="117"/>
                  </a:lnTo>
                  <a:lnTo>
                    <a:pt x="8" y="116"/>
                  </a:lnTo>
                  <a:lnTo>
                    <a:pt x="8" y="113"/>
                  </a:lnTo>
                  <a:lnTo>
                    <a:pt x="9" y="110"/>
                  </a:lnTo>
                  <a:lnTo>
                    <a:pt x="10" y="107"/>
                  </a:lnTo>
                  <a:lnTo>
                    <a:pt x="11" y="102"/>
                  </a:lnTo>
                  <a:lnTo>
                    <a:pt x="12" y="96"/>
                  </a:lnTo>
                  <a:lnTo>
                    <a:pt x="13" y="89"/>
                  </a:lnTo>
                  <a:lnTo>
                    <a:pt x="13" y="88"/>
                  </a:lnTo>
                  <a:lnTo>
                    <a:pt x="13" y="87"/>
                  </a:lnTo>
                  <a:lnTo>
                    <a:pt x="14" y="87"/>
                  </a:lnTo>
                  <a:lnTo>
                    <a:pt x="16" y="85"/>
                  </a:lnTo>
                  <a:lnTo>
                    <a:pt x="16" y="87"/>
                  </a:lnTo>
                  <a:lnTo>
                    <a:pt x="17" y="87"/>
                  </a:lnTo>
                  <a:lnTo>
                    <a:pt x="17" y="88"/>
                  </a:lnTo>
                  <a:lnTo>
                    <a:pt x="17" y="90"/>
                  </a:lnTo>
                  <a:lnTo>
                    <a:pt x="17" y="91"/>
                  </a:lnTo>
                  <a:lnTo>
                    <a:pt x="18" y="92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9" y="97"/>
                  </a:lnTo>
                  <a:lnTo>
                    <a:pt x="21" y="98"/>
                  </a:lnTo>
                  <a:lnTo>
                    <a:pt x="24" y="99"/>
                  </a:lnTo>
                  <a:lnTo>
                    <a:pt x="29" y="100"/>
                  </a:lnTo>
                  <a:lnTo>
                    <a:pt x="85" y="110"/>
                  </a:lnTo>
                  <a:lnTo>
                    <a:pt x="90" y="111"/>
                  </a:lnTo>
                  <a:lnTo>
                    <a:pt x="93" y="111"/>
                  </a:lnTo>
                  <a:lnTo>
                    <a:pt x="95" y="110"/>
                  </a:lnTo>
                  <a:lnTo>
                    <a:pt x="97" y="109"/>
                  </a:lnTo>
                  <a:lnTo>
                    <a:pt x="99" y="107"/>
                  </a:lnTo>
                  <a:lnTo>
                    <a:pt x="101" y="104"/>
                  </a:lnTo>
                  <a:lnTo>
                    <a:pt x="101" y="103"/>
                  </a:lnTo>
                  <a:lnTo>
                    <a:pt x="102" y="102"/>
                  </a:lnTo>
                  <a:lnTo>
                    <a:pt x="103" y="102"/>
                  </a:lnTo>
                  <a:lnTo>
                    <a:pt x="104" y="102"/>
                  </a:lnTo>
                  <a:lnTo>
                    <a:pt x="104" y="103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3" y="111"/>
                  </a:lnTo>
                  <a:lnTo>
                    <a:pt x="102" y="116"/>
                  </a:lnTo>
                  <a:lnTo>
                    <a:pt x="101" y="119"/>
                  </a:lnTo>
                  <a:lnTo>
                    <a:pt x="99" y="125"/>
                  </a:lnTo>
                  <a:lnTo>
                    <a:pt x="98" y="131"/>
                  </a:lnTo>
                  <a:lnTo>
                    <a:pt x="98" y="132"/>
                  </a:lnTo>
                  <a:lnTo>
                    <a:pt x="98" y="134"/>
                  </a:lnTo>
                  <a:lnTo>
                    <a:pt x="98" y="135"/>
                  </a:lnTo>
                  <a:lnTo>
                    <a:pt x="97" y="135"/>
                  </a:lnTo>
                  <a:lnTo>
                    <a:pt x="96" y="135"/>
                  </a:lnTo>
                  <a:lnTo>
                    <a:pt x="95" y="134"/>
                  </a:lnTo>
                  <a:lnTo>
                    <a:pt x="95" y="131"/>
                  </a:lnTo>
                  <a:lnTo>
                    <a:pt x="94" y="130"/>
                  </a:lnTo>
                  <a:lnTo>
                    <a:pt x="94" y="129"/>
                  </a:lnTo>
                  <a:lnTo>
                    <a:pt x="94" y="128"/>
                  </a:lnTo>
                  <a:lnTo>
                    <a:pt x="93" y="127"/>
                  </a:lnTo>
                  <a:lnTo>
                    <a:pt x="92" y="125"/>
                  </a:lnTo>
                  <a:lnTo>
                    <a:pt x="90" y="124"/>
                  </a:lnTo>
                  <a:lnTo>
                    <a:pt x="87" y="122"/>
                  </a:lnTo>
                  <a:lnTo>
                    <a:pt x="83" y="121"/>
                  </a:lnTo>
                  <a:close/>
                  <a:moveTo>
                    <a:pt x="97" y="65"/>
                  </a:moveTo>
                  <a:lnTo>
                    <a:pt x="34" y="46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30" y="47"/>
                  </a:lnTo>
                  <a:lnTo>
                    <a:pt x="30" y="50"/>
                  </a:lnTo>
                  <a:lnTo>
                    <a:pt x="24" y="68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7" y="77"/>
                  </a:lnTo>
                  <a:lnTo>
                    <a:pt x="29" y="79"/>
                  </a:lnTo>
                  <a:lnTo>
                    <a:pt x="30" y="80"/>
                  </a:lnTo>
                  <a:lnTo>
                    <a:pt x="32" y="81"/>
                  </a:lnTo>
                  <a:lnTo>
                    <a:pt x="34" y="82"/>
                  </a:lnTo>
                  <a:lnTo>
                    <a:pt x="34" y="84"/>
                  </a:lnTo>
                  <a:lnTo>
                    <a:pt x="33" y="85"/>
                  </a:lnTo>
                  <a:lnTo>
                    <a:pt x="32" y="84"/>
                  </a:lnTo>
                  <a:lnTo>
                    <a:pt x="31" y="84"/>
                  </a:lnTo>
                  <a:lnTo>
                    <a:pt x="30" y="84"/>
                  </a:lnTo>
                  <a:lnTo>
                    <a:pt x="18" y="79"/>
                  </a:lnTo>
                  <a:lnTo>
                    <a:pt x="17" y="79"/>
                  </a:lnTo>
                  <a:lnTo>
                    <a:pt x="16" y="78"/>
                  </a:lnTo>
                  <a:lnTo>
                    <a:pt x="16" y="77"/>
                  </a:lnTo>
                  <a:lnTo>
                    <a:pt x="17" y="74"/>
                  </a:lnTo>
                  <a:lnTo>
                    <a:pt x="17" y="72"/>
                  </a:lnTo>
                  <a:lnTo>
                    <a:pt x="19" y="69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33" y="19"/>
                  </a:lnTo>
                  <a:lnTo>
                    <a:pt x="34" y="14"/>
                  </a:lnTo>
                  <a:lnTo>
                    <a:pt x="35" y="8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3" y="4"/>
                  </a:lnTo>
                  <a:lnTo>
                    <a:pt x="54" y="4"/>
                  </a:lnTo>
                  <a:lnTo>
                    <a:pt x="54" y="5"/>
                  </a:lnTo>
                  <a:lnTo>
                    <a:pt x="53" y="6"/>
                  </a:lnTo>
                  <a:lnTo>
                    <a:pt x="51" y="6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5" y="7"/>
                  </a:lnTo>
                  <a:lnTo>
                    <a:pt x="42" y="9"/>
                  </a:lnTo>
                  <a:lnTo>
                    <a:pt x="41" y="12"/>
                  </a:lnTo>
                  <a:lnTo>
                    <a:pt x="40" y="15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5"/>
                  </a:lnTo>
                  <a:lnTo>
                    <a:pt x="35" y="36"/>
                  </a:lnTo>
                  <a:lnTo>
                    <a:pt x="37" y="37"/>
                  </a:lnTo>
                  <a:lnTo>
                    <a:pt x="101" y="55"/>
                  </a:lnTo>
                  <a:lnTo>
                    <a:pt x="106" y="56"/>
                  </a:lnTo>
                  <a:lnTo>
                    <a:pt x="108" y="56"/>
                  </a:lnTo>
                  <a:lnTo>
                    <a:pt x="111" y="55"/>
                  </a:lnTo>
                  <a:lnTo>
                    <a:pt x="113" y="54"/>
                  </a:lnTo>
                  <a:lnTo>
                    <a:pt x="114" y="52"/>
                  </a:lnTo>
                  <a:lnTo>
                    <a:pt x="115" y="50"/>
                  </a:lnTo>
                  <a:lnTo>
                    <a:pt x="116" y="50"/>
                  </a:lnTo>
                  <a:lnTo>
                    <a:pt x="116" y="49"/>
                  </a:lnTo>
                  <a:lnTo>
                    <a:pt x="117" y="47"/>
                  </a:lnTo>
                  <a:lnTo>
                    <a:pt x="118" y="47"/>
                  </a:lnTo>
                  <a:lnTo>
                    <a:pt x="119" y="49"/>
                  </a:lnTo>
                  <a:lnTo>
                    <a:pt x="119" y="50"/>
                  </a:lnTo>
                  <a:lnTo>
                    <a:pt x="119" y="51"/>
                  </a:lnTo>
                  <a:lnTo>
                    <a:pt x="118" y="53"/>
                  </a:lnTo>
                  <a:lnTo>
                    <a:pt x="117" y="57"/>
                  </a:lnTo>
                  <a:lnTo>
                    <a:pt x="115" y="62"/>
                  </a:lnTo>
                  <a:lnTo>
                    <a:pt x="114" y="65"/>
                  </a:lnTo>
                  <a:lnTo>
                    <a:pt x="113" y="70"/>
                  </a:lnTo>
                  <a:lnTo>
                    <a:pt x="113" y="74"/>
                  </a:lnTo>
                  <a:lnTo>
                    <a:pt x="112" y="79"/>
                  </a:lnTo>
                  <a:lnTo>
                    <a:pt x="112" y="80"/>
                  </a:lnTo>
                  <a:lnTo>
                    <a:pt x="111" y="81"/>
                  </a:lnTo>
                  <a:lnTo>
                    <a:pt x="109" y="82"/>
                  </a:lnTo>
                  <a:lnTo>
                    <a:pt x="108" y="81"/>
                  </a:lnTo>
                  <a:lnTo>
                    <a:pt x="107" y="81"/>
                  </a:lnTo>
                  <a:lnTo>
                    <a:pt x="107" y="80"/>
                  </a:lnTo>
                  <a:lnTo>
                    <a:pt x="107" y="78"/>
                  </a:lnTo>
                  <a:lnTo>
                    <a:pt x="107" y="77"/>
                  </a:lnTo>
                  <a:lnTo>
                    <a:pt x="108" y="74"/>
                  </a:lnTo>
                  <a:lnTo>
                    <a:pt x="107" y="73"/>
                  </a:lnTo>
                  <a:lnTo>
                    <a:pt x="107" y="71"/>
                  </a:lnTo>
                  <a:lnTo>
                    <a:pt x="106" y="69"/>
                  </a:lnTo>
                  <a:lnTo>
                    <a:pt x="103" y="68"/>
                  </a:lnTo>
                  <a:lnTo>
                    <a:pt x="97" y="6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20" name="Freeform 172"/>
            <p:cNvSpPr>
              <a:spLocks noEditPoints="1"/>
            </p:cNvSpPr>
            <p:nvPr/>
          </p:nvSpPr>
          <p:spPr bwMode="auto">
            <a:xfrm>
              <a:off x="115" y="54"/>
              <a:ext cx="751" cy="410"/>
            </a:xfrm>
            <a:custGeom>
              <a:avLst/>
              <a:gdLst>
                <a:gd name="T0" fmla="*/ 14 w 751"/>
                <a:gd name="T1" fmla="*/ 334 h 410"/>
                <a:gd name="T2" fmla="*/ 1 w 751"/>
                <a:gd name="T3" fmla="*/ 320 h 410"/>
                <a:gd name="T4" fmla="*/ 104 w 751"/>
                <a:gd name="T5" fmla="*/ 326 h 410"/>
                <a:gd name="T6" fmla="*/ 89 w 751"/>
                <a:gd name="T7" fmla="*/ 343 h 410"/>
                <a:gd name="T8" fmla="*/ 54 w 751"/>
                <a:gd name="T9" fmla="*/ 387 h 410"/>
                <a:gd name="T10" fmla="*/ 70 w 751"/>
                <a:gd name="T11" fmla="*/ 391 h 410"/>
                <a:gd name="T12" fmla="*/ 58 w 751"/>
                <a:gd name="T13" fmla="*/ 405 h 410"/>
                <a:gd name="T14" fmla="*/ 86 w 751"/>
                <a:gd name="T15" fmla="*/ 310 h 410"/>
                <a:gd name="T16" fmla="*/ 105 w 751"/>
                <a:gd name="T17" fmla="*/ 267 h 410"/>
                <a:gd name="T18" fmla="*/ 40 w 751"/>
                <a:gd name="T19" fmla="*/ 256 h 410"/>
                <a:gd name="T20" fmla="*/ 77 w 751"/>
                <a:gd name="T21" fmla="*/ 238 h 410"/>
                <a:gd name="T22" fmla="*/ 43 w 751"/>
                <a:gd name="T23" fmla="*/ 260 h 410"/>
                <a:gd name="T24" fmla="*/ 116 w 751"/>
                <a:gd name="T25" fmla="*/ 264 h 410"/>
                <a:gd name="T26" fmla="*/ 152 w 751"/>
                <a:gd name="T27" fmla="*/ 227 h 410"/>
                <a:gd name="T28" fmla="*/ 193 w 751"/>
                <a:gd name="T29" fmla="*/ 213 h 410"/>
                <a:gd name="T30" fmla="*/ 133 w 751"/>
                <a:gd name="T31" fmla="*/ 198 h 410"/>
                <a:gd name="T32" fmla="*/ 144 w 751"/>
                <a:gd name="T33" fmla="*/ 141 h 410"/>
                <a:gd name="T34" fmla="*/ 157 w 751"/>
                <a:gd name="T35" fmla="*/ 154 h 410"/>
                <a:gd name="T36" fmla="*/ 141 w 751"/>
                <a:gd name="T37" fmla="*/ 187 h 410"/>
                <a:gd name="T38" fmla="*/ 188 w 751"/>
                <a:gd name="T39" fmla="*/ 227 h 410"/>
                <a:gd name="T40" fmla="*/ 167 w 751"/>
                <a:gd name="T41" fmla="*/ 135 h 410"/>
                <a:gd name="T42" fmla="*/ 160 w 751"/>
                <a:gd name="T43" fmla="*/ 124 h 410"/>
                <a:gd name="T44" fmla="*/ 233 w 751"/>
                <a:gd name="T45" fmla="*/ 93 h 410"/>
                <a:gd name="T46" fmla="*/ 241 w 751"/>
                <a:gd name="T47" fmla="*/ 166 h 410"/>
                <a:gd name="T48" fmla="*/ 248 w 751"/>
                <a:gd name="T49" fmla="*/ 174 h 410"/>
                <a:gd name="T50" fmla="*/ 231 w 751"/>
                <a:gd name="T51" fmla="*/ 182 h 410"/>
                <a:gd name="T52" fmla="*/ 235 w 751"/>
                <a:gd name="T53" fmla="*/ 75 h 410"/>
                <a:gd name="T54" fmla="*/ 262 w 751"/>
                <a:gd name="T55" fmla="*/ 62 h 410"/>
                <a:gd name="T56" fmla="*/ 289 w 751"/>
                <a:gd name="T57" fmla="*/ 135 h 410"/>
                <a:gd name="T58" fmla="*/ 305 w 751"/>
                <a:gd name="T59" fmla="*/ 49 h 410"/>
                <a:gd name="T60" fmla="*/ 306 w 751"/>
                <a:gd name="T61" fmla="*/ 41 h 410"/>
                <a:gd name="T62" fmla="*/ 313 w 751"/>
                <a:gd name="T63" fmla="*/ 46 h 410"/>
                <a:gd name="T64" fmla="*/ 279 w 751"/>
                <a:gd name="T65" fmla="*/ 140 h 410"/>
                <a:gd name="T66" fmla="*/ 417 w 751"/>
                <a:gd name="T67" fmla="*/ 89 h 410"/>
                <a:gd name="T68" fmla="*/ 370 w 751"/>
                <a:gd name="T69" fmla="*/ 100 h 410"/>
                <a:gd name="T70" fmla="*/ 333 w 751"/>
                <a:gd name="T71" fmla="*/ 28 h 410"/>
                <a:gd name="T72" fmla="*/ 428 w 751"/>
                <a:gd name="T73" fmla="*/ 52 h 410"/>
                <a:gd name="T74" fmla="*/ 355 w 751"/>
                <a:gd name="T75" fmla="*/ 119 h 410"/>
                <a:gd name="T76" fmla="*/ 441 w 751"/>
                <a:gd name="T77" fmla="*/ 23 h 410"/>
                <a:gd name="T78" fmla="*/ 432 w 751"/>
                <a:gd name="T79" fmla="*/ 6 h 410"/>
                <a:gd name="T80" fmla="*/ 455 w 751"/>
                <a:gd name="T81" fmla="*/ 9 h 410"/>
                <a:gd name="T82" fmla="*/ 471 w 751"/>
                <a:gd name="T83" fmla="*/ 93 h 410"/>
                <a:gd name="T84" fmla="*/ 439 w 751"/>
                <a:gd name="T85" fmla="*/ 99 h 410"/>
                <a:gd name="T86" fmla="*/ 485 w 751"/>
                <a:gd name="T87" fmla="*/ 67 h 410"/>
                <a:gd name="T88" fmla="*/ 555 w 751"/>
                <a:gd name="T89" fmla="*/ 52 h 410"/>
                <a:gd name="T90" fmla="*/ 470 w 751"/>
                <a:gd name="T91" fmla="*/ 48 h 410"/>
                <a:gd name="T92" fmla="*/ 565 w 751"/>
                <a:gd name="T93" fmla="*/ 57 h 410"/>
                <a:gd name="T94" fmla="*/ 595 w 751"/>
                <a:gd name="T95" fmla="*/ 49 h 410"/>
                <a:gd name="T96" fmla="*/ 625 w 751"/>
                <a:gd name="T97" fmla="*/ 22 h 410"/>
                <a:gd name="T98" fmla="*/ 584 w 751"/>
                <a:gd name="T99" fmla="*/ 9 h 410"/>
                <a:gd name="T100" fmla="*/ 615 w 751"/>
                <a:gd name="T101" fmla="*/ 10 h 410"/>
                <a:gd name="T102" fmla="*/ 631 w 751"/>
                <a:gd name="T103" fmla="*/ 86 h 410"/>
                <a:gd name="T104" fmla="*/ 608 w 751"/>
                <a:gd name="T105" fmla="*/ 60 h 410"/>
                <a:gd name="T106" fmla="*/ 598 w 751"/>
                <a:gd name="T107" fmla="*/ 99 h 410"/>
                <a:gd name="T108" fmla="*/ 565 w 751"/>
                <a:gd name="T109" fmla="*/ 95 h 410"/>
                <a:gd name="T110" fmla="*/ 670 w 751"/>
                <a:gd name="T111" fmla="*/ 28 h 410"/>
                <a:gd name="T112" fmla="*/ 684 w 751"/>
                <a:gd name="T113" fmla="*/ 28 h 410"/>
                <a:gd name="T114" fmla="*/ 682 w 751"/>
                <a:gd name="T115" fmla="*/ 37 h 410"/>
                <a:gd name="T116" fmla="*/ 715 w 751"/>
                <a:gd name="T117" fmla="*/ 110 h 410"/>
                <a:gd name="T118" fmla="*/ 726 w 751"/>
                <a:gd name="T119" fmla="*/ 41 h 410"/>
                <a:gd name="T120" fmla="*/ 750 w 751"/>
                <a:gd name="T121" fmla="*/ 51 h 410"/>
                <a:gd name="T122" fmla="*/ 697 w 751"/>
                <a:gd name="T123" fmla="*/ 1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1" h="410">
                  <a:moveTo>
                    <a:pt x="40" y="361"/>
                  </a:moveTo>
                  <a:lnTo>
                    <a:pt x="52" y="339"/>
                  </a:lnTo>
                  <a:lnTo>
                    <a:pt x="52" y="338"/>
                  </a:lnTo>
                  <a:lnTo>
                    <a:pt x="52" y="337"/>
                  </a:lnTo>
                  <a:lnTo>
                    <a:pt x="51" y="337"/>
                  </a:lnTo>
                  <a:lnTo>
                    <a:pt x="50" y="335"/>
                  </a:lnTo>
                  <a:lnTo>
                    <a:pt x="16" y="332"/>
                  </a:lnTo>
                  <a:lnTo>
                    <a:pt x="15" y="332"/>
                  </a:lnTo>
                  <a:lnTo>
                    <a:pt x="14" y="332"/>
                  </a:lnTo>
                  <a:lnTo>
                    <a:pt x="14" y="333"/>
                  </a:lnTo>
                  <a:lnTo>
                    <a:pt x="14" y="334"/>
                  </a:lnTo>
                  <a:lnTo>
                    <a:pt x="15" y="334"/>
                  </a:lnTo>
                  <a:lnTo>
                    <a:pt x="35" y="362"/>
                  </a:lnTo>
                  <a:lnTo>
                    <a:pt x="36" y="363"/>
                  </a:lnTo>
                  <a:lnTo>
                    <a:pt x="37" y="363"/>
                  </a:lnTo>
                  <a:lnTo>
                    <a:pt x="37" y="364"/>
                  </a:lnTo>
                  <a:lnTo>
                    <a:pt x="38" y="363"/>
                  </a:lnTo>
                  <a:lnTo>
                    <a:pt x="40" y="363"/>
                  </a:lnTo>
                  <a:lnTo>
                    <a:pt x="40" y="361"/>
                  </a:lnTo>
                  <a:close/>
                  <a:moveTo>
                    <a:pt x="52" y="392"/>
                  </a:moveTo>
                  <a:lnTo>
                    <a:pt x="1" y="323"/>
                  </a:lnTo>
                  <a:lnTo>
                    <a:pt x="0" y="322"/>
                  </a:lnTo>
                  <a:lnTo>
                    <a:pt x="0" y="321"/>
                  </a:lnTo>
                  <a:lnTo>
                    <a:pt x="1" y="320"/>
                  </a:lnTo>
                  <a:lnTo>
                    <a:pt x="2" y="320"/>
                  </a:lnTo>
                  <a:lnTo>
                    <a:pt x="84" y="330"/>
                  </a:lnTo>
                  <a:lnTo>
                    <a:pt x="89" y="330"/>
                  </a:lnTo>
                  <a:lnTo>
                    <a:pt x="94" y="330"/>
                  </a:lnTo>
                  <a:lnTo>
                    <a:pt x="96" y="329"/>
                  </a:lnTo>
                  <a:lnTo>
                    <a:pt x="99" y="328"/>
                  </a:lnTo>
                  <a:lnTo>
                    <a:pt x="100" y="326"/>
                  </a:lnTo>
                  <a:lnTo>
                    <a:pt x="101" y="324"/>
                  </a:lnTo>
                  <a:lnTo>
                    <a:pt x="103" y="323"/>
                  </a:lnTo>
                  <a:lnTo>
                    <a:pt x="104" y="323"/>
                  </a:lnTo>
                  <a:lnTo>
                    <a:pt x="105" y="323"/>
                  </a:lnTo>
                  <a:lnTo>
                    <a:pt x="105" y="324"/>
                  </a:lnTo>
                  <a:lnTo>
                    <a:pt x="105" y="325"/>
                  </a:lnTo>
                  <a:lnTo>
                    <a:pt x="104" y="326"/>
                  </a:lnTo>
                  <a:lnTo>
                    <a:pt x="101" y="330"/>
                  </a:lnTo>
                  <a:lnTo>
                    <a:pt x="99" y="334"/>
                  </a:lnTo>
                  <a:lnTo>
                    <a:pt x="97" y="339"/>
                  </a:lnTo>
                  <a:lnTo>
                    <a:pt x="95" y="343"/>
                  </a:lnTo>
                  <a:lnTo>
                    <a:pt x="93" y="348"/>
                  </a:lnTo>
                  <a:lnTo>
                    <a:pt x="93" y="349"/>
                  </a:lnTo>
                  <a:lnTo>
                    <a:pt x="91" y="350"/>
                  </a:lnTo>
                  <a:lnTo>
                    <a:pt x="91" y="351"/>
                  </a:lnTo>
                  <a:lnTo>
                    <a:pt x="90" y="351"/>
                  </a:lnTo>
                  <a:lnTo>
                    <a:pt x="90" y="350"/>
                  </a:lnTo>
                  <a:lnTo>
                    <a:pt x="89" y="350"/>
                  </a:lnTo>
                  <a:lnTo>
                    <a:pt x="89" y="348"/>
                  </a:lnTo>
                  <a:lnTo>
                    <a:pt x="89" y="347"/>
                  </a:lnTo>
                  <a:lnTo>
                    <a:pt x="89" y="344"/>
                  </a:lnTo>
                  <a:lnTo>
                    <a:pt x="89" y="343"/>
                  </a:lnTo>
                  <a:lnTo>
                    <a:pt x="88" y="341"/>
                  </a:lnTo>
                  <a:lnTo>
                    <a:pt x="87" y="341"/>
                  </a:lnTo>
                  <a:lnTo>
                    <a:pt x="86" y="340"/>
                  </a:lnTo>
                  <a:lnTo>
                    <a:pt x="85" y="340"/>
                  </a:lnTo>
                  <a:lnTo>
                    <a:pt x="84" y="340"/>
                  </a:lnTo>
                  <a:lnTo>
                    <a:pt x="83" y="340"/>
                  </a:lnTo>
                  <a:lnTo>
                    <a:pt x="64" y="337"/>
                  </a:lnTo>
                  <a:lnTo>
                    <a:pt x="61" y="337"/>
                  </a:lnTo>
                  <a:lnTo>
                    <a:pt x="59" y="338"/>
                  </a:lnTo>
                  <a:lnTo>
                    <a:pt x="58" y="339"/>
                  </a:lnTo>
                  <a:lnTo>
                    <a:pt x="57" y="340"/>
                  </a:lnTo>
                  <a:lnTo>
                    <a:pt x="43" y="367"/>
                  </a:lnTo>
                  <a:lnTo>
                    <a:pt x="43" y="368"/>
                  </a:lnTo>
                  <a:lnTo>
                    <a:pt x="43" y="370"/>
                  </a:lnTo>
                  <a:lnTo>
                    <a:pt x="43" y="372"/>
                  </a:lnTo>
                  <a:lnTo>
                    <a:pt x="45" y="375"/>
                  </a:lnTo>
                  <a:lnTo>
                    <a:pt x="54" y="387"/>
                  </a:lnTo>
                  <a:lnTo>
                    <a:pt x="55" y="388"/>
                  </a:lnTo>
                  <a:lnTo>
                    <a:pt x="57" y="390"/>
                  </a:lnTo>
                  <a:lnTo>
                    <a:pt x="58" y="391"/>
                  </a:lnTo>
                  <a:lnTo>
                    <a:pt x="59" y="391"/>
                  </a:lnTo>
                  <a:lnTo>
                    <a:pt x="61" y="392"/>
                  </a:lnTo>
                  <a:lnTo>
                    <a:pt x="63" y="392"/>
                  </a:lnTo>
                  <a:lnTo>
                    <a:pt x="65" y="391"/>
                  </a:lnTo>
                  <a:lnTo>
                    <a:pt x="66" y="390"/>
                  </a:lnTo>
                  <a:lnTo>
                    <a:pt x="67" y="389"/>
                  </a:lnTo>
                  <a:lnTo>
                    <a:pt x="68" y="388"/>
                  </a:lnTo>
                  <a:lnTo>
                    <a:pt x="69" y="387"/>
                  </a:lnTo>
                  <a:lnTo>
                    <a:pt x="70" y="387"/>
                  </a:lnTo>
                  <a:lnTo>
                    <a:pt x="72" y="387"/>
                  </a:lnTo>
                  <a:lnTo>
                    <a:pt x="72" y="388"/>
                  </a:lnTo>
                  <a:lnTo>
                    <a:pt x="72" y="389"/>
                  </a:lnTo>
                  <a:lnTo>
                    <a:pt x="70" y="391"/>
                  </a:lnTo>
                  <a:lnTo>
                    <a:pt x="68" y="395"/>
                  </a:lnTo>
                  <a:lnTo>
                    <a:pt x="65" y="399"/>
                  </a:lnTo>
                  <a:lnTo>
                    <a:pt x="64" y="403"/>
                  </a:lnTo>
                  <a:lnTo>
                    <a:pt x="63" y="405"/>
                  </a:lnTo>
                  <a:lnTo>
                    <a:pt x="62" y="407"/>
                  </a:lnTo>
                  <a:lnTo>
                    <a:pt x="61" y="408"/>
                  </a:lnTo>
                  <a:lnTo>
                    <a:pt x="61" y="409"/>
                  </a:lnTo>
                  <a:lnTo>
                    <a:pt x="61" y="410"/>
                  </a:lnTo>
                  <a:lnTo>
                    <a:pt x="59" y="410"/>
                  </a:lnTo>
                  <a:lnTo>
                    <a:pt x="58" y="410"/>
                  </a:lnTo>
                  <a:lnTo>
                    <a:pt x="57" y="409"/>
                  </a:lnTo>
                  <a:lnTo>
                    <a:pt x="57" y="407"/>
                  </a:lnTo>
                  <a:lnTo>
                    <a:pt x="58" y="405"/>
                  </a:lnTo>
                  <a:lnTo>
                    <a:pt x="57" y="404"/>
                  </a:lnTo>
                  <a:lnTo>
                    <a:pt x="57" y="401"/>
                  </a:lnTo>
                  <a:lnTo>
                    <a:pt x="56" y="399"/>
                  </a:lnTo>
                  <a:lnTo>
                    <a:pt x="55" y="397"/>
                  </a:lnTo>
                  <a:lnTo>
                    <a:pt x="52" y="392"/>
                  </a:lnTo>
                  <a:close/>
                  <a:moveTo>
                    <a:pt x="98" y="320"/>
                  </a:moveTo>
                  <a:lnTo>
                    <a:pt x="85" y="314"/>
                  </a:lnTo>
                  <a:lnTo>
                    <a:pt x="84" y="313"/>
                  </a:lnTo>
                  <a:lnTo>
                    <a:pt x="83" y="313"/>
                  </a:lnTo>
                  <a:lnTo>
                    <a:pt x="83" y="312"/>
                  </a:lnTo>
                  <a:lnTo>
                    <a:pt x="82" y="312"/>
                  </a:lnTo>
                  <a:lnTo>
                    <a:pt x="82" y="311"/>
                  </a:lnTo>
                  <a:lnTo>
                    <a:pt x="82" y="310"/>
                  </a:lnTo>
                  <a:lnTo>
                    <a:pt x="83" y="310"/>
                  </a:lnTo>
                  <a:lnTo>
                    <a:pt x="86" y="310"/>
                  </a:lnTo>
                  <a:lnTo>
                    <a:pt x="90" y="311"/>
                  </a:lnTo>
                  <a:lnTo>
                    <a:pt x="93" y="312"/>
                  </a:lnTo>
                  <a:lnTo>
                    <a:pt x="99" y="312"/>
                  </a:lnTo>
                  <a:lnTo>
                    <a:pt x="106" y="310"/>
                  </a:lnTo>
                  <a:lnTo>
                    <a:pt x="112" y="306"/>
                  </a:lnTo>
                  <a:lnTo>
                    <a:pt x="117" y="301"/>
                  </a:lnTo>
                  <a:lnTo>
                    <a:pt x="119" y="296"/>
                  </a:lnTo>
                  <a:lnTo>
                    <a:pt x="121" y="293"/>
                  </a:lnTo>
                  <a:lnTo>
                    <a:pt x="122" y="288"/>
                  </a:lnTo>
                  <a:lnTo>
                    <a:pt x="122" y="284"/>
                  </a:lnTo>
                  <a:lnTo>
                    <a:pt x="121" y="281"/>
                  </a:lnTo>
                  <a:lnTo>
                    <a:pt x="119" y="277"/>
                  </a:lnTo>
                  <a:lnTo>
                    <a:pt x="117" y="274"/>
                  </a:lnTo>
                  <a:lnTo>
                    <a:pt x="114" y="270"/>
                  </a:lnTo>
                  <a:lnTo>
                    <a:pt x="110" y="269"/>
                  </a:lnTo>
                  <a:lnTo>
                    <a:pt x="108" y="268"/>
                  </a:lnTo>
                  <a:lnTo>
                    <a:pt x="105" y="267"/>
                  </a:lnTo>
                  <a:lnTo>
                    <a:pt x="101" y="267"/>
                  </a:lnTo>
                  <a:lnTo>
                    <a:pt x="95" y="270"/>
                  </a:lnTo>
                  <a:lnTo>
                    <a:pt x="85" y="277"/>
                  </a:lnTo>
                  <a:lnTo>
                    <a:pt x="79" y="282"/>
                  </a:lnTo>
                  <a:lnTo>
                    <a:pt x="74" y="285"/>
                  </a:lnTo>
                  <a:lnTo>
                    <a:pt x="68" y="287"/>
                  </a:lnTo>
                  <a:lnTo>
                    <a:pt x="64" y="288"/>
                  </a:lnTo>
                  <a:lnTo>
                    <a:pt x="61" y="288"/>
                  </a:lnTo>
                  <a:lnTo>
                    <a:pt x="56" y="287"/>
                  </a:lnTo>
                  <a:lnTo>
                    <a:pt x="52" y="286"/>
                  </a:lnTo>
                  <a:lnTo>
                    <a:pt x="47" y="284"/>
                  </a:lnTo>
                  <a:lnTo>
                    <a:pt x="44" y="279"/>
                  </a:lnTo>
                  <a:lnTo>
                    <a:pt x="41" y="276"/>
                  </a:lnTo>
                  <a:lnTo>
                    <a:pt x="40" y="272"/>
                  </a:lnTo>
                  <a:lnTo>
                    <a:pt x="38" y="266"/>
                  </a:lnTo>
                  <a:lnTo>
                    <a:pt x="38" y="262"/>
                  </a:lnTo>
                  <a:lnTo>
                    <a:pt x="40" y="256"/>
                  </a:lnTo>
                  <a:lnTo>
                    <a:pt x="42" y="250"/>
                  </a:lnTo>
                  <a:lnTo>
                    <a:pt x="45" y="246"/>
                  </a:lnTo>
                  <a:lnTo>
                    <a:pt x="51" y="240"/>
                  </a:lnTo>
                  <a:lnTo>
                    <a:pt x="57" y="235"/>
                  </a:lnTo>
                  <a:lnTo>
                    <a:pt x="58" y="234"/>
                  </a:lnTo>
                  <a:lnTo>
                    <a:pt x="59" y="232"/>
                  </a:lnTo>
                  <a:lnTo>
                    <a:pt x="59" y="231"/>
                  </a:lnTo>
                  <a:lnTo>
                    <a:pt x="59" y="230"/>
                  </a:lnTo>
                  <a:lnTo>
                    <a:pt x="61" y="229"/>
                  </a:lnTo>
                  <a:lnTo>
                    <a:pt x="62" y="229"/>
                  </a:lnTo>
                  <a:lnTo>
                    <a:pt x="76" y="238"/>
                  </a:lnTo>
                  <a:lnTo>
                    <a:pt x="77" y="238"/>
                  </a:lnTo>
                  <a:lnTo>
                    <a:pt x="78" y="239"/>
                  </a:lnTo>
                  <a:lnTo>
                    <a:pt x="78" y="240"/>
                  </a:lnTo>
                  <a:lnTo>
                    <a:pt x="78" y="241"/>
                  </a:lnTo>
                  <a:lnTo>
                    <a:pt x="77" y="241"/>
                  </a:lnTo>
                  <a:lnTo>
                    <a:pt x="74" y="241"/>
                  </a:lnTo>
                  <a:lnTo>
                    <a:pt x="72" y="240"/>
                  </a:lnTo>
                  <a:lnTo>
                    <a:pt x="69" y="240"/>
                  </a:lnTo>
                  <a:lnTo>
                    <a:pt x="62" y="240"/>
                  </a:lnTo>
                  <a:lnTo>
                    <a:pt x="56" y="241"/>
                  </a:lnTo>
                  <a:lnTo>
                    <a:pt x="51" y="245"/>
                  </a:lnTo>
                  <a:lnTo>
                    <a:pt x="47" y="250"/>
                  </a:lnTo>
                  <a:lnTo>
                    <a:pt x="45" y="254"/>
                  </a:lnTo>
                  <a:lnTo>
                    <a:pt x="43" y="257"/>
                  </a:lnTo>
                  <a:lnTo>
                    <a:pt x="43" y="260"/>
                  </a:lnTo>
                  <a:lnTo>
                    <a:pt x="43" y="264"/>
                  </a:lnTo>
                  <a:lnTo>
                    <a:pt x="43" y="267"/>
                  </a:lnTo>
                  <a:lnTo>
                    <a:pt x="44" y="270"/>
                  </a:lnTo>
                  <a:lnTo>
                    <a:pt x="46" y="273"/>
                  </a:lnTo>
                  <a:lnTo>
                    <a:pt x="48" y="275"/>
                  </a:lnTo>
                  <a:lnTo>
                    <a:pt x="54" y="278"/>
                  </a:lnTo>
                  <a:lnTo>
                    <a:pt x="58" y="278"/>
                  </a:lnTo>
                  <a:lnTo>
                    <a:pt x="65" y="276"/>
                  </a:lnTo>
                  <a:lnTo>
                    <a:pt x="74" y="270"/>
                  </a:lnTo>
                  <a:lnTo>
                    <a:pt x="82" y="265"/>
                  </a:lnTo>
                  <a:lnTo>
                    <a:pt x="87" y="262"/>
                  </a:lnTo>
                  <a:lnTo>
                    <a:pt x="90" y="259"/>
                  </a:lnTo>
                  <a:lnTo>
                    <a:pt x="94" y="258"/>
                  </a:lnTo>
                  <a:lnTo>
                    <a:pt x="99" y="258"/>
                  </a:lnTo>
                  <a:lnTo>
                    <a:pt x="105" y="258"/>
                  </a:lnTo>
                  <a:lnTo>
                    <a:pt x="110" y="260"/>
                  </a:lnTo>
                  <a:lnTo>
                    <a:pt x="116" y="264"/>
                  </a:lnTo>
                  <a:lnTo>
                    <a:pt x="120" y="267"/>
                  </a:lnTo>
                  <a:lnTo>
                    <a:pt x="123" y="272"/>
                  </a:lnTo>
                  <a:lnTo>
                    <a:pt x="126" y="277"/>
                  </a:lnTo>
                  <a:lnTo>
                    <a:pt x="127" y="283"/>
                  </a:lnTo>
                  <a:lnTo>
                    <a:pt x="127" y="288"/>
                  </a:lnTo>
                  <a:lnTo>
                    <a:pt x="126" y="294"/>
                  </a:lnTo>
                  <a:lnTo>
                    <a:pt x="122" y="301"/>
                  </a:lnTo>
                  <a:lnTo>
                    <a:pt x="119" y="306"/>
                  </a:lnTo>
                  <a:lnTo>
                    <a:pt x="114" y="313"/>
                  </a:lnTo>
                  <a:lnTo>
                    <a:pt x="107" y="317"/>
                  </a:lnTo>
                  <a:lnTo>
                    <a:pt x="105" y="320"/>
                  </a:lnTo>
                  <a:lnTo>
                    <a:pt x="103" y="321"/>
                  </a:lnTo>
                  <a:lnTo>
                    <a:pt x="100" y="321"/>
                  </a:lnTo>
                  <a:lnTo>
                    <a:pt x="98" y="320"/>
                  </a:lnTo>
                  <a:close/>
                  <a:moveTo>
                    <a:pt x="164" y="236"/>
                  </a:moveTo>
                  <a:lnTo>
                    <a:pt x="152" y="227"/>
                  </a:lnTo>
                  <a:lnTo>
                    <a:pt x="151" y="226"/>
                  </a:lnTo>
                  <a:lnTo>
                    <a:pt x="150" y="225"/>
                  </a:lnTo>
                  <a:lnTo>
                    <a:pt x="150" y="223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6" y="223"/>
                  </a:lnTo>
                  <a:lnTo>
                    <a:pt x="159" y="226"/>
                  </a:lnTo>
                  <a:lnTo>
                    <a:pt x="161" y="227"/>
                  </a:lnTo>
                  <a:lnTo>
                    <a:pt x="168" y="228"/>
                  </a:lnTo>
                  <a:lnTo>
                    <a:pt x="174" y="228"/>
                  </a:lnTo>
                  <a:lnTo>
                    <a:pt x="181" y="225"/>
                  </a:lnTo>
                  <a:lnTo>
                    <a:pt x="188" y="220"/>
                  </a:lnTo>
                  <a:lnTo>
                    <a:pt x="191" y="217"/>
                  </a:lnTo>
                  <a:lnTo>
                    <a:pt x="193" y="213"/>
                  </a:lnTo>
                  <a:lnTo>
                    <a:pt x="194" y="210"/>
                  </a:lnTo>
                  <a:lnTo>
                    <a:pt x="195" y="206"/>
                  </a:lnTo>
                  <a:lnTo>
                    <a:pt x="195" y="201"/>
                  </a:lnTo>
                  <a:lnTo>
                    <a:pt x="194" y="198"/>
                  </a:lnTo>
                  <a:lnTo>
                    <a:pt x="192" y="194"/>
                  </a:lnTo>
                  <a:lnTo>
                    <a:pt x="190" y="191"/>
                  </a:lnTo>
                  <a:lnTo>
                    <a:pt x="186" y="189"/>
                  </a:lnTo>
                  <a:lnTo>
                    <a:pt x="184" y="187"/>
                  </a:lnTo>
                  <a:lnTo>
                    <a:pt x="181" y="185"/>
                  </a:lnTo>
                  <a:lnTo>
                    <a:pt x="179" y="185"/>
                  </a:lnTo>
                  <a:lnTo>
                    <a:pt x="171" y="187"/>
                  </a:lnTo>
                  <a:lnTo>
                    <a:pt x="160" y="191"/>
                  </a:lnTo>
                  <a:lnTo>
                    <a:pt x="153" y="194"/>
                  </a:lnTo>
                  <a:lnTo>
                    <a:pt x="148" y="197"/>
                  </a:lnTo>
                  <a:lnTo>
                    <a:pt x="142" y="198"/>
                  </a:lnTo>
                  <a:lnTo>
                    <a:pt x="138" y="198"/>
                  </a:lnTo>
                  <a:lnTo>
                    <a:pt x="133" y="198"/>
                  </a:lnTo>
                  <a:lnTo>
                    <a:pt x="130" y="196"/>
                  </a:lnTo>
                  <a:lnTo>
                    <a:pt x="126" y="193"/>
                  </a:lnTo>
                  <a:lnTo>
                    <a:pt x="122" y="190"/>
                  </a:lnTo>
                  <a:lnTo>
                    <a:pt x="119" y="187"/>
                  </a:lnTo>
                  <a:lnTo>
                    <a:pt x="117" y="182"/>
                  </a:lnTo>
                  <a:lnTo>
                    <a:pt x="116" y="176"/>
                  </a:lnTo>
                  <a:lnTo>
                    <a:pt x="117" y="172"/>
                  </a:lnTo>
                  <a:lnTo>
                    <a:pt x="118" y="166"/>
                  </a:lnTo>
                  <a:lnTo>
                    <a:pt x="120" y="162"/>
                  </a:lnTo>
                  <a:lnTo>
                    <a:pt x="122" y="157"/>
                  </a:lnTo>
                  <a:lnTo>
                    <a:pt x="127" y="153"/>
                  </a:lnTo>
                  <a:lnTo>
                    <a:pt x="133" y="149"/>
                  </a:lnTo>
                  <a:lnTo>
                    <a:pt x="140" y="144"/>
                  </a:lnTo>
                  <a:lnTo>
                    <a:pt x="142" y="144"/>
                  </a:lnTo>
                  <a:lnTo>
                    <a:pt x="143" y="143"/>
                  </a:lnTo>
                  <a:lnTo>
                    <a:pt x="143" y="142"/>
                  </a:lnTo>
                  <a:lnTo>
                    <a:pt x="144" y="141"/>
                  </a:lnTo>
                  <a:lnTo>
                    <a:pt x="144" y="140"/>
                  </a:lnTo>
                  <a:lnTo>
                    <a:pt x="146" y="140"/>
                  </a:lnTo>
                  <a:lnTo>
                    <a:pt x="147" y="141"/>
                  </a:lnTo>
                  <a:lnTo>
                    <a:pt x="159" y="151"/>
                  </a:lnTo>
                  <a:lnTo>
                    <a:pt x="159" y="152"/>
                  </a:lnTo>
                  <a:lnTo>
                    <a:pt x="160" y="152"/>
                  </a:lnTo>
                  <a:lnTo>
                    <a:pt x="161" y="153"/>
                  </a:lnTo>
                  <a:lnTo>
                    <a:pt x="161" y="154"/>
                  </a:lnTo>
                  <a:lnTo>
                    <a:pt x="160" y="154"/>
                  </a:lnTo>
                  <a:lnTo>
                    <a:pt x="159" y="155"/>
                  </a:lnTo>
                  <a:lnTo>
                    <a:pt x="157" y="154"/>
                  </a:lnTo>
                  <a:lnTo>
                    <a:pt x="153" y="153"/>
                  </a:lnTo>
                  <a:lnTo>
                    <a:pt x="151" y="152"/>
                  </a:lnTo>
                  <a:lnTo>
                    <a:pt x="144" y="151"/>
                  </a:lnTo>
                  <a:lnTo>
                    <a:pt x="138" y="151"/>
                  </a:lnTo>
                  <a:lnTo>
                    <a:pt x="133" y="153"/>
                  </a:lnTo>
                  <a:lnTo>
                    <a:pt x="128" y="157"/>
                  </a:lnTo>
                  <a:lnTo>
                    <a:pt x="125" y="160"/>
                  </a:lnTo>
                  <a:lnTo>
                    <a:pt x="123" y="163"/>
                  </a:lnTo>
                  <a:lnTo>
                    <a:pt x="121" y="166"/>
                  </a:lnTo>
                  <a:lnTo>
                    <a:pt x="121" y="170"/>
                  </a:lnTo>
                  <a:lnTo>
                    <a:pt x="120" y="174"/>
                  </a:lnTo>
                  <a:lnTo>
                    <a:pt x="121" y="176"/>
                  </a:lnTo>
                  <a:lnTo>
                    <a:pt x="122" y="180"/>
                  </a:lnTo>
                  <a:lnTo>
                    <a:pt x="125" y="183"/>
                  </a:lnTo>
                  <a:lnTo>
                    <a:pt x="129" y="187"/>
                  </a:lnTo>
                  <a:lnTo>
                    <a:pt x="135" y="188"/>
                  </a:lnTo>
                  <a:lnTo>
                    <a:pt x="141" y="187"/>
                  </a:lnTo>
                  <a:lnTo>
                    <a:pt x="151" y="182"/>
                  </a:lnTo>
                  <a:lnTo>
                    <a:pt x="159" y="179"/>
                  </a:lnTo>
                  <a:lnTo>
                    <a:pt x="164" y="176"/>
                  </a:lnTo>
                  <a:lnTo>
                    <a:pt x="169" y="175"/>
                  </a:lnTo>
                  <a:lnTo>
                    <a:pt x="172" y="174"/>
                  </a:lnTo>
                  <a:lnTo>
                    <a:pt x="179" y="175"/>
                  </a:lnTo>
                  <a:lnTo>
                    <a:pt x="183" y="176"/>
                  </a:lnTo>
                  <a:lnTo>
                    <a:pt x="189" y="180"/>
                  </a:lnTo>
                  <a:lnTo>
                    <a:pt x="193" y="184"/>
                  </a:lnTo>
                  <a:lnTo>
                    <a:pt x="196" y="189"/>
                  </a:lnTo>
                  <a:lnTo>
                    <a:pt x="199" y="194"/>
                  </a:lnTo>
                  <a:lnTo>
                    <a:pt x="200" y="199"/>
                  </a:lnTo>
                  <a:lnTo>
                    <a:pt x="200" y="204"/>
                  </a:lnTo>
                  <a:lnTo>
                    <a:pt x="199" y="210"/>
                  </a:lnTo>
                  <a:lnTo>
                    <a:pt x="196" y="216"/>
                  </a:lnTo>
                  <a:lnTo>
                    <a:pt x="193" y="221"/>
                  </a:lnTo>
                  <a:lnTo>
                    <a:pt x="188" y="227"/>
                  </a:lnTo>
                  <a:lnTo>
                    <a:pt x="181" y="232"/>
                  </a:lnTo>
                  <a:lnTo>
                    <a:pt x="174" y="236"/>
                  </a:lnTo>
                  <a:lnTo>
                    <a:pt x="171" y="237"/>
                  </a:lnTo>
                  <a:lnTo>
                    <a:pt x="169" y="237"/>
                  </a:lnTo>
                  <a:lnTo>
                    <a:pt x="167" y="237"/>
                  </a:lnTo>
                  <a:lnTo>
                    <a:pt x="164" y="236"/>
                  </a:lnTo>
                  <a:close/>
                  <a:moveTo>
                    <a:pt x="228" y="169"/>
                  </a:moveTo>
                  <a:lnTo>
                    <a:pt x="191" y="114"/>
                  </a:lnTo>
                  <a:lnTo>
                    <a:pt x="190" y="113"/>
                  </a:lnTo>
                  <a:lnTo>
                    <a:pt x="189" y="112"/>
                  </a:lnTo>
                  <a:lnTo>
                    <a:pt x="188" y="112"/>
                  </a:lnTo>
                  <a:lnTo>
                    <a:pt x="185" y="113"/>
                  </a:lnTo>
                  <a:lnTo>
                    <a:pt x="171" y="124"/>
                  </a:lnTo>
                  <a:lnTo>
                    <a:pt x="169" y="126"/>
                  </a:lnTo>
                  <a:lnTo>
                    <a:pt x="167" y="128"/>
                  </a:lnTo>
                  <a:lnTo>
                    <a:pt x="167" y="132"/>
                  </a:lnTo>
                  <a:lnTo>
                    <a:pt x="167" y="135"/>
                  </a:lnTo>
                  <a:lnTo>
                    <a:pt x="168" y="137"/>
                  </a:lnTo>
                  <a:lnTo>
                    <a:pt x="168" y="138"/>
                  </a:lnTo>
                  <a:lnTo>
                    <a:pt x="169" y="141"/>
                  </a:lnTo>
                  <a:lnTo>
                    <a:pt x="168" y="143"/>
                  </a:lnTo>
                  <a:lnTo>
                    <a:pt x="167" y="143"/>
                  </a:lnTo>
                  <a:lnTo>
                    <a:pt x="165" y="142"/>
                  </a:lnTo>
                  <a:lnTo>
                    <a:pt x="165" y="141"/>
                  </a:lnTo>
                  <a:lnTo>
                    <a:pt x="164" y="140"/>
                  </a:lnTo>
                  <a:lnTo>
                    <a:pt x="159" y="128"/>
                  </a:lnTo>
                  <a:lnTo>
                    <a:pt x="158" y="127"/>
                  </a:lnTo>
                  <a:lnTo>
                    <a:pt x="158" y="126"/>
                  </a:lnTo>
                  <a:lnTo>
                    <a:pt x="159" y="125"/>
                  </a:lnTo>
                  <a:lnTo>
                    <a:pt x="160" y="124"/>
                  </a:lnTo>
                  <a:lnTo>
                    <a:pt x="162" y="123"/>
                  </a:lnTo>
                  <a:lnTo>
                    <a:pt x="165" y="121"/>
                  </a:lnTo>
                  <a:lnTo>
                    <a:pt x="170" y="117"/>
                  </a:lnTo>
                  <a:lnTo>
                    <a:pt x="173" y="115"/>
                  </a:lnTo>
                  <a:lnTo>
                    <a:pt x="207" y="91"/>
                  </a:lnTo>
                  <a:lnTo>
                    <a:pt x="211" y="88"/>
                  </a:lnTo>
                  <a:lnTo>
                    <a:pt x="215" y="85"/>
                  </a:lnTo>
                  <a:lnTo>
                    <a:pt x="218" y="83"/>
                  </a:lnTo>
                  <a:lnTo>
                    <a:pt x="221" y="80"/>
                  </a:lnTo>
                  <a:lnTo>
                    <a:pt x="222" y="80"/>
                  </a:lnTo>
                  <a:lnTo>
                    <a:pt x="223" y="80"/>
                  </a:lnTo>
                  <a:lnTo>
                    <a:pt x="224" y="81"/>
                  </a:lnTo>
                  <a:lnTo>
                    <a:pt x="232" y="90"/>
                  </a:lnTo>
                  <a:lnTo>
                    <a:pt x="232" y="91"/>
                  </a:lnTo>
                  <a:lnTo>
                    <a:pt x="233" y="93"/>
                  </a:lnTo>
                  <a:lnTo>
                    <a:pt x="233" y="94"/>
                  </a:lnTo>
                  <a:lnTo>
                    <a:pt x="232" y="94"/>
                  </a:lnTo>
                  <a:lnTo>
                    <a:pt x="231" y="95"/>
                  </a:lnTo>
                  <a:lnTo>
                    <a:pt x="229" y="93"/>
                  </a:lnTo>
                  <a:lnTo>
                    <a:pt x="227" y="91"/>
                  </a:lnTo>
                  <a:lnTo>
                    <a:pt x="226" y="90"/>
                  </a:lnTo>
                  <a:lnTo>
                    <a:pt x="224" y="90"/>
                  </a:lnTo>
                  <a:lnTo>
                    <a:pt x="221" y="90"/>
                  </a:lnTo>
                  <a:lnTo>
                    <a:pt x="217" y="90"/>
                  </a:lnTo>
                  <a:lnTo>
                    <a:pt x="214" y="93"/>
                  </a:lnTo>
                  <a:lnTo>
                    <a:pt x="201" y="103"/>
                  </a:lnTo>
                  <a:lnTo>
                    <a:pt x="199" y="104"/>
                  </a:lnTo>
                  <a:lnTo>
                    <a:pt x="199" y="105"/>
                  </a:lnTo>
                  <a:lnTo>
                    <a:pt x="199" y="106"/>
                  </a:lnTo>
                  <a:lnTo>
                    <a:pt x="200" y="107"/>
                  </a:lnTo>
                  <a:lnTo>
                    <a:pt x="237" y="163"/>
                  </a:lnTo>
                  <a:lnTo>
                    <a:pt x="241" y="166"/>
                  </a:lnTo>
                  <a:lnTo>
                    <a:pt x="243" y="169"/>
                  </a:lnTo>
                  <a:lnTo>
                    <a:pt x="245" y="170"/>
                  </a:lnTo>
                  <a:lnTo>
                    <a:pt x="248" y="170"/>
                  </a:lnTo>
                  <a:lnTo>
                    <a:pt x="249" y="169"/>
                  </a:lnTo>
                  <a:lnTo>
                    <a:pt x="252" y="168"/>
                  </a:lnTo>
                  <a:lnTo>
                    <a:pt x="253" y="168"/>
                  </a:lnTo>
                  <a:lnTo>
                    <a:pt x="254" y="168"/>
                  </a:lnTo>
                  <a:lnTo>
                    <a:pt x="255" y="168"/>
                  </a:lnTo>
                  <a:lnTo>
                    <a:pt x="256" y="168"/>
                  </a:lnTo>
                  <a:lnTo>
                    <a:pt x="256" y="169"/>
                  </a:lnTo>
                  <a:lnTo>
                    <a:pt x="256" y="170"/>
                  </a:lnTo>
                  <a:lnTo>
                    <a:pt x="255" y="170"/>
                  </a:lnTo>
                  <a:lnTo>
                    <a:pt x="255" y="171"/>
                  </a:lnTo>
                  <a:lnTo>
                    <a:pt x="253" y="172"/>
                  </a:lnTo>
                  <a:lnTo>
                    <a:pt x="248" y="174"/>
                  </a:lnTo>
                  <a:lnTo>
                    <a:pt x="245" y="176"/>
                  </a:lnTo>
                  <a:lnTo>
                    <a:pt x="242" y="179"/>
                  </a:lnTo>
                  <a:lnTo>
                    <a:pt x="238" y="182"/>
                  </a:lnTo>
                  <a:lnTo>
                    <a:pt x="234" y="185"/>
                  </a:lnTo>
                  <a:lnTo>
                    <a:pt x="232" y="188"/>
                  </a:lnTo>
                  <a:lnTo>
                    <a:pt x="231" y="189"/>
                  </a:lnTo>
                  <a:lnTo>
                    <a:pt x="229" y="189"/>
                  </a:lnTo>
                  <a:lnTo>
                    <a:pt x="228" y="189"/>
                  </a:lnTo>
                  <a:lnTo>
                    <a:pt x="227" y="189"/>
                  </a:lnTo>
                  <a:lnTo>
                    <a:pt x="227" y="188"/>
                  </a:lnTo>
                  <a:lnTo>
                    <a:pt x="227" y="187"/>
                  </a:lnTo>
                  <a:lnTo>
                    <a:pt x="227" y="185"/>
                  </a:lnTo>
                  <a:lnTo>
                    <a:pt x="229" y="184"/>
                  </a:lnTo>
                  <a:lnTo>
                    <a:pt x="231" y="182"/>
                  </a:lnTo>
                  <a:lnTo>
                    <a:pt x="232" y="181"/>
                  </a:lnTo>
                  <a:lnTo>
                    <a:pt x="233" y="179"/>
                  </a:lnTo>
                  <a:lnTo>
                    <a:pt x="233" y="176"/>
                  </a:lnTo>
                  <a:lnTo>
                    <a:pt x="232" y="173"/>
                  </a:lnTo>
                  <a:lnTo>
                    <a:pt x="228" y="169"/>
                  </a:lnTo>
                  <a:close/>
                  <a:moveTo>
                    <a:pt x="250" y="85"/>
                  </a:moveTo>
                  <a:lnTo>
                    <a:pt x="248" y="80"/>
                  </a:lnTo>
                  <a:lnTo>
                    <a:pt x="247" y="78"/>
                  </a:lnTo>
                  <a:lnTo>
                    <a:pt x="245" y="76"/>
                  </a:lnTo>
                  <a:lnTo>
                    <a:pt x="243" y="75"/>
                  </a:lnTo>
                  <a:lnTo>
                    <a:pt x="241" y="75"/>
                  </a:lnTo>
                  <a:lnTo>
                    <a:pt x="238" y="75"/>
                  </a:lnTo>
                  <a:lnTo>
                    <a:pt x="238" y="76"/>
                  </a:lnTo>
                  <a:lnTo>
                    <a:pt x="237" y="76"/>
                  </a:lnTo>
                  <a:lnTo>
                    <a:pt x="236" y="76"/>
                  </a:lnTo>
                  <a:lnTo>
                    <a:pt x="235" y="76"/>
                  </a:lnTo>
                  <a:lnTo>
                    <a:pt x="235" y="75"/>
                  </a:lnTo>
                  <a:lnTo>
                    <a:pt x="234" y="74"/>
                  </a:lnTo>
                  <a:lnTo>
                    <a:pt x="235" y="72"/>
                  </a:lnTo>
                  <a:lnTo>
                    <a:pt x="236" y="72"/>
                  </a:lnTo>
                  <a:lnTo>
                    <a:pt x="237" y="71"/>
                  </a:lnTo>
                  <a:lnTo>
                    <a:pt x="241" y="70"/>
                  </a:lnTo>
                  <a:lnTo>
                    <a:pt x="244" y="69"/>
                  </a:lnTo>
                  <a:lnTo>
                    <a:pt x="248" y="67"/>
                  </a:lnTo>
                  <a:lnTo>
                    <a:pt x="253" y="65"/>
                  </a:lnTo>
                  <a:lnTo>
                    <a:pt x="258" y="62"/>
                  </a:lnTo>
                  <a:lnTo>
                    <a:pt x="259" y="61"/>
                  </a:lnTo>
                  <a:lnTo>
                    <a:pt x="260" y="61"/>
                  </a:lnTo>
                  <a:lnTo>
                    <a:pt x="262" y="61"/>
                  </a:lnTo>
                  <a:lnTo>
                    <a:pt x="262" y="62"/>
                  </a:lnTo>
                  <a:lnTo>
                    <a:pt x="262" y="63"/>
                  </a:lnTo>
                  <a:lnTo>
                    <a:pt x="262" y="65"/>
                  </a:lnTo>
                  <a:lnTo>
                    <a:pt x="260" y="66"/>
                  </a:lnTo>
                  <a:lnTo>
                    <a:pt x="259" y="66"/>
                  </a:lnTo>
                  <a:lnTo>
                    <a:pt x="258" y="67"/>
                  </a:lnTo>
                  <a:lnTo>
                    <a:pt x="257" y="69"/>
                  </a:lnTo>
                  <a:lnTo>
                    <a:pt x="257" y="70"/>
                  </a:lnTo>
                  <a:lnTo>
                    <a:pt x="257" y="72"/>
                  </a:lnTo>
                  <a:lnTo>
                    <a:pt x="258" y="76"/>
                  </a:lnTo>
                  <a:lnTo>
                    <a:pt x="260" y="80"/>
                  </a:lnTo>
                  <a:lnTo>
                    <a:pt x="274" y="110"/>
                  </a:lnTo>
                  <a:lnTo>
                    <a:pt x="278" y="121"/>
                  </a:lnTo>
                  <a:lnTo>
                    <a:pt x="281" y="127"/>
                  </a:lnTo>
                  <a:lnTo>
                    <a:pt x="285" y="132"/>
                  </a:lnTo>
                  <a:lnTo>
                    <a:pt x="289" y="135"/>
                  </a:lnTo>
                  <a:lnTo>
                    <a:pt x="295" y="137"/>
                  </a:lnTo>
                  <a:lnTo>
                    <a:pt x="300" y="138"/>
                  </a:lnTo>
                  <a:lnTo>
                    <a:pt x="307" y="137"/>
                  </a:lnTo>
                  <a:lnTo>
                    <a:pt x="313" y="135"/>
                  </a:lnTo>
                  <a:lnTo>
                    <a:pt x="320" y="132"/>
                  </a:lnTo>
                  <a:lnTo>
                    <a:pt x="326" y="127"/>
                  </a:lnTo>
                  <a:lnTo>
                    <a:pt x="329" y="123"/>
                  </a:lnTo>
                  <a:lnTo>
                    <a:pt x="331" y="116"/>
                  </a:lnTo>
                  <a:lnTo>
                    <a:pt x="331" y="112"/>
                  </a:lnTo>
                  <a:lnTo>
                    <a:pt x="331" y="106"/>
                  </a:lnTo>
                  <a:lnTo>
                    <a:pt x="329" y="99"/>
                  </a:lnTo>
                  <a:lnTo>
                    <a:pt x="324" y="88"/>
                  </a:lnTo>
                  <a:lnTo>
                    <a:pt x="323" y="87"/>
                  </a:lnTo>
                  <a:lnTo>
                    <a:pt x="311" y="58"/>
                  </a:lnTo>
                  <a:lnTo>
                    <a:pt x="309" y="53"/>
                  </a:lnTo>
                  <a:lnTo>
                    <a:pt x="307" y="50"/>
                  </a:lnTo>
                  <a:lnTo>
                    <a:pt x="305" y="49"/>
                  </a:lnTo>
                  <a:lnTo>
                    <a:pt x="302" y="48"/>
                  </a:lnTo>
                  <a:lnTo>
                    <a:pt x="301" y="48"/>
                  </a:lnTo>
                  <a:lnTo>
                    <a:pt x="300" y="48"/>
                  </a:lnTo>
                  <a:lnTo>
                    <a:pt x="299" y="48"/>
                  </a:lnTo>
                  <a:lnTo>
                    <a:pt x="297" y="49"/>
                  </a:lnTo>
                  <a:lnTo>
                    <a:pt x="296" y="49"/>
                  </a:lnTo>
                  <a:lnTo>
                    <a:pt x="295" y="49"/>
                  </a:lnTo>
                  <a:lnTo>
                    <a:pt x="294" y="49"/>
                  </a:lnTo>
                  <a:lnTo>
                    <a:pt x="294" y="48"/>
                  </a:lnTo>
                  <a:lnTo>
                    <a:pt x="294" y="47"/>
                  </a:lnTo>
                  <a:lnTo>
                    <a:pt x="295" y="46"/>
                  </a:lnTo>
                  <a:lnTo>
                    <a:pt x="296" y="46"/>
                  </a:lnTo>
                  <a:lnTo>
                    <a:pt x="297" y="44"/>
                  </a:lnTo>
                  <a:lnTo>
                    <a:pt x="300" y="43"/>
                  </a:lnTo>
                  <a:lnTo>
                    <a:pt x="303" y="42"/>
                  </a:lnTo>
                  <a:lnTo>
                    <a:pt x="306" y="41"/>
                  </a:lnTo>
                  <a:lnTo>
                    <a:pt x="309" y="40"/>
                  </a:lnTo>
                  <a:lnTo>
                    <a:pt x="313" y="37"/>
                  </a:lnTo>
                  <a:lnTo>
                    <a:pt x="315" y="37"/>
                  </a:lnTo>
                  <a:lnTo>
                    <a:pt x="316" y="37"/>
                  </a:lnTo>
                  <a:lnTo>
                    <a:pt x="316" y="36"/>
                  </a:lnTo>
                  <a:lnTo>
                    <a:pt x="317" y="36"/>
                  </a:lnTo>
                  <a:lnTo>
                    <a:pt x="317" y="37"/>
                  </a:lnTo>
                  <a:lnTo>
                    <a:pt x="318" y="37"/>
                  </a:lnTo>
                  <a:lnTo>
                    <a:pt x="318" y="38"/>
                  </a:lnTo>
                  <a:lnTo>
                    <a:pt x="318" y="39"/>
                  </a:lnTo>
                  <a:lnTo>
                    <a:pt x="317" y="39"/>
                  </a:lnTo>
                  <a:lnTo>
                    <a:pt x="316" y="40"/>
                  </a:lnTo>
                  <a:lnTo>
                    <a:pt x="315" y="41"/>
                  </a:lnTo>
                  <a:lnTo>
                    <a:pt x="315" y="42"/>
                  </a:lnTo>
                  <a:lnTo>
                    <a:pt x="315" y="43"/>
                  </a:lnTo>
                  <a:lnTo>
                    <a:pt x="313" y="43"/>
                  </a:lnTo>
                  <a:lnTo>
                    <a:pt x="313" y="46"/>
                  </a:lnTo>
                  <a:lnTo>
                    <a:pt x="313" y="48"/>
                  </a:lnTo>
                  <a:lnTo>
                    <a:pt x="315" y="51"/>
                  </a:lnTo>
                  <a:lnTo>
                    <a:pt x="316" y="56"/>
                  </a:lnTo>
                  <a:lnTo>
                    <a:pt x="328" y="83"/>
                  </a:lnTo>
                  <a:lnTo>
                    <a:pt x="333" y="96"/>
                  </a:lnTo>
                  <a:lnTo>
                    <a:pt x="335" y="105"/>
                  </a:lnTo>
                  <a:lnTo>
                    <a:pt x="337" y="112"/>
                  </a:lnTo>
                  <a:lnTo>
                    <a:pt x="335" y="117"/>
                  </a:lnTo>
                  <a:lnTo>
                    <a:pt x="332" y="125"/>
                  </a:lnTo>
                  <a:lnTo>
                    <a:pt x="328" y="131"/>
                  </a:lnTo>
                  <a:lnTo>
                    <a:pt x="322" y="136"/>
                  </a:lnTo>
                  <a:lnTo>
                    <a:pt x="315" y="141"/>
                  </a:lnTo>
                  <a:lnTo>
                    <a:pt x="307" y="144"/>
                  </a:lnTo>
                  <a:lnTo>
                    <a:pt x="299" y="145"/>
                  </a:lnTo>
                  <a:lnTo>
                    <a:pt x="291" y="145"/>
                  </a:lnTo>
                  <a:lnTo>
                    <a:pt x="285" y="143"/>
                  </a:lnTo>
                  <a:lnTo>
                    <a:pt x="279" y="140"/>
                  </a:lnTo>
                  <a:lnTo>
                    <a:pt x="275" y="135"/>
                  </a:lnTo>
                  <a:lnTo>
                    <a:pt x="270" y="127"/>
                  </a:lnTo>
                  <a:lnTo>
                    <a:pt x="265" y="116"/>
                  </a:lnTo>
                  <a:lnTo>
                    <a:pt x="250" y="85"/>
                  </a:lnTo>
                  <a:close/>
                  <a:moveTo>
                    <a:pt x="370" y="100"/>
                  </a:moveTo>
                  <a:lnTo>
                    <a:pt x="371" y="103"/>
                  </a:lnTo>
                  <a:lnTo>
                    <a:pt x="371" y="104"/>
                  </a:lnTo>
                  <a:lnTo>
                    <a:pt x="372" y="105"/>
                  </a:lnTo>
                  <a:lnTo>
                    <a:pt x="376" y="106"/>
                  </a:lnTo>
                  <a:lnTo>
                    <a:pt x="381" y="107"/>
                  </a:lnTo>
                  <a:lnTo>
                    <a:pt x="386" y="106"/>
                  </a:lnTo>
                  <a:lnTo>
                    <a:pt x="393" y="105"/>
                  </a:lnTo>
                  <a:lnTo>
                    <a:pt x="401" y="103"/>
                  </a:lnTo>
                  <a:lnTo>
                    <a:pt x="407" y="99"/>
                  </a:lnTo>
                  <a:lnTo>
                    <a:pt x="413" y="95"/>
                  </a:lnTo>
                  <a:lnTo>
                    <a:pt x="417" y="89"/>
                  </a:lnTo>
                  <a:lnTo>
                    <a:pt x="419" y="83"/>
                  </a:lnTo>
                  <a:lnTo>
                    <a:pt x="421" y="76"/>
                  </a:lnTo>
                  <a:lnTo>
                    <a:pt x="421" y="68"/>
                  </a:lnTo>
                  <a:lnTo>
                    <a:pt x="419" y="59"/>
                  </a:lnTo>
                  <a:lnTo>
                    <a:pt x="417" y="50"/>
                  </a:lnTo>
                  <a:lnTo>
                    <a:pt x="413" y="41"/>
                  </a:lnTo>
                  <a:lnTo>
                    <a:pt x="407" y="34"/>
                  </a:lnTo>
                  <a:lnTo>
                    <a:pt x="401" y="29"/>
                  </a:lnTo>
                  <a:lnTo>
                    <a:pt x="393" y="25"/>
                  </a:lnTo>
                  <a:lnTo>
                    <a:pt x="384" y="23"/>
                  </a:lnTo>
                  <a:lnTo>
                    <a:pt x="375" y="23"/>
                  </a:lnTo>
                  <a:lnTo>
                    <a:pt x="365" y="24"/>
                  </a:lnTo>
                  <a:lnTo>
                    <a:pt x="360" y="27"/>
                  </a:lnTo>
                  <a:lnTo>
                    <a:pt x="355" y="28"/>
                  </a:lnTo>
                  <a:lnTo>
                    <a:pt x="354" y="31"/>
                  </a:lnTo>
                  <a:lnTo>
                    <a:pt x="355" y="36"/>
                  </a:lnTo>
                  <a:lnTo>
                    <a:pt x="370" y="100"/>
                  </a:lnTo>
                  <a:close/>
                  <a:moveTo>
                    <a:pt x="360" y="102"/>
                  </a:moveTo>
                  <a:lnTo>
                    <a:pt x="345" y="41"/>
                  </a:lnTo>
                  <a:lnTo>
                    <a:pt x="344" y="37"/>
                  </a:lnTo>
                  <a:lnTo>
                    <a:pt x="343" y="34"/>
                  </a:lnTo>
                  <a:lnTo>
                    <a:pt x="341" y="32"/>
                  </a:lnTo>
                  <a:lnTo>
                    <a:pt x="339" y="32"/>
                  </a:lnTo>
                  <a:lnTo>
                    <a:pt x="338" y="31"/>
                  </a:lnTo>
                  <a:lnTo>
                    <a:pt x="335" y="31"/>
                  </a:lnTo>
                  <a:lnTo>
                    <a:pt x="333" y="31"/>
                  </a:lnTo>
                  <a:lnTo>
                    <a:pt x="332" y="31"/>
                  </a:lnTo>
                  <a:lnTo>
                    <a:pt x="332" y="30"/>
                  </a:lnTo>
                  <a:lnTo>
                    <a:pt x="332" y="29"/>
                  </a:lnTo>
                  <a:lnTo>
                    <a:pt x="333" y="28"/>
                  </a:lnTo>
                  <a:lnTo>
                    <a:pt x="334" y="28"/>
                  </a:lnTo>
                  <a:lnTo>
                    <a:pt x="335" y="28"/>
                  </a:lnTo>
                  <a:lnTo>
                    <a:pt x="339" y="27"/>
                  </a:lnTo>
                  <a:lnTo>
                    <a:pt x="343" y="27"/>
                  </a:lnTo>
                  <a:lnTo>
                    <a:pt x="347" y="25"/>
                  </a:lnTo>
                  <a:lnTo>
                    <a:pt x="351" y="24"/>
                  </a:lnTo>
                  <a:lnTo>
                    <a:pt x="358" y="23"/>
                  </a:lnTo>
                  <a:lnTo>
                    <a:pt x="364" y="21"/>
                  </a:lnTo>
                  <a:lnTo>
                    <a:pt x="369" y="20"/>
                  </a:lnTo>
                  <a:lnTo>
                    <a:pt x="380" y="18"/>
                  </a:lnTo>
                  <a:lnTo>
                    <a:pt x="390" y="18"/>
                  </a:lnTo>
                  <a:lnTo>
                    <a:pt x="400" y="20"/>
                  </a:lnTo>
                  <a:lnTo>
                    <a:pt x="407" y="23"/>
                  </a:lnTo>
                  <a:lnTo>
                    <a:pt x="415" y="28"/>
                  </a:lnTo>
                  <a:lnTo>
                    <a:pt x="421" y="34"/>
                  </a:lnTo>
                  <a:lnTo>
                    <a:pt x="425" y="43"/>
                  </a:lnTo>
                  <a:lnTo>
                    <a:pt x="428" y="52"/>
                  </a:lnTo>
                  <a:lnTo>
                    <a:pt x="429" y="62"/>
                  </a:lnTo>
                  <a:lnTo>
                    <a:pt x="429" y="72"/>
                  </a:lnTo>
                  <a:lnTo>
                    <a:pt x="427" y="81"/>
                  </a:lnTo>
                  <a:lnTo>
                    <a:pt x="423" y="89"/>
                  </a:lnTo>
                  <a:lnTo>
                    <a:pt x="416" y="97"/>
                  </a:lnTo>
                  <a:lnTo>
                    <a:pt x="409" y="103"/>
                  </a:lnTo>
                  <a:lnTo>
                    <a:pt x="400" y="107"/>
                  </a:lnTo>
                  <a:lnTo>
                    <a:pt x="390" y="110"/>
                  </a:lnTo>
                  <a:lnTo>
                    <a:pt x="383" y="113"/>
                  </a:lnTo>
                  <a:lnTo>
                    <a:pt x="376" y="114"/>
                  </a:lnTo>
                  <a:lnTo>
                    <a:pt x="370" y="115"/>
                  </a:lnTo>
                  <a:lnTo>
                    <a:pt x="368" y="115"/>
                  </a:lnTo>
                  <a:lnTo>
                    <a:pt x="363" y="116"/>
                  </a:lnTo>
                  <a:lnTo>
                    <a:pt x="360" y="117"/>
                  </a:lnTo>
                  <a:lnTo>
                    <a:pt x="358" y="119"/>
                  </a:lnTo>
                  <a:lnTo>
                    <a:pt x="356" y="119"/>
                  </a:lnTo>
                  <a:lnTo>
                    <a:pt x="355" y="119"/>
                  </a:lnTo>
                  <a:lnTo>
                    <a:pt x="354" y="119"/>
                  </a:lnTo>
                  <a:lnTo>
                    <a:pt x="354" y="118"/>
                  </a:lnTo>
                  <a:lnTo>
                    <a:pt x="353" y="118"/>
                  </a:lnTo>
                  <a:lnTo>
                    <a:pt x="353" y="117"/>
                  </a:lnTo>
                  <a:lnTo>
                    <a:pt x="354" y="117"/>
                  </a:lnTo>
                  <a:lnTo>
                    <a:pt x="354" y="116"/>
                  </a:lnTo>
                  <a:lnTo>
                    <a:pt x="356" y="115"/>
                  </a:lnTo>
                  <a:lnTo>
                    <a:pt x="358" y="114"/>
                  </a:lnTo>
                  <a:lnTo>
                    <a:pt x="359" y="113"/>
                  </a:lnTo>
                  <a:lnTo>
                    <a:pt x="360" y="110"/>
                  </a:lnTo>
                  <a:lnTo>
                    <a:pt x="360" y="108"/>
                  </a:lnTo>
                  <a:lnTo>
                    <a:pt x="360" y="106"/>
                  </a:lnTo>
                  <a:lnTo>
                    <a:pt x="360" y="102"/>
                  </a:lnTo>
                  <a:close/>
                  <a:moveTo>
                    <a:pt x="448" y="80"/>
                  </a:moveTo>
                  <a:lnTo>
                    <a:pt x="441" y="23"/>
                  </a:lnTo>
                  <a:lnTo>
                    <a:pt x="440" y="19"/>
                  </a:lnTo>
                  <a:lnTo>
                    <a:pt x="439" y="15"/>
                  </a:lnTo>
                  <a:lnTo>
                    <a:pt x="438" y="13"/>
                  </a:lnTo>
                  <a:lnTo>
                    <a:pt x="436" y="12"/>
                  </a:lnTo>
                  <a:lnTo>
                    <a:pt x="434" y="11"/>
                  </a:lnTo>
                  <a:lnTo>
                    <a:pt x="430" y="11"/>
                  </a:lnTo>
                  <a:lnTo>
                    <a:pt x="429" y="11"/>
                  </a:lnTo>
                  <a:lnTo>
                    <a:pt x="428" y="10"/>
                  </a:lnTo>
                  <a:lnTo>
                    <a:pt x="428" y="9"/>
                  </a:lnTo>
                  <a:lnTo>
                    <a:pt x="428" y="8"/>
                  </a:lnTo>
                  <a:lnTo>
                    <a:pt x="429" y="8"/>
                  </a:lnTo>
                  <a:lnTo>
                    <a:pt x="430" y="6"/>
                  </a:lnTo>
                  <a:lnTo>
                    <a:pt x="432" y="6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4" y="6"/>
                  </a:lnTo>
                  <a:lnTo>
                    <a:pt x="450" y="5"/>
                  </a:lnTo>
                  <a:lnTo>
                    <a:pt x="457" y="4"/>
                  </a:lnTo>
                  <a:lnTo>
                    <a:pt x="457" y="3"/>
                  </a:lnTo>
                  <a:lnTo>
                    <a:pt x="458" y="3"/>
                  </a:lnTo>
                  <a:lnTo>
                    <a:pt x="459" y="4"/>
                  </a:lnTo>
                  <a:lnTo>
                    <a:pt x="460" y="4"/>
                  </a:lnTo>
                  <a:lnTo>
                    <a:pt x="460" y="5"/>
                  </a:lnTo>
                  <a:lnTo>
                    <a:pt x="459" y="6"/>
                  </a:lnTo>
                  <a:lnTo>
                    <a:pt x="457" y="8"/>
                  </a:lnTo>
                  <a:lnTo>
                    <a:pt x="456" y="9"/>
                  </a:lnTo>
                  <a:lnTo>
                    <a:pt x="455" y="9"/>
                  </a:lnTo>
                  <a:lnTo>
                    <a:pt x="454" y="10"/>
                  </a:lnTo>
                  <a:lnTo>
                    <a:pt x="453" y="10"/>
                  </a:lnTo>
                  <a:lnTo>
                    <a:pt x="451" y="12"/>
                  </a:lnTo>
                  <a:lnTo>
                    <a:pt x="451" y="14"/>
                  </a:lnTo>
                  <a:lnTo>
                    <a:pt x="451" y="18"/>
                  </a:lnTo>
                  <a:lnTo>
                    <a:pt x="451" y="22"/>
                  </a:lnTo>
                  <a:lnTo>
                    <a:pt x="458" y="79"/>
                  </a:lnTo>
                  <a:lnTo>
                    <a:pt x="459" y="85"/>
                  </a:lnTo>
                  <a:lnTo>
                    <a:pt x="460" y="87"/>
                  </a:lnTo>
                  <a:lnTo>
                    <a:pt x="461" y="89"/>
                  </a:lnTo>
                  <a:lnTo>
                    <a:pt x="464" y="91"/>
                  </a:lnTo>
                  <a:lnTo>
                    <a:pt x="466" y="93"/>
                  </a:lnTo>
                  <a:lnTo>
                    <a:pt x="469" y="93"/>
                  </a:lnTo>
                  <a:lnTo>
                    <a:pt x="470" y="93"/>
                  </a:lnTo>
                  <a:lnTo>
                    <a:pt x="471" y="93"/>
                  </a:lnTo>
                  <a:lnTo>
                    <a:pt x="471" y="94"/>
                  </a:lnTo>
                  <a:lnTo>
                    <a:pt x="472" y="94"/>
                  </a:lnTo>
                  <a:lnTo>
                    <a:pt x="472" y="95"/>
                  </a:lnTo>
                  <a:lnTo>
                    <a:pt x="471" y="96"/>
                  </a:lnTo>
                  <a:lnTo>
                    <a:pt x="469" y="96"/>
                  </a:lnTo>
                  <a:lnTo>
                    <a:pt x="467" y="97"/>
                  </a:lnTo>
                  <a:lnTo>
                    <a:pt x="462" y="97"/>
                  </a:lnTo>
                  <a:lnTo>
                    <a:pt x="459" y="97"/>
                  </a:lnTo>
                  <a:lnTo>
                    <a:pt x="456" y="97"/>
                  </a:lnTo>
                  <a:lnTo>
                    <a:pt x="449" y="98"/>
                  </a:lnTo>
                  <a:lnTo>
                    <a:pt x="444" y="99"/>
                  </a:lnTo>
                  <a:lnTo>
                    <a:pt x="443" y="99"/>
                  </a:lnTo>
                  <a:lnTo>
                    <a:pt x="441" y="99"/>
                  </a:lnTo>
                  <a:lnTo>
                    <a:pt x="440" y="99"/>
                  </a:lnTo>
                  <a:lnTo>
                    <a:pt x="439" y="99"/>
                  </a:lnTo>
                  <a:lnTo>
                    <a:pt x="439" y="98"/>
                  </a:lnTo>
                  <a:lnTo>
                    <a:pt x="440" y="97"/>
                  </a:lnTo>
                  <a:lnTo>
                    <a:pt x="441" y="96"/>
                  </a:lnTo>
                  <a:lnTo>
                    <a:pt x="443" y="95"/>
                  </a:lnTo>
                  <a:lnTo>
                    <a:pt x="444" y="94"/>
                  </a:lnTo>
                  <a:lnTo>
                    <a:pt x="445" y="94"/>
                  </a:lnTo>
                  <a:lnTo>
                    <a:pt x="446" y="93"/>
                  </a:lnTo>
                  <a:lnTo>
                    <a:pt x="447" y="90"/>
                  </a:lnTo>
                  <a:lnTo>
                    <a:pt x="448" y="88"/>
                  </a:lnTo>
                  <a:lnTo>
                    <a:pt x="448" y="85"/>
                  </a:lnTo>
                  <a:lnTo>
                    <a:pt x="448" y="80"/>
                  </a:lnTo>
                  <a:close/>
                  <a:moveTo>
                    <a:pt x="480" y="43"/>
                  </a:moveTo>
                  <a:lnTo>
                    <a:pt x="481" y="51"/>
                  </a:lnTo>
                  <a:lnTo>
                    <a:pt x="482" y="59"/>
                  </a:lnTo>
                  <a:lnTo>
                    <a:pt x="485" y="67"/>
                  </a:lnTo>
                  <a:lnTo>
                    <a:pt x="489" y="74"/>
                  </a:lnTo>
                  <a:lnTo>
                    <a:pt x="491" y="78"/>
                  </a:lnTo>
                  <a:lnTo>
                    <a:pt x="494" y="81"/>
                  </a:lnTo>
                  <a:lnTo>
                    <a:pt x="498" y="85"/>
                  </a:lnTo>
                  <a:lnTo>
                    <a:pt x="501" y="88"/>
                  </a:lnTo>
                  <a:lnTo>
                    <a:pt x="506" y="89"/>
                  </a:lnTo>
                  <a:lnTo>
                    <a:pt x="509" y="91"/>
                  </a:lnTo>
                  <a:lnTo>
                    <a:pt x="513" y="93"/>
                  </a:lnTo>
                  <a:lnTo>
                    <a:pt x="519" y="93"/>
                  </a:lnTo>
                  <a:lnTo>
                    <a:pt x="526" y="91"/>
                  </a:lnTo>
                  <a:lnTo>
                    <a:pt x="533" y="90"/>
                  </a:lnTo>
                  <a:lnTo>
                    <a:pt x="540" y="87"/>
                  </a:lnTo>
                  <a:lnTo>
                    <a:pt x="545" y="81"/>
                  </a:lnTo>
                  <a:lnTo>
                    <a:pt x="550" y="76"/>
                  </a:lnTo>
                  <a:lnTo>
                    <a:pt x="553" y="69"/>
                  </a:lnTo>
                  <a:lnTo>
                    <a:pt x="555" y="61"/>
                  </a:lnTo>
                  <a:lnTo>
                    <a:pt x="555" y="52"/>
                  </a:lnTo>
                  <a:lnTo>
                    <a:pt x="555" y="44"/>
                  </a:lnTo>
                  <a:lnTo>
                    <a:pt x="553" y="36"/>
                  </a:lnTo>
                  <a:lnTo>
                    <a:pt x="551" y="28"/>
                  </a:lnTo>
                  <a:lnTo>
                    <a:pt x="546" y="20"/>
                  </a:lnTo>
                  <a:lnTo>
                    <a:pt x="541" y="13"/>
                  </a:lnTo>
                  <a:lnTo>
                    <a:pt x="534" y="9"/>
                  </a:lnTo>
                  <a:lnTo>
                    <a:pt x="526" y="5"/>
                  </a:lnTo>
                  <a:lnTo>
                    <a:pt x="518" y="4"/>
                  </a:lnTo>
                  <a:lnTo>
                    <a:pt x="510" y="4"/>
                  </a:lnTo>
                  <a:lnTo>
                    <a:pt x="502" y="6"/>
                  </a:lnTo>
                  <a:lnTo>
                    <a:pt x="497" y="10"/>
                  </a:lnTo>
                  <a:lnTo>
                    <a:pt x="491" y="14"/>
                  </a:lnTo>
                  <a:lnTo>
                    <a:pt x="487" y="20"/>
                  </a:lnTo>
                  <a:lnTo>
                    <a:pt x="483" y="28"/>
                  </a:lnTo>
                  <a:lnTo>
                    <a:pt x="481" y="34"/>
                  </a:lnTo>
                  <a:lnTo>
                    <a:pt x="480" y="43"/>
                  </a:lnTo>
                  <a:close/>
                  <a:moveTo>
                    <a:pt x="470" y="48"/>
                  </a:moveTo>
                  <a:lnTo>
                    <a:pt x="471" y="38"/>
                  </a:lnTo>
                  <a:lnTo>
                    <a:pt x="475" y="29"/>
                  </a:lnTo>
                  <a:lnTo>
                    <a:pt x="479" y="20"/>
                  </a:lnTo>
                  <a:lnTo>
                    <a:pt x="486" y="13"/>
                  </a:lnTo>
                  <a:lnTo>
                    <a:pt x="492" y="6"/>
                  </a:lnTo>
                  <a:lnTo>
                    <a:pt x="500" y="3"/>
                  </a:lnTo>
                  <a:lnTo>
                    <a:pt x="510" y="0"/>
                  </a:lnTo>
                  <a:lnTo>
                    <a:pt x="519" y="0"/>
                  </a:lnTo>
                  <a:lnTo>
                    <a:pt x="529" y="1"/>
                  </a:lnTo>
                  <a:lnTo>
                    <a:pt x="539" y="3"/>
                  </a:lnTo>
                  <a:lnTo>
                    <a:pt x="546" y="8"/>
                  </a:lnTo>
                  <a:lnTo>
                    <a:pt x="553" y="14"/>
                  </a:lnTo>
                  <a:lnTo>
                    <a:pt x="559" y="21"/>
                  </a:lnTo>
                  <a:lnTo>
                    <a:pt x="563" y="30"/>
                  </a:lnTo>
                  <a:lnTo>
                    <a:pt x="565" y="39"/>
                  </a:lnTo>
                  <a:lnTo>
                    <a:pt x="565" y="48"/>
                  </a:lnTo>
                  <a:lnTo>
                    <a:pt x="565" y="57"/>
                  </a:lnTo>
                  <a:lnTo>
                    <a:pt x="562" y="66"/>
                  </a:lnTo>
                  <a:lnTo>
                    <a:pt x="559" y="75"/>
                  </a:lnTo>
                  <a:lnTo>
                    <a:pt x="553" y="81"/>
                  </a:lnTo>
                  <a:lnTo>
                    <a:pt x="545" y="88"/>
                  </a:lnTo>
                  <a:lnTo>
                    <a:pt x="538" y="94"/>
                  </a:lnTo>
                  <a:lnTo>
                    <a:pt x="528" y="96"/>
                  </a:lnTo>
                  <a:lnTo>
                    <a:pt x="518" y="97"/>
                  </a:lnTo>
                  <a:lnTo>
                    <a:pt x="508" y="96"/>
                  </a:lnTo>
                  <a:lnTo>
                    <a:pt x="498" y="94"/>
                  </a:lnTo>
                  <a:lnTo>
                    <a:pt x="490" y="89"/>
                  </a:lnTo>
                  <a:lnTo>
                    <a:pt x="483" y="83"/>
                  </a:lnTo>
                  <a:lnTo>
                    <a:pt x="478" y="76"/>
                  </a:lnTo>
                  <a:lnTo>
                    <a:pt x="474" y="67"/>
                  </a:lnTo>
                  <a:lnTo>
                    <a:pt x="471" y="58"/>
                  </a:lnTo>
                  <a:lnTo>
                    <a:pt x="470" y="48"/>
                  </a:lnTo>
                  <a:close/>
                  <a:moveTo>
                    <a:pt x="600" y="16"/>
                  </a:moveTo>
                  <a:lnTo>
                    <a:pt x="595" y="49"/>
                  </a:lnTo>
                  <a:lnTo>
                    <a:pt x="595" y="50"/>
                  </a:lnTo>
                  <a:lnTo>
                    <a:pt x="595" y="51"/>
                  </a:lnTo>
                  <a:lnTo>
                    <a:pt x="597" y="52"/>
                  </a:lnTo>
                  <a:lnTo>
                    <a:pt x="602" y="53"/>
                  </a:lnTo>
                  <a:lnTo>
                    <a:pt x="603" y="53"/>
                  </a:lnTo>
                  <a:lnTo>
                    <a:pt x="608" y="55"/>
                  </a:lnTo>
                  <a:lnTo>
                    <a:pt x="613" y="55"/>
                  </a:lnTo>
                  <a:lnTo>
                    <a:pt x="617" y="53"/>
                  </a:lnTo>
                  <a:lnTo>
                    <a:pt x="620" y="52"/>
                  </a:lnTo>
                  <a:lnTo>
                    <a:pt x="624" y="50"/>
                  </a:lnTo>
                  <a:lnTo>
                    <a:pt x="626" y="47"/>
                  </a:lnTo>
                  <a:lnTo>
                    <a:pt x="628" y="43"/>
                  </a:lnTo>
                  <a:lnTo>
                    <a:pt x="629" y="39"/>
                  </a:lnTo>
                  <a:lnTo>
                    <a:pt x="629" y="34"/>
                  </a:lnTo>
                  <a:lnTo>
                    <a:pt x="628" y="30"/>
                  </a:lnTo>
                  <a:lnTo>
                    <a:pt x="627" y="25"/>
                  </a:lnTo>
                  <a:lnTo>
                    <a:pt x="625" y="22"/>
                  </a:lnTo>
                  <a:lnTo>
                    <a:pt x="621" y="19"/>
                  </a:lnTo>
                  <a:lnTo>
                    <a:pt x="618" y="16"/>
                  </a:lnTo>
                  <a:lnTo>
                    <a:pt x="614" y="14"/>
                  </a:lnTo>
                  <a:lnTo>
                    <a:pt x="608" y="13"/>
                  </a:lnTo>
                  <a:lnTo>
                    <a:pt x="604" y="13"/>
                  </a:lnTo>
                  <a:lnTo>
                    <a:pt x="602" y="13"/>
                  </a:lnTo>
                  <a:lnTo>
                    <a:pt x="600" y="14"/>
                  </a:lnTo>
                  <a:lnTo>
                    <a:pt x="600" y="16"/>
                  </a:lnTo>
                  <a:close/>
                  <a:moveTo>
                    <a:pt x="578" y="80"/>
                  </a:moveTo>
                  <a:lnTo>
                    <a:pt x="588" y="23"/>
                  </a:lnTo>
                  <a:lnTo>
                    <a:pt x="589" y="19"/>
                  </a:lnTo>
                  <a:lnTo>
                    <a:pt x="589" y="15"/>
                  </a:lnTo>
                  <a:lnTo>
                    <a:pt x="588" y="13"/>
                  </a:lnTo>
                  <a:lnTo>
                    <a:pt x="587" y="11"/>
                  </a:lnTo>
                  <a:lnTo>
                    <a:pt x="586" y="10"/>
                  </a:lnTo>
                  <a:lnTo>
                    <a:pt x="585" y="10"/>
                  </a:lnTo>
                  <a:lnTo>
                    <a:pt x="584" y="9"/>
                  </a:lnTo>
                  <a:lnTo>
                    <a:pt x="583" y="8"/>
                  </a:lnTo>
                  <a:lnTo>
                    <a:pt x="582" y="8"/>
                  </a:lnTo>
                  <a:lnTo>
                    <a:pt x="581" y="8"/>
                  </a:lnTo>
                  <a:lnTo>
                    <a:pt x="581" y="6"/>
                  </a:lnTo>
                  <a:lnTo>
                    <a:pt x="581" y="5"/>
                  </a:lnTo>
                  <a:lnTo>
                    <a:pt x="581" y="4"/>
                  </a:lnTo>
                  <a:lnTo>
                    <a:pt x="582" y="4"/>
                  </a:lnTo>
                  <a:lnTo>
                    <a:pt x="583" y="4"/>
                  </a:lnTo>
                  <a:lnTo>
                    <a:pt x="585" y="4"/>
                  </a:lnTo>
                  <a:lnTo>
                    <a:pt x="588" y="5"/>
                  </a:lnTo>
                  <a:lnTo>
                    <a:pt x="592" y="6"/>
                  </a:lnTo>
                  <a:lnTo>
                    <a:pt x="596" y="8"/>
                  </a:lnTo>
                  <a:lnTo>
                    <a:pt x="598" y="8"/>
                  </a:lnTo>
                  <a:lnTo>
                    <a:pt x="604" y="9"/>
                  </a:lnTo>
                  <a:lnTo>
                    <a:pt x="609" y="9"/>
                  </a:lnTo>
                  <a:lnTo>
                    <a:pt x="615" y="10"/>
                  </a:lnTo>
                  <a:lnTo>
                    <a:pt x="621" y="12"/>
                  </a:lnTo>
                  <a:lnTo>
                    <a:pt x="627" y="13"/>
                  </a:lnTo>
                  <a:lnTo>
                    <a:pt x="631" y="16"/>
                  </a:lnTo>
                  <a:lnTo>
                    <a:pt x="635" y="20"/>
                  </a:lnTo>
                  <a:lnTo>
                    <a:pt x="637" y="23"/>
                  </a:lnTo>
                  <a:lnTo>
                    <a:pt x="639" y="28"/>
                  </a:lnTo>
                  <a:lnTo>
                    <a:pt x="639" y="32"/>
                  </a:lnTo>
                  <a:lnTo>
                    <a:pt x="639" y="38"/>
                  </a:lnTo>
                  <a:lnTo>
                    <a:pt x="638" y="41"/>
                  </a:lnTo>
                  <a:lnTo>
                    <a:pt x="637" y="44"/>
                  </a:lnTo>
                  <a:lnTo>
                    <a:pt x="635" y="47"/>
                  </a:lnTo>
                  <a:lnTo>
                    <a:pt x="632" y="50"/>
                  </a:lnTo>
                  <a:lnTo>
                    <a:pt x="626" y="55"/>
                  </a:lnTo>
                  <a:lnTo>
                    <a:pt x="619" y="57"/>
                  </a:lnTo>
                  <a:lnTo>
                    <a:pt x="629" y="83"/>
                  </a:lnTo>
                  <a:lnTo>
                    <a:pt x="630" y="84"/>
                  </a:lnTo>
                  <a:lnTo>
                    <a:pt x="631" y="86"/>
                  </a:lnTo>
                  <a:lnTo>
                    <a:pt x="637" y="98"/>
                  </a:lnTo>
                  <a:lnTo>
                    <a:pt x="642" y="105"/>
                  </a:lnTo>
                  <a:lnTo>
                    <a:pt x="644" y="106"/>
                  </a:lnTo>
                  <a:lnTo>
                    <a:pt x="646" y="107"/>
                  </a:lnTo>
                  <a:lnTo>
                    <a:pt x="647" y="107"/>
                  </a:lnTo>
                  <a:lnTo>
                    <a:pt x="648" y="108"/>
                  </a:lnTo>
                  <a:lnTo>
                    <a:pt x="647" y="109"/>
                  </a:lnTo>
                  <a:lnTo>
                    <a:pt x="646" y="110"/>
                  </a:lnTo>
                  <a:lnTo>
                    <a:pt x="644" y="110"/>
                  </a:lnTo>
                  <a:lnTo>
                    <a:pt x="640" y="109"/>
                  </a:lnTo>
                  <a:lnTo>
                    <a:pt x="634" y="108"/>
                  </a:lnTo>
                  <a:lnTo>
                    <a:pt x="629" y="104"/>
                  </a:lnTo>
                  <a:lnTo>
                    <a:pt x="626" y="98"/>
                  </a:lnTo>
                  <a:lnTo>
                    <a:pt x="620" y="89"/>
                  </a:lnTo>
                  <a:lnTo>
                    <a:pt x="612" y="65"/>
                  </a:lnTo>
                  <a:lnTo>
                    <a:pt x="609" y="62"/>
                  </a:lnTo>
                  <a:lnTo>
                    <a:pt x="608" y="60"/>
                  </a:lnTo>
                  <a:lnTo>
                    <a:pt x="605" y="58"/>
                  </a:lnTo>
                  <a:lnTo>
                    <a:pt x="599" y="57"/>
                  </a:lnTo>
                  <a:lnTo>
                    <a:pt x="596" y="57"/>
                  </a:lnTo>
                  <a:lnTo>
                    <a:pt x="594" y="57"/>
                  </a:lnTo>
                  <a:lnTo>
                    <a:pt x="593" y="59"/>
                  </a:lnTo>
                  <a:lnTo>
                    <a:pt x="593" y="60"/>
                  </a:lnTo>
                  <a:lnTo>
                    <a:pt x="588" y="81"/>
                  </a:lnTo>
                  <a:lnTo>
                    <a:pt x="588" y="87"/>
                  </a:lnTo>
                  <a:lnTo>
                    <a:pt x="588" y="90"/>
                  </a:lnTo>
                  <a:lnTo>
                    <a:pt x="589" y="93"/>
                  </a:lnTo>
                  <a:lnTo>
                    <a:pt x="591" y="95"/>
                  </a:lnTo>
                  <a:lnTo>
                    <a:pt x="593" y="96"/>
                  </a:lnTo>
                  <a:lnTo>
                    <a:pt x="596" y="98"/>
                  </a:lnTo>
                  <a:lnTo>
                    <a:pt x="597" y="98"/>
                  </a:lnTo>
                  <a:lnTo>
                    <a:pt x="598" y="99"/>
                  </a:lnTo>
                  <a:lnTo>
                    <a:pt x="598" y="100"/>
                  </a:lnTo>
                  <a:lnTo>
                    <a:pt x="598" y="102"/>
                  </a:lnTo>
                  <a:lnTo>
                    <a:pt x="597" y="102"/>
                  </a:lnTo>
                  <a:lnTo>
                    <a:pt x="596" y="102"/>
                  </a:lnTo>
                  <a:lnTo>
                    <a:pt x="594" y="102"/>
                  </a:lnTo>
                  <a:lnTo>
                    <a:pt x="591" y="100"/>
                  </a:lnTo>
                  <a:lnTo>
                    <a:pt x="586" y="99"/>
                  </a:lnTo>
                  <a:lnTo>
                    <a:pt x="582" y="98"/>
                  </a:lnTo>
                  <a:lnTo>
                    <a:pt x="575" y="97"/>
                  </a:lnTo>
                  <a:lnTo>
                    <a:pt x="568" y="97"/>
                  </a:lnTo>
                  <a:lnTo>
                    <a:pt x="567" y="97"/>
                  </a:lnTo>
                  <a:lnTo>
                    <a:pt x="566" y="96"/>
                  </a:lnTo>
                  <a:lnTo>
                    <a:pt x="565" y="96"/>
                  </a:lnTo>
                  <a:lnTo>
                    <a:pt x="565" y="95"/>
                  </a:lnTo>
                  <a:lnTo>
                    <a:pt x="566" y="94"/>
                  </a:lnTo>
                  <a:lnTo>
                    <a:pt x="568" y="93"/>
                  </a:lnTo>
                  <a:lnTo>
                    <a:pt x="570" y="93"/>
                  </a:lnTo>
                  <a:lnTo>
                    <a:pt x="571" y="91"/>
                  </a:lnTo>
                  <a:lnTo>
                    <a:pt x="572" y="91"/>
                  </a:lnTo>
                  <a:lnTo>
                    <a:pt x="573" y="91"/>
                  </a:lnTo>
                  <a:lnTo>
                    <a:pt x="575" y="89"/>
                  </a:lnTo>
                  <a:lnTo>
                    <a:pt x="576" y="88"/>
                  </a:lnTo>
                  <a:lnTo>
                    <a:pt x="577" y="85"/>
                  </a:lnTo>
                  <a:lnTo>
                    <a:pt x="578" y="80"/>
                  </a:lnTo>
                  <a:close/>
                  <a:moveTo>
                    <a:pt x="670" y="40"/>
                  </a:moveTo>
                  <a:lnTo>
                    <a:pt x="671" y="36"/>
                  </a:lnTo>
                  <a:lnTo>
                    <a:pt x="671" y="32"/>
                  </a:lnTo>
                  <a:lnTo>
                    <a:pt x="671" y="30"/>
                  </a:lnTo>
                  <a:lnTo>
                    <a:pt x="670" y="28"/>
                  </a:lnTo>
                  <a:lnTo>
                    <a:pt x="668" y="27"/>
                  </a:lnTo>
                  <a:lnTo>
                    <a:pt x="667" y="24"/>
                  </a:lnTo>
                  <a:lnTo>
                    <a:pt x="666" y="24"/>
                  </a:lnTo>
                  <a:lnTo>
                    <a:pt x="665" y="24"/>
                  </a:lnTo>
                  <a:lnTo>
                    <a:pt x="665" y="23"/>
                  </a:lnTo>
                  <a:lnTo>
                    <a:pt x="665" y="22"/>
                  </a:lnTo>
                  <a:lnTo>
                    <a:pt x="665" y="21"/>
                  </a:lnTo>
                  <a:lnTo>
                    <a:pt x="666" y="21"/>
                  </a:lnTo>
                  <a:lnTo>
                    <a:pt x="667" y="21"/>
                  </a:lnTo>
                  <a:lnTo>
                    <a:pt x="669" y="22"/>
                  </a:lnTo>
                  <a:lnTo>
                    <a:pt x="671" y="23"/>
                  </a:lnTo>
                  <a:lnTo>
                    <a:pt x="676" y="24"/>
                  </a:lnTo>
                  <a:lnTo>
                    <a:pt x="679" y="25"/>
                  </a:lnTo>
                  <a:lnTo>
                    <a:pt x="684" y="28"/>
                  </a:lnTo>
                  <a:lnTo>
                    <a:pt x="690" y="29"/>
                  </a:lnTo>
                  <a:lnTo>
                    <a:pt x="691" y="29"/>
                  </a:lnTo>
                  <a:lnTo>
                    <a:pt x="692" y="30"/>
                  </a:lnTo>
                  <a:lnTo>
                    <a:pt x="693" y="30"/>
                  </a:lnTo>
                  <a:lnTo>
                    <a:pt x="693" y="31"/>
                  </a:lnTo>
                  <a:lnTo>
                    <a:pt x="692" y="32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2"/>
                  </a:lnTo>
                  <a:lnTo>
                    <a:pt x="685" y="33"/>
                  </a:lnTo>
                  <a:lnTo>
                    <a:pt x="683" y="34"/>
                  </a:lnTo>
                  <a:lnTo>
                    <a:pt x="682" y="37"/>
                  </a:lnTo>
                  <a:lnTo>
                    <a:pt x="681" y="39"/>
                  </a:lnTo>
                  <a:lnTo>
                    <a:pt x="679" y="43"/>
                  </a:lnTo>
                  <a:lnTo>
                    <a:pt x="669" y="75"/>
                  </a:lnTo>
                  <a:lnTo>
                    <a:pt x="666" y="86"/>
                  </a:lnTo>
                  <a:lnTo>
                    <a:pt x="665" y="94"/>
                  </a:lnTo>
                  <a:lnTo>
                    <a:pt x="665" y="98"/>
                  </a:lnTo>
                  <a:lnTo>
                    <a:pt x="665" y="104"/>
                  </a:lnTo>
                  <a:lnTo>
                    <a:pt x="667" y="109"/>
                  </a:lnTo>
                  <a:lnTo>
                    <a:pt x="671" y="114"/>
                  </a:lnTo>
                  <a:lnTo>
                    <a:pt x="677" y="117"/>
                  </a:lnTo>
                  <a:lnTo>
                    <a:pt x="683" y="121"/>
                  </a:lnTo>
                  <a:lnTo>
                    <a:pt x="690" y="123"/>
                  </a:lnTo>
                  <a:lnTo>
                    <a:pt x="697" y="123"/>
                  </a:lnTo>
                  <a:lnTo>
                    <a:pt x="703" y="122"/>
                  </a:lnTo>
                  <a:lnTo>
                    <a:pt x="708" y="118"/>
                  </a:lnTo>
                  <a:lnTo>
                    <a:pt x="712" y="115"/>
                  </a:lnTo>
                  <a:lnTo>
                    <a:pt x="715" y="110"/>
                  </a:lnTo>
                  <a:lnTo>
                    <a:pt x="718" y="104"/>
                  </a:lnTo>
                  <a:lnTo>
                    <a:pt x="722" y="93"/>
                  </a:lnTo>
                  <a:lnTo>
                    <a:pt x="722" y="91"/>
                  </a:lnTo>
                  <a:lnTo>
                    <a:pt x="732" y="61"/>
                  </a:lnTo>
                  <a:lnTo>
                    <a:pt x="733" y="57"/>
                  </a:lnTo>
                  <a:lnTo>
                    <a:pt x="734" y="53"/>
                  </a:lnTo>
                  <a:lnTo>
                    <a:pt x="733" y="51"/>
                  </a:lnTo>
                  <a:lnTo>
                    <a:pt x="732" y="48"/>
                  </a:lnTo>
                  <a:lnTo>
                    <a:pt x="731" y="48"/>
                  </a:lnTo>
                  <a:lnTo>
                    <a:pt x="731" y="47"/>
                  </a:lnTo>
                  <a:lnTo>
                    <a:pt x="730" y="46"/>
                  </a:lnTo>
                  <a:lnTo>
                    <a:pt x="727" y="44"/>
                  </a:lnTo>
                  <a:lnTo>
                    <a:pt x="726" y="44"/>
                  </a:lnTo>
                  <a:lnTo>
                    <a:pt x="726" y="43"/>
                  </a:lnTo>
                  <a:lnTo>
                    <a:pt x="725" y="43"/>
                  </a:lnTo>
                  <a:lnTo>
                    <a:pt x="725" y="42"/>
                  </a:lnTo>
                  <a:lnTo>
                    <a:pt x="726" y="41"/>
                  </a:lnTo>
                  <a:lnTo>
                    <a:pt x="727" y="41"/>
                  </a:lnTo>
                  <a:lnTo>
                    <a:pt x="729" y="41"/>
                  </a:lnTo>
                  <a:lnTo>
                    <a:pt x="731" y="42"/>
                  </a:lnTo>
                  <a:lnTo>
                    <a:pt x="733" y="43"/>
                  </a:lnTo>
                  <a:lnTo>
                    <a:pt x="736" y="44"/>
                  </a:lnTo>
                  <a:lnTo>
                    <a:pt x="738" y="46"/>
                  </a:lnTo>
                  <a:lnTo>
                    <a:pt x="743" y="47"/>
                  </a:lnTo>
                  <a:lnTo>
                    <a:pt x="747" y="48"/>
                  </a:lnTo>
                  <a:lnTo>
                    <a:pt x="748" y="48"/>
                  </a:lnTo>
                  <a:lnTo>
                    <a:pt x="750" y="48"/>
                  </a:lnTo>
                  <a:lnTo>
                    <a:pt x="751" y="49"/>
                  </a:lnTo>
                  <a:lnTo>
                    <a:pt x="751" y="50"/>
                  </a:lnTo>
                  <a:lnTo>
                    <a:pt x="751" y="51"/>
                  </a:lnTo>
                  <a:lnTo>
                    <a:pt x="750" y="51"/>
                  </a:lnTo>
                  <a:lnTo>
                    <a:pt x="748" y="51"/>
                  </a:lnTo>
                  <a:lnTo>
                    <a:pt x="747" y="52"/>
                  </a:lnTo>
                  <a:lnTo>
                    <a:pt x="746" y="52"/>
                  </a:lnTo>
                  <a:lnTo>
                    <a:pt x="745" y="52"/>
                  </a:lnTo>
                  <a:lnTo>
                    <a:pt x="744" y="52"/>
                  </a:lnTo>
                  <a:lnTo>
                    <a:pt x="743" y="52"/>
                  </a:lnTo>
                  <a:lnTo>
                    <a:pt x="742" y="53"/>
                  </a:lnTo>
                  <a:lnTo>
                    <a:pt x="741" y="56"/>
                  </a:lnTo>
                  <a:lnTo>
                    <a:pt x="738" y="58"/>
                  </a:lnTo>
                  <a:lnTo>
                    <a:pt x="737" y="62"/>
                  </a:lnTo>
                  <a:lnTo>
                    <a:pt x="729" y="90"/>
                  </a:lnTo>
                  <a:lnTo>
                    <a:pt x="724" y="104"/>
                  </a:lnTo>
                  <a:lnTo>
                    <a:pt x="720" y="113"/>
                  </a:lnTo>
                  <a:lnTo>
                    <a:pt x="715" y="118"/>
                  </a:lnTo>
                  <a:lnTo>
                    <a:pt x="711" y="123"/>
                  </a:lnTo>
                  <a:lnTo>
                    <a:pt x="704" y="126"/>
                  </a:lnTo>
                  <a:lnTo>
                    <a:pt x="697" y="127"/>
                  </a:lnTo>
                  <a:lnTo>
                    <a:pt x="689" y="127"/>
                  </a:lnTo>
                  <a:lnTo>
                    <a:pt x="680" y="125"/>
                  </a:lnTo>
                  <a:lnTo>
                    <a:pt x="672" y="122"/>
                  </a:lnTo>
                  <a:lnTo>
                    <a:pt x="666" y="118"/>
                  </a:lnTo>
                  <a:lnTo>
                    <a:pt x="660" y="113"/>
                  </a:lnTo>
                  <a:lnTo>
                    <a:pt x="657" y="107"/>
                  </a:lnTo>
                  <a:lnTo>
                    <a:pt x="655" y="100"/>
                  </a:lnTo>
                  <a:lnTo>
                    <a:pt x="655" y="94"/>
                  </a:lnTo>
                  <a:lnTo>
                    <a:pt x="656" y="85"/>
                  </a:lnTo>
                  <a:lnTo>
                    <a:pt x="659" y="72"/>
                  </a:lnTo>
                  <a:lnTo>
                    <a:pt x="670" y="4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21" name="Freeform 173"/>
            <p:cNvSpPr>
              <a:spLocks noEditPoints="1"/>
            </p:cNvSpPr>
            <p:nvPr/>
          </p:nvSpPr>
          <p:spPr bwMode="auto">
            <a:xfrm>
              <a:off x="835" y="111"/>
              <a:ext cx="373" cy="644"/>
            </a:xfrm>
            <a:custGeom>
              <a:avLst/>
              <a:gdLst>
                <a:gd name="T0" fmla="*/ 18 w 373"/>
                <a:gd name="T1" fmla="*/ 81 h 644"/>
                <a:gd name="T2" fmla="*/ 13 w 373"/>
                <a:gd name="T3" fmla="*/ 89 h 644"/>
                <a:gd name="T4" fmla="*/ 2 w 373"/>
                <a:gd name="T5" fmla="*/ 79 h 644"/>
                <a:gd name="T6" fmla="*/ 44 w 373"/>
                <a:gd name="T7" fmla="*/ 4 h 644"/>
                <a:gd name="T8" fmla="*/ 54 w 373"/>
                <a:gd name="T9" fmla="*/ 5 h 644"/>
                <a:gd name="T10" fmla="*/ 120 w 373"/>
                <a:gd name="T11" fmla="*/ 46 h 644"/>
                <a:gd name="T12" fmla="*/ 130 w 373"/>
                <a:gd name="T13" fmla="*/ 52 h 644"/>
                <a:gd name="T14" fmla="*/ 90 w 373"/>
                <a:gd name="T15" fmla="*/ 127 h 644"/>
                <a:gd name="T16" fmla="*/ 73 w 373"/>
                <a:gd name="T17" fmla="*/ 123 h 644"/>
                <a:gd name="T18" fmla="*/ 78 w 373"/>
                <a:gd name="T19" fmla="*/ 117 h 644"/>
                <a:gd name="T20" fmla="*/ 48 w 373"/>
                <a:gd name="T21" fmla="*/ 102 h 644"/>
                <a:gd name="T22" fmla="*/ 219 w 373"/>
                <a:gd name="T23" fmla="*/ 142 h 644"/>
                <a:gd name="T24" fmla="*/ 180 w 373"/>
                <a:gd name="T25" fmla="*/ 116 h 644"/>
                <a:gd name="T26" fmla="*/ 228 w 373"/>
                <a:gd name="T27" fmla="*/ 152 h 644"/>
                <a:gd name="T28" fmla="*/ 171 w 373"/>
                <a:gd name="T29" fmla="*/ 203 h 644"/>
                <a:gd name="T30" fmla="*/ 164 w 373"/>
                <a:gd name="T31" fmla="*/ 209 h 644"/>
                <a:gd name="T32" fmla="*/ 130 w 373"/>
                <a:gd name="T33" fmla="*/ 164 h 644"/>
                <a:gd name="T34" fmla="*/ 256 w 373"/>
                <a:gd name="T35" fmla="*/ 203 h 644"/>
                <a:gd name="T36" fmla="*/ 272 w 373"/>
                <a:gd name="T37" fmla="*/ 196 h 644"/>
                <a:gd name="T38" fmla="*/ 224 w 373"/>
                <a:gd name="T39" fmla="*/ 291 h 644"/>
                <a:gd name="T40" fmla="*/ 208 w 373"/>
                <a:gd name="T41" fmla="*/ 265 h 644"/>
                <a:gd name="T42" fmla="*/ 230 w 373"/>
                <a:gd name="T43" fmla="*/ 239 h 644"/>
                <a:gd name="T44" fmla="*/ 183 w 373"/>
                <a:gd name="T45" fmla="*/ 228 h 644"/>
                <a:gd name="T46" fmla="*/ 168 w 373"/>
                <a:gd name="T47" fmla="*/ 211 h 644"/>
                <a:gd name="T48" fmla="*/ 283 w 373"/>
                <a:gd name="T49" fmla="*/ 333 h 644"/>
                <a:gd name="T50" fmla="*/ 289 w 373"/>
                <a:gd name="T51" fmla="*/ 323 h 644"/>
                <a:gd name="T52" fmla="*/ 297 w 373"/>
                <a:gd name="T53" fmla="*/ 346 h 644"/>
                <a:gd name="T54" fmla="*/ 265 w 373"/>
                <a:gd name="T55" fmla="*/ 354 h 644"/>
                <a:gd name="T56" fmla="*/ 249 w 373"/>
                <a:gd name="T57" fmla="*/ 269 h 644"/>
                <a:gd name="T58" fmla="*/ 327 w 373"/>
                <a:gd name="T59" fmla="*/ 318 h 644"/>
                <a:gd name="T60" fmla="*/ 311 w 373"/>
                <a:gd name="T61" fmla="*/ 332 h 644"/>
                <a:gd name="T62" fmla="*/ 282 w 373"/>
                <a:gd name="T63" fmla="*/ 267 h 644"/>
                <a:gd name="T64" fmla="*/ 259 w 373"/>
                <a:gd name="T65" fmla="*/ 343 h 644"/>
                <a:gd name="T66" fmla="*/ 328 w 373"/>
                <a:gd name="T67" fmla="*/ 397 h 644"/>
                <a:gd name="T68" fmla="*/ 333 w 373"/>
                <a:gd name="T69" fmla="*/ 351 h 644"/>
                <a:gd name="T70" fmla="*/ 343 w 373"/>
                <a:gd name="T71" fmla="*/ 341 h 644"/>
                <a:gd name="T72" fmla="*/ 334 w 373"/>
                <a:gd name="T73" fmla="*/ 406 h 644"/>
                <a:gd name="T74" fmla="*/ 277 w 373"/>
                <a:gd name="T75" fmla="*/ 443 h 644"/>
                <a:gd name="T76" fmla="*/ 276 w 373"/>
                <a:gd name="T77" fmla="*/ 379 h 644"/>
                <a:gd name="T78" fmla="*/ 261 w 373"/>
                <a:gd name="T79" fmla="*/ 394 h 644"/>
                <a:gd name="T80" fmla="*/ 259 w 373"/>
                <a:gd name="T81" fmla="*/ 367 h 644"/>
                <a:gd name="T82" fmla="*/ 322 w 373"/>
                <a:gd name="T83" fmla="*/ 491 h 644"/>
                <a:gd name="T84" fmla="*/ 317 w 373"/>
                <a:gd name="T85" fmla="*/ 461 h 644"/>
                <a:gd name="T86" fmla="*/ 287 w 373"/>
                <a:gd name="T87" fmla="*/ 522 h 644"/>
                <a:gd name="T88" fmla="*/ 279 w 373"/>
                <a:gd name="T89" fmla="*/ 503 h 644"/>
                <a:gd name="T90" fmla="*/ 292 w 373"/>
                <a:gd name="T91" fmla="*/ 507 h 644"/>
                <a:gd name="T92" fmla="*/ 285 w 373"/>
                <a:gd name="T93" fmla="*/ 450 h 644"/>
                <a:gd name="T94" fmla="*/ 275 w 373"/>
                <a:gd name="T95" fmla="*/ 443 h 644"/>
                <a:gd name="T96" fmla="*/ 281 w 373"/>
                <a:gd name="T97" fmla="*/ 440 h 644"/>
                <a:gd name="T98" fmla="*/ 340 w 373"/>
                <a:gd name="T99" fmla="*/ 586 h 644"/>
                <a:gd name="T100" fmla="*/ 288 w 373"/>
                <a:gd name="T101" fmla="*/ 550 h 644"/>
                <a:gd name="T102" fmla="*/ 321 w 373"/>
                <a:gd name="T103" fmla="*/ 580 h 644"/>
                <a:gd name="T104" fmla="*/ 367 w 373"/>
                <a:gd name="T105" fmla="*/ 539 h 644"/>
                <a:gd name="T106" fmla="*/ 371 w 373"/>
                <a:gd name="T107" fmla="*/ 553 h 644"/>
                <a:gd name="T108" fmla="*/ 328 w 373"/>
                <a:gd name="T109" fmla="*/ 582 h 644"/>
                <a:gd name="T110" fmla="*/ 278 w 373"/>
                <a:gd name="T111" fmla="*/ 566 h 644"/>
                <a:gd name="T112" fmla="*/ 285 w 373"/>
                <a:gd name="T113" fmla="*/ 532 h 644"/>
                <a:gd name="T114" fmla="*/ 362 w 373"/>
                <a:gd name="T115" fmla="*/ 615 h 644"/>
                <a:gd name="T116" fmla="*/ 361 w 373"/>
                <a:gd name="T117" fmla="*/ 643 h 644"/>
                <a:gd name="T118" fmla="*/ 350 w 373"/>
                <a:gd name="T119" fmla="*/ 632 h 644"/>
                <a:gd name="T120" fmla="*/ 269 w 373"/>
                <a:gd name="T121" fmla="*/ 630 h 644"/>
                <a:gd name="T122" fmla="*/ 278 w 373"/>
                <a:gd name="T123" fmla="*/ 60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644">
                  <a:moveTo>
                    <a:pt x="47" y="34"/>
                  </a:moveTo>
                  <a:lnTo>
                    <a:pt x="47" y="34"/>
                  </a:lnTo>
                  <a:lnTo>
                    <a:pt x="47" y="33"/>
                  </a:lnTo>
                  <a:lnTo>
                    <a:pt x="47" y="32"/>
                  </a:lnTo>
                  <a:lnTo>
                    <a:pt x="46" y="33"/>
                  </a:lnTo>
                  <a:lnTo>
                    <a:pt x="44" y="36"/>
                  </a:lnTo>
                  <a:lnTo>
                    <a:pt x="41" y="40"/>
                  </a:lnTo>
                  <a:lnTo>
                    <a:pt x="36" y="48"/>
                  </a:lnTo>
                  <a:lnTo>
                    <a:pt x="27" y="62"/>
                  </a:lnTo>
                  <a:lnTo>
                    <a:pt x="26" y="65"/>
                  </a:lnTo>
                  <a:lnTo>
                    <a:pt x="25" y="67"/>
                  </a:lnTo>
                  <a:lnTo>
                    <a:pt x="23" y="69"/>
                  </a:lnTo>
                  <a:lnTo>
                    <a:pt x="22" y="73"/>
                  </a:lnTo>
                  <a:lnTo>
                    <a:pt x="20" y="78"/>
                  </a:lnTo>
                  <a:lnTo>
                    <a:pt x="18" y="81"/>
                  </a:lnTo>
                  <a:lnTo>
                    <a:pt x="18" y="84"/>
                  </a:lnTo>
                  <a:lnTo>
                    <a:pt x="20" y="87"/>
                  </a:lnTo>
                  <a:lnTo>
                    <a:pt x="21" y="88"/>
                  </a:lnTo>
                  <a:lnTo>
                    <a:pt x="22" y="90"/>
                  </a:lnTo>
                  <a:lnTo>
                    <a:pt x="24" y="92"/>
                  </a:lnTo>
                  <a:lnTo>
                    <a:pt x="24" y="94"/>
                  </a:lnTo>
                  <a:lnTo>
                    <a:pt x="23" y="94"/>
                  </a:lnTo>
                  <a:lnTo>
                    <a:pt x="22" y="94"/>
                  </a:lnTo>
                  <a:lnTo>
                    <a:pt x="21" y="94"/>
                  </a:lnTo>
                  <a:lnTo>
                    <a:pt x="20" y="93"/>
                  </a:lnTo>
                  <a:lnTo>
                    <a:pt x="18" y="93"/>
                  </a:lnTo>
                  <a:lnTo>
                    <a:pt x="13" y="89"/>
                  </a:lnTo>
                  <a:lnTo>
                    <a:pt x="9" y="86"/>
                  </a:lnTo>
                  <a:lnTo>
                    <a:pt x="6" y="85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1" y="83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1" y="79"/>
                  </a:lnTo>
                  <a:lnTo>
                    <a:pt x="2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10" y="78"/>
                  </a:lnTo>
                  <a:lnTo>
                    <a:pt x="11" y="77"/>
                  </a:lnTo>
                  <a:lnTo>
                    <a:pt x="15" y="71"/>
                  </a:lnTo>
                  <a:lnTo>
                    <a:pt x="23" y="60"/>
                  </a:lnTo>
                  <a:lnTo>
                    <a:pt x="32" y="46"/>
                  </a:lnTo>
                  <a:lnTo>
                    <a:pt x="42" y="30"/>
                  </a:lnTo>
                  <a:lnTo>
                    <a:pt x="45" y="22"/>
                  </a:lnTo>
                  <a:lnTo>
                    <a:pt x="46" y="17"/>
                  </a:lnTo>
                  <a:lnTo>
                    <a:pt x="47" y="11"/>
                  </a:lnTo>
                  <a:lnTo>
                    <a:pt x="46" y="6"/>
                  </a:lnTo>
                  <a:lnTo>
                    <a:pt x="45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8" y="2"/>
                  </a:lnTo>
                  <a:lnTo>
                    <a:pt x="51" y="4"/>
                  </a:lnTo>
                  <a:lnTo>
                    <a:pt x="52" y="5"/>
                  </a:lnTo>
                  <a:lnTo>
                    <a:pt x="53" y="5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7" y="9"/>
                  </a:lnTo>
                  <a:lnTo>
                    <a:pt x="58" y="12"/>
                  </a:lnTo>
                  <a:lnTo>
                    <a:pt x="54" y="88"/>
                  </a:lnTo>
                  <a:lnTo>
                    <a:pt x="54" y="89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0"/>
                  </a:lnTo>
                  <a:lnTo>
                    <a:pt x="57" y="90"/>
                  </a:lnTo>
                  <a:lnTo>
                    <a:pt x="120" y="46"/>
                  </a:lnTo>
                  <a:lnTo>
                    <a:pt x="122" y="45"/>
                  </a:lnTo>
                  <a:lnTo>
                    <a:pt x="123" y="46"/>
                  </a:lnTo>
                  <a:lnTo>
                    <a:pt x="127" y="47"/>
                  </a:lnTo>
                  <a:lnTo>
                    <a:pt x="128" y="48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3" y="50"/>
                  </a:lnTo>
                  <a:lnTo>
                    <a:pt x="134" y="51"/>
                  </a:lnTo>
                  <a:lnTo>
                    <a:pt x="134" y="52"/>
                  </a:lnTo>
                  <a:lnTo>
                    <a:pt x="133" y="53"/>
                  </a:lnTo>
                  <a:lnTo>
                    <a:pt x="131" y="53"/>
                  </a:lnTo>
                  <a:lnTo>
                    <a:pt x="130" y="52"/>
                  </a:lnTo>
                  <a:lnTo>
                    <a:pt x="129" y="52"/>
                  </a:lnTo>
                  <a:lnTo>
                    <a:pt x="128" y="52"/>
                  </a:lnTo>
                  <a:lnTo>
                    <a:pt x="126" y="53"/>
                  </a:lnTo>
                  <a:lnTo>
                    <a:pt x="123" y="55"/>
                  </a:lnTo>
                  <a:lnTo>
                    <a:pt x="122" y="56"/>
                  </a:lnTo>
                  <a:lnTo>
                    <a:pt x="120" y="59"/>
                  </a:lnTo>
                  <a:lnTo>
                    <a:pt x="119" y="60"/>
                  </a:lnTo>
                  <a:lnTo>
                    <a:pt x="92" y="113"/>
                  </a:lnTo>
                  <a:lnTo>
                    <a:pt x="91" y="114"/>
                  </a:lnTo>
                  <a:lnTo>
                    <a:pt x="90" y="118"/>
                  </a:lnTo>
                  <a:lnTo>
                    <a:pt x="89" y="122"/>
                  </a:lnTo>
                  <a:lnTo>
                    <a:pt x="89" y="124"/>
                  </a:lnTo>
                  <a:lnTo>
                    <a:pt x="90" y="127"/>
                  </a:lnTo>
                  <a:lnTo>
                    <a:pt x="91" y="130"/>
                  </a:lnTo>
                  <a:lnTo>
                    <a:pt x="92" y="130"/>
                  </a:lnTo>
                  <a:lnTo>
                    <a:pt x="94" y="131"/>
                  </a:lnTo>
                  <a:lnTo>
                    <a:pt x="94" y="132"/>
                  </a:lnTo>
                  <a:lnTo>
                    <a:pt x="92" y="133"/>
                  </a:lnTo>
                  <a:lnTo>
                    <a:pt x="91" y="133"/>
                  </a:lnTo>
                  <a:lnTo>
                    <a:pt x="90" y="132"/>
                  </a:lnTo>
                  <a:lnTo>
                    <a:pt x="88" y="131"/>
                  </a:lnTo>
                  <a:lnTo>
                    <a:pt x="85" y="130"/>
                  </a:lnTo>
                  <a:lnTo>
                    <a:pt x="81" y="127"/>
                  </a:lnTo>
                  <a:lnTo>
                    <a:pt x="78" y="125"/>
                  </a:lnTo>
                  <a:lnTo>
                    <a:pt x="76" y="124"/>
                  </a:lnTo>
                  <a:lnTo>
                    <a:pt x="73" y="123"/>
                  </a:lnTo>
                  <a:lnTo>
                    <a:pt x="70" y="122"/>
                  </a:lnTo>
                  <a:lnTo>
                    <a:pt x="69" y="121"/>
                  </a:lnTo>
                  <a:lnTo>
                    <a:pt x="68" y="121"/>
                  </a:lnTo>
                  <a:lnTo>
                    <a:pt x="68" y="119"/>
                  </a:lnTo>
                  <a:lnTo>
                    <a:pt x="68" y="118"/>
                  </a:lnTo>
                  <a:lnTo>
                    <a:pt x="69" y="118"/>
                  </a:lnTo>
                  <a:lnTo>
                    <a:pt x="70" y="117"/>
                  </a:lnTo>
                  <a:lnTo>
                    <a:pt x="71" y="118"/>
                  </a:lnTo>
                  <a:lnTo>
                    <a:pt x="73" y="118"/>
                  </a:lnTo>
                  <a:lnTo>
                    <a:pt x="74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79" y="115"/>
                  </a:lnTo>
                  <a:lnTo>
                    <a:pt x="81" y="112"/>
                  </a:lnTo>
                  <a:lnTo>
                    <a:pt x="83" y="109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104" y="70"/>
                  </a:lnTo>
                  <a:lnTo>
                    <a:pt x="105" y="67"/>
                  </a:lnTo>
                  <a:lnTo>
                    <a:pt x="106" y="66"/>
                  </a:lnTo>
                  <a:lnTo>
                    <a:pt x="106" y="65"/>
                  </a:lnTo>
                  <a:lnTo>
                    <a:pt x="105" y="64"/>
                  </a:lnTo>
                  <a:lnTo>
                    <a:pt x="104" y="64"/>
                  </a:lnTo>
                  <a:lnTo>
                    <a:pt x="101" y="65"/>
                  </a:lnTo>
                  <a:lnTo>
                    <a:pt x="100" y="66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4"/>
                  </a:lnTo>
                  <a:lnTo>
                    <a:pt x="45" y="104"/>
                  </a:lnTo>
                  <a:lnTo>
                    <a:pt x="44" y="104"/>
                  </a:lnTo>
                  <a:lnTo>
                    <a:pt x="44" y="103"/>
                  </a:lnTo>
                  <a:lnTo>
                    <a:pt x="43" y="102"/>
                  </a:lnTo>
                  <a:lnTo>
                    <a:pt x="43" y="100"/>
                  </a:lnTo>
                  <a:lnTo>
                    <a:pt x="43" y="99"/>
                  </a:lnTo>
                  <a:lnTo>
                    <a:pt x="47" y="34"/>
                  </a:lnTo>
                  <a:close/>
                  <a:moveTo>
                    <a:pt x="130" y="164"/>
                  </a:moveTo>
                  <a:lnTo>
                    <a:pt x="217" y="144"/>
                  </a:lnTo>
                  <a:lnTo>
                    <a:pt x="218" y="144"/>
                  </a:lnTo>
                  <a:lnTo>
                    <a:pt x="218" y="143"/>
                  </a:lnTo>
                  <a:lnTo>
                    <a:pt x="219" y="143"/>
                  </a:lnTo>
                  <a:lnTo>
                    <a:pt x="219" y="142"/>
                  </a:lnTo>
                  <a:lnTo>
                    <a:pt x="219" y="141"/>
                  </a:lnTo>
                  <a:lnTo>
                    <a:pt x="218" y="140"/>
                  </a:lnTo>
                  <a:lnTo>
                    <a:pt x="202" y="123"/>
                  </a:lnTo>
                  <a:lnTo>
                    <a:pt x="198" y="118"/>
                  </a:lnTo>
                  <a:lnTo>
                    <a:pt x="195" y="117"/>
                  </a:lnTo>
                  <a:lnTo>
                    <a:pt x="191" y="116"/>
                  </a:lnTo>
                  <a:lnTo>
                    <a:pt x="186" y="117"/>
                  </a:lnTo>
                  <a:lnTo>
                    <a:pt x="184" y="117"/>
                  </a:lnTo>
                  <a:lnTo>
                    <a:pt x="183" y="118"/>
                  </a:lnTo>
                  <a:lnTo>
                    <a:pt x="181" y="118"/>
                  </a:lnTo>
                  <a:lnTo>
                    <a:pt x="180" y="118"/>
                  </a:lnTo>
                  <a:lnTo>
                    <a:pt x="179" y="117"/>
                  </a:lnTo>
                  <a:lnTo>
                    <a:pt x="179" y="116"/>
                  </a:lnTo>
                  <a:lnTo>
                    <a:pt x="180" y="116"/>
                  </a:lnTo>
                  <a:lnTo>
                    <a:pt x="180" y="115"/>
                  </a:lnTo>
                  <a:lnTo>
                    <a:pt x="181" y="115"/>
                  </a:lnTo>
                  <a:lnTo>
                    <a:pt x="181" y="114"/>
                  </a:lnTo>
                  <a:lnTo>
                    <a:pt x="191" y="107"/>
                  </a:lnTo>
                  <a:lnTo>
                    <a:pt x="192" y="106"/>
                  </a:lnTo>
                  <a:lnTo>
                    <a:pt x="193" y="106"/>
                  </a:lnTo>
                  <a:lnTo>
                    <a:pt x="194" y="107"/>
                  </a:lnTo>
                  <a:lnTo>
                    <a:pt x="195" y="108"/>
                  </a:lnTo>
                  <a:lnTo>
                    <a:pt x="230" y="145"/>
                  </a:lnTo>
                  <a:lnTo>
                    <a:pt x="233" y="146"/>
                  </a:lnTo>
                  <a:lnTo>
                    <a:pt x="233" y="149"/>
                  </a:lnTo>
                  <a:lnTo>
                    <a:pt x="233" y="150"/>
                  </a:lnTo>
                  <a:lnTo>
                    <a:pt x="230" y="151"/>
                  </a:lnTo>
                  <a:lnTo>
                    <a:pt x="228" y="152"/>
                  </a:lnTo>
                  <a:lnTo>
                    <a:pt x="145" y="171"/>
                  </a:lnTo>
                  <a:lnTo>
                    <a:pt x="144" y="171"/>
                  </a:lnTo>
                  <a:lnTo>
                    <a:pt x="142" y="172"/>
                  </a:lnTo>
                  <a:lnTo>
                    <a:pt x="141" y="173"/>
                  </a:lnTo>
                  <a:lnTo>
                    <a:pt x="141" y="174"/>
                  </a:lnTo>
                  <a:lnTo>
                    <a:pt x="141" y="175"/>
                  </a:lnTo>
                  <a:lnTo>
                    <a:pt x="141" y="177"/>
                  </a:lnTo>
                  <a:lnTo>
                    <a:pt x="143" y="179"/>
                  </a:lnTo>
                  <a:lnTo>
                    <a:pt x="157" y="192"/>
                  </a:lnTo>
                  <a:lnTo>
                    <a:pt x="161" y="197"/>
                  </a:lnTo>
                  <a:lnTo>
                    <a:pt x="164" y="200"/>
                  </a:lnTo>
                  <a:lnTo>
                    <a:pt x="168" y="202"/>
                  </a:lnTo>
                  <a:lnTo>
                    <a:pt x="171" y="203"/>
                  </a:lnTo>
                  <a:lnTo>
                    <a:pt x="173" y="203"/>
                  </a:lnTo>
                  <a:lnTo>
                    <a:pt x="176" y="203"/>
                  </a:lnTo>
                  <a:lnTo>
                    <a:pt x="179" y="205"/>
                  </a:lnTo>
                  <a:lnTo>
                    <a:pt x="180" y="205"/>
                  </a:lnTo>
                  <a:lnTo>
                    <a:pt x="181" y="205"/>
                  </a:lnTo>
                  <a:lnTo>
                    <a:pt x="181" y="206"/>
                  </a:lnTo>
                  <a:lnTo>
                    <a:pt x="181" y="207"/>
                  </a:lnTo>
                  <a:lnTo>
                    <a:pt x="180" y="207"/>
                  </a:lnTo>
                  <a:lnTo>
                    <a:pt x="180" y="208"/>
                  </a:lnTo>
                  <a:lnTo>
                    <a:pt x="179" y="208"/>
                  </a:lnTo>
                  <a:lnTo>
                    <a:pt x="169" y="210"/>
                  </a:lnTo>
                  <a:lnTo>
                    <a:pt x="168" y="210"/>
                  </a:lnTo>
                  <a:lnTo>
                    <a:pt x="166" y="210"/>
                  </a:lnTo>
                  <a:lnTo>
                    <a:pt x="164" y="209"/>
                  </a:lnTo>
                  <a:lnTo>
                    <a:pt x="162" y="208"/>
                  </a:lnTo>
                  <a:lnTo>
                    <a:pt x="160" y="205"/>
                  </a:lnTo>
                  <a:lnTo>
                    <a:pt x="154" y="199"/>
                  </a:lnTo>
                  <a:lnTo>
                    <a:pt x="148" y="192"/>
                  </a:lnTo>
                  <a:lnTo>
                    <a:pt x="142" y="186"/>
                  </a:lnTo>
                  <a:lnTo>
                    <a:pt x="137" y="180"/>
                  </a:lnTo>
                  <a:lnTo>
                    <a:pt x="130" y="174"/>
                  </a:lnTo>
                  <a:lnTo>
                    <a:pt x="129" y="173"/>
                  </a:lnTo>
                  <a:lnTo>
                    <a:pt x="129" y="172"/>
                  </a:lnTo>
                  <a:lnTo>
                    <a:pt x="127" y="171"/>
                  </a:lnTo>
                  <a:lnTo>
                    <a:pt x="126" y="169"/>
                  </a:lnTo>
                  <a:lnTo>
                    <a:pt x="126" y="168"/>
                  </a:lnTo>
                  <a:lnTo>
                    <a:pt x="126" y="166"/>
                  </a:lnTo>
                  <a:lnTo>
                    <a:pt x="128" y="165"/>
                  </a:lnTo>
                  <a:lnTo>
                    <a:pt x="130" y="164"/>
                  </a:lnTo>
                  <a:close/>
                  <a:moveTo>
                    <a:pt x="219" y="215"/>
                  </a:moveTo>
                  <a:lnTo>
                    <a:pt x="234" y="235"/>
                  </a:lnTo>
                  <a:lnTo>
                    <a:pt x="235" y="236"/>
                  </a:lnTo>
                  <a:lnTo>
                    <a:pt x="236" y="236"/>
                  </a:lnTo>
                  <a:lnTo>
                    <a:pt x="237" y="236"/>
                  </a:lnTo>
                  <a:lnTo>
                    <a:pt x="237" y="235"/>
                  </a:lnTo>
                  <a:lnTo>
                    <a:pt x="238" y="235"/>
                  </a:lnTo>
                  <a:lnTo>
                    <a:pt x="256" y="206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5" y="203"/>
                  </a:lnTo>
                  <a:lnTo>
                    <a:pt x="254" y="203"/>
                  </a:lnTo>
                  <a:lnTo>
                    <a:pt x="221" y="210"/>
                  </a:lnTo>
                  <a:lnTo>
                    <a:pt x="219" y="210"/>
                  </a:lnTo>
                  <a:lnTo>
                    <a:pt x="218" y="210"/>
                  </a:lnTo>
                  <a:lnTo>
                    <a:pt x="218" y="211"/>
                  </a:lnTo>
                  <a:lnTo>
                    <a:pt x="218" y="212"/>
                  </a:lnTo>
                  <a:lnTo>
                    <a:pt x="218" y="213"/>
                  </a:lnTo>
                  <a:lnTo>
                    <a:pt x="219" y="215"/>
                  </a:lnTo>
                  <a:close/>
                  <a:moveTo>
                    <a:pt x="186" y="212"/>
                  </a:moveTo>
                  <a:lnTo>
                    <a:pt x="270" y="196"/>
                  </a:lnTo>
                  <a:lnTo>
                    <a:pt x="271" y="196"/>
                  </a:lnTo>
                  <a:lnTo>
                    <a:pt x="272" y="196"/>
                  </a:lnTo>
                  <a:lnTo>
                    <a:pt x="274" y="196"/>
                  </a:lnTo>
                  <a:lnTo>
                    <a:pt x="274" y="197"/>
                  </a:lnTo>
                  <a:lnTo>
                    <a:pt x="272" y="199"/>
                  </a:lnTo>
                  <a:lnTo>
                    <a:pt x="228" y="268"/>
                  </a:lnTo>
                  <a:lnTo>
                    <a:pt x="226" y="273"/>
                  </a:lnTo>
                  <a:lnTo>
                    <a:pt x="224" y="277"/>
                  </a:lnTo>
                  <a:lnTo>
                    <a:pt x="224" y="281"/>
                  </a:lnTo>
                  <a:lnTo>
                    <a:pt x="224" y="283"/>
                  </a:lnTo>
                  <a:lnTo>
                    <a:pt x="224" y="285"/>
                  </a:lnTo>
                  <a:lnTo>
                    <a:pt x="225" y="286"/>
                  </a:lnTo>
                  <a:lnTo>
                    <a:pt x="226" y="288"/>
                  </a:lnTo>
                  <a:lnTo>
                    <a:pt x="225" y="290"/>
                  </a:lnTo>
                  <a:lnTo>
                    <a:pt x="224" y="291"/>
                  </a:lnTo>
                  <a:lnTo>
                    <a:pt x="223" y="290"/>
                  </a:lnTo>
                  <a:lnTo>
                    <a:pt x="222" y="288"/>
                  </a:lnTo>
                  <a:lnTo>
                    <a:pt x="219" y="285"/>
                  </a:lnTo>
                  <a:lnTo>
                    <a:pt x="217" y="281"/>
                  </a:lnTo>
                  <a:lnTo>
                    <a:pt x="215" y="276"/>
                  </a:lnTo>
                  <a:lnTo>
                    <a:pt x="212" y="273"/>
                  </a:lnTo>
                  <a:lnTo>
                    <a:pt x="207" y="268"/>
                  </a:lnTo>
                  <a:lnTo>
                    <a:pt x="207" y="267"/>
                  </a:lnTo>
                  <a:lnTo>
                    <a:pt x="206" y="267"/>
                  </a:lnTo>
                  <a:lnTo>
                    <a:pt x="206" y="266"/>
                  </a:lnTo>
                  <a:lnTo>
                    <a:pt x="206" y="265"/>
                  </a:lnTo>
                  <a:lnTo>
                    <a:pt x="207" y="265"/>
                  </a:lnTo>
                  <a:lnTo>
                    <a:pt x="208" y="265"/>
                  </a:lnTo>
                  <a:lnTo>
                    <a:pt x="210" y="265"/>
                  </a:lnTo>
                  <a:lnTo>
                    <a:pt x="211" y="266"/>
                  </a:lnTo>
                  <a:lnTo>
                    <a:pt x="213" y="267"/>
                  </a:lnTo>
                  <a:lnTo>
                    <a:pt x="214" y="267"/>
                  </a:lnTo>
                  <a:lnTo>
                    <a:pt x="216" y="267"/>
                  </a:lnTo>
                  <a:lnTo>
                    <a:pt x="217" y="267"/>
                  </a:lnTo>
                  <a:lnTo>
                    <a:pt x="217" y="266"/>
                  </a:lnTo>
                  <a:lnTo>
                    <a:pt x="218" y="265"/>
                  </a:lnTo>
                  <a:lnTo>
                    <a:pt x="219" y="264"/>
                  </a:lnTo>
                  <a:lnTo>
                    <a:pt x="221" y="263"/>
                  </a:lnTo>
                  <a:lnTo>
                    <a:pt x="230" y="247"/>
                  </a:lnTo>
                  <a:lnTo>
                    <a:pt x="232" y="245"/>
                  </a:lnTo>
                  <a:lnTo>
                    <a:pt x="232" y="243"/>
                  </a:lnTo>
                  <a:lnTo>
                    <a:pt x="232" y="241"/>
                  </a:lnTo>
                  <a:lnTo>
                    <a:pt x="230" y="239"/>
                  </a:lnTo>
                  <a:lnTo>
                    <a:pt x="213" y="216"/>
                  </a:lnTo>
                  <a:lnTo>
                    <a:pt x="212" y="213"/>
                  </a:lnTo>
                  <a:lnTo>
                    <a:pt x="211" y="213"/>
                  </a:lnTo>
                  <a:lnTo>
                    <a:pt x="208" y="212"/>
                  </a:lnTo>
                  <a:lnTo>
                    <a:pt x="206" y="213"/>
                  </a:lnTo>
                  <a:lnTo>
                    <a:pt x="191" y="216"/>
                  </a:lnTo>
                  <a:lnTo>
                    <a:pt x="189" y="217"/>
                  </a:lnTo>
                  <a:lnTo>
                    <a:pt x="186" y="217"/>
                  </a:lnTo>
                  <a:lnTo>
                    <a:pt x="185" y="218"/>
                  </a:lnTo>
                  <a:lnTo>
                    <a:pt x="184" y="219"/>
                  </a:lnTo>
                  <a:lnTo>
                    <a:pt x="183" y="220"/>
                  </a:lnTo>
                  <a:lnTo>
                    <a:pt x="182" y="221"/>
                  </a:lnTo>
                  <a:lnTo>
                    <a:pt x="182" y="224"/>
                  </a:lnTo>
                  <a:lnTo>
                    <a:pt x="182" y="226"/>
                  </a:lnTo>
                  <a:lnTo>
                    <a:pt x="183" y="227"/>
                  </a:lnTo>
                  <a:lnTo>
                    <a:pt x="183" y="228"/>
                  </a:lnTo>
                  <a:lnTo>
                    <a:pt x="184" y="230"/>
                  </a:lnTo>
                  <a:lnTo>
                    <a:pt x="183" y="231"/>
                  </a:lnTo>
                  <a:lnTo>
                    <a:pt x="182" y="231"/>
                  </a:lnTo>
                  <a:lnTo>
                    <a:pt x="181" y="231"/>
                  </a:lnTo>
                  <a:lnTo>
                    <a:pt x="181" y="230"/>
                  </a:lnTo>
                  <a:lnTo>
                    <a:pt x="180" y="229"/>
                  </a:lnTo>
                  <a:lnTo>
                    <a:pt x="177" y="226"/>
                  </a:lnTo>
                  <a:lnTo>
                    <a:pt x="175" y="221"/>
                  </a:lnTo>
                  <a:lnTo>
                    <a:pt x="172" y="218"/>
                  </a:lnTo>
                  <a:lnTo>
                    <a:pt x="171" y="216"/>
                  </a:lnTo>
                  <a:lnTo>
                    <a:pt x="170" y="215"/>
                  </a:lnTo>
                  <a:lnTo>
                    <a:pt x="168" y="213"/>
                  </a:lnTo>
                  <a:lnTo>
                    <a:pt x="168" y="212"/>
                  </a:lnTo>
                  <a:lnTo>
                    <a:pt x="168" y="211"/>
                  </a:lnTo>
                  <a:lnTo>
                    <a:pt x="168" y="210"/>
                  </a:lnTo>
                  <a:lnTo>
                    <a:pt x="169" y="210"/>
                  </a:lnTo>
                  <a:lnTo>
                    <a:pt x="171" y="210"/>
                  </a:lnTo>
                  <a:lnTo>
                    <a:pt x="171" y="211"/>
                  </a:lnTo>
                  <a:lnTo>
                    <a:pt x="173" y="211"/>
                  </a:lnTo>
                  <a:lnTo>
                    <a:pt x="174" y="212"/>
                  </a:lnTo>
                  <a:lnTo>
                    <a:pt x="176" y="212"/>
                  </a:lnTo>
                  <a:lnTo>
                    <a:pt x="179" y="212"/>
                  </a:lnTo>
                  <a:lnTo>
                    <a:pt x="182" y="212"/>
                  </a:lnTo>
                  <a:lnTo>
                    <a:pt x="186" y="212"/>
                  </a:lnTo>
                  <a:close/>
                  <a:moveTo>
                    <a:pt x="267" y="341"/>
                  </a:moveTo>
                  <a:lnTo>
                    <a:pt x="281" y="334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6" y="330"/>
                  </a:lnTo>
                  <a:lnTo>
                    <a:pt x="286" y="327"/>
                  </a:lnTo>
                  <a:lnTo>
                    <a:pt x="286" y="325"/>
                  </a:lnTo>
                  <a:lnTo>
                    <a:pt x="286" y="324"/>
                  </a:lnTo>
                  <a:lnTo>
                    <a:pt x="285" y="323"/>
                  </a:lnTo>
                  <a:lnTo>
                    <a:pt x="285" y="322"/>
                  </a:lnTo>
                  <a:lnTo>
                    <a:pt x="286" y="321"/>
                  </a:lnTo>
                  <a:lnTo>
                    <a:pt x="287" y="321"/>
                  </a:lnTo>
                  <a:lnTo>
                    <a:pt x="288" y="321"/>
                  </a:lnTo>
                  <a:lnTo>
                    <a:pt x="289" y="322"/>
                  </a:lnTo>
                  <a:lnTo>
                    <a:pt x="289" y="323"/>
                  </a:lnTo>
                  <a:lnTo>
                    <a:pt x="290" y="327"/>
                  </a:lnTo>
                  <a:lnTo>
                    <a:pt x="292" y="331"/>
                  </a:lnTo>
                  <a:lnTo>
                    <a:pt x="293" y="335"/>
                  </a:lnTo>
                  <a:lnTo>
                    <a:pt x="296" y="338"/>
                  </a:lnTo>
                  <a:lnTo>
                    <a:pt x="297" y="341"/>
                  </a:lnTo>
                  <a:lnTo>
                    <a:pt x="298" y="342"/>
                  </a:lnTo>
                  <a:lnTo>
                    <a:pt x="298" y="343"/>
                  </a:lnTo>
                  <a:lnTo>
                    <a:pt x="299" y="343"/>
                  </a:lnTo>
                  <a:lnTo>
                    <a:pt x="299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6" y="346"/>
                  </a:lnTo>
                  <a:lnTo>
                    <a:pt x="295" y="344"/>
                  </a:lnTo>
                  <a:lnTo>
                    <a:pt x="293" y="343"/>
                  </a:lnTo>
                  <a:lnTo>
                    <a:pt x="291" y="343"/>
                  </a:lnTo>
                  <a:lnTo>
                    <a:pt x="290" y="343"/>
                  </a:lnTo>
                  <a:lnTo>
                    <a:pt x="288" y="343"/>
                  </a:lnTo>
                  <a:lnTo>
                    <a:pt x="286" y="344"/>
                  </a:lnTo>
                  <a:lnTo>
                    <a:pt x="268" y="352"/>
                  </a:lnTo>
                  <a:lnTo>
                    <a:pt x="267" y="353"/>
                  </a:lnTo>
                  <a:lnTo>
                    <a:pt x="266" y="353"/>
                  </a:lnTo>
                  <a:lnTo>
                    <a:pt x="265" y="354"/>
                  </a:lnTo>
                  <a:lnTo>
                    <a:pt x="263" y="354"/>
                  </a:lnTo>
                  <a:lnTo>
                    <a:pt x="260" y="352"/>
                  </a:lnTo>
                  <a:lnTo>
                    <a:pt x="259" y="351"/>
                  </a:lnTo>
                  <a:lnTo>
                    <a:pt x="258" y="351"/>
                  </a:lnTo>
                  <a:lnTo>
                    <a:pt x="257" y="350"/>
                  </a:lnTo>
                  <a:lnTo>
                    <a:pt x="249" y="344"/>
                  </a:lnTo>
                  <a:lnTo>
                    <a:pt x="243" y="338"/>
                  </a:lnTo>
                  <a:lnTo>
                    <a:pt x="238" y="331"/>
                  </a:lnTo>
                  <a:lnTo>
                    <a:pt x="234" y="325"/>
                  </a:lnTo>
                  <a:lnTo>
                    <a:pt x="230" y="315"/>
                  </a:lnTo>
                  <a:lnTo>
                    <a:pt x="229" y="307"/>
                  </a:lnTo>
                  <a:lnTo>
                    <a:pt x="230" y="299"/>
                  </a:lnTo>
                  <a:lnTo>
                    <a:pt x="233" y="291"/>
                  </a:lnTo>
                  <a:lnTo>
                    <a:pt x="236" y="283"/>
                  </a:lnTo>
                  <a:lnTo>
                    <a:pt x="242" y="276"/>
                  </a:lnTo>
                  <a:lnTo>
                    <a:pt x="249" y="269"/>
                  </a:lnTo>
                  <a:lnTo>
                    <a:pt x="258" y="265"/>
                  </a:lnTo>
                  <a:lnTo>
                    <a:pt x="268" y="262"/>
                  </a:lnTo>
                  <a:lnTo>
                    <a:pt x="277" y="259"/>
                  </a:lnTo>
                  <a:lnTo>
                    <a:pt x="287" y="259"/>
                  </a:lnTo>
                  <a:lnTo>
                    <a:pt x="297" y="262"/>
                  </a:lnTo>
                  <a:lnTo>
                    <a:pt x="304" y="265"/>
                  </a:lnTo>
                  <a:lnTo>
                    <a:pt x="311" y="271"/>
                  </a:lnTo>
                  <a:lnTo>
                    <a:pt x="317" y="277"/>
                  </a:lnTo>
                  <a:lnTo>
                    <a:pt x="321" y="286"/>
                  </a:lnTo>
                  <a:lnTo>
                    <a:pt x="323" y="292"/>
                  </a:lnTo>
                  <a:lnTo>
                    <a:pt x="325" y="297"/>
                  </a:lnTo>
                  <a:lnTo>
                    <a:pt x="327" y="303"/>
                  </a:lnTo>
                  <a:lnTo>
                    <a:pt x="327" y="310"/>
                  </a:lnTo>
                  <a:lnTo>
                    <a:pt x="327" y="312"/>
                  </a:lnTo>
                  <a:lnTo>
                    <a:pt x="327" y="314"/>
                  </a:lnTo>
                  <a:lnTo>
                    <a:pt x="327" y="318"/>
                  </a:lnTo>
                  <a:lnTo>
                    <a:pt x="327" y="319"/>
                  </a:lnTo>
                  <a:lnTo>
                    <a:pt x="328" y="320"/>
                  </a:lnTo>
                  <a:lnTo>
                    <a:pt x="329" y="321"/>
                  </a:lnTo>
                  <a:lnTo>
                    <a:pt x="329" y="322"/>
                  </a:lnTo>
                  <a:lnTo>
                    <a:pt x="329" y="323"/>
                  </a:lnTo>
                  <a:lnTo>
                    <a:pt x="328" y="323"/>
                  </a:lnTo>
                  <a:lnTo>
                    <a:pt x="316" y="331"/>
                  </a:lnTo>
                  <a:lnTo>
                    <a:pt x="314" y="331"/>
                  </a:lnTo>
                  <a:lnTo>
                    <a:pt x="313" y="331"/>
                  </a:lnTo>
                  <a:lnTo>
                    <a:pt x="313" y="332"/>
                  </a:lnTo>
                  <a:lnTo>
                    <a:pt x="312" y="332"/>
                  </a:lnTo>
                  <a:lnTo>
                    <a:pt x="311" y="332"/>
                  </a:lnTo>
                  <a:lnTo>
                    <a:pt x="310" y="331"/>
                  </a:lnTo>
                  <a:lnTo>
                    <a:pt x="311" y="330"/>
                  </a:lnTo>
                  <a:lnTo>
                    <a:pt x="313" y="327"/>
                  </a:lnTo>
                  <a:lnTo>
                    <a:pt x="316" y="323"/>
                  </a:lnTo>
                  <a:lnTo>
                    <a:pt x="318" y="320"/>
                  </a:lnTo>
                  <a:lnTo>
                    <a:pt x="320" y="312"/>
                  </a:lnTo>
                  <a:lnTo>
                    <a:pt x="321" y="304"/>
                  </a:lnTo>
                  <a:lnTo>
                    <a:pt x="321" y="295"/>
                  </a:lnTo>
                  <a:lnTo>
                    <a:pt x="318" y="287"/>
                  </a:lnTo>
                  <a:lnTo>
                    <a:pt x="314" y="281"/>
                  </a:lnTo>
                  <a:lnTo>
                    <a:pt x="310" y="275"/>
                  </a:lnTo>
                  <a:lnTo>
                    <a:pt x="304" y="272"/>
                  </a:lnTo>
                  <a:lnTo>
                    <a:pt x="298" y="269"/>
                  </a:lnTo>
                  <a:lnTo>
                    <a:pt x="290" y="267"/>
                  </a:lnTo>
                  <a:lnTo>
                    <a:pt x="282" y="267"/>
                  </a:lnTo>
                  <a:lnTo>
                    <a:pt x="275" y="269"/>
                  </a:lnTo>
                  <a:lnTo>
                    <a:pt x="267" y="273"/>
                  </a:lnTo>
                  <a:lnTo>
                    <a:pt x="258" y="277"/>
                  </a:lnTo>
                  <a:lnTo>
                    <a:pt x="251" y="283"/>
                  </a:lnTo>
                  <a:lnTo>
                    <a:pt x="245" y="290"/>
                  </a:lnTo>
                  <a:lnTo>
                    <a:pt x="240" y="296"/>
                  </a:lnTo>
                  <a:lnTo>
                    <a:pt x="238" y="304"/>
                  </a:lnTo>
                  <a:lnTo>
                    <a:pt x="237" y="312"/>
                  </a:lnTo>
                  <a:lnTo>
                    <a:pt x="237" y="319"/>
                  </a:lnTo>
                  <a:lnTo>
                    <a:pt x="239" y="327"/>
                  </a:lnTo>
                  <a:lnTo>
                    <a:pt x="243" y="331"/>
                  </a:lnTo>
                  <a:lnTo>
                    <a:pt x="246" y="334"/>
                  </a:lnTo>
                  <a:lnTo>
                    <a:pt x="249" y="339"/>
                  </a:lnTo>
                  <a:lnTo>
                    <a:pt x="254" y="341"/>
                  </a:lnTo>
                  <a:lnTo>
                    <a:pt x="257" y="342"/>
                  </a:lnTo>
                  <a:lnTo>
                    <a:pt x="259" y="343"/>
                  </a:lnTo>
                  <a:lnTo>
                    <a:pt x="263" y="342"/>
                  </a:lnTo>
                  <a:lnTo>
                    <a:pt x="267" y="341"/>
                  </a:lnTo>
                  <a:close/>
                  <a:moveTo>
                    <a:pt x="339" y="361"/>
                  </a:moveTo>
                  <a:lnTo>
                    <a:pt x="308" y="370"/>
                  </a:lnTo>
                  <a:lnTo>
                    <a:pt x="307" y="370"/>
                  </a:lnTo>
                  <a:lnTo>
                    <a:pt x="307" y="371"/>
                  </a:lnTo>
                  <a:lnTo>
                    <a:pt x="307" y="373"/>
                  </a:lnTo>
                  <a:lnTo>
                    <a:pt x="308" y="378"/>
                  </a:lnTo>
                  <a:lnTo>
                    <a:pt x="308" y="379"/>
                  </a:lnTo>
                  <a:lnTo>
                    <a:pt x="310" y="385"/>
                  </a:lnTo>
                  <a:lnTo>
                    <a:pt x="312" y="389"/>
                  </a:lnTo>
                  <a:lnTo>
                    <a:pt x="314" y="393"/>
                  </a:lnTo>
                  <a:lnTo>
                    <a:pt x="317" y="395"/>
                  </a:lnTo>
                  <a:lnTo>
                    <a:pt x="320" y="397"/>
                  </a:lnTo>
                  <a:lnTo>
                    <a:pt x="323" y="397"/>
                  </a:lnTo>
                  <a:lnTo>
                    <a:pt x="328" y="397"/>
                  </a:lnTo>
                  <a:lnTo>
                    <a:pt x="332" y="397"/>
                  </a:lnTo>
                  <a:lnTo>
                    <a:pt x="336" y="395"/>
                  </a:lnTo>
                  <a:lnTo>
                    <a:pt x="340" y="393"/>
                  </a:lnTo>
                  <a:lnTo>
                    <a:pt x="343" y="389"/>
                  </a:lnTo>
                  <a:lnTo>
                    <a:pt x="345" y="386"/>
                  </a:lnTo>
                  <a:lnTo>
                    <a:pt x="346" y="381"/>
                  </a:lnTo>
                  <a:lnTo>
                    <a:pt x="348" y="377"/>
                  </a:lnTo>
                  <a:lnTo>
                    <a:pt x="346" y="371"/>
                  </a:lnTo>
                  <a:lnTo>
                    <a:pt x="345" y="367"/>
                  </a:lnTo>
                  <a:lnTo>
                    <a:pt x="344" y="362"/>
                  </a:lnTo>
                  <a:lnTo>
                    <a:pt x="343" y="361"/>
                  </a:lnTo>
                  <a:lnTo>
                    <a:pt x="341" y="360"/>
                  </a:lnTo>
                  <a:lnTo>
                    <a:pt x="339" y="361"/>
                  </a:lnTo>
                  <a:close/>
                  <a:moveTo>
                    <a:pt x="274" y="369"/>
                  </a:moveTo>
                  <a:lnTo>
                    <a:pt x="329" y="353"/>
                  </a:lnTo>
                  <a:lnTo>
                    <a:pt x="333" y="351"/>
                  </a:lnTo>
                  <a:lnTo>
                    <a:pt x="335" y="350"/>
                  </a:lnTo>
                  <a:lnTo>
                    <a:pt x="338" y="348"/>
                  </a:lnTo>
                  <a:lnTo>
                    <a:pt x="339" y="346"/>
                  </a:lnTo>
                  <a:lnTo>
                    <a:pt x="339" y="344"/>
                  </a:lnTo>
                  <a:lnTo>
                    <a:pt x="339" y="343"/>
                  </a:lnTo>
                  <a:lnTo>
                    <a:pt x="339" y="342"/>
                  </a:lnTo>
                  <a:lnTo>
                    <a:pt x="339" y="341"/>
                  </a:lnTo>
                  <a:lnTo>
                    <a:pt x="339" y="340"/>
                  </a:lnTo>
                  <a:lnTo>
                    <a:pt x="339" y="339"/>
                  </a:lnTo>
                  <a:lnTo>
                    <a:pt x="340" y="338"/>
                  </a:lnTo>
                  <a:lnTo>
                    <a:pt x="341" y="338"/>
                  </a:lnTo>
                  <a:lnTo>
                    <a:pt x="342" y="338"/>
                  </a:lnTo>
                  <a:lnTo>
                    <a:pt x="342" y="339"/>
                  </a:lnTo>
                  <a:lnTo>
                    <a:pt x="343" y="340"/>
                  </a:lnTo>
                  <a:lnTo>
                    <a:pt x="343" y="341"/>
                  </a:lnTo>
                  <a:lnTo>
                    <a:pt x="344" y="344"/>
                  </a:lnTo>
                  <a:lnTo>
                    <a:pt x="344" y="349"/>
                  </a:lnTo>
                  <a:lnTo>
                    <a:pt x="345" y="352"/>
                  </a:lnTo>
                  <a:lnTo>
                    <a:pt x="346" y="356"/>
                  </a:lnTo>
                  <a:lnTo>
                    <a:pt x="349" y="360"/>
                  </a:lnTo>
                  <a:lnTo>
                    <a:pt x="350" y="366"/>
                  </a:lnTo>
                  <a:lnTo>
                    <a:pt x="352" y="371"/>
                  </a:lnTo>
                  <a:lnTo>
                    <a:pt x="353" y="378"/>
                  </a:lnTo>
                  <a:lnTo>
                    <a:pt x="353" y="384"/>
                  </a:lnTo>
                  <a:lnTo>
                    <a:pt x="353" y="389"/>
                  </a:lnTo>
                  <a:lnTo>
                    <a:pt x="352" y="394"/>
                  </a:lnTo>
                  <a:lnTo>
                    <a:pt x="350" y="397"/>
                  </a:lnTo>
                  <a:lnTo>
                    <a:pt x="346" y="400"/>
                  </a:lnTo>
                  <a:lnTo>
                    <a:pt x="343" y="404"/>
                  </a:lnTo>
                  <a:lnTo>
                    <a:pt x="338" y="405"/>
                  </a:lnTo>
                  <a:lnTo>
                    <a:pt x="334" y="406"/>
                  </a:lnTo>
                  <a:lnTo>
                    <a:pt x="331" y="406"/>
                  </a:lnTo>
                  <a:lnTo>
                    <a:pt x="328" y="406"/>
                  </a:lnTo>
                  <a:lnTo>
                    <a:pt x="324" y="405"/>
                  </a:lnTo>
                  <a:lnTo>
                    <a:pt x="318" y="401"/>
                  </a:lnTo>
                  <a:lnTo>
                    <a:pt x="311" y="396"/>
                  </a:lnTo>
                  <a:lnTo>
                    <a:pt x="293" y="417"/>
                  </a:lnTo>
                  <a:lnTo>
                    <a:pt x="292" y="417"/>
                  </a:lnTo>
                  <a:lnTo>
                    <a:pt x="291" y="419"/>
                  </a:lnTo>
                  <a:lnTo>
                    <a:pt x="283" y="431"/>
                  </a:lnTo>
                  <a:lnTo>
                    <a:pt x="279" y="437"/>
                  </a:lnTo>
                  <a:lnTo>
                    <a:pt x="279" y="440"/>
                  </a:lnTo>
                  <a:lnTo>
                    <a:pt x="279" y="442"/>
                  </a:lnTo>
                  <a:lnTo>
                    <a:pt x="279" y="443"/>
                  </a:lnTo>
                  <a:lnTo>
                    <a:pt x="278" y="444"/>
                  </a:lnTo>
                  <a:lnTo>
                    <a:pt x="277" y="444"/>
                  </a:lnTo>
                  <a:lnTo>
                    <a:pt x="277" y="443"/>
                  </a:lnTo>
                  <a:lnTo>
                    <a:pt x="276" y="441"/>
                  </a:lnTo>
                  <a:lnTo>
                    <a:pt x="275" y="437"/>
                  </a:lnTo>
                  <a:lnTo>
                    <a:pt x="274" y="432"/>
                  </a:lnTo>
                  <a:lnTo>
                    <a:pt x="275" y="426"/>
                  </a:lnTo>
                  <a:lnTo>
                    <a:pt x="278" y="419"/>
                  </a:lnTo>
                  <a:lnTo>
                    <a:pt x="285" y="412"/>
                  </a:lnTo>
                  <a:lnTo>
                    <a:pt x="301" y="391"/>
                  </a:lnTo>
                  <a:lnTo>
                    <a:pt x="303" y="389"/>
                  </a:lnTo>
                  <a:lnTo>
                    <a:pt x="304" y="387"/>
                  </a:lnTo>
                  <a:lnTo>
                    <a:pt x="304" y="382"/>
                  </a:lnTo>
                  <a:lnTo>
                    <a:pt x="303" y="378"/>
                  </a:lnTo>
                  <a:lnTo>
                    <a:pt x="302" y="375"/>
                  </a:lnTo>
                  <a:lnTo>
                    <a:pt x="301" y="373"/>
                  </a:lnTo>
                  <a:lnTo>
                    <a:pt x="299" y="372"/>
                  </a:lnTo>
                  <a:lnTo>
                    <a:pt x="297" y="373"/>
                  </a:lnTo>
                  <a:lnTo>
                    <a:pt x="276" y="379"/>
                  </a:lnTo>
                  <a:lnTo>
                    <a:pt x="271" y="380"/>
                  </a:lnTo>
                  <a:lnTo>
                    <a:pt x="269" y="382"/>
                  </a:lnTo>
                  <a:lnTo>
                    <a:pt x="267" y="384"/>
                  </a:lnTo>
                  <a:lnTo>
                    <a:pt x="266" y="387"/>
                  </a:lnTo>
                  <a:lnTo>
                    <a:pt x="265" y="389"/>
                  </a:lnTo>
                  <a:lnTo>
                    <a:pt x="266" y="393"/>
                  </a:lnTo>
                  <a:lnTo>
                    <a:pt x="266" y="394"/>
                  </a:lnTo>
                  <a:lnTo>
                    <a:pt x="266" y="395"/>
                  </a:lnTo>
                  <a:lnTo>
                    <a:pt x="265" y="396"/>
                  </a:lnTo>
                  <a:lnTo>
                    <a:pt x="264" y="396"/>
                  </a:lnTo>
                  <a:lnTo>
                    <a:pt x="263" y="396"/>
                  </a:lnTo>
                  <a:lnTo>
                    <a:pt x="261" y="394"/>
                  </a:lnTo>
                  <a:lnTo>
                    <a:pt x="261" y="393"/>
                  </a:lnTo>
                  <a:lnTo>
                    <a:pt x="260" y="388"/>
                  </a:lnTo>
                  <a:lnTo>
                    <a:pt x="259" y="384"/>
                  </a:lnTo>
                  <a:lnTo>
                    <a:pt x="258" y="379"/>
                  </a:lnTo>
                  <a:lnTo>
                    <a:pt x="257" y="373"/>
                  </a:lnTo>
                  <a:lnTo>
                    <a:pt x="255" y="367"/>
                  </a:lnTo>
                  <a:lnTo>
                    <a:pt x="254" y="366"/>
                  </a:lnTo>
                  <a:lnTo>
                    <a:pt x="254" y="365"/>
                  </a:lnTo>
                  <a:lnTo>
                    <a:pt x="255" y="363"/>
                  </a:lnTo>
                  <a:lnTo>
                    <a:pt x="256" y="363"/>
                  </a:lnTo>
                  <a:lnTo>
                    <a:pt x="258" y="365"/>
                  </a:lnTo>
                  <a:lnTo>
                    <a:pt x="258" y="366"/>
                  </a:lnTo>
                  <a:lnTo>
                    <a:pt x="259" y="367"/>
                  </a:lnTo>
                  <a:lnTo>
                    <a:pt x="260" y="368"/>
                  </a:lnTo>
                  <a:lnTo>
                    <a:pt x="261" y="369"/>
                  </a:lnTo>
                  <a:lnTo>
                    <a:pt x="264" y="370"/>
                  </a:lnTo>
                  <a:lnTo>
                    <a:pt x="266" y="370"/>
                  </a:lnTo>
                  <a:lnTo>
                    <a:pt x="269" y="370"/>
                  </a:lnTo>
                  <a:lnTo>
                    <a:pt x="274" y="369"/>
                  </a:lnTo>
                  <a:close/>
                  <a:moveTo>
                    <a:pt x="317" y="464"/>
                  </a:moveTo>
                  <a:lnTo>
                    <a:pt x="319" y="489"/>
                  </a:lnTo>
                  <a:lnTo>
                    <a:pt x="319" y="490"/>
                  </a:lnTo>
                  <a:lnTo>
                    <a:pt x="320" y="491"/>
                  </a:lnTo>
                  <a:lnTo>
                    <a:pt x="321" y="492"/>
                  </a:lnTo>
                  <a:lnTo>
                    <a:pt x="321" y="491"/>
                  </a:lnTo>
                  <a:lnTo>
                    <a:pt x="322" y="491"/>
                  </a:lnTo>
                  <a:lnTo>
                    <a:pt x="352" y="476"/>
                  </a:lnTo>
                  <a:lnTo>
                    <a:pt x="353" y="475"/>
                  </a:lnTo>
                  <a:lnTo>
                    <a:pt x="354" y="474"/>
                  </a:lnTo>
                  <a:lnTo>
                    <a:pt x="353" y="473"/>
                  </a:lnTo>
                  <a:lnTo>
                    <a:pt x="352" y="473"/>
                  </a:lnTo>
                  <a:lnTo>
                    <a:pt x="321" y="461"/>
                  </a:lnTo>
                  <a:lnTo>
                    <a:pt x="320" y="461"/>
                  </a:lnTo>
                  <a:lnTo>
                    <a:pt x="319" y="461"/>
                  </a:lnTo>
                  <a:lnTo>
                    <a:pt x="318" y="461"/>
                  </a:lnTo>
                  <a:lnTo>
                    <a:pt x="317" y="461"/>
                  </a:lnTo>
                  <a:lnTo>
                    <a:pt x="317" y="462"/>
                  </a:lnTo>
                  <a:lnTo>
                    <a:pt x="317" y="464"/>
                  </a:lnTo>
                  <a:close/>
                  <a:moveTo>
                    <a:pt x="290" y="444"/>
                  </a:moveTo>
                  <a:lnTo>
                    <a:pt x="371" y="474"/>
                  </a:lnTo>
                  <a:lnTo>
                    <a:pt x="372" y="475"/>
                  </a:lnTo>
                  <a:lnTo>
                    <a:pt x="373" y="476"/>
                  </a:lnTo>
                  <a:lnTo>
                    <a:pt x="372" y="478"/>
                  </a:lnTo>
                  <a:lnTo>
                    <a:pt x="371" y="478"/>
                  </a:lnTo>
                  <a:lnTo>
                    <a:pt x="371" y="479"/>
                  </a:lnTo>
                  <a:lnTo>
                    <a:pt x="298" y="514"/>
                  </a:lnTo>
                  <a:lnTo>
                    <a:pt x="292" y="518"/>
                  </a:lnTo>
                  <a:lnTo>
                    <a:pt x="289" y="520"/>
                  </a:lnTo>
                  <a:lnTo>
                    <a:pt x="287" y="522"/>
                  </a:lnTo>
                  <a:lnTo>
                    <a:pt x="286" y="526"/>
                  </a:lnTo>
                  <a:lnTo>
                    <a:pt x="286" y="527"/>
                  </a:lnTo>
                  <a:lnTo>
                    <a:pt x="286" y="529"/>
                  </a:lnTo>
                  <a:lnTo>
                    <a:pt x="285" y="531"/>
                  </a:lnTo>
                  <a:lnTo>
                    <a:pt x="283" y="531"/>
                  </a:lnTo>
                  <a:lnTo>
                    <a:pt x="282" y="531"/>
                  </a:lnTo>
                  <a:lnTo>
                    <a:pt x="282" y="530"/>
                  </a:lnTo>
                  <a:lnTo>
                    <a:pt x="282" y="529"/>
                  </a:lnTo>
                  <a:lnTo>
                    <a:pt x="282" y="525"/>
                  </a:lnTo>
                  <a:lnTo>
                    <a:pt x="281" y="520"/>
                  </a:lnTo>
                  <a:lnTo>
                    <a:pt x="281" y="514"/>
                  </a:lnTo>
                  <a:lnTo>
                    <a:pt x="281" y="510"/>
                  </a:lnTo>
                  <a:lnTo>
                    <a:pt x="280" y="504"/>
                  </a:lnTo>
                  <a:lnTo>
                    <a:pt x="279" y="503"/>
                  </a:lnTo>
                  <a:lnTo>
                    <a:pt x="279" y="502"/>
                  </a:lnTo>
                  <a:lnTo>
                    <a:pt x="280" y="501"/>
                  </a:lnTo>
                  <a:lnTo>
                    <a:pt x="281" y="501"/>
                  </a:lnTo>
                  <a:lnTo>
                    <a:pt x="282" y="501"/>
                  </a:lnTo>
                  <a:lnTo>
                    <a:pt x="283" y="503"/>
                  </a:lnTo>
                  <a:lnTo>
                    <a:pt x="285" y="506"/>
                  </a:lnTo>
                  <a:lnTo>
                    <a:pt x="286" y="507"/>
                  </a:lnTo>
                  <a:lnTo>
                    <a:pt x="287" y="508"/>
                  </a:lnTo>
                  <a:lnTo>
                    <a:pt x="288" y="508"/>
                  </a:lnTo>
                  <a:lnTo>
                    <a:pt x="289" y="508"/>
                  </a:lnTo>
                  <a:lnTo>
                    <a:pt x="290" y="507"/>
                  </a:lnTo>
                  <a:lnTo>
                    <a:pt x="292" y="507"/>
                  </a:lnTo>
                  <a:lnTo>
                    <a:pt x="293" y="506"/>
                  </a:lnTo>
                  <a:lnTo>
                    <a:pt x="310" y="498"/>
                  </a:lnTo>
                  <a:lnTo>
                    <a:pt x="312" y="497"/>
                  </a:lnTo>
                  <a:lnTo>
                    <a:pt x="313" y="495"/>
                  </a:lnTo>
                  <a:lnTo>
                    <a:pt x="314" y="493"/>
                  </a:lnTo>
                  <a:lnTo>
                    <a:pt x="314" y="491"/>
                  </a:lnTo>
                  <a:lnTo>
                    <a:pt x="311" y="462"/>
                  </a:lnTo>
                  <a:lnTo>
                    <a:pt x="311" y="460"/>
                  </a:lnTo>
                  <a:lnTo>
                    <a:pt x="310" y="459"/>
                  </a:lnTo>
                  <a:lnTo>
                    <a:pt x="309" y="457"/>
                  </a:lnTo>
                  <a:lnTo>
                    <a:pt x="306" y="456"/>
                  </a:lnTo>
                  <a:lnTo>
                    <a:pt x="291" y="451"/>
                  </a:lnTo>
                  <a:lnTo>
                    <a:pt x="289" y="450"/>
                  </a:lnTo>
                  <a:lnTo>
                    <a:pt x="288" y="450"/>
                  </a:lnTo>
                  <a:lnTo>
                    <a:pt x="286" y="450"/>
                  </a:lnTo>
                  <a:lnTo>
                    <a:pt x="285" y="450"/>
                  </a:lnTo>
                  <a:lnTo>
                    <a:pt x="283" y="450"/>
                  </a:lnTo>
                  <a:lnTo>
                    <a:pt x="281" y="451"/>
                  </a:lnTo>
                  <a:lnTo>
                    <a:pt x="280" y="453"/>
                  </a:lnTo>
                  <a:lnTo>
                    <a:pt x="279" y="455"/>
                  </a:lnTo>
                  <a:lnTo>
                    <a:pt x="279" y="456"/>
                  </a:lnTo>
                  <a:lnTo>
                    <a:pt x="279" y="457"/>
                  </a:lnTo>
                  <a:lnTo>
                    <a:pt x="279" y="459"/>
                  </a:lnTo>
                  <a:lnTo>
                    <a:pt x="277" y="460"/>
                  </a:lnTo>
                  <a:lnTo>
                    <a:pt x="276" y="460"/>
                  </a:lnTo>
                  <a:lnTo>
                    <a:pt x="276" y="459"/>
                  </a:lnTo>
                  <a:lnTo>
                    <a:pt x="276" y="457"/>
                  </a:lnTo>
                  <a:lnTo>
                    <a:pt x="276" y="456"/>
                  </a:lnTo>
                  <a:lnTo>
                    <a:pt x="276" y="452"/>
                  </a:lnTo>
                  <a:lnTo>
                    <a:pt x="276" y="447"/>
                  </a:lnTo>
                  <a:lnTo>
                    <a:pt x="275" y="443"/>
                  </a:lnTo>
                  <a:lnTo>
                    <a:pt x="275" y="441"/>
                  </a:lnTo>
                  <a:lnTo>
                    <a:pt x="275" y="438"/>
                  </a:lnTo>
                  <a:lnTo>
                    <a:pt x="274" y="436"/>
                  </a:lnTo>
                  <a:lnTo>
                    <a:pt x="274" y="435"/>
                  </a:lnTo>
                  <a:lnTo>
                    <a:pt x="275" y="434"/>
                  </a:lnTo>
                  <a:lnTo>
                    <a:pt x="276" y="434"/>
                  </a:lnTo>
                  <a:lnTo>
                    <a:pt x="277" y="434"/>
                  </a:lnTo>
                  <a:lnTo>
                    <a:pt x="278" y="435"/>
                  </a:lnTo>
                  <a:lnTo>
                    <a:pt x="278" y="436"/>
                  </a:lnTo>
                  <a:lnTo>
                    <a:pt x="278" y="437"/>
                  </a:lnTo>
                  <a:lnTo>
                    <a:pt x="279" y="438"/>
                  </a:lnTo>
                  <a:lnTo>
                    <a:pt x="281" y="440"/>
                  </a:lnTo>
                  <a:lnTo>
                    <a:pt x="282" y="442"/>
                  </a:lnTo>
                  <a:lnTo>
                    <a:pt x="286" y="443"/>
                  </a:lnTo>
                  <a:lnTo>
                    <a:pt x="290" y="444"/>
                  </a:lnTo>
                  <a:close/>
                  <a:moveTo>
                    <a:pt x="335" y="553"/>
                  </a:moveTo>
                  <a:lnTo>
                    <a:pt x="333" y="553"/>
                  </a:lnTo>
                  <a:lnTo>
                    <a:pt x="332" y="554"/>
                  </a:lnTo>
                  <a:lnTo>
                    <a:pt x="331" y="555"/>
                  </a:lnTo>
                  <a:lnTo>
                    <a:pt x="331" y="556"/>
                  </a:lnTo>
                  <a:lnTo>
                    <a:pt x="330" y="566"/>
                  </a:lnTo>
                  <a:lnTo>
                    <a:pt x="330" y="570"/>
                  </a:lnTo>
                  <a:lnTo>
                    <a:pt x="330" y="575"/>
                  </a:lnTo>
                  <a:lnTo>
                    <a:pt x="331" y="578"/>
                  </a:lnTo>
                  <a:lnTo>
                    <a:pt x="332" y="580"/>
                  </a:lnTo>
                  <a:lnTo>
                    <a:pt x="334" y="583"/>
                  </a:lnTo>
                  <a:lnTo>
                    <a:pt x="336" y="585"/>
                  </a:lnTo>
                  <a:lnTo>
                    <a:pt x="340" y="586"/>
                  </a:lnTo>
                  <a:lnTo>
                    <a:pt x="343" y="586"/>
                  </a:lnTo>
                  <a:lnTo>
                    <a:pt x="348" y="586"/>
                  </a:lnTo>
                  <a:lnTo>
                    <a:pt x="352" y="585"/>
                  </a:lnTo>
                  <a:lnTo>
                    <a:pt x="355" y="583"/>
                  </a:lnTo>
                  <a:lnTo>
                    <a:pt x="359" y="580"/>
                  </a:lnTo>
                  <a:lnTo>
                    <a:pt x="362" y="577"/>
                  </a:lnTo>
                  <a:lnTo>
                    <a:pt x="364" y="573"/>
                  </a:lnTo>
                  <a:lnTo>
                    <a:pt x="365" y="568"/>
                  </a:lnTo>
                  <a:lnTo>
                    <a:pt x="366" y="563"/>
                  </a:lnTo>
                  <a:lnTo>
                    <a:pt x="366" y="559"/>
                  </a:lnTo>
                  <a:lnTo>
                    <a:pt x="365" y="556"/>
                  </a:lnTo>
                  <a:lnTo>
                    <a:pt x="363" y="555"/>
                  </a:lnTo>
                  <a:lnTo>
                    <a:pt x="360" y="555"/>
                  </a:lnTo>
                  <a:lnTo>
                    <a:pt x="335" y="553"/>
                  </a:lnTo>
                  <a:close/>
                  <a:moveTo>
                    <a:pt x="292" y="549"/>
                  </a:moveTo>
                  <a:lnTo>
                    <a:pt x="288" y="550"/>
                  </a:lnTo>
                  <a:lnTo>
                    <a:pt x="285" y="553"/>
                  </a:lnTo>
                  <a:lnTo>
                    <a:pt x="282" y="557"/>
                  </a:lnTo>
                  <a:lnTo>
                    <a:pt x="281" y="565"/>
                  </a:lnTo>
                  <a:lnTo>
                    <a:pt x="281" y="570"/>
                  </a:lnTo>
                  <a:lnTo>
                    <a:pt x="282" y="576"/>
                  </a:lnTo>
                  <a:lnTo>
                    <a:pt x="283" y="579"/>
                  </a:lnTo>
                  <a:lnTo>
                    <a:pt x="286" y="584"/>
                  </a:lnTo>
                  <a:lnTo>
                    <a:pt x="288" y="586"/>
                  </a:lnTo>
                  <a:lnTo>
                    <a:pt x="291" y="588"/>
                  </a:lnTo>
                  <a:lnTo>
                    <a:pt x="296" y="589"/>
                  </a:lnTo>
                  <a:lnTo>
                    <a:pt x="300" y="591"/>
                  </a:lnTo>
                  <a:lnTo>
                    <a:pt x="306" y="591"/>
                  </a:lnTo>
                  <a:lnTo>
                    <a:pt x="310" y="589"/>
                  </a:lnTo>
                  <a:lnTo>
                    <a:pt x="314" y="587"/>
                  </a:lnTo>
                  <a:lnTo>
                    <a:pt x="318" y="585"/>
                  </a:lnTo>
                  <a:lnTo>
                    <a:pt x="321" y="580"/>
                  </a:lnTo>
                  <a:lnTo>
                    <a:pt x="323" y="576"/>
                  </a:lnTo>
                  <a:lnTo>
                    <a:pt x="324" y="570"/>
                  </a:lnTo>
                  <a:lnTo>
                    <a:pt x="325" y="565"/>
                  </a:lnTo>
                  <a:lnTo>
                    <a:pt x="327" y="557"/>
                  </a:lnTo>
                  <a:lnTo>
                    <a:pt x="327" y="554"/>
                  </a:lnTo>
                  <a:lnTo>
                    <a:pt x="325" y="553"/>
                  </a:lnTo>
                  <a:lnTo>
                    <a:pt x="324" y="553"/>
                  </a:lnTo>
                  <a:lnTo>
                    <a:pt x="322" y="551"/>
                  </a:lnTo>
                  <a:lnTo>
                    <a:pt x="292" y="549"/>
                  </a:lnTo>
                  <a:close/>
                  <a:moveTo>
                    <a:pt x="298" y="539"/>
                  </a:moveTo>
                  <a:lnTo>
                    <a:pt x="354" y="544"/>
                  </a:lnTo>
                  <a:lnTo>
                    <a:pt x="359" y="544"/>
                  </a:lnTo>
                  <a:lnTo>
                    <a:pt x="362" y="544"/>
                  </a:lnTo>
                  <a:lnTo>
                    <a:pt x="365" y="542"/>
                  </a:lnTo>
                  <a:lnTo>
                    <a:pt x="366" y="540"/>
                  </a:lnTo>
                  <a:lnTo>
                    <a:pt x="367" y="539"/>
                  </a:lnTo>
                  <a:lnTo>
                    <a:pt x="367" y="538"/>
                  </a:lnTo>
                  <a:lnTo>
                    <a:pt x="368" y="537"/>
                  </a:lnTo>
                  <a:lnTo>
                    <a:pt x="368" y="536"/>
                  </a:lnTo>
                  <a:lnTo>
                    <a:pt x="370" y="534"/>
                  </a:lnTo>
                  <a:lnTo>
                    <a:pt x="371" y="532"/>
                  </a:lnTo>
                  <a:lnTo>
                    <a:pt x="372" y="532"/>
                  </a:lnTo>
                  <a:lnTo>
                    <a:pt x="372" y="534"/>
                  </a:lnTo>
                  <a:lnTo>
                    <a:pt x="373" y="535"/>
                  </a:lnTo>
                  <a:lnTo>
                    <a:pt x="373" y="536"/>
                  </a:lnTo>
                  <a:lnTo>
                    <a:pt x="372" y="537"/>
                  </a:lnTo>
                  <a:lnTo>
                    <a:pt x="372" y="540"/>
                  </a:lnTo>
                  <a:lnTo>
                    <a:pt x="372" y="545"/>
                  </a:lnTo>
                  <a:lnTo>
                    <a:pt x="371" y="549"/>
                  </a:lnTo>
                  <a:lnTo>
                    <a:pt x="371" y="553"/>
                  </a:lnTo>
                  <a:lnTo>
                    <a:pt x="371" y="558"/>
                  </a:lnTo>
                  <a:lnTo>
                    <a:pt x="371" y="563"/>
                  </a:lnTo>
                  <a:lnTo>
                    <a:pt x="371" y="567"/>
                  </a:lnTo>
                  <a:lnTo>
                    <a:pt x="370" y="574"/>
                  </a:lnTo>
                  <a:lnTo>
                    <a:pt x="368" y="579"/>
                  </a:lnTo>
                  <a:lnTo>
                    <a:pt x="366" y="585"/>
                  </a:lnTo>
                  <a:lnTo>
                    <a:pt x="363" y="589"/>
                  </a:lnTo>
                  <a:lnTo>
                    <a:pt x="360" y="592"/>
                  </a:lnTo>
                  <a:lnTo>
                    <a:pt x="355" y="594"/>
                  </a:lnTo>
                  <a:lnTo>
                    <a:pt x="351" y="596"/>
                  </a:lnTo>
                  <a:lnTo>
                    <a:pt x="346" y="596"/>
                  </a:lnTo>
                  <a:lnTo>
                    <a:pt x="341" y="595"/>
                  </a:lnTo>
                  <a:lnTo>
                    <a:pt x="335" y="592"/>
                  </a:lnTo>
                  <a:lnTo>
                    <a:pt x="332" y="588"/>
                  </a:lnTo>
                  <a:lnTo>
                    <a:pt x="329" y="583"/>
                  </a:lnTo>
                  <a:lnTo>
                    <a:pt x="328" y="582"/>
                  </a:lnTo>
                  <a:lnTo>
                    <a:pt x="327" y="587"/>
                  </a:lnTo>
                  <a:lnTo>
                    <a:pt x="324" y="591"/>
                  </a:lnTo>
                  <a:lnTo>
                    <a:pt x="322" y="594"/>
                  </a:lnTo>
                  <a:lnTo>
                    <a:pt x="319" y="597"/>
                  </a:lnTo>
                  <a:lnTo>
                    <a:pt x="316" y="598"/>
                  </a:lnTo>
                  <a:lnTo>
                    <a:pt x="312" y="601"/>
                  </a:lnTo>
                  <a:lnTo>
                    <a:pt x="308" y="601"/>
                  </a:lnTo>
                  <a:lnTo>
                    <a:pt x="303" y="601"/>
                  </a:lnTo>
                  <a:lnTo>
                    <a:pt x="298" y="600"/>
                  </a:lnTo>
                  <a:lnTo>
                    <a:pt x="292" y="598"/>
                  </a:lnTo>
                  <a:lnTo>
                    <a:pt x="287" y="595"/>
                  </a:lnTo>
                  <a:lnTo>
                    <a:pt x="283" y="591"/>
                  </a:lnTo>
                  <a:lnTo>
                    <a:pt x="280" y="586"/>
                  </a:lnTo>
                  <a:lnTo>
                    <a:pt x="278" y="579"/>
                  </a:lnTo>
                  <a:lnTo>
                    <a:pt x="277" y="573"/>
                  </a:lnTo>
                  <a:lnTo>
                    <a:pt x="278" y="566"/>
                  </a:lnTo>
                  <a:lnTo>
                    <a:pt x="278" y="560"/>
                  </a:lnTo>
                  <a:lnTo>
                    <a:pt x="279" y="554"/>
                  </a:lnTo>
                  <a:lnTo>
                    <a:pt x="280" y="548"/>
                  </a:lnTo>
                  <a:lnTo>
                    <a:pt x="280" y="545"/>
                  </a:lnTo>
                  <a:lnTo>
                    <a:pt x="280" y="538"/>
                  </a:lnTo>
                  <a:lnTo>
                    <a:pt x="280" y="532"/>
                  </a:lnTo>
                  <a:lnTo>
                    <a:pt x="280" y="531"/>
                  </a:lnTo>
                  <a:lnTo>
                    <a:pt x="280" y="530"/>
                  </a:lnTo>
                  <a:lnTo>
                    <a:pt x="281" y="529"/>
                  </a:lnTo>
                  <a:lnTo>
                    <a:pt x="282" y="529"/>
                  </a:lnTo>
                  <a:lnTo>
                    <a:pt x="283" y="529"/>
                  </a:lnTo>
                  <a:lnTo>
                    <a:pt x="285" y="531"/>
                  </a:lnTo>
                  <a:lnTo>
                    <a:pt x="285" y="532"/>
                  </a:lnTo>
                  <a:lnTo>
                    <a:pt x="286" y="534"/>
                  </a:lnTo>
                  <a:lnTo>
                    <a:pt x="286" y="535"/>
                  </a:lnTo>
                  <a:lnTo>
                    <a:pt x="287" y="536"/>
                  </a:lnTo>
                  <a:lnTo>
                    <a:pt x="288" y="537"/>
                  </a:lnTo>
                  <a:lnTo>
                    <a:pt x="290" y="538"/>
                  </a:lnTo>
                  <a:lnTo>
                    <a:pt x="293" y="539"/>
                  </a:lnTo>
                  <a:lnTo>
                    <a:pt x="298" y="539"/>
                  </a:lnTo>
                  <a:close/>
                  <a:moveTo>
                    <a:pt x="291" y="611"/>
                  </a:moveTo>
                  <a:lnTo>
                    <a:pt x="346" y="621"/>
                  </a:lnTo>
                  <a:lnTo>
                    <a:pt x="352" y="622"/>
                  </a:lnTo>
                  <a:lnTo>
                    <a:pt x="354" y="622"/>
                  </a:lnTo>
                  <a:lnTo>
                    <a:pt x="357" y="621"/>
                  </a:lnTo>
                  <a:lnTo>
                    <a:pt x="359" y="620"/>
                  </a:lnTo>
                  <a:lnTo>
                    <a:pt x="361" y="617"/>
                  </a:lnTo>
                  <a:lnTo>
                    <a:pt x="362" y="615"/>
                  </a:lnTo>
                  <a:lnTo>
                    <a:pt x="362" y="613"/>
                  </a:lnTo>
                  <a:lnTo>
                    <a:pt x="363" y="613"/>
                  </a:lnTo>
                  <a:lnTo>
                    <a:pt x="364" y="613"/>
                  </a:lnTo>
                  <a:lnTo>
                    <a:pt x="365" y="613"/>
                  </a:lnTo>
                  <a:lnTo>
                    <a:pt x="365" y="614"/>
                  </a:lnTo>
                  <a:lnTo>
                    <a:pt x="365" y="615"/>
                  </a:lnTo>
                  <a:lnTo>
                    <a:pt x="365" y="616"/>
                  </a:lnTo>
                  <a:lnTo>
                    <a:pt x="364" y="620"/>
                  </a:lnTo>
                  <a:lnTo>
                    <a:pt x="363" y="624"/>
                  </a:lnTo>
                  <a:lnTo>
                    <a:pt x="363" y="629"/>
                  </a:lnTo>
                  <a:lnTo>
                    <a:pt x="362" y="635"/>
                  </a:lnTo>
                  <a:lnTo>
                    <a:pt x="361" y="642"/>
                  </a:lnTo>
                  <a:lnTo>
                    <a:pt x="361" y="643"/>
                  </a:lnTo>
                  <a:lnTo>
                    <a:pt x="361" y="644"/>
                  </a:lnTo>
                  <a:lnTo>
                    <a:pt x="360" y="644"/>
                  </a:lnTo>
                  <a:lnTo>
                    <a:pt x="359" y="644"/>
                  </a:lnTo>
                  <a:lnTo>
                    <a:pt x="357" y="644"/>
                  </a:lnTo>
                  <a:lnTo>
                    <a:pt x="357" y="643"/>
                  </a:lnTo>
                  <a:lnTo>
                    <a:pt x="356" y="641"/>
                  </a:lnTo>
                  <a:lnTo>
                    <a:pt x="356" y="640"/>
                  </a:lnTo>
                  <a:lnTo>
                    <a:pt x="356" y="639"/>
                  </a:lnTo>
                  <a:lnTo>
                    <a:pt x="356" y="638"/>
                  </a:lnTo>
                  <a:lnTo>
                    <a:pt x="355" y="636"/>
                  </a:lnTo>
                  <a:lnTo>
                    <a:pt x="354" y="635"/>
                  </a:lnTo>
                  <a:lnTo>
                    <a:pt x="353" y="633"/>
                  </a:lnTo>
                  <a:lnTo>
                    <a:pt x="350" y="632"/>
                  </a:lnTo>
                  <a:lnTo>
                    <a:pt x="345" y="632"/>
                  </a:lnTo>
                  <a:lnTo>
                    <a:pt x="289" y="622"/>
                  </a:lnTo>
                  <a:lnTo>
                    <a:pt x="283" y="621"/>
                  </a:lnTo>
                  <a:lnTo>
                    <a:pt x="280" y="621"/>
                  </a:lnTo>
                  <a:lnTo>
                    <a:pt x="278" y="622"/>
                  </a:lnTo>
                  <a:lnTo>
                    <a:pt x="276" y="623"/>
                  </a:lnTo>
                  <a:lnTo>
                    <a:pt x="275" y="625"/>
                  </a:lnTo>
                  <a:lnTo>
                    <a:pt x="274" y="627"/>
                  </a:lnTo>
                  <a:lnTo>
                    <a:pt x="272" y="630"/>
                  </a:lnTo>
                  <a:lnTo>
                    <a:pt x="271" y="631"/>
                  </a:lnTo>
                  <a:lnTo>
                    <a:pt x="270" y="630"/>
                  </a:lnTo>
                  <a:lnTo>
                    <a:pt x="269" y="630"/>
                  </a:lnTo>
                  <a:lnTo>
                    <a:pt x="269" y="629"/>
                  </a:lnTo>
                  <a:lnTo>
                    <a:pt x="269" y="627"/>
                  </a:lnTo>
                  <a:lnTo>
                    <a:pt x="270" y="624"/>
                  </a:lnTo>
                  <a:lnTo>
                    <a:pt x="271" y="621"/>
                  </a:lnTo>
                  <a:lnTo>
                    <a:pt x="272" y="616"/>
                  </a:lnTo>
                  <a:lnTo>
                    <a:pt x="272" y="613"/>
                  </a:lnTo>
                  <a:lnTo>
                    <a:pt x="274" y="607"/>
                  </a:lnTo>
                  <a:lnTo>
                    <a:pt x="275" y="601"/>
                  </a:lnTo>
                  <a:lnTo>
                    <a:pt x="275" y="600"/>
                  </a:lnTo>
                  <a:lnTo>
                    <a:pt x="275" y="598"/>
                  </a:lnTo>
                  <a:lnTo>
                    <a:pt x="276" y="597"/>
                  </a:lnTo>
                  <a:lnTo>
                    <a:pt x="277" y="597"/>
                  </a:lnTo>
                  <a:lnTo>
                    <a:pt x="278" y="598"/>
                  </a:lnTo>
                  <a:lnTo>
                    <a:pt x="278" y="601"/>
                  </a:lnTo>
                  <a:lnTo>
                    <a:pt x="279" y="602"/>
                  </a:lnTo>
                  <a:lnTo>
                    <a:pt x="279" y="603"/>
                  </a:lnTo>
                  <a:lnTo>
                    <a:pt x="279" y="604"/>
                  </a:lnTo>
                  <a:lnTo>
                    <a:pt x="280" y="605"/>
                  </a:lnTo>
                  <a:lnTo>
                    <a:pt x="281" y="607"/>
                  </a:lnTo>
                  <a:lnTo>
                    <a:pt x="283" y="608"/>
                  </a:lnTo>
                  <a:lnTo>
                    <a:pt x="286" y="610"/>
                  </a:lnTo>
                  <a:lnTo>
                    <a:pt x="291" y="6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22" name="Freeform 174"/>
            <p:cNvSpPr>
              <a:spLocks noEditPoints="1"/>
            </p:cNvSpPr>
            <p:nvPr/>
          </p:nvSpPr>
          <p:spPr bwMode="auto">
            <a:xfrm>
              <a:off x="966" y="741"/>
              <a:ext cx="229" cy="322"/>
            </a:xfrm>
            <a:custGeom>
              <a:avLst/>
              <a:gdLst>
                <a:gd name="T0" fmla="*/ 224 w 229"/>
                <a:gd name="T1" fmla="*/ 23 h 322"/>
                <a:gd name="T2" fmla="*/ 228 w 229"/>
                <a:gd name="T3" fmla="*/ 25 h 322"/>
                <a:gd name="T4" fmla="*/ 211 w 229"/>
                <a:gd name="T5" fmla="*/ 80 h 322"/>
                <a:gd name="T6" fmla="*/ 197 w 229"/>
                <a:gd name="T7" fmla="*/ 74 h 322"/>
                <a:gd name="T8" fmla="*/ 209 w 229"/>
                <a:gd name="T9" fmla="*/ 71 h 322"/>
                <a:gd name="T10" fmla="*/ 182 w 229"/>
                <a:gd name="T11" fmla="*/ 32 h 322"/>
                <a:gd name="T12" fmla="*/ 183 w 229"/>
                <a:gd name="T13" fmla="*/ 64 h 322"/>
                <a:gd name="T14" fmla="*/ 166 w 229"/>
                <a:gd name="T15" fmla="*/ 61 h 322"/>
                <a:gd name="T16" fmla="*/ 164 w 229"/>
                <a:gd name="T17" fmla="*/ 57 h 322"/>
                <a:gd name="T18" fmla="*/ 173 w 229"/>
                <a:gd name="T19" fmla="*/ 29 h 322"/>
                <a:gd name="T20" fmla="*/ 137 w 229"/>
                <a:gd name="T21" fmla="*/ 61 h 322"/>
                <a:gd name="T22" fmla="*/ 132 w 229"/>
                <a:gd name="T23" fmla="*/ 64 h 322"/>
                <a:gd name="T24" fmla="*/ 136 w 229"/>
                <a:gd name="T25" fmla="*/ 13 h 322"/>
                <a:gd name="T26" fmla="*/ 141 w 229"/>
                <a:gd name="T27" fmla="*/ 1 h 322"/>
                <a:gd name="T28" fmla="*/ 139 w 229"/>
                <a:gd name="T29" fmla="*/ 80 h 322"/>
                <a:gd name="T30" fmla="*/ 201 w 229"/>
                <a:gd name="T31" fmla="*/ 100 h 322"/>
                <a:gd name="T32" fmla="*/ 205 w 229"/>
                <a:gd name="T33" fmla="*/ 102 h 322"/>
                <a:gd name="T34" fmla="*/ 109 w 229"/>
                <a:gd name="T35" fmla="*/ 140 h 322"/>
                <a:gd name="T36" fmla="*/ 172 w 229"/>
                <a:gd name="T37" fmla="*/ 163 h 322"/>
                <a:gd name="T38" fmla="*/ 179 w 229"/>
                <a:gd name="T39" fmla="*/ 162 h 322"/>
                <a:gd name="T40" fmla="*/ 169 w 229"/>
                <a:gd name="T41" fmla="*/ 182 h 322"/>
                <a:gd name="T42" fmla="*/ 165 w 229"/>
                <a:gd name="T43" fmla="*/ 172 h 322"/>
                <a:gd name="T44" fmla="*/ 91 w 229"/>
                <a:gd name="T45" fmla="*/ 134 h 322"/>
                <a:gd name="T46" fmla="*/ 178 w 229"/>
                <a:gd name="T47" fmla="*/ 105 h 322"/>
                <a:gd name="T48" fmla="*/ 117 w 229"/>
                <a:gd name="T49" fmla="*/ 84 h 322"/>
                <a:gd name="T50" fmla="*/ 113 w 229"/>
                <a:gd name="T51" fmla="*/ 84 h 322"/>
                <a:gd name="T52" fmla="*/ 123 w 229"/>
                <a:gd name="T53" fmla="*/ 61 h 322"/>
                <a:gd name="T54" fmla="*/ 126 w 229"/>
                <a:gd name="T55" fmla="*/ 71 h 322"/>
                <a:gd name="T56" fmla="*/ 104 w 229"/>
                <a:gd name="T57" fmla="*/ 156 h 322"/>
                <a:gd name="T58" fmla="*/ 87 w 229"/>
                <a:gd name="T59" fmla="*/ 159 h 322"/>
                <a:gd name="T60" fmla="*/ 72 w 229"/>
                <a:gd name="T61" fmla="*/ 198 h 322"/>
                <a:gd name="T62" fmla="*/ 119 w 229"/>
                <a:gd name="T63" fmla="*/ 181 h 322"/>
                <a:gd name="T64" fmla="*/ 151 w 229"/>
                <a:gd name="T65" fmla="*/ 204 h 322"/>
                <a:gd name="T66" fmla="*/ 133 w 229"/>
                <a:gd name="T67" fmla="*/ 237 h 322"/>
                <a:gd name="T68" fmla="*/ 114 w 229"/>
                <a:gd name="T69" fmla="*/ 229 h 322"/>
                <a:gd name="T70" fmla="*/ 135 w 229"/>
                <a:gd name="T71" fmla="*/ 225 h 322"/>
                <a:gd name="T72" fmla="*/ 140 w 229"/>
                <a:gd name="T73" fmla="*/ 191 h 322"/>
                <a:gd name="T74" fmla="*/ 85 w 229"/>
                <a:gd name="T75" fmla="*/ 212 h 322"/>
                <a:gd name="T76" fmla="*/ 69 w 229"/>
                <a:gd name="T77" fmla="*/ 165 h 322"/>
                <a:gd name="T78" fmla="*/ 109 w 229"/>
                <a:gd name="T79" fmla="*/ 254 h 322"/>
                <a:gd name="T80" fmla="*/ 122 w 229"/>
                <a:gd name="T81" fmla="*/ 250 h 322"/>
                <a:gd name="T82" fmla="*/ 105 w 229"/>
                <a:gd name="T83" fmla="*/ 274 h 322"/>
                <a:gd name="T84" fmla="*/ 102 w 229"/>
                <a:gd name="T85" fmla="*/ 272 h 322"/>
                <a:gd name="T86" fmla="*/ 48 w 229"/>
                <a:gd name="T87" fmla="*/ 219 h 322"/>
                <a:gd name="T88" fmla="*/ 32 w 229"/>
                <a:gd name="T89" fmla="*/ 221 h 322"/>
                <a:gd name="T90" fmla="*/ 44 w 229"/>
                <a:gd name="T91" fmla="*/ 202 h 322"/>
                <a:gd name="T92" fmla="*/ 52 w 229"/>
                <a:gd name="T93" fmla="*/ 199 h 322"/>
                <a:gd name="T94" fmla="*/ 33 w 229"/>
                <a:gd name="T95" fmla="*/ 227 h 322"/>
                <a:gd name="T96" fmla="*/ 48 w 229"/>
                <a:gd name="T97" fmla="*/ 239 h 322"/>
                <a:gd name="T98" fmla="*/ 6 w 229"/>
                <a:gd name="T99" fmla="*/ 256 h 322"/>
                <a:gd name="T100" fmla="*/ 31 w 229"/>
                <a:gd name="T101" fmla="*/ 277 h 322"/>
                <a:gd name="T102" fmla="*/ 83 w 229"/>
                <a:gd name="T103" fmla="*/ 274 h 322"/>
                <a:gd name="T104" fmla="*/ 63 w 229"/>
                <a:gd name="T105" fmla="*/ 318 h 322"/>
                <a:gd name="T106" fmla="*/ 45 w 229"/>
                <a:gd name="T107" fmla="*/ 312 h 322"/>
                <a:gd name="T108" fmla="*/ 48 w 229"/>
                <a:gd name="T109" fmla="*/ 309 h 322"/>
                <a:gd name="T110" fmla="*/ 82 w 229"/>
                <a:gd name="T111" fmla="*/ 290 h 322"/>
                <a:gd name="T112" fmla="*/ 38 w 229"/>
                <a:gd name="T113" fmla="*/ 287 h 322"/>
                <a:gd name="T114" fmla="*/ 0 w 229"/>
                <a:gd name="T115" fmla="*/ 260 h 322"/>
                <a:gd name="T116" fmla="*/ 33 w 229"/>
                <a:gd name="T117" fmla="*/ 22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" h="322">
                  <a:moveTo>
                    <a:pt x="154" y="13"/>
                  </a:moveTo>
                  <a:lnTo>
                    <a:pt x="209" y="28"/>
                  </a:lnTo>
                  <a:lnTo>
                    <a:pt x="213" y="29"/>
                  </a:lnTo>
                  <a:lnTo>
                    <a:pt x="217" y="29"/>
                  </a:lnTo>
                  <a:lnTo>
                    <a:pt x="219" y="29"/>
                  </a:lnTo>
                  <a:lnTo>
                    <a:pt x="221" y="27"/>
                  </a:lnTo>
                  <a:lnTo>
                    <a:pt x="222" y="27"/>
                  </a:lnTo>
                  <a:lnTo>
                    <a:pt x="223" y="25"/>
                  </a:lnTo>
                  <a:lnTo>
                    <a:pt x="223" y="24"/>
                  </a:lnTo>
                  <a:lnTo>
                    <a:pt x="224" y="23"/>
                  </a:lnTo>
                  <a:lnTo>
                    <a:pt x="225" y="22"/>
                  </a:lnTo>
                  <a:lnTo>
                    <a:pt x="225" y="21"/>
                  </a:lnTo>
                  <a:lnTo>
                    <a:pt x="226" y="21"/>
                  </a:lnTo>
                  <a:lnTo>
                    <a:pt x="228" y="21"/>
                  </a:lnTo>
                  <a:lnTo>
                    <a:pt x="229" y="22"/>
                  </a:lnTo>
                  <a:lnTo>
                    <a:pt x="229" y="24"/>
                  </a:lnTo>
                  <a:lnTo>
                    <a:pt x="228" y="24"/>
                  </a:lnTo>
                  <a:lnTo>
                    <a:pt x="228" y="25"/>
                  </a:lnTo>
                  <a:lnTo>
                    <a:pt x="224" y="37"/>
                  </a:lnTo>
                  <a:lnTo>
                    <a:pt x="221" y="48"/>
                  </a:lnTo>
                  <a:lnTo>
                    <a:pt x="218" y="61"/>
                  </a:lnTo>
                  <a:lnTo>
                    <a:pt x="214" y="76"/>
                  </a:lnTo>
                  <a:lnTo>
                    <a:pt x="214" y="78"/>
                  </a:lnTo>
                  <a:lnTo>
                    <a:pt x="214" y="79"/>
                  </a:lnTo>
                  <a:lnTo>
                    <a:pt x="213" y="80"/>
                  </a:lnTo>
                  <a:lnTo>
                    <a:pt x="212" y="80"/>
                  </a:lnTo>
                  <a:lnTo>
                    <a:pt x="211" y="80"/>
                  </a:lnTo>
                  <a:lnTo>
                    <a:pt x="210" y="80"/>
                  </a:lnTo>
                  <a:lnTo>
                    <a:pt x="209" y="80"/>
                  </a:lnTo>
                  <a:lnTo>
                    <a:pt x="199" y="76"/>
                  </a:lnTo>
                  <a:lnTo>
                    <a:pt x="198" y="76"/>
                  </a:lnTo>
                  <a:lnTo>
                    <a:pt x="197" y="75"/>
                  </a:lnTo>
                  <a:lnTo>
                    <a:pt x="197" y="74"/>
                  </a:lnTo>
                  <a:lnTo>
                    <a:pt x="198" y="72"/>
                  </a:lnTo>
                  <a:lnTo>
                    <a:pt x="199" y="72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1" y="74"/>
                  </a:lnTo>
                  <a:lnTo>
                    <a:pt x="205" y="74"/>
                  </a:lnTo>
                  <a:lnTo>
                    <a:pt x="209" y="71"/>
                  </a:lnTo>
                  <a:lnTo>
                    <a:pt x="211" y="68"/>
                  </a:lnTo>
                  <a:lnTo>
                    <a:pt x="213" y="60"/>
                  </a:lnTo>
                  <a:lnTo>
                    <a:pt x="215" y="51"/>
                  </a:lnTo>
                  <a:lnTo>
                    <a:pt x="217" y="46"/>
                  </a:lnTo>
                  <a:lnTo>
                    <a:pt x="217" y="42"/>
                  </a:lnTo>
                  <a:lnTo>
                    <a:pt x="215" y="41"/>
                  </a:lnTo>
                  <a:lnTo>
                    <a:pt x="213" y="40"/>
                  </a:lnTo>
                  <a:lnTo>
                    <a:pt x="187" y="32"/>
                  </a:lnTo>
                  <a:lnTo>
                    <a:pt x="185" y="32"/>
                  </a:lnTo>
                  <a:lnTo>
                    <a:pt x="182" y="32"/>
                  </a:lnTo>
                  <a:lnTo>
                    <a:pt x="182" y="33"/>
                  </a:lnTo>
                  <a:lnTo>
                    <a:pt x="181" y="36"/>
                  </a:lnTo>
                  <a:lnTo>
                    <a:pt x="178" y="47"/>
                  </a:lnTo>
                  <a:lnTo>
                    <a:pt x="177" y="51"/>
                  </a:lnTo>
                  <a:lnTo>
                    <a:pt x="177" y="55"/>
                  </a:lnTo>
                  <a:lnTo>
                    <a:pt x="178" y="58"/>
                  </a:lnTo>
                  <a:lnTo>
                    <a:pt x="179" y="60"/>
                  </a:lnTo>
                  <a:lnTo>
                    <a:pt x="180" y="61"/>
                  </a:lnTo>
                  <a:lnTo>
                    <a:pt x="182" y="62"/>
                  </a:lnTo>
                  <a:lnTo>
                    <a:pt x="183" y="64"/>
                  </a:lnTo>
                  <a:lnTo>
                    <a:pt x="185" y="65"/>
                  </a:lnTo>
                  <a:lnTo>
                    <a:pt x="183" y="66"/>
                  </a:lnTo>
                  <a:lnTo>
                    <a:pt x="182" y="66"/>
                  </a:lnTo>
                  <a:lnTo>
                    <a:pt x="181" y="66"/>
                  </a:lnTo>
                  <a:lnTo>
                    <a:pt x="180" y="66"/>
                  </a:lnTo>
                  <a:lnTo>
                    <a:pt x="177" y="65"/>
                  </a:lnTo>
                  <a:lnTo>
                    <a:pt x="173" y="64"/>
                  </a:lnTo>
                  <a:lnTo>
                    <a:pt x="169" y="62"/>
                  </a:lnTo>
                  <a:lnTo>
                    <a:pt x="166" y="61"/>
                  </a:lnTo>
                  <a:lnTo>
                    <a:pt x="161" y="61"/>
                  </a:lnTo>
                  <a:lnTo>
                    <a:pt x="161" y="60"/>
                  </a:lnTo>
                  <a:lnTo>
                    <a:pt x="160" y="60"/>
                  </a:lnTo>
                  <a:lnTo>
                    <a:pt x="159" y="60"/>
                  </a:lnTo>
                  <a:lnTo>
                    <a:pt x="159" y="59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7"/>
                  </a:lnTo>
                  <a:lnTo>
                    <a:pt x="161" y="57"/>
                  </a:lnTo>
                  <a:lnTo>
                    <a:pt x="164" y="57"/>
                  </a:lnTo>
                  <a:lnTo>
                    <a:pt x="165" y="57"/>
                  </a:lnTo>
                  <a:lnTo>
                    <a:pt x="168" y="56"/>
                  </a:lnTo>
                  <a:lnTo>
                    <a:pt x="170" y="55"/>
                  </a:lnTo>
                  <a:lnTo>
                    <a:pt x="171" y="51"/>
                  </a:lnTo>
                  <a:lnTo>
                    <a:pt x="173" y="46"/>
                  </a:lnTo>
                  <a:lnTo>
                    <a:pt x="177" y="33"/>
                  </a:lnTo>
                  <a:lnTo>
                    <a:pt x="177" y="32"/>
                  </a:lnTo>
                  <a:lnTo>
                    <a:pt x="177" y="30"/>
                  </a:lnTo>
                  <a:lnTo>
                    <a:pt x="176" y="30"/>
                  </a:lnTo>
                  <a:lnTo>
                    <a:pt x="173" y="29"/>
                  </a:lnTo>
                  <a:lnTo>
                    <a:pt x="147" y="22"/>
                  </a:lnTo>
                  <a:lnTo>
                    <a:pt x="144" y="21"/>
                  </a:lnTo>
                  <a:lnTo>
                    <a:pt x="140" y="22"/>
                  </a:lnTo>
                  <a:lnTo>
                    <a:pt x="138" y="25"/>
                  </a:lnTo>
                  <a:lnTo>
                    <a:pt x="137" y="30"/>
                  </a:lnTo>
                  <a:lnTo>
                    <a:pt x="135" y="38"/>
                  </a:lnTo>
                  <a:lnTo>
                    <a:pt x="134" y="46"/>
                  </a:lnTo>
                  <a:lnTo>
                    <a:pt x="135" y="52"/>
                  </a:lnTo>
                  <a:lnTo>
                    <a:pt x="136" y="58"/>
                  </a:lnTo>
                  <a:lnTo>
                    <a:pt x="137" y="61"/>
                  </a:lnTo>
                  <a:lnTo>
                    <a:pt x="139" y="65"/>
                  </a:lnTo>
                  <a:lnTo>
                    <a:pt x="140" y="67"/>
                  </a:lnTo>
                  <a:lnTo>
                    <a:pt x="140" y="68"/>
                  </a:lnTo>
                  <a:lnTo>
                    <a:pt x="139" y="69"/>
                  </a:lnTo>
                  <a:lnTo>
                    <a:pt x="138" y="68"/>
                  </a:lnTo>
                  <a:lnTo>
                    <a:pt x="136" y="68"/>
                  </a:lnTo>
                  <a:lnTo>
                    <a:pt x="134" y="66"/>
                  </a:lnTo>
                  <a:lnTo>
                    <a:pt x="132" y="64"/>
                  </a:lnTo>
                  <a:lnTo>
                    <a:pt x="129" y="61"/>
                  </a:lnTo>
                  <a:lnTo>
                    <a:pt x="127" y="58"/>
                  </a:lnTo>
                  <a:lnTo>
                    <a:pt x="126" y="55"/>
                  </a:lnTo>
                  <a:lnTo>
                    <a:pt x="126" y="50"/>
                  </a:lnTo>
                  <a:lnTo>
                    <a:pt x="127" y="46"/>
                  </a:lnTo>
                  <a:lnTo>
                    <a:pt x="127" y="43"/>
                  </a:lnTo>
                  <a:lnTo>
                    <a:pt x="129" y="37"/>
                  </a:lnTo>
                  <a:lnTo>
                    <a:pt x="132" y="30"/>
                  </a:lnTo>
                  <a:lnTo>
                    <a:pt x="134" y="23"/>
                  </a:lnTo>
                  <a:lnTo>
                    <a:pt x="136" y="13"/>
                  </a:lnTo>
                  <a:lnTo>
                    <a:pt x="138" y="2"/>
                  </a:lnTo>
                  <a:lnTo>
                    <a:pt x="138" y="1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1"/>
                  </a:lnTo>
                  <a:lnTo>
                    <a:pt x="143" y="3"/>
                  </a:lnTo>
                  <a:lnTo>
                    <a:pt x="143" y="5"/>
                  </a:lnTo>
                  <a:lnTo>
                    <a:pt x="144" y="6"/>
                  </a:lnTo>
                  <a:lnTo>
                    <a:pt x="145" y="9"/>
                  </a:lnTo>
                  <a:lnTo>
                    <a:pt x="147" y="10"/>
                  </a:lnTo>
                  <a:lnTo>
                    <a:pt x="149" y="11"/>
                  </a:lnTo>
                  <a:lnTo>
                    <a:pt x="154" y="13"/>
                  </a:lnTo>
                  <a:close/>
                  <a:moveTo>
                    <a:pt x="139" y="80"/>
                  </a:moveTo>
                  <a:lnTo>
                    <a:pt x="169" y="95"/>
                  </a:lnTo>
                  <a:lnTo>
                    <a:pt x="170" y="96"/>
                  </a:lnTo>
                  <a:lnTo>
                    <a:pt x="172" y="97"/>
                  </a:lnTo>
                  <a:lnTo>
                    <a:pt x="173" y="97"/>
                  </a:lnTo>
                  <a:lnTo>
                    <a:pt x="176" y="98"/>
                  </a:lnTo>
                  <a:lnTo>
                    <a:pt x="183" y="102"/>
                  </a:lnTo>
                  <a:lnTo>
                    <a:pt x="189" y="103"/>
                  </a:lnTo>
                  <a:lnTo>
                    <a:pt x="193" y="103"/>
                  </a:lnTo>
                  <a:lnTo>
                    <a:pt x="198" y="102"/>
                  </a:lnTo>
                  <a:lnTo>
                    <a:pt x="201" y="100"/>
                  </a:lnTo>
                  <a:lnTo>
                    <a:pt x="203" y="98"/>
                  </a:lnTo>
                  <a:lnTo>
                    <a:pt x="205" y="96"/>
                  </a:lnTo>
                  <a:lnTo>
                    <a:pt x="207" y="96"/>
                  </a:lnTo>
                  <a:lnTo>
                    <a:pt x="208" y="96"/>
                  </a:lnTo>
                  <a:lnTo>
                    <a:pt x="208" y="97"/>
                  </a:lnTo>
                  <a:lnTo>
                    <a:pt x="208" y="98"/>
                  </a:lnTo>
                  <a:lnTo>
                    <a:pt x="208" y="99"/>
                  </a:lnTo>
                  <a:lnTo>
                    <a:pt x="207" y="100"/>
                  </a:lnTo>
                  <a:lnTo>
                    <a:pt x="205" y="102"/>
                  </a:lnTo>
                  <a:lnTo>
                    <a:pt x="204" y="104"/>
                  </a:lnTo>
                  <a:lnTo>
                    <a:pt x="203" y="107"/>
                  </a:lnTo>
                  <a:lnTo>
                    <a:pt x="202" y="108"/>
                  </a:lnTo>
                  <a:lnTo>
                    <a:pt x="202" y="109"/>
                  </a:lnTo>
                  <a:lnTo>
                    <a:pt x="201" y="109"/>
                  </a:lnTo>
                  <a:lnTo>
                    <a:pt x="200" y="111"/>
                  </a:lnTo>
                  <a:lnTo>
                    <a:pt x="111" y="138"/>
                  </a:lnTo>
                  <a:lnTo>
                    <a:pt x="109" y="140"/>
                  </a:lnTo>
                  <a:lnTo>
                    <a:pt x="109" y="141"/>
                  </a:lnTo>
                  <a:lnTo>
                    <a:pt x="111" y="141"/>
                  </a:lnTo>
                  <a:lnTo>
                    <a:pt x="151" y="160"/>
                  </a:lnTo>
                  <a:lnTo>
                    <a:pt x="160" y="163"/>
                  </a:lnTo>
                  <a:lnTo>
                    <a:pt x="166" y="164"/>
                  </a:lnTo>
                  <a:lnTo>
                    <a:pt x="169" y="164"/>
                  </a:lnTo>
                  <a:lnTo>
                    <a:pt x="172" y="163"/>
                  </a:lnTo>
                  <a:lnTo>
                    <a:pt x="175" y="162"/>
                  </a:lnTo>
                  <a:lnTo>
                    <a:pt x="177" y="159"/>
                  </a:lnTo>
                  <a:lnTo>
                    <a:pt x="179" y="158"/>
                  </a:lnTo>
                  <a:lnTo>
                    <a:pt x="180" y="156"/>
                  </a:lnTo>
                  <a:lnTo>
                    <a:pt x="180" y="158"/>
                  </a:lnTo>
                  <a:lnTo>
                    <a:pt x="181" y="158"/>
                  </a:lnTo>
                  <a:lnTo>
                    <a:pt x="181" y="159"/>
                  </a:lnTo>
                  <a:lnTo>
                    <a:pt x="180" y="160"/>
                  </a:lnTo>
                  <a:lnTo>
                    <a:pt x="179" y="162"/>
                  </a:lnTo>
                  <a:lnTo>
                    <a:pt x="177" y="165"/>
                  </a:lnTo>
                  <a:lnTo>
                    <a:pt x="176" y="168"/>
                  </a:lnTo>
                  <a:lnTo>
                    <a:pt x="175" y="172"/>
                  </a:lnTo>
                  <a:lnTo>
                    <a:pt x="173" y="175"/>
                  </a:lnTo>
                  <a:lnTo>
                    <a:pt x="172" y="179"/>
                  </a:lnTo>
                  <a:lnTo>
                    <a:pt x="171" y="180"/>
                  </a:lnTo>
                  <a:lnTo>
                    <a:pt x="171" y="181"/>
                  </a:lnTo>
                  <a:lnTo>
                    <a:pt x="170" y="182"/>
                  </a:lnTo>
                  <a:lnTo>
                    <a:pt x="169" y="182"/>
                  </a:lnTo>
                  <a:lnTo>
                    <a:pt x="168" y="182"/>
                  </a:lnTo>
                  <a:lnTo>
                    <a:pt x="168" y="181"/>
                  </a:lnTo>
                  <a:lnTo>
                    <a:pt x="168" y="180"/>
                  </a:lnTo>
                  <a:lnTo>
                    <a:pt x="168" y="179"/>
                  </a:lnTo>
                  <a:lnTo>
                    <a:pt x="168" y="178"/>
                  </a:lnTo>
                  <a:lnTo>
                    <a:pt x="168" y="177"/>
                  </a:lnTo>
                  <a:lnTo>
                    <a:pt x="167" y="174"/>
                  </a:lnTo>
                  <a:lnTo>
                    <a:pt x="165" y="172"/>
                  </a:lnTo>
                  <a:lnTo>
                    <a:pt x="161" y="170"/>
                  </a:lnTo>
                  <a:lnTo>
                    <a:pt x="158" y="168"/>
                  </a:lnTo>
                  <a:lnTo>
                    <a:pt x="92" y="138"/>
                  </a:lnTo>
                  <a:lnTo>
                    <a:pt x="91" y="137"/>
                  </a:lnTo>
                  <a:lnTo>
                    <a:pt x="90" y="136"/>
                  </a:lnTo>
                  <a:lnTo>
                    <a:pt x="90" y="135"/>
                  </a:lnTo>
                  <a:lnTo>
                    <a:pt x="91" y="134"/>
                  </a:lnTo>
                  <a:lnTo>
                    <a:pt x="92" y="134"/>
                  </a:lnTo>
                  <a:lnTo>
                    <a:pt x="177" y="107"/>
                  </a:lnTo>
                  <a:lnTo>
                    <a:pt x="178" y="106"/>
                  </a:lnTo>
                  <a:lnTo>
                    <a:pt x="179" y="106"/>
                  </a:lnTo>
                  <a:lnTo>
                    <a:pt x="178" y="105"/>
                  </a:lnTo>
                  <a:lnTo>
                    <a:pt x="136" y="85"/>
                  </a:lnTo>
                  <a:lnTo>
                    <a:pt x="135" y="84"/>
                  </a:lnTo>
                  <a:lnTo>
                    <a:pt x="133" y="84"/>
                  </a:lnTo>
                  <a:lnTo>
                    <a:pt x="132" y="83"/>
                  </a:lnTo>
                  <a:lnTo>
                    <a:pt x="130" y="83"/>
                  </a:lnTo>
                  <a:lnTo>
                    <a:pt x="127" y="80"/>
                  </a:lnTo>
                  <a:lnTo>
                    <a:pt x="124" y="80"/>
                  </a:lnTo>
                  <a:lnTo>
                    <a:pt x="120" y="80"/>
                  </a:lnTo>
                  <a:lnTo>
                    <a:pt x="118" y="83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16" y="86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3" y="87"/>
                  </a:lnTo>
                  <a:lnTo>
                    <a:pt x="113" y="86"/>
                  </a:lnTo>
                  <a:lnTo>
                    <a:pt x="113" y="85"/>
                  </a:lnTo>
                  <a:lnTo>
                    <a:pt x="113" y="84"/>
                  </a:lnTo>
                  <a:lnTo>
                    <a:pt x="114" y="81"/>
                  </a:lnTo>
                  <a:lnTo>
                    <a:pt x="116" y="78"/>
                  </a:lnTo>
                  <a:lnTo>
                    <a:pt x="118" y="74"/>
                  </a:lnTo>
                  <a:lnTo>
                    <a:pt x="119" y="70"/>
                  </a:lnTo>
                  <a:lnTo>
                    <a:pt x="120" y="68"/>
                  </a:lnTo>
                  <a:lnTo>
                    <a:pt x="122" y="66"/>
                  </a:lnTo>
                  <a:lnTo>
                    <a:pt x="122" y="64"/>
                  </a:lnTo>
                  <a:lnTo>
                    <a:pt x="123" y="62"/>
                  </a:lnTo>
                  <a:lnTo>
                    <a:pt x="123" y="61"/>
                  </a:lnTo>
                  <a:lnTo>
                    <a:pt x="124" y="61"/>
                  </a:lnTo>
                  <a:lnTo>
                    <a:pt x="125" y="62"/>
                  </a:lnTo>
                  <a:lnTo>
                    <a:pt x="126" y="65"/>
                  </a:lnTo>
                  <a:lnTo>
                    <a:pt x="125" y="65"/>
                  </a:lnTo>
                  <a:lnTo>
                    <a:pt x="125" y="67"/>
                  </a:lnTo>
                  <a:lnTo>
                    <a:pt x="125" y="68"/>
                  </a:lnTo>
                  <a:lnTo>
                    <a:pt x="126" y="71"/>
                  </a:lnTo>
                  <a:lnTo>
                    <a:pt x="129" y="74"/>
                  </a:lnTo>
                  <a:lnTo>
                    <a:pt x="133" y="77"/>
                  </a:lnTo>
                  <a:lnTo>
                    <a:pt x="138" y="80"/>
                  </a:lnTo>
                  <a:lnTo>
                    <a:pt x="139" y="80"/>
                  </a:lnTo>
                  <a:close/>
                  <a:moveTo>
                    <a:pt x="88" y="150"/>
                  </a:moveTo>
                  <a:lnTo>
                    <a:pt x="102" y="155"/>
                  </a:lnTo>
                  <a:lnTo>
                    <a:pt x="103" y="155"/>
                  </a:lnTo>
                  <a:lnTo>
                    <a:pt x="104" y="156"/>
                  </a:lnTo>
                  <a:lnTo>
                    <a:pt x="105" y="156"/>
                  </a:lnTo>
                  <a:lnTo>
                    <a:pt x="105" y="158"/>
                  </a:lnTo>
                  <a:lnTo>
                    <a:pt x="105" y="159"/>
                  </a:lnTo>
                  <a:lnTo>
                    <a:pt x="104" y="160"/>
                  </a:lnTo>
                  <a:lnTo>
                    <a:pt x="101" y="159"/>
                  </a:lnTo>
                  <a:lnTo>
                    <a:pt x="96" y="159"/>
                  </a:lnTo>
                  <a:lnTo>
                    <a:pt x="94" y="158"/>
                  </a:lnTo>
                  <a:lnTo>
                    <a:pt x="87" y="159"/>
                  </a:lnTo>
                  <a:lnTo>
                    <a:pt x="81" y="161"/>
                  </a:lnTo>
                  <a:lnTo>
                    <a:pt x="75" y="164"/>
                  </a:lnTo>
                  <a:lnTo>
                    <a:pt x="71" y="171"/>
                  </a:lnTo>
                  <a:lnTo>
                    <a:pt x="69" y="174"/>
                  </a:lnTo>
                  <a:lnTo>
                    <a:pt x="66" y="179"/>
                  </a:lnTo>
                  <a:lnTo>
                    <a:pt x="66" y="183"/>
                  </a:lnTo>
                  <a:lnTo>
                    <a:pt x="66" y="187"/>
                  </a:lnTo>
                  <a:lnTo>
                    <a:pt x="67" y="191"/>
                  </a:lnTo>
                  <a:lnTo>
                    <a:pt x="70" y="194"/>
                  </a:lnTo>
                  <a:lnTo>
                    <a:pt x="72" y="198"/>
                  </a:lnTo>
                  <a:lnTo>
                    <a:pt x="75" y="200"/>
                  </a:lnTo>
                  <a:lnTo>
                    <a:pt x="79" y="202"/>
                  </a:lnTo>
                  <a:lnTo>
                    <a:pt x="82" y="202"/>
                  </a:lnTo>
                  <a:lnTo>
                    <a:pt x="85" y="203"/>
                  </a:lnTo>
                  <a:lnTo>
                    <a:pt x="87" y="202"/>
                  </a:lnTo>
                  <a:lnTo>
                    <a:pt x="95" y="199"/>
                  </a:lnTo>
                  <a:lnTo>
                    <a:pt x="104" y="192"/>
                  </a:lnTo>
                  <a:lnTo>
                    <a:pt x="109" y="187"/>
                  </a:lnTo>
                  <a:lnTo>
                    <a:pt x="115" y="183"/>
                  </a:lnTo>
                  <a:lnTo>
                    <a:pt x="119" y="181"/>
                  </a:lnTo>
                  <a:lnTo>
                    <a:pt x="124" y="179"/>
                  </a:lnTo>
                  <a:lnTo>
                    <a:pt x="128" y="179"/>
                  </a:lnTo>
                  <a:lnTo>
                    <a:pt x="133" y="179"/>
                  </a:lnTo>
                  <a:lnTo>
                    <a:pt x="136" y="181"/>
                  </a:lnTo>
                  <a:lnTo>
                    <a:pt x="140" y="183"/>
                  </a:lnTo>
                  <a:lnTo>
                    <a:pt x="145" y="185"/>
                  </a:lnTo>
                  <a:lnTo>
                    <a:pt x="148" y="190"/>
                  </a:lnTo>
                  <a:lnTo>
                    <a:pt x="150" y="194"/>
                  </a:lnTo>
                  <a:lnTo>
                    <a:pt x="151" y="199"/>
                  </a:lnTo>
                  <a:lnTo>
                    <a:pt x="151" y="204"/>
                  </a:lnTo>
                  <a:lnTo>
                    <a:pt x="150" y="210"/>
                  </a:lnTo>
                  <a:lnTo>
                    <a:pt x="149" y="215"/>
                  </a:lnTo>
                  <a:lnTo>
                    <a:pt x="146" y="220"/>
                  </a:lnTo>
                  <a:lnTo>
                    <a:pt x="141" y="227"/>
                  </a:lnTo>
                  <a:lnTo>
                    <a:pt x="135" y="232"/>
                  </a:lnTo>
                  <a:lnTo>
                    <a:pt x="134" y="234"/>
                  </a:lnTo>
                  <a:lnTo>
                    <a:pt x="133" y="234"/>
                  </a:lnTo>
                  <a:lnTo>
                    <a:pt x="133" y="235"/>
                  </a:lnTo>
                  <a:lnTo>
                    <a:pt x="133" y="236"/>
                  </a:lnTo>
                  <a:lnTo>
                    <a:pt x="133" y="237"/>
                  </a:lnTo>
                  <a:lnTo>
                    <a:pt x="133" y="238"/>
                  </a:lnTo>
                  <a:lnTo>
                    <a:pt x="132" y="238"/>
                  </a:lnTo>
                  <a:lnTo>
                    <a:pt x="130" y="238"/>
                  </a:lnTo>
                  <a:lnTo>
                    <a:pt x="130" y="237"/>
                  </a:lnTo>
                  <a:lnTo>
                    <a:pt x="115" y="230"/>
                  </a:lnTo>
                  <a:lnTo>
                    <a:pt x="114" y="229"/>
                  </a:lnTo>
                  <a:lnTo>
                    <a:pt x="113" y="229"/>
                  </a:lnTo>
                  <a:lnTo>
                    <a:pt x="113" y="228"/>
                  </a:lnTo>
                  <a:lnTo>
                    <a:pt x="113" y="227"/>
                  </a:lnTo>
                  <a:lnTo>
                    <a:pt x="115" y="227"/>
                  </a:lnTo>
                  <a:lnTo>
                    <a:pt x="117" y="227"/>
                  </a:lnTo>
                  <a:lnTo>
                    <a:pt x="120" y="227"/>
                  </a:lnTo>
                  <a:lnTo>
                    <a:pt x="123" y="227"/>
                  </a:lnTo>
                  <a:lnTo>
                    <a:pt x="129" y="227"/>
                  </a:lnTo>
                  <a:lnTo>
                    <a:pt x="135" y="225"/>
                  </a:lnTo>
                  <a:lnTo>
                    <a:pt x="140" y="221"/>
                  </a:lnTo>
                  <a:lnTo>
                    <a:pt x="144" y="216"/>
                  </a:lnTo>
                  <a:lnTo>
                    <a:pt x="146" y="212"/>
                  </a:lnTo>
                  <a:lnTo>
                    <a:pt x="147" y="209"/>
                  </a:lnTo>
                  <a:lnTo>
                    <a:pt x="147" y="206"/>
                  </a:lnTo>
                  <a:lnTo>
                    <a:pt x="147" y="202"/>
                  </a:lnTo>
                  <a:lnTo>
                    <a:pt x="146" y="198"/>
                  </a:lnTo>
                  <a:lnTo>
                    <a:pt x="145" y="196"/>
                  </a:lnTo>
                  <a:lnTo>
                    <a:pt x="143" y="193"/>
                  </a:lnTo>
                  <a:lnTo>
                    <a:pt x="140" y="191"/>
                  </a:lnTo>
                  <a:lnTo>
                    <a:pt x="135" y="189"/>
                  </a:lnTo>
                  <a:lnTo>
                    <a:pt x="130" y="189"/>
                  </a:lnTo>
                  <a:lnTo>
                    <a:pt x="124" y="191"/>
                  </a:lnTo>
                  <a:lnTo>
                    <a:pt x="115" y="198"/>
                  </a:lnTo>
                  <a:lnTo>
                    <a:pt x="108" y="204"/>
                  </a:lnTo>
                  <a:lnTo>
                    <a:pt x="103" y="208"/>
                  </a:lnTo>
                  <a:lnTo>
                    <a:pt x="99" y="210"/>
                  </a:lnTo>
                  <a:lnTo>
                    <a:pt x="96" y="211"/>
                  </a:lnTo>
                  <a:lnTo>
                    <a:pt x="91" y="212"/>
                  </a:lnTo>
                  <a:lnTo>
                    <a:pt x="85" y="212"/>
                  </a:lnTo>
                  <a:lnTo>
                    <a:pt x="80" y="210"/>
                  </a:lnTo>
                  <a:lnTo>
                    <a:pt x="74" y="208"/>
                  </a:lnTo>
                  <a:lnTo>
                    <a:pt x="70" y="203"/>
                  </a:lnTo>
                  <a:lnTo>
                    <a:pt x="66" y="199"/>
                  </a:lnTo>
                  <a:lnTo>
                    <a:pt x="63" y="194"/>
                  </a:lnTo>
                  <a:lnTo>
                    <a:pt x="62" y="189"/>
                  </a:lnTo>
                  <a:lnTo>
                    <a:pt x="62" y="183"/>
                  </a:lnTo>
                  <a:lnTo>
                    <a:pt x="63" y="178"/>
                  </a:lnTo>
                  <a:lnTo>
                    <a:pt x="65" y="171"/>
                  </a:lnTo>
                  <a:lnTo>
                    <a:pt x="69" y="165"/>
                  </a:lnTo>
                  <a:lnTo>
                    <a:pt x="73" y="158"/>
                  </a:lnTo>
                  <a:lnTo>
                    <a:pt x="79" y="153"/>
                  </a:lnTo>
                  <a:lnTo>
                    <a:pt x="82" y="151"/>
                  </a:lnTo>
                  <a:lnTo>
                    <a:pt x="84" y="150"/>
                  </a:lnTo>
                  <a:lnTo>
                    <a:pt x="86" y="150"/>
                  </a:lnTo>
                  <a:lnTo>
                    <a:pt x="88" y="150"/>
                  </a:lnTo>
                  <a:close/>
                  <a:moveTo>
                    <a:pt x="58" y="213"/>
                  </a:moveTo>
                  <a:lnTo>
                    <a:pt x="103" y="249"/>
                  </a:lnTo>
                  <a:lnTo>
                    <a:pt x="106" y="251"/>
                  </a:lnTo>
                  <a:lnTo>
                    <a:pt x="109" y="254"/>
                  </a:lnTo>
                  <a:lnTo>
                    <a:pt x="112" y="254"/>
                  </a:lnTo>
                  <a:lnTo>
                    <a:pt x="114" y="254"/>
                  </a:lnTo>
                  <a:lnTo>
                    <a:pt x="116" y="253"/>
                  </a:lnTo>
                  <a:lnTo>
                    <a:pt x="118" y="250"/>
                  </a:lnTo>
                  <a:lnTo>
                    <a:pt x="119" y="249"/>
                  </a:lnTo>
                  <a:lnTo>
                    <a:pt x="120" y="249"/>
                  </a:lnTo>
                  <a:lnTo>
                    <a:pt x="122" y="249"/>
                  </a:lnTo>
                  <a:lnTo>
                    <a:pt x="122" y="250"/>
                  </a:lnTo>
                  <a:lnTo>
                    <a:pt x="123" y="250"/>
                  </a:lnTo>
                  <a:lnTo>
                    <a:pt x="123" y="251"/>
                  </a:lnTo>
                  <a:lnTo>
                    <a:pt x="122" y="253"/>
                  </a:lnTo>
                  <a:lnTo>
                    <a:pt x="120" y="254"/>
                  </a:lnTo>
                  <a:lnTo>
                    <a:pt x="118" y="257"/>
                  </a:lnTo>
                  <a:lnTo>
                    <a:pt x="116" y="259"/>
                  </a:lnTo>
                  <a:lnTo>
                    <a:pt x="113" y="263"/>
                  </a:lnTo>
                  <a:lnTo>
                    <a:pt x="109" y="268"/>
                  </a:lnTo>
                  <a:lnTo>
                    <a:pt x="105" y="274"/>
                  </a:lnTo>
                  <a:lnTo>
                    <a:pt x="105" y="275"/>
                  </a:lnTo>
                  <a:lnTo>
                    <a:pt x="104" y="276"/>
                  </a:lnTo>
                  <a:lnTo>
                    <a:pt x="103" y="276"/>
                  </a:lnTo>
                  <a:lnTo>
                    <a:pt x="102" y="276"/>
                  </a:lnTo>
                  <a:lnTo>
                    <a:pt x="102" y="275"/>
                  </a:lnTo>
                  <a:lnTo>
                    <a:pt x="102" y="274"/>
                  </a:lnTo>
                  <a:lnTo>
                    <a:pt x="102" y="272"/>
                  </a:lnTo>
                  <a:lnTo>
                    <a:pt x="103" y="271"/>
                  </a:lnTo>
                  <a:lnTo>
                    <a:pt x="103" y="269"/>
                  </a:lnTo>
                  <a:lnTo>
                    <a:pt x="103" y="268"/>
                  </a:lnTo>
                  <a:lnTo>
                    <a:pt x="103" y="267"/>
                  </a:lnTo>
                  <a:lnTo>
                    <a:pt x="103" y="265"/>
                  </a:lnTo>
                  <a:lnTo>
                    <a:pt x="102" y="263"/>
                  </a:lnTo>
                  <a:lnTo>
                    <a:pt x="99" y="260"/>
                  </a:lnTo>
                  <a:lnTo>
                    <a:pt x="96" y="257"/>
                  </a:lnTo>
                  <a:lnTo>
                    <a:pt x="51" y="221"/>
                  </a:lnTo>
                  <a:lnTo>
                    <a:pt x="48" y="219"/>
                  </a:lnTo>
                  <a:lnTo>
                    <a:pt x="44" y="218"/>
                  </a:lnTo>
                  <a:lnTo>
                    <a:pt x="42" y="217"/>
                  </a:lnTo>
                  <a:lnTo>
                    <a:pt x="39" y="218"/>
                  </a:lnTo>
                  <a:lnTo>
                    <a:pt x="37" y="218"/>
                  </a:lnTo>
                  <a:lnTo>
                    <a:pt x="34" y="220"/>
                  </a:lnTo>
                  <a:lnTo>
                    <a:pt x="33" y="221"/>
                  </a:lnTo>
                  <a:lnTo>
                    <a:pt x="32" y="221"/>
                  </a:lnTo>
                  <a:lnTo>
                    <a:pt x="31" y="221"/>
                  </a:lnTo>
                  <a:lnTo>
                    <a:pt x="31" y="220"/>
                  </a:lnTo>
                  <a:lnTo>
                    <a:pt x="30" y="220"/>
                  </a:lnTo>
                  <a:lnTo>
                    <a:pt x="31" y="219"/>
                  </a:lnTo>
                  <a:lnTo>
                    <a:pt x="31" y="218"/>
                  </a:lnTo>
                  <a:lnTo>
                    <a:pt x="33" y="216"/>
                  </a:lnTo>
                  <a:lnTo>
                    <a:pt x="35" y="212"/>
                  </a:lnTo>
                  <a:lnTo>
                    <a:pt x="39" y="210"/>
                  </a:lnTo>
                  <a:lnTo>
                    <a:pt x="41" y="207"/>
                  </a:lnTo>
                  <a:lnTo>
                    <a:pt x="44" y="202"/>
                  </a:lnTo>
                  <a:lnTo>
                    <a:pt x="48" y="197"/>
                  </a:lnTo>
                  <a:lnTo>
                    <a:pt x="49" y="196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2" y="197"/>
                  </a:lnTo>
                  <a:lnTo>
                    <a:pt x="52" y="199"/>
                  </a:lnTo>
                  <a:lnTo>
                    <a:pt x="51" y="200"/>
                  </a:lnTo>
                  <a:lnTo>
                    <a:pt x="51" y="201"/>
                  </a:lnTo>
                  <a:lnTo>
                    <a:pt x="51" y="202"/>
                  </a:lnTo>
                  <a:lnTo>
                    <a:pt x="51" y="203"/>
                  </a:lnTo>
                  <a:lnTo>
                    <a:pt x="51" y="206"/>
                  </a:lnTo>
                  <a:lnTo>
                    <a:pt x="52" y="208"/>
                  </a:lnTo>
                  <a:lnTo>
                    <a:pt x="54" y="210"/>
                  </a:lnTo>
                  <a:lnTo>
                    <a:pt x="58" y="213"/>
                  </a:lnTo>
                  <a:close/>
                  <a:moveTo>
                    <a:pt x="33" y="227"/>
                  </a:moveTo>
                  <a:lnTo>
                    <a:pt x="46" y="236"/>
                  </a:lnTo>
                  <a:lnTo>
                    <a:pt x="48" y="236"/>
                  </a:lnTo>
                  <a:lnTo>
                    <a:pt x="49" y="237"/>
                  </a:lnTo>
                  <a:lnTo>
                    <a:pt x="49" y="238"/>
                  </a:lnTo>
                  <a:lnTo>
                    <a:pt x="49" y="239"/>
                  </a:lnTo>
                  <a:lnTo>
                    <a:pt x="48" y="239"/>
                  </a:lnTo>
                  <a:lnTo>
                    <a:pt x="44" y="239"/>
                  </a:lnTo>
                  <a:lnTo>
                    <a:pt x="41" y="237"/>
                  </a:lnTo>
                  <a:lnTo>
                    <a:pt x="38" y="236"/>
                  </a:lnTo>
                  <a:lnTo>
                    <a:pt x="31" y="236"/>
                  </a:lnTo>
                  <a:lnTo>
                    <a:pt x="24" y="237"/>
                  </a:lnTo>
                  <a:lnTo>
                    <a:pt x="18" y="239"/>
                  </a:lnTo>
                  <a:lnTo>
                    <a:pt x="12" y="244"/>
                  </a:lnTo>
                  <a:lnTo>
                    <a:pt x="9" y="248"/>
                  </a:lnTo>
                  <a:lnTo>
                    <a:pt x="7" y="251"/>
                  </a:lnTo>
                  <a:lnTo>
                    <a:pt x="6" y="256"/>
                  </a:lnTo>
                  <a:lnTo>
                    <a:pt x="6" y="259"/>
                  </a:lnTo>
                  <a:lnTo>
                    <a:pt x="6" y="264"/>
                  </a:lnTo>
                  <a:lnTo>
                    <a:pt x="7" y="267"/>
                  </a:lnTo>
                  <a:lnTo>
                    <a:pt x="9" y="271"/>
                  </a:lnTo>
                  <a:lnTo>
                    <a:pt x="12" y="274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0" y="278"/>
                  </a:lnTo>
                  <a:lnTo>
                    <a:pt x="23" y="279"/>
                  </a:lnTo>
                  <a:lnTo>
                    <a:pt x="31" y="277"/>
                  </a:lnTo>
                  <a:lnTo>
                    <a:pt x="41" y="272"/>
                  </a:lnTo>
                  <a:lnTo>
                    <a:pt x="48" y="268"/>
                  </a:lnTo>
                  <a:lnTo>
                    <a:pt x="54" y="265"/>
                  </a:lnTo>
                  <a:lnTo>
                    <a:pt x="59" y="264"/>
                  </a:lnTo>
                  <a:lnTo>
                    <a:pt x="63" y="263"/>
                  </a:lnTo>
                  <a:lnTo>
                    <a:pt x="67" y="264"/>
                  </a:lnTo>
                  <a:lnTo>
                    <a:pt x="72" y="265"/>
                  </a:lnTo>
                  <a:lnTo>
                    <a:pt x="75" y="267"/>
                  </a:lnTo>
                  <a:lnTo>
                    <a:pt x="80" y="269"/>
                  </a:lnTo>
                  <a:lnTo>
                    <a:pt x="83" y="274"/>
                  </a:lnTo>
                  <a:lnTo>
                    <a:pt x="85" y="278"/>
                  </a:lnTo>
                  <a:lnTo>
                    <a:pt x="86" y="283"/>
                  </a:lnTo>
                  <a:lnTo>
                    <a:pt x="86" y="287"/>
                  </a:lnTo>
                  <a:lnTo>
                    <a:pt x="85" y="293"/>
                  </a:lnTo>
                  <a:lnTo>
                    <a:pt x="84" y="298"/>
                  </a:lnTo>
                  <a:lnTo>
                    <a:pt x="81" y="303"/>
                  </a:lnTo>
                  <a:lnTo>
                    <a:pt x="77" y="307"/>
                  </a:lnTo>
                  <a:lnTo>
                    <a:pt x="72" y="313"/>
                  </a:lnTo>
                  <a:lnTo>
                    <a:pt x="64" y="318"/>
                  </a:lnTo>
                  <a:lnTo>
                    <a:pt x="63" y="318"/>
                  </a:lnTo>
                  <a:lnTo>
                    <a:pt x="62" y="319"/>
                  </a:lnTo>
                  <a:lnTo>
                    <a:pt x="61" y="320"/>
                  </a:lnTo>
                  <a:lnTo>
                    <a:pt x="61" y="321"/>
                  </a:lnTo>
                  <a:lnTo>
                    <a:pt x="61" y="322"/>
                  </a:lnTo>
                  <a:lnTo>
                    <a:pt x="60" y="322"/>
                  </a:lnTo>
                  <a:lnTo>
                    <a:pt x="59" y="322"/>
                  </a:lnTo>
                  <a:lnTo>
                    <a:pt x="45" y="312"/>
                  </a:lnTo>
                  <a:lnTo>
                    <a:pt x="44" y="312"/>
                  </a:lnTo>
                  <a:lnTo>
                    <a:pt x="44" y="311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5" y="307"/>
                  </a:lnTo>
                  <a:lnTo>
                    <a:pt x="48" y="309"/>
                  </a:lnTo>
                  <a:lnTo>
                    <a:pt x="51" y="310"/>
                  </a:lnTo>
                  <a:lnTo>
                    <a:pt x="53" y="310"/>
                  </a:lnTo>
                  <a:lnTo>
                    <a:pt x="60" y="311"/>
                  </a:lnTo>
                  <a:lnTo>
                    <a:pt x="66" y="310"/>
                  </a:lnTo>
                  <a:lnTo>
                    <a:pt x="71" y="307"/>
                  </a:lnTo>
                  <a:lnTo>
                    <a:pt x="76" y="303"/>
                  </a:lnTo>
                  <a:lnTo>
                    <a:pt x="79" y="300"/>
                  </a:lnTo>
                  <a:lnTo>
                    <a:pt x="81" y="296"/>
                  </a:lnTo>
                  <a:lnTo>
                    <a:pt x="82" y="293"/>
                  </a:lnTo>
                  <a:lnTo>
                    <a:pt x="82" y="290"/>
                  </a:lnTo>
                  <a:lnTo>
                    <a:pt x="82" y="286"/>
                  </a:lnTo>
                  <a:lnTo>
                    <a:pt x="81" y="283"/>
                  </a:lnTo>
                  <a:lnTo>
                    <a:pt x="80" y="281"/>
                  </a:lnTo>
                  <a:lnTo>
                    <a:pt x="77" y="277"/>
                  </a:lnTo>
                  <a:lnTo>
                    <a:pt x="73" y="274"/>
                  </a:lnTo>
                  <a:lnTo>
                    <a:pt x="67" y="274"/>
                  </a:lnTo>
                  <a:lnTo>
                    <a:pt x="61" y="275"/>
                  </a:lnTo>
                  <a:lnTo>
                    <a:pt x="51" y="279"/>
                  </a:lnTo>
                  <a:lnTo>
                    <a:pt x="43" y="284"/>
                  </a:lnTo>
                  <a:lnTo>
                    <a:pt x="38" y="287"/>
                  </a:lnTo>
                  <a:lnTo>
                    <a:pt x="33" y="288"/>
                  </a:lnTo>
                  <a:lnTo>
                    <a:pt x="30" y="290"/>
                  </a:lnTo>
                  <a:lnTo>
                    <a:pt x="24" y="288"/>
                  </a:lnTo>
                  <a:lnTo>
                    <a:pt x="19" y="287"/>
                  </a:lnTo>
                  <a:lnTo>
                    <a:pt x="14" y="285"/>
                  </a:lnTo>
                  <a:lnTo>
                    <a:pt x="9" y="282"/>
                  </a:lnTo>
                  <a:lnTo>
                    <a:pt x="6" y="276"/>
                  </a:lnTo>
                  <a:lnTo>
                    <a:pt x="2" y="272"/>
                  </a:lnTo>
                  <a:lnTo>
                    <a:pt x="1" y="266"/>
                  </a:lnTo>
                  <a:lnTo>
                    <a:pt x="0" y="260"/>
                  </a:lnTo>
                  <a:lnTo>
                    <a:pt x="1" y="255"/>
                  </a:lnTo>
                  <a:lnTo>
                    <a:pt x="3" y="249"/>
                  </a:lnTo>
                  <a:lnTo>
                    <a:pt x="7" y="244"/>
                  </a:lnTo>
                  <a:lnTo>
                    <a:pt x="11" y="238"/>
                  </a:lnTo>
                  <a:lnTo>
                    <a:pt x="18" y="232"/>
                  </a:lnTo>
                  <a:lnTo>
                    <a:pt x="24" y="228"/>
                  </a:lnTo>
                  <a:lnTo>
                    <a:pt x="27" y="227"/>
                  </a:lnTo>
                  <a:lnTo>
                    <a:pt x="30" y="227"/>
                  </a:lnTo>
                  <a:lnTo>
                    <a:pt x="32" y="227"/>
                  </a:lnTo>
                  <a:lnTo>
                    <a:pt x="33" y="22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823" name="Freeform 175"/>
            <p:cNvSpPr>
              <a:spLocks noEditPoints="1"/>
            </p:cNvSpPr>
            <p:nvPr/>
          </p:nvSpPr>
          <p:spPr bwMode="auto">
            <a:xfrm>
              <a:off x="351" y="1059"/>
              <a:ext cx="578" cy="165"/>
            </a:xfrm>
            <a:custGeom>
              <a:avLst/>
              <a:gdLst>
                <a:gd name="T0" fmla="*/ 19 w 578"/>
                <a:gd name="T1" fmla="*/ 87 h 165"/>
                <a:gd name="T2" fmla="*/ 21 w 578"/>
                <a:gd name="T3" fmla="*/ 102 h 165"/>
                <a:gd name="T4" fmla="*/ 1 w 578"/>
                <a:gd name="T5" fmla="*/ 90 h 165"/>
                <a:gd name="T6" fmla="*/ 41 w 578"/>
                <a:gd name="T7" fmla="*/ 19 h 165"/>
                <a:gd name="T8" fmla="*/ 42 w 578"/>
                <a:gd name="T9" fmla="*/ 10 h 165"/>
                <a:gd name="T10" fmla="*/ 55 w 578"/>
                <a:gd name="T11" fmla="*/ 97 h 165"/>
                <a:gd name="T12" fmla="*/ 132 w 578"/>
                <a:gd name="T13" fmla="*/ 50 h 165"/>
                <a:gd name="T14" fmla="*/ 117 w 578"/>
                <a:gd name="T15" fmla="*/ 61 h 165"/>
                <a:gd name="T16" fmla="*/ 97 w 578"/>
                <a:gd name="T17" fmla="*/ 135 h 165"/>
                <a:gd name="T18" fmla="*/ 72 w 578"/>
                <a:gd name="T19" fmla="*/ 124 h 165"/>
                <a:gd name="T20" fmla="*/ 86 w 578"/>
                <a:gd name="T21" fmla="*/ 111 h 165"/>
                <a:gd name="T22" fmla="*/ 46 w 578"/>
                <a:gd name="T23" fmla="*/ 110 h 165"/>
                <a:gd name="T24" fmla="*/ 160 w 578"/>
                <a:gd name="T25" fmla="*/ 146 h 165"/>
                <a:gd name="T26" fmla="*/ 162 w 578"/>
                <a:gd name="T27" fmla="*/ 60 h 165"/>
                <a:gd name="T28" fmla="*/ 133 w 578"/>
                <a:gd name="T29" fmla="*/ 53 h 165"/>
                <a:gd name="T30" fmla="*/ 162 w 578"/>
                <a:gd name="T31" fmla="*/ 57 h 165"/>
                <a:gd name="T32" fmla="*/ 168 w 578"/>
                <a:gd name="T33" fmla="*/ 151 h 165"/>
                <a:gd name="T34" fmla="*/ 112 w 578"/>
                <a:gd name="T35" fmla="*/ 138 h 165"/>
                <a:gd name="T36" fmla="*/ 262 w 578"/>
                <a:gd name="T37" fmla="*/ 165 h 165"/>
                <a:gd name="T38" fmla="*/ 241 w 578"/>
                <a:gd name="T39" fmla="*/ 71 h 165"/>
                <a:gd name="T40" fmla="*/ 293 w 578"/>
                <a:gd name="T41" fmla="*/ 80 h 165"/>
                <a:gd name="T42" fmla="*/ 288 w 578"/>
                <a:gd name="T43" fmla="*/ 95 h 165"/>
                <a:gd name="T44" fmla="*/ 225 w 578"/>
                <a:gd name="T45" fmla="*/ 95 h 165"/>
                <a:gd name="T46" fmla="*/ 284 w 578"/>
                <a:gd name="T47" fmla="*/ 149 h 165"/>
                <a:gd name="T48" fmla="*/ 306 w 578"/>
                <a:gd name="T49" fmla="*/ 82 h 165"/>
                <a:gd name="T50" fmla="*/ 297 w 578"/>
                <a:gd name="T51" fmla="*/ 70 h 165"/>
                <a:gd name="T52" fmla="*/ 323 w 578"/>
                <a:gd name="T53" fmla="*/ 72 h 165"/>
                <a:gd name="T54" fmla="*/ 347 w 578"/>
                <a:gd name="T55" fmla="*/ 154 h 165"/>
                <a:gd name="T56" fmla="*/ 361 w 578"/>
                <a:gd name="T57" fmla="*/ 156 h 165"/>
                <a:gd name="T58" fmla="*/ 303 w 578"/>
                <a:gd name="T59" fmla="*/ 163 h 165"/>
                <a:gd name="T60" fmla="*/ 399 w 578"/>
                <a:gd name="T61" fmla="*/ 105 h 165"/>
                <a:gd name="T62" fmla="*/ 359 w 578"/>
                <a:gd name="T63" fmla="*/ 69 h 165"/>
                <a:gd name="T64" fmla="*/ 376 w 578"/>
                <a:gd name="T65" fmla="*/ 61 h 165"/>
                <a:gd name="T66" fmla="*/ 380 w 578"/>
                <a:gd name="T67" fmla="*/ 69 h 165"/>
                <a:gd name="T68" fmla="*/ 416 w 578"/>
                <a:gd name="T69" fmla="*/ 61 h 165"/>
                <a:gd name="T70" fmla="*/ 414 w 578"/>
                <a:gd name="T71" fmla="*/ 52 h 165"/>
                <a:gd name="T72" fmla="*/ 430 w 578"/>
                <a:gd name="T73" fmla="*/ 52 h 165"/>
                <a:gd name="T74" fmla="*/ 410 w 578"/>
                <a:gd name="T75" fmla="*/ 99 h 165"/>
                <a:gd name="T76" fmla="*/ 452 w 578"/>
                <a:gd name="T77" fmla="*/ 139 h 165"/>
                <a:gd name="T78" fmla="*/ 432 w 578"/>
                <a:gd name="T79" fmla="*/ 136 h 165"/>
                <a:gd name="T80" fmla="*/ 391 w 578"/>
                <a:gd name="T81" fmla="*/ 142 h 165"/>
                <a:gd name="T82" fmla="*/ 398 w 578"/>
                <a:gd name="T83" fmla="*/ 152 h 165"/>
                <a:gd name="T84" fmla="*/ 374 w 578"/>
                <a:gd name="T85" fmla="*/ 154 h 165"/>
                <a:gd name="T86" fmla="*/ 440 w 578"/>
                <a:gd name="T87" fmla="*/ 50 h 165"/>
                <a:gd name="T88" fmla="*/ 442 w 578"/>
                <a:gd name="T89" fmla="*/ 43 h 165"/>
                <a:gd name="T90" fmla="*/ 457 w 578"/>
                <a:gd name="T91" fmla="*/ 42 h 165"/>
                <a:gd name="T92" fmla="*/ 491 w 578"/>
                <a:gd name="T93" fmla="*/ 120 h 165"/>
                <a:gd name="T94" fmla="*/ 467 w 578"/>
                <a:gd name="T95" fmla="*/ 134 h 165"/>
                <a:gd name="T96" fmla="*/ 470 w 578"/>
                <a:gd name="T97" fmla="*/ 121 h 165"/>
                <a:gd name="T98" fmla="*/ 478 w 578"/>
                <a:gd name="T99" fmla="*/ 39 h 165"/>
                <a:gd name="T100" fmla="*/ 466 w 578"/>
                <a:gd name="T101" fmla="*/ 34 h 165"/>
                <a:gd name="T102" fmla="*/ 489 w 578"/>
                <a:gd name="T103" fmla="*/ 26 h 165"/>
                <a:gd name="T104" fmla="*/ 518 w 578"/>
                <a:gd name="T105" fmla="*/ 48 h 165"/>
                <a:gd name="T106" fmla="*/ 512 w 578"/>
                <a:gd name="T107" fmla="*/ 11 h 165"/>
                <a:gd name="T108" fmla="*/ 535 w 578"/>
                <a:gd name="T109" fmla="*/ 1 h 165"/>
                <a:gd name="T110" fmla="*/ 523 w 578"/>
                <a:gd name="T111" fmla="*/ 52 h 165"/>
                <a:gd name="T112" fmla="*/ 578 w 578"/>
                <a:gd name="T113" fmla="*/ 80 h 165"/>
                <a:gd name="T114" fmla="*/ 552 w 578"/>
                <a:gd name="T115" fmla="*/ 93 h 165"/>
                <a:gd name="T116" fmla="*/ 521 w 578"/>
                <a:gd name="T117" fmla="*/ 64 h 165"/>
                <a:gd name="T118" fmla="*/ 526 w 578"/>
                <a:gd name="T119" fmla="*/ 105 h 165"/>
                <a:gd name="T120" fmla="*/ 504 w 578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8" h="165">
                  <a:moveTo>
                    <a:pt x="43" y="42"/>
                  </a:moveTo>
                  <a:lnTo>
                    <a:pt x="43" y="41"/>
                  </a:lnTo>
                  <a:lnTo>
                    <a:pt x="43" y="40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3" y="55"/>
                  </a:lnTo>
                  <a:lnTo>
                    <a:pt x="26" y="71"/>
                  </a:lnTo>
                  <a:lnTo>
                    <a:pt x="26" y="73"/>
                  </a:lnTo>
                  <a:lnTo>
                    <a:pt x="24" y="76"/>
                  </a:lnTo>
                  <a:lnTo>
                    <a:pt x="23" y="79"/>
                  </a:lnTo>
                  <a:lnTo>
                    <a:pt x="21" y="82"/>
                  </a:lnTo>
                  <a:lnTo>
                    <a:pt x="19" y="87"/>
                  </a:lnTo>
                  <a:lnTo>
                    <a:pt x="19" y="91"/>
                  </a:lnTo>
                  <a:lnTo>
                    <a:pt x="19" y="93"/>
                  </a:lnTo>
                  <a:lnTo>
                    <a:pt x="20" y="97"/>
                  </a:lnTo>
                  <a:lnTo>
                    <a:pt x="21" y="98"/>
                  </a:lnTo>
                  <a:lnTo>
                    <a:pt x="23" y="99"/>
                  </a:lnTo>
                  <a:lnTo>
                    <a:pt x="24" y="101"/>
                  </a:lnTo>
                  <a:lnTo>
                    <a:pt x="26" y="102"/>
                  </a:lnTo>
                  <a:lnTo>
                    <a:pt x="24" y="102"/>
                  </a:lnTo>
                  <a:lnTo>
                    <a:pt x="24" y="104"/>
                  </a:lnTo>
                  <a:lnTo>
                    <a:pt x="23" y="104"/>
                  </a:lnTo>
                  <a:lnTo>
                    <a:pt x="22" y="102"/>
                  </a:lnTo>
                  <a:lnTo>
                    <a:pt x="21" y="102"/>
                  </a:lnTo>
                  <a:lnTo>
                    <a:pt x="20" y="101"/>
                  </a:lnTo>
                  <a:lnTo>
                    <a:pt x="14" y="99"/>
                  </a:lnTo>
                  <a:lnTo>
                    <a:pt x="9" y="96"/>
                  </a:lnTo>
                  <a:lnTo>
                    <a:pt x="7" y="96"/>
                  </a:lnTo>
                  <a:lnTo>
                    <a:pt x="5" y="95"/>
                  </a:lnTo>
                  <a:lnTo>
                    <a:pt x="2" y="93"/>
                  </a:lnTo>
                  <a:lnTo>
                    <a:pt x="1" y="93"/>
                  </a:lnTo>
                  <a:lnTo>
                    <a:pt x="0" y="93"/>
                  </a:lnTo>
                  <a:lnTo>
                    <a:pt x="0" y="92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6" y="90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7"/>
                  </a:lnTo>
                  <a:lnTo>
                    <a:pt x="14" y="81"/>
                  </a:lnTo>
                  <a:lnTo>
                    <a:pt x="21" y="69"/>
                  </a:lnTo>
                  <a:lnTo>
                    <a:pt x="29" y="54"/>
                  </a:lnTo>
                  <a:lnTo>
                    <a:pt x="37" y="38"/>
                  </a:lnTo>
                  <a:lnTo>
                    <a:pt x="40" y="30"/>
                  </a:lnTo>
                  <a:lnTo>
                    <a:pt x="41" y="23"/>
                  </a:lnTo>
                  <a:lnTo>
                    <a:pt x="41" y="19"/>
                  </a:lnTo>
                  <a:lnTo>
                    <a:pt x="40" y="14"/>
                  </a:lnTo>
                  <a:lnTo>
                    <a:pt x="39" y="13"/>
                  </a:lnTo>
                  <a:lnTo>
                    <a:pt x="38" y="12"/>
                  </a:lnTo>
                  <a:lnTo>
                    <a:pt x="37" y="10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1"/>
                  </a:lnTo>
                  <a:lnTo>
                    <a:pt x="45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2" y="15"/>
                  </a:lnTo>
                  <a:lnTo>
                    <a:pt x="53" y="19"/>
                  </a:lnTo>
                  <a:lnTo>
                    <a:pt x="54" y="95"/>
                  </a:lnTo>
                  <a:lnTo>
                    <a:pt x="54" y="96"/>
                  </a:lnTo>
                  <a:lnTo>
                    <a:pt x="55" y="97"/>
                  </a:lnTo>
                  <a:lnTo>
                    <a:pt x="56" y="97"/>
                  </a:lnTo>
                  <a:lnTo>
                    <a:pt x="58" y="96"/>
                  </a:lnTo>
                  <a:lnTo>
                    <a:pt x="117" y="47"/>
                  </a:lnTo>
                  <a:lnTo>
                    <a:pt x="119" y="45"/>
                  </a:lnTo>
                  <a:lnTo>
                    <a:pt x="120" y="45"/>
                  </a:lnTo>
                  <a:lnTo>
                    <a:pt x="124" y="47"/>
                  </a:lnTo>
                  <a:lnTo>
                    <a:pt x="125" y="48"/>
                  </a:lnTo>
                  <a:lnTo>
                    <a:pt x="127" y="49"/>
                  </a:lnTo>
                  <a:lnTo>
                    <a:pt x="129" y="49"/>
                  </a:lnTo>
                  <a:lnTo>
                    <a:pt x="130" y="49"/>
                  </a:lnTo>
                  <a:lnTo>
                    <a:pt x="132" y="50"/>
                  </a:lnTo>
                  <a:lnTo>
                    <a:pt x="132" y="51"/>
                  </a:lnTo>
                  <a:lnTo>
                    <a:pt x="132" y="52"/>
                  </a:lnTo>
                  <a:lnTo>
                    <a:pt x="130" y="53"/>
                  </a:lnTo>
                  <a:lnTo>
                    <a:pt x="129" y="53"/>
                  </a:lnTo>
                  <a:lnTo>
                    <a:pt x="128" y="52"/>
                  </a:lnTo>
                  <a:lnTo>
                    <a:pt x="127" y="52"/>
                  </a:lnTo>
                  <a:lnTo>
                    <a:pt x="126" y="52"/>
                  </a:lnTo>
                  <a:lnTo>
                    <a:pt x="125" y="52"/>
                  </a:lnTo>
                  <a:lnTo>
                    <a:pt x="123" y="53"/>
                  </a:lnTo>
                  <a:lnTo>
                    <a:pt x="122" y="54"/>
                  </a:lnTo>
                  <a:lnTo>
                    <a:pt x="119" y="57"/>
                  </a:lnTo>
                  <a:lnTo>
                    <a:pt x="118" y="59"/>
                  </a:lnTo>
                  <a:lnTo>
                    <a:pt x="117" y="61"/>
                  </a:lnTo>
                  <a:lnTo>
                    <a:pt x="95" y="116"/>
                  </a:lnTo>
                  <a:lnTo>
                    <a:pt x="94" y="117"/>
                  </a:lnTo>
                  <a:lnTo>
                    <a:pt x="93" y="121"/>
                  </a:lnTo>
                  <a:lnTo>
                    <a:pt x="93" y="125"/>
                  </a:lnTo>
                  <a:lnTo>
                    <a:pt x="93" y="127"/>
                  </a:lnTo>
                  <a:lnTo>
                    <a:pt x="94" y="129"/>
                  </a:lnTo>
                  <a:lnTo>
                    <a:pt x="95" y="130"/>
                  </a:lnTo>
                  <a:lnTo>
                    <a:pt x="96" y="132"/>
                  </a:lnTo>
                  <a:lnTo>
                    <a:pt x="96" y="133"/>
                  </a:lnTo>
                  <a:lnTo>
                    <a:pt x="97" y="134"/>
                  </a:lnTo>
                  <a:lnTo>
                    <a:pt x="97" y="135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4" y="135"/>
                  </a:lnTo>
                  <a:lnTo>
                    <a:pt x="92" y="134"/>
                  </a:lnTo>
                  <a:lnTo>
                    <a:pt x="88" y="133"/>
                  </a:lnTo>
                  <a:lnTo>
                    <a:pt x="85" y="130"/>
                  </a:lnTo>
                  <a:lnTo>
                    <a:pt x="82" y="129"/>
                  </a:lnTo>
                  <a:lnTo>
                    <a:pt x="80" y="128"/>
                  </a:lnTo>
                  <a:lnTo>
                    <a:pt x="76" y="127"/>
                  </a:lnTo>
                  <a:lnTo>
                    <a:pt x="74" y="126"/>
                  </a:lnTo>
                  <a:lnTo>
                    <a:pt x="73" y="126"/>
                  </a:lnTo>
                  <a:lnTo>
                    <a:pt x="72" y="126"/>
                  </a:lnTo>
                  <a:lnTo>
                    <a:pt x="72" y="125"/>
                  </a:lnTo>
                  <a:lnTo>
                    <a:pt x="72" y="124"/>
                  </a:lnTo>
                  <a:lnTo>
                    <a:pt x="72" y="123"/>
                  </a:lnTo>
                  <a:lnTo>
                    <a:pt x="73" y="123"/>
                  </a:lnTo>
                  <a:lnTo>
                    <a:pt x="74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7" y="123"/>
                  </a:lnTo>
                  <a:lnTo>
                    <a:pt x="79" y="123"/>
                  </a:lnTo>
                  <a:lnTo>
                    <a:pt x="81" y="121"/>
                  </a:lnTo>
                  <a:lnTo>
                    <a:pt x="83" y="119"/>
                  </a:lnTo>
                  <a:lnTo>
                    <a:pt x="84" y="116"/>
                  </a:lnTo>
                  <a:lnTo>
                    <a:pt x="84" y="115"/>
                  </a:lnTo>
                  <a:lnTo>
                    <a:pt x="85" y="114"/>
                  </a:lnTo>
                  <a:lnTo>
                    <a:pt x="86" y="111"/>
                  </a:lnTo>
                  <a:lnTo>
                    <a:pt x="86" y="110"/>
                  </a:lnTo>
                  <a:lnTo>
                    <a:pt x="103" y="72"/>
                  </a:lnTo>
                  <a:lnTo>
                    <a:pt x="104" y="69"/>
                  </a:lnTo>
                  <a:lnTo>
                    <a:pt x="104" y="67"/>
                  </a:lnTo>
                  <a:lnTo>
                    <a:pt x="104" y="66"/>
                  </a:lnTo>
                  <a:lnTo>
                    <a:pt x="103" y="66"/>
                  </a:lnTo>
                  <a:lnTo>
                    <a:pt x="102" y="66"/>
                  </a:lnTo>
                  <a:lnTo>
                    <a:pt x="101" y="67"/>
                  </a:lnTo>
                  <a:lnTo>
                    <a:pt x="98" y="68"/>
                  </a:lnTo>
                  <a:lnTo>
                    <a:pt x="50" y="109"/>
                  </a:lnTo>
                  <a:lnTo>
                    <a:pt x="49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5" y="109"/>
                  </a:lnTo>
                  <a:lnTo>
                    <a:pt x="44" y="108"/>
                  </a:lnTo>
                  <a:lnTo>
                    <a:pt x="44" y="107"/>
                  </a:lnTo>
                  <a:lnTo>
                    <a:pt x="43" y="42"/>
                  </a:lnTo>
                  <a:close/>
                  <a:moveTo>
                    <a:pt x="134" y="130"/>
                  </a:moveTo>
                  <a:lnTo>
                    <a:pt x="134" y="133"/>
                  </a:lnTo>
                  <a:lnTo>
                    <a:pt x="133" y="134"/>
                  </a:lnTo>
                  <a:lnTo>
                    <a:pt x="134" y="135"/>
                  </a:lnTo>
                  <a:lnTo>
                    <a:pt x="134" y="136"/>
                  </a:lnTo>
                  <a:lnTo>
                    <a:pt x="137" y="138"/>
                  </a:lnTo>
                  <a:lnTo>
                    <a:pt x="140" y="140"/>
                  </a:lnTo>
                  <a:lnTo>
                    <a:pt x="146" y="143"/>
                  </a:lnTo>
                  <a:lnTo>
                    <a:pt x="151" y="145"/>
                  </a:lnTo>
                  <a:lnTo>
                    <a:pt x="160" y="146"/>
                  </a:lnTo>
                  <a:lnTo>
                    <a:pt x="168" y="146"/>
                  </a:lnTo>
                  <a:lnTo>
                    <a:pt x="175" y="145"/>
                  </a:lnTo>
                  <a:lnTo>
                    <a:pt x="180" y="142"/>
                  </a:lnTo>
                  <a:lnTo>
                    <a:pt x="186" y="137"/>
                  </a:lnTo>
                  <a:lnTo>
                    <a:pt x="190" y="132"/>
                  </a:lnTo>
                  <a:lnTo>
                    <a:pt x="193" y="124"/>
                  </a:lnTo>
                  <a:lnTo>
                    <a:pt x="197" y="116"/>
                  </a:lnTo>
                  <a:lnTo>
                    <a:pt x="198" y="106"/>
                  </a:lnTo>
                  <a:lnTo>
                    <a:pt x="198" y="97"/>
                  </a:lnTo>
                  <a:lnTo>
                    <a:pt x="196" y="88"/>
                  </a:lnTo>
                  <a:lnTo>
                    <a:pt x="192" y="80"/>
                  </a:lnTo>
                  <a:lnTo>
                    <a:pt x="187" y="73"/>
                  </a:lnTo>
                  <a:lnTo>
                    <a:pt x="180" y="68"/>
                  </a:lnTo>
                  <a:lnTo>
                    <a:pt x="172" y="63"/>
                  </a:lnTo>
                  <a:lnTo>
                    <a:pt x="162" y="60"/>
                  </a:lnTo>
                  <a:lnTo>
                    <a:pt x="156" y="59"/>
                  </a:lnTo>
                  <a:lnTo>
                    <a:pt x="152" y="59"/>
                  </a:lnTo>
                  <a:lnTo>
                    <a:pt x="150" y="61"/>
                  </a:lnTo>
                  <a:lnTo>
                    <a:pt x="148" y="66"/>
                  </a:lnTo>
                  <a:lnTo>
                    <a:pt x="134" y="130"/>
                  </a:lnTo>
                  <a:close/>
                  <a:moveTo>
                    <a:pt x="124" y="127"/>
                  </a:moveTo>
                  <a:lnTo>
                    <a:pt x="138" y="67"/>
                  </a:lnTo>
                  <a:lnTo>
                    <a:pt x="138" y="62"/>
                  </a:lnTo>
                  <a:lnTo>
                    <a:pt x="138" y="59"/>
                  </a:lnTo>
                  <a:lnTo>
                    <a:pt x="137" y="57"/>
                  </a:lnTo>
                  <a:lnTo>
                    <a:pt x="136" y="55"/>
                  </a:lnTo>
                  <a:lnTo>
                    <a:pt x="135" y="54"/>
                  </a:lnTo>
                  <a:lnTo>
                    <a:pt x="133" y="53"/>
                  </a:lnTo>
                  <a:lnTo>
                    <a:pt x="132" y="52"/>
                  </a:lnTo>
                  <a:lnTo>
                    <a:pt x="130" y="52"/>
                  </a:lnTo>
                  <a:lnTo>
                    <a:pt x="130" y="51"/>
                  </a:lnTo>
                  <a:lnTo>
                    <a:pt x="130" y="50"/>
                  </a:lnTo>
                  <a:lnTo>
                    <a:pt x="132" y="50"/>
                  </a:lnTo>
                  <a:lnTo>
                    <a:pt x="133" y="50"/>
                  </a:lnTo>
                  <a:lnTo>
                    <a:pt x="134" y="50"/>
                  </a:lnTo>
                  <a:lnTo>
                    <a:pt x="137" y="51"/>
                  </a:lnTo>
                  <a:lnTo>
                    <a:pt x="141" y="52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6" y="55"/>
                  </a:lnTo>
                  <a:lnTo>
                    <a:pt x="162" y="57"/>
                  </a:lnTo>
                  <a:lnTo>
                    <a:pt x="168" y="58"/>
                  </a:lnTo>
                  <a:lnTo>
                    <a:pt x="178" y="61"/>
                  </a:lnTo>
                  <a:lnTo>
                    <a:pt x="188" y="66"/>
                  </a:lnTo>
                  <a:lnTo>
                    <a:pt x="196" y="71"/>
                  </a:lnTo>
                  <a:lnTo>
                    <a:pt x="201" y="78"/>
                  </a:lnTo>
                  <a:lnTo>
                    <a:pt x="205" y="86"/>
                  </a:lnTo>
                  <a:lnTo>
                    <a:pt x="208" y="93"/>
                  </a:lnTo>
                  <a:lnTo>
                    <a:pt x="208" y="104"/>
                  </a:lnTo>
                  <a:lnTo>
                    <a:pt x="207" y="114"/>
                  </a:lnTo>
                  <a:lnTo>
                    <a:pt x="203" y="124"/>
                  </a:lnTo>
                  <a:lnTo>
                    <a:pt x="199" y="132"/>
                  </a:lnTo>
                  <a:lnTo>
                    <a:pt x="193" y="138"/>
                  </a:lnTo>
                  <a:lnTo>
                    <a:pt x="186" y="144"/>
                  </a:lnTo>
                  <a:lnTo>
                    <a:pt x="177" y="148"/>
                  </a:lnTo>
                  <a:lnTo>
                    <a:pt x="168" y="151"/>
                  </a:lnTo>
                  <a:lnTo>
                    <a:pt x="158" y="151"/>
                  </a:lnTo>
                  <a:lnTo>
                    <a:pt x="147" y="148"/>
                  </a:lnTo>
                  <a:lnTo>
                    <a:pt x="140" y="147"/>
                  </a:lnTo>
                  <a:lnTo>
                    <a:pt x="134" y="145"/>
                  </a:lnTo>
                  <a:lnTo>
                    <a:pt x="128" y="144"/>
                  </a:lnTo>
                  <a:lnTo>
                    <a:pt x="125" y="143"/>
                  </a:lnTo>
                  <a:lnTo>
                    <a:pt x="122" y="142"/>
                  </a:lnTo>
                  <a:lnTo>
                    <a:pt x="117" y="142"/>
                  </a:lnTo>
                  <a:lnTo>
                    <a:pt x="114" y="142"/>
                  </a:lnTo>
                  <a:lnTo>
                    <a:pt x="113" y="142"/>
                  </a:lnTo>
                  <a:lnTo>
                    <a:pt x="112" y="140"/>
                  </a:lnTo>
                  <a:lnTo>
                    <a:pt x="112" y="139"/>
                  </a:lnTo>
                  <a:lnTo>
                    <a:pt x="112" y="138"/>
                  </a:lnTo>
                  <a:lnTo>
                    <a:pt x="113" y="138"/>
                  </a:lnTo>
                  <a:lnTo>
                    <a:pt x="113" y="137"/>
                  </a:lnTo>
                  <a:lnTo>
                    <a:pt x="115" y="137"/>
                  </a:lnTo>
                  <a:lnTo>
                    <a:pt x="116" y="137"/>
                  </a:lnTo>
                  <a:lnTo>
                    <a:pt x="117" y="137"/>
                  </a:lnTo>
                  <a:lnTo>
                    <a:pt x="118" y="136"/>
                  </a:lnTo>
                  <a:lnTo>
                    <a:pt x="120" y="135"/>
                  </a:lnTo>
                  <a:lnTo>
                    <a:pt x="122" y="134"/>
                  </a:lnTo>
                  <a:lnTo>
                    <a:pt x="123" y="130"/>
                  </a:lnTo>
                  <a:lnTo>
                    <a:pt x="124" y="127"/>
                  </a:lnTo>
                  <a:close/>
                  <a:moveTo>
                    <a:pt x="287" y="157"/>
                  </a:moveTo>
                  <a:lnTo>
                    <a:pt x="279" y="162"/>
                  </a:lnTo>
                  <a:lnTo>
                    <a:pt x="271" y="164"/>
                  </a:lnTo>
                  <a:lnTo>
                    <a:pt x="262" y="165"/>
                  </a:lnTo>
                  <a:lnTo>
                    <a:pt x="252" y="165"/>
                  </a:lnTo>
                  <a:lnTo>
                    <a:pt x="242" y="164"/>
                  </a:lnTo>
                  <a:lnTo>
                    <a:pt x="233" y="161"/>
                  </a:lnTo>
                  <a:lnTo>
                    <a:pt x="226" y="156"/>
                  </a:lnTo>
                  <a:lnTo>
                    <a:pt x="220" y="151"/>
                  </a:lnTo>
                  <a:lnTo>
                    <a:pt x="215" y="143"/>
                  </a:lnTo>
                  <a:lnTo>
                    <a:pt x="212" y="135"/>
                  </a:lnTo>
                  <a:lnTo>
                    <a:pt x="211" y="126"/>
                  </a:lnTo>
                  <a:lnTo>
                    <a:pt x="210" y="115"/>
                  </a:lnTo>
                  <a:lnTo>
                    <a:pt x="212" y="105"/>
                  </a:lnTo>
                  <a:lnTo>
                    <a:pt x="215" y="96"/>
                  </a:lnTo>
                  <a:lnTo>
                    <a:pt x="220" y="87"/>
                  </a:lnTo>
                  <a:lnTo>
                    <a:pt x="226" y="80"/>
                  </a:lnTo>
                  <a:lnTo>
                    <a:pt x="233" y="74"/>
                  </a:lnTo>
                  <a:lnTo>
                    <a:pt x="241" y="71"/>
                  </a:lnTo>
                  <a:lnTo>
                    <a:pt x="250" y="69"/>
                  </a:lnTo>
                  <a:lnTo>
                    <a:pt x="260" y="69"/>
                  </a:lnTo>
                  <a:lnTo>
                    <a:pt x="265" y="70"/>
                  </a:lnTo>
                  <a:lnTo>
                    <a:pt x="271" y="71"/>
                  </a:lnTo>
                  <a:lnTo>
                    <a:pt x="276" y="73"/>
                  </a:lnTo>
                  <a:lnTo>
                    <a:pt x="281" y="76"/>
                  </a:lnTo>
                  <a:lnTo>
                    <a:pt x="283" y="77"/>
                  </a:lnTo>
                  <a:lnTo>
                    <a:pt x="286" y="79"/>
                  </a:lnTo>
                  <a:lnTo>
                    <a:pt x="288" y="80"/>
                  </a:lnTo>
                  <a:lnTo>
                    <a:pt x="289" y="81"/>
                  </a:lnTo>
                  <a:lnTo>
                    <a:pt x="290" y="81"/>
                  </a:lnTo>
                  <a:lnTo>
                    <a:pt x="292" y="81"/>
                  </a:lnTo>
                  <a:lnTo>
                    <a:pt x="293" y="80"/>
                  </a:lnTo>
                  <a:lnTo>
                    <a:pt x="294" y="81"/>
                  </a:lnTo>
                  <a:lnTo>
                    <a:pt x="294" y="82"/>
                  </a:lnTo>
                  <a:lnTo>
                    <a:pt x="294" y="83"/>
                  </a:lnTo>
                  <a:lnTo>
                    <a:pt x="294" y="97"/>
                  </a:lnTo>
                  <a:lnTo>
                    <a:pt x="294" y="98"/>
                  </a:lnTo>
                  <a:lnTo>
                    <a:pt x="294" y="99"/>
                  </a:lnTo>
                  <a:lnTo>
                    <a:pt x="294" y="100"/>
                  </a:lnTo>
                  <a:lnTo>
                    <a:pt x="294" y="101"/>
                  </a:lnTo>
                  <a:lnTo>
                    <a:pt x="293" y="101"/>
                  </a:lnTo>
                  <a:lnTo>
                    <a:pt x="292" y="100"/>
                  </a:lnTo>
                  <a:lnTo>
                    <a:pt x="289" y="98"/>
                  </a:lnTo>
                  <a:lnTo>
                    <a:pt x="288" y="95"/>
                  </a:lnTo>
                  <a:lnTo>
                    <a:pt x="288" y="93"/>
                  </a:lnTo>
                  <a:lnTo>
                    <a:pt x="285" y="89"/>
                  </a:lnTo>
                  <a:lnTo>
                    <a:pt x="283" y="85"/>
                  </a:lnTo>
                  <a:lnTo>
                    <a:pt x="279" y="81"/>
                  </a:lnTo>
                  <a:lnTo>
                    <a:pt x="275" y="79"/>
                  </a:lnTo>
                  <a:lnTo>
                    <a:pt x="272" y="77"/>
                  </a:lnTo>
                  <a:lnTo>
                    <a:pt x="267" y="74"/>
                  </a:lnTo>
                  <a:lnTo>
                    <a:pt x="263" y="73"/>
                  </a:lnTo>
                  <a:lnTo>
                    <a:pt x="258" y="72"/>
                  </a:lnTo>
                  <a:lnTo>
                    <a:pt x="252" y="72"/>
                  </a:lnTo>
                  <a:lnTo>
                    <a:pt x="245" y="74"/>
                  </a:lnTo>
                  <a:lnTo>
                    <a:pt x="239" y="78"/>
                  </a:lnTo>
                  <a:lnTo>
                    <a:pt x="233" y="82"/>
                  </a:lnTo>
                  <a:lnTo>
                    <a:pt x="229" y="88"/>
                  </a:lnTo>
                  <a:lnTo>
                    <a:pt x="225" y="95"/>
                  </a:lnTo>
                  <a:lnTo>
                    <a:pt x="223" y="102"/>
                  </a:lnTo>
                  <a:lnTo>
                    <a:pt x="222" y="110"/>
                  </a:lnTo>
                  <a:lnTo>
                    <a:pt x="222" y="120"/>
                  </a:lnTo>
                  <a:lnTo>
                    <a:pt x="223" y="129"/>
                  </a:lnTo>
                  <a:lnTo>
                    <a:pt x="225" y="138"/>
                  </a:lnTo>
                  <a:lnTo>
                    <a:pt x="230" y="146"/>
                  </a:lnTo>
                  <a:lnTo>
                    <a:pt x="234" y="152"/>
                  </a:lnTo>
                  <a:lnTo>
                    <a:pt x="240" y="156"/>
                  </a:lnTo>
                  <a:lnTo>
                    <a:pt x="246" y="160"/>
                  </a:lnTo>
                  <a:lnTo>
                    <a:pt x="254" y="161"/>
                  </a:lnTo>
                  <a:lnTo>
                    <a:pt x="262" y="161"/>
                  </a:lnTo>
                  <a:lnTo>
                    <a:pt x="268" y="160"/>
                  </a:lnTo>
                  <a:lnTo>
                    <a:pt x="275" y="156"/>
                  </a:lnTo>
                  <a:lnTo>
                    <a:pt x="281" y="152"/>
                  </a:lnTo>
                  <a:lnTo>
                    <a:pt x="284" y="149"/>
                  </a:lnTo>
                  <a:lnTo>
                    <a:pt x="286" y="146"/>
                  </a:lnTo>
                  <a:lnTo>
                    <a:pt x="288" y="144"/>
                  </a:lnTo>
                  <a:lnTo>
                    <a:pt x="289" y="143"/>
                  </a:lnTo>
                  <a:lnTo>
                    <a:pt x="290" y="143"/>
                  </a:lnTo>
                  <a:lnTo>
                    <a:pt x="290" y="144"/>
                  </a:lnTo>
                  <a:lnTo>
                    <a:pt x="290" y="145"/>
                  </a:lnTo>
                  <a:lnTo>
                    <a:pt x="290" y="146"/>
                  </a:lnTo>
                  <a:lnTo>
                    <a:pt x="287" y="157"/>
                  </a:lnTo>
                  <a:close/>
                  <a:moveTo>
                    <a:pt x="310" y="145"/>
                  </a:moveTo>
                  <a:lnTo>
                    <a:pt x="307" y="88"/>
                  </a:lnTo>
                  <a:lnTo>
                    <a:pt x="306" y="82"/>
                  </a:lnTo>
                  <a:lnTo>
                    <a:pt x="305" y="79"/>
                  </a:lnTo>
                  <a:lnTo>
                    <a:pt x="304" y="78"/>
                  </a:lnTo>
                  <a:lnTo>
                    <a:pt x="302" y="76"/>
                  </a:lnTo>
                  <a:lnTo>
                    <a:pt x="300" y="76"/>
                  </a:lnTo>
                  <a:lnTo>
                    <a:pt x="299" y="74"/>
                  </a:lnTo>
                  <a:lnTo>
                    <a:pt x="298" y="74"/>
                  </a:lnTo>
                  <a:lnTo>
                    <a:pt x="297" y="74"/>
                  </a:lnTo>
                  <a:lnTo>
                    <a:pt x="295" y="73"/>
                  </a:lnTo>
                  <a:lnTo>
                    <a:pt x="295" y="72"/>
                  </a:lnTo>
                  <a:lnTo>
                    <a:pt x="295" y="71"/>
                  </a:lnTo>
                  <a:lnTo>
                    <a:pt x="296" y="71"/>
                  </a:lnTo>
                  <a:lnTo>
                    <a:pt x="297" y="70"/>
                  </a:lnTo>
                  <a:lnTo>
                    <a:pt x="298" y="70"/>
                  </a:lnTo>
                  <a:lnTo>
                    <a:pt x="302" y="70"/>
                  </a:lnTo>
                  <a:lnTo>
                    <a:pt x="306" y="70"/>
                  </a:lnTo>
                  <a:lnTo>
                    <a:pt x="309" y="70"/>
                  </a:lnTo>
                  <a:lnTo>
                    <a:pt x="316" y="70"/>
                  </a:lnTo>
                  <a:lnTo>
                    <a:pt x="321" y="69"/>
                  </a:lnTo>
                  <a:lnTo>
                    <a:pt x="323" y="69"/>
                  </a:lnTo>
                  <a:lnTo>
                    <a:pt x="324" y="69"/>
                  </a:lnTo>
                  <a:lnTo>
                    <a:pt x="325" y="69"/>
                  </a:lnTo>
                  <a:lnTo>
                    <a:pt x="325" y="70"/>
                  </a:lnTo>
                  <a:lnTo>
                    <a:pt x="325" y="71"/>
                  </a:lnTo>
                  <a:lnTo>
                    <a:pt x="323" y="72"/>
                  </a:lnTo>
                  <a:lnTo>
                    <a:pt x="323" y="73"/>
                  </a:lnTo>
                  <a:lnTo>
                    <a:pt x="321" y="73"/>
                  </a:lnTo>
                  <a:lnTo>
                    <a:pt x="320" y="74"/>
                  </a:lnTo>
                  <a:lnTo>
                    <a:pt x="319" y="74"/>
                  </a:lnTo>
                  <a:lnTo>
                    <a:pt x="318" y="77"/>
                  </a:lnTo>
                  <a:lnTo>
                    <a:pt x="317" y="79"/>
                  </a:lnTo>
                  <a:lnTo>
                    <a:pt x="317" y="82"/>
                  </a:lnTo>
                  <a:lnTo>
                    <a:pt x="317" y="87"/>
                  </a:lnTo>
                  <a:lnTo>
                    <a:pt x="321" y="148"/>
                  </a:lnTo>
                  <a:lnTo>
                    <a:pt x="321" y="153"/>
                  </a:lnTo>
                  <a:lnTo>
                    <a:pt x="324" y="155"/>
                  </a:lnTo>
                  <a:lnTo>
                    <a:pt x="327" y="156"/>
                  </a:lnTo>
                  <a:lnTo>
                    <a:pt x="331" y="156"/>
                  </a:lnTo>
                  <a:lnTo>
                    <a:pt x="340" y="155"/>
                  </a:lnTo>
                  <a:lnTo>
                    <a:pt x="347" y="154"/>
                  </a:lnTo>
                  <a:lnTo>
                    <a:pt x="353" y="151"/>
                  </a:lnTo>
                  <a:lnTo>
                    <a:pt x="359" y="148"/>
                  </a:lnTo>
                  <a:lnTo>
                    <a:pt x="361" y="146"/>
                  </a:lnTo>
                  <a:lnTo>
                    <a:pt x="363" y="143"/>
                  </a:lnTo>
                  <a:lnTo>
                    <a:pt x="366" y="140"/>
                  </a:lnTo>
                  <a:lnTo>
                    <a:pt x="367" y="139"/>
                  </a:lnTo>
                  <a:lnTo>
                    <a:pt x="367" y="140"/>
                  </a:lnTo>
                  <a:lnTo>
                    <a:pt x="368" y="142"/>
                  </a:lnTo>
                  <a:lnTo>
                    <a:pt x="368" y="144"/>
                  </a:lnTo>
                  <a:lnTo>
                    <a:pt x="367" y="147"/>
                  </a:lnTo>
                  <a:lnTo>
                    <a:pt x="366" y="151"/>
                  </a:lnTo>
                  <a:lnTo>
                    <a:pt x="363" y="153"/>
                  </a:lnTo>
                  <a:lnTo>
                    <a:pt x="361" y="156"/>
                  </a:lnTo>
                  <a:lnTo>
                    <a:pt x="358" y="158"/>
                  </a:lnTo>
                  <a:lnTo>
                    <a:pt x="355" y="160"/>
                  </a:lnTo>
                  <a:lnTo>
                    <a:pt x="350" y="161"/>
                  </a:lnTo>
                  <a:lnTo>
                    <a:pt x="347" y="161"/>
                  </a:lnTo>
                  <a:lnTo>
                    <a:pt x="340" y="161"/>
                  </a:lnTo>
                  <a:lnTo>
                    <a:pt x="332" y="162"/>
                  </a:lnTo>
                  <a:lnTo>
                    <a:pt x="326" y="162"/>
                  </a:lnTo>
                  <a:lnTo>
                    <a:pt x="315" y="163"/>
                  </a:lnTo>
                  <a:lnTo>
                    <a:pt x="306" y="164"/>
                  </a:lnTo>
                  <a:lnTo>
                    <a:pt x="305" y="164"/>
                  </a:lnTo>
                  <a:lnTo>
                    <a:pt x="304" y="164"/>
                  </a:lnTo>
                  <a:lnTo>
                    <a:pt x="303" y="164"/>
                  </a:lnTo>
                  <a:lnTo>
                    <a:pt x="303" y="163"/>
                  </a:lnTo>
                  <a:lnTo>
                    <a:pt x="303" y="162"/>
                  </a:lnTo>
                  <a:lnTo>
                    <a:pt x="303" y="161"/>
                  </a:lnTo>
                  <a:lnTo>
                    <a:pt x="304" y="161"/>
                  </a:lnTo>
                  <a:lnTo>
                    <a:pt x="305" y="160"/>
                  </a:lnTo>
                  <a:lnTo>
                    <a:pt x="307" y="158"/>
                  </a:lnTo>
                  <a:lnTo>
                    <a:pt x="308" y="157"/>
                  </a:lnTo>
                  <a:lnTo>
                    <a:pt x="309" y="155"/>
                  </a:lnTo>
                  <a:lnTo>
                    <a:pt x="310" y="153"/>
                  </a:lnTo>
                  <a:lnTo>
                    <a:pt x="310" y="149"/>
                  </a:lnTo>
                  <a:lnTo>
                    <a:pt x="310" y="145"/>
                  </a:lnTo>
                  <a:close/>
                  <a:moveTo>
                    <a:pt x="388" y="136"/>
                  </a:moveTo>
                  <a:lnTo>
                    <a:pt x="399" y="106"/>
                  </a:lnTo>
                  <a:lnTo>
                    <a:pt x="399" y="105"/>
                  </a:lnTo>
                  <a:lnTo>
                    <a:pt x="400" y="105"/>
                  </a:lnTo>
                  <a:lnTo>
                    <a:pt x="399" y="104"/>
                  </a:lnTo>
                  <a:lnTo>
                    <a:pt x="399" y="102"/>
                  </a:lnTo>
                  <a:lnTo>
                    <a:pt x="399" y="101"/>
                  </a:lnTo>
                  <a:lnTo>
                    <a:pt x="398" y="101"/>
                  </a:lnTo>
                  <a:lnTo>
                    <a:pt x="377" y="80"/>
                  </a:lnTo>
                  <a:lnTo>
                    <a:pt x="371" y="76"/>
                  </a:lnTo>
                  <a:lnTo>
                    <a:pt x="368" y="72"/>
                  </a:lnTo>
                  <a:lnTo>
                    <a:pt x="366" y="71"/>
                  </a:lnTo>
                  <a:lnTo>
                    <a:pt x="362" y="69"/>
                  </a:lnTo>
                  <a:lnTo>
                    <a:pt x="361" y="69"/>
                  </a:lnTo>
                  <a:lnTo>
                    <a:pt x="360" y="69"/>
                  </a:lnTo>
                  <a:lnTo>
                    <a:pt x="359" y="69"/>
                  </a:lnTo>
                  <a:lnTo>
                    <a:pt x="358" y="69"/>
                  </a:lnTo>
                  <a:lnTo>
                    <a:pt x="357" y="69"/>
                  </a:lnTo>
                  <a:lnTo>
                    <a:pt x="355" y="69"/>
                  </a:lnTo>
                  <a:lnTo>
                    <a:pt x="355" y="68"/>
                  </a:lnTo>
                  <a:lnTo>
                    <a:pt x="355" y="67"/>
                  </a:lnTo>
                  <a:lnTo>
                    <a:pt x="355" y="66"/>
                  </a:lnTo>
                  <a:lnTo>
                    <a:pt x="356" y="66"/>
                  </a:lnTo>
                  <a:lnTo>
                    <a:pt x="357" y="66"/>
                  </a:lnTo>
                  <a:lnTo>
                    <a:pt x="360" y="64"/>
                  </a:lnTo>
                  <a:lnTo>
                    <a:pt x="364" y="64"/>
                  </a:lnTo>
                  <a:lnTo>
                    <a:pt x="369" y="63"/>
                  </a:lnTo>
                  <a:lnTo>
                    <a:pt x="372" y="62"/>
                  </a:lnTo>
                  <a:lnTo>
                    <a:pt x="376" y="61"/>
                  </a:lnTo>
                  <a:lnTo>
                    <a:pt x="379" y="60"/>
                  </a:lnTo>
                  <a:lnTo>
                    <a:pt x="381" y="60"/>
                  </a:lnTo>
                  <a:lnTo>
                    <a:pt x="382" y="60"/>
                  </a:lnTo>
                  <a:lnTo>
                    <a:pt x="383" y="60"/>
                  </a:lnTo>
                  <a:lnTo>
                    <a:pt x="383" y="61"/>
                  </a:lnTo>
                  <a:lnTo>
                    <a:pt x="383" y="62"/>
                  </a:lnTo>
                  <a:lnTo>
                    <a:pt x="382" y="62"/>
                  </a:lnTo>
                  <a:lnTo>
                    <a:pt x="382" y="63"/>
                  </a:lnTo>
                  <a:lnTo>
                    <a:pt x="381" y="63"/>
                  </a:lnTo>
                  <a:lnTo>
                    <a:pt x="380" y="64"/>
                  </a:lnTo>
                  <a:lnTo>
                    <a:pt x="380" y="66"/>
                  </a:lnTo>
                  <a:lnTo>
                    <a:pt x="380" y="67"/>
                  </a:lnTo>
                  <a:lnTo>
                    <a:pt x="380" y="69"/>
                  </a:lnTo>
                  <a:lnTo>
                    <a:pt x="381" y="70"/>
                  </a:lnTo>
                  <a:lnTo>
                    <a:pt x="382" y="71"/>
                  </a:lnTo>
                  <a:lnTo>
                    <a:pt x="383" y="73"/>
                  </a:lnTo>
                  <a:lnTo>
                    <a:pt x="402" y="90"/>
                  </a:lnTo>
                  <a:lnTo>
                    <a:pt x="403" y="91"/>
                  </a:lnTo>
                  <a:lnTo>
                    <a:pt x="404" y="92"/>
                  </a:lnTo>
                  <a:lnTo>
                    <a:pt x="404" y="91"/>
                  </a:lnTo>
                  <a:lnTo>
                    <a:pt x="405" y="90"/>
                  </a:lnTo>
                  <a:lnTo>
                    <a:pt x="415" y="67"/>
                  </a:lnTo>
                  <a:lnTo>
                    <a:pt x="416" y="64"/>
                  </a:lnTo>
                  <a:lnTo>
                    <a:pt x="416" y="62"/>
                  </a:lnTo>
                  <a:lnTo>
                    <a:pt x="416" y="61"/>
                  </a:lnTo>
                  <a:lnTo>
                    <a:pt x="416" y="59"/>
                  </a:lnTo>
                  <a:lnTo>
                    <a:pt x="416" y="58"/>
                  </a:lnTo>
                  <a:lnTo>
                    <a:pt x="415" y="57"/>
                  </a:lnTo>
                  <a:lnTo>
                    <a:pt x="414" y="57"/>
                  </a:lnTo>
                  <a:lnTo>
                    <a:pt x="413" y="57"/>
                  </a:lnTo>
                  <a:lnTo>
                    <a:pt x="412" y="57"/>
                  </a:lnTo>
                  <a:lnTo>
                    <a:pt x="411" y="57"/>
                  </a:lnTo>
                  <a:lnTo>
                    <a:pt x="410" y="55"/>
                  </a:lnTo>
                  <a:lnTo>
                    <a:pt x="409" y="54"/>
                  </a:lnTo>
                  <a:lnTo>
                    <a:pt x="409" y="53"/>
                  </a:lnTo>
                  <a:lnTo>
                    <a:pt x="410" y="52"/>
                  </a:lnTo>
                  <a:lnTo>
                    <a:pt x="412" y="52"/>
                  </a:lnTo>
                  <a:lnTo>
                    <a:pt x="414" y="52"/>
                  </a:lnTo>
                  <a:lnTo>
                    <a:pt x="417" y="52"/>
                  </a:lnTo>
                  <a:lnTo>
                    <a:pt x="421" y="51"/>
                  </a:lnTo>
                  <a:lnTo>
                    <a:pt x="422" y="51"/>
                  </a:lnTo>
                  <a:lnTo>
                    <a:pt x="425" y="50"/>
                  </a:lnTo>
                  <a:lnTo>
                    <a:pt x="427" y="49"/>
                  </a:lnTo>
                  <a:lnTo>
                    <a:pt x="429" y="49"/>
                  </a:lnTo>
                  <a:lnTo>
                    <a:pt x="431" y="49"/>
                  </a:lnTo>
                  <a:lnTo>
                    <a:pt x="432" y="49"/>
                  </a:lnTo>
                  <a:lnTo>
                    <a:pt x="432" y="50"/>
                  </a:lnTo>
                  <a:lnTo>
                    <a:pt x="432" y="51"/>
                  </a:lnTo>
                  <a:lnTo>
                    <a:pt x="431" y="52"/>
                  </a:lnTo>
                  <a:lnTo>
                    <a:pt x="430" y="52"/>
                  </a:lnTo>
                  <a:lnTo>
                    <a:pt x="429" y="53"/>
                  </a:lnTo>
                  <a:lnTo>
                    <a:pt x="426" y="55"/>
                  </a:lnTo>
                  <a:lnTo>
                    <a:pt x="425" y="58"/>
                  </a:lnTo>
                  <a:lnTo>
                    <a:pt x="423" y="60"/>
                  </a:lnTo>
                  <a:lnTo>
                    <a:pt x="422" y="63"/>
                  </a:lnTo>
                  <a:lnTo>
                    <a:pt x="409" y="95"/>
                  </a:lnTo>
                  <a:lnTo>
                    <a:pt x="409" y="96"/>
                  </a:lnTo>
                  <a:lnTo>
                    <a:pt x="409" y="97"/>
                  </a:lnTo>
                  <a:lnTo>
                    <a:pt x="410" y="98"/>
                  </a:lnTo>
                  <a:lnTo>
                    <a:pt x="410" y="99"/>
                  </a:lnTo>
                  <a:lnTo>
                    <a:pt x="441" y="130"/>
                  </a:lnTo>
                  <a:lnTo>
                    <a:pt x="443" y="132"/>
                  </a:lnTo>
                  <a:lnTo>
                    <a:pt x="445" y="134"/>
                  </a:lnTo>
                  <a:lnTo>
                    <a:pt x="448" y="135"/>
                  </a:lnTo>
                  <a:lnTo>
                    <a:pt x="451" y="135"/>
                  </a:lnTo>
                  <a:lnTo>
                    <a:pt x="452" y="135"/>
                  </a:lnTo>
                  <a:lnTo>
                    <a:pt x="454" y="136"/>
                  </a:lnTo>
                  <a:lnTo>
                    <a:pt x="455" y="136"/>
                  </a:lnTo>
                  <a:lnTo>
                    <a:pt x="455" y="137"/>
                  </a:lnTo>
                  <a:lnTo>
                    <a:pt x="454" y="138"/>
                  </a:lnTo>
                  <a:lnTo>
                    <a:pt x="453" y="138"/>
                  </a:lnTo>
                  <a:lnTo>
                    <a:pt x="452" y="139"/>
                  </a:lnTo>
                  <a:lnTo>
                    <a:pt x="448" y="139"/>
                  </a:lnTo>
                  <a:lnTo>
                    <a:pt x="445" y="140"/>
                  </a:lnTo>
                  <a:lnTo>
                    <a:pt x="442" y="140"/>
                  </a:lnTo>
                  <a:lnTo>
                    <a:pt x="436" y="143"/>
                  </a:lnTo>
                  <a:lnTo>
                    <a:pt x="431" y="144"/>
                  </a:lnTo>
                  <a:lnTo>
                    <a:pt x="430" y="144"/>
                  </a:lnTo>
                  <a:lnTo>
                    <a:pt x="429" y="145"/>
                  </a:lnTo>
                  <a:lnTo>
                    <a:pt x="427" y="144"/>
                  </a:lnTo>
                  <a:lnTo>
                    <a:pt x="427" y="143"/>
                  </a:lnTo>
                  <a:lnTo>
                    <a:pt x="427" y="142"/>
                  </a:lnTo>
                  <a:lnTo>
                    <a:pt x="430" y="140"/>
                  </a:lnTo>
                  <a:lnTo>
                    <a:pt x="431" y="138"/>
                  </a:lnTo>
                  <a:lnTo>
                    <a:pt x="432" y="136"/>
                  </a:lnTo>
                  <a:lnTo>
                    <a:pt x="431" y="135"/>
                  </a:lnTo>
                  <a:lnTo>
                    <a:pt x="431" y="134"/>
                  </a:lnTo>
                  <a:lnTo>
                    <a:pt x="430" y="133"/>
                  </a:lnTo>
                  <a:lnTo>
                    <a:pt x="427" y="132"/>
                  </a:lnTo>
                  <a:lnTo>
                    <a:pt x="406" y="110"/>
                  </a:lnTo>
                  <a:lnTo>
                    <a:pt x="405" y="109"/>
                  </a:lnTo>
                  <a:lnTo>
                    <a:pt x="405" y="108"/>
                  </a:lnTo>
                  <a:lnTo>
                    <a:pt x="404" y="108"/>
                  </a:lnTo>
                  <a:lnTo>
                    <a:pt x="403" y="109"/>
                  </a:lnTo>
                  <a:lnTo>
                    <a:pt x="403" y="110"/>
                  </a:lnTo>
                  <a:lnTo>
                    <a:pt x="403" y="111"/>
                  </a:lnTo>
                  <a:lnTo>
                    <a:pt x="391" y="139"/>
                  </a:lnTo>
                  <a:lnTo>
                    <a:pt x="391" y="142"/>
                  </a:lnTo>
                  <a:lnTo>
                    <a:pt x="391" y="143"/>
                  </a:lnTo>
                  <a:lnTo>
                    <a:pt x="391" y="144"/>
                  </a:lnTo>
                  <a:lnTo>
                    <a:pt x="391" y="145"/>
                  </a:lnTo>
                  <a:lnTo>
                    <a:pt x="391" y="146"/>
                  </a:lnTo>
                  <a:lnTo>
                    <a:pt x="392" y="147"/>
                  </a:lnTo>
                  <a:lnTo>
                    <a:pt x="394" y="148"/>
                  </a:lnTo>
                  <a:lnTo>
                    <a:pt x="395" y="148"/>
                  </a:lnTo>
                  <a:lnTo>
                    <a:pt x="396" y="148"/>
                  </a:lnTo>
                  <a:lnTo>
                    <a:pt x="398" y="148"/>
                  </a:lnTo>
                  <a:lnTo>
                    <a:pt x="399" y="148"/>
                  </a:lnTo>
                  <a:lnTo>
                    <a:pt x="400" y="149"/>
                  </a:lnTo>
                  <a:lnTo>
                    <a:pt x="400" y="151"/>
                  </a:lnTo>
                  <a:lnTo>
                    <a:pt x="399" y="151"/>
                  </a:lnTo>
                  <a:lnTo>
                    <a:pt x="399" y="152"/>
                  </a:lnTo>
                  <a:lnTo>
                    <a:pt x="398" y="152"/>
                  </a:lnTo>
                  <a:lnTo>
                    <a:pt x="396" y="152"/>
                  </a:lnTo>
                  <a:lnTo>
                    <a:pt x="393" y="153"/>
                  </a:lnTo>
                  <a:lnTo>
                    <a:pt x="389" y="153"/>
                  </a:lnTo>
                  <a:lnTo>
                    <a:pt x="385" y="154"/>
                  </a:lnTo>
                  <a:lnTo>
                    <a:pt x="382" y="155"/>
                  </a:lnTo>
                  <a:lnTo>
                    <a:pt x="379" y="156"/>
                  </a:lnTo>
                  <a:lnTo>
                    <a:pt x="377" y="157"/>
                  </a:lnTo>
                  <a:lnTo>
                    <a:pt x="376" y="157"/>
                  </a:lnTo>
                  <a:lnTo>
                    <a:pt x="374" y="157"/>
                  </a:lnTo>
                  <a:lnTo>
                    <a:pt x="373" y="156"/>
                  </a:lnTo>
                  <a:lnTo>
                    <a:pt x="373" y="155"/>
                  </a:lnTo>
                  <a:lnTo>
                    <a:pt x="373" y="154"/>
                  </a:lnTo>
                  <a:lnTo>
                    <a:pt x="374" y="154"/>
                  </a:lnTo>
                  <a:lnTo>
                    <a:pt x="376" y="153"/>
                  </a:lnTo>
                  <a:lnTo>
                    <a:pt x="377" y="153"/>
                  </a:lnTo>
                  <a:lnTo>
                    <a:pt x="378" y="152"/>
                  </a:lnTo>
                  <a:lnTo>
                    <a:pt x="380" y="149"/>
                  </a:lnTo>
                  <a:lnTo>
                    <a:pt x="382" y="146"/>
                  </a:lnTo>
                  <a:lnTo>
                    <a:pt x="384" y="142"/>
                  </a:lnTo>
                  <a:lnTo>
                    <a:pt x="388" y="136"/>
                  </a:lnTo>
                  <a:close/>
                  <a:moveTo>
                    <a:pt x="468" y="114"/>
                  </a:moveTo>
                  <a:lnTo>
                    <a:pt x="447" y="60"/>
                  </a:lnTo>
                  <a:lnTo>
                    <a:pt x="446" y="55"/>
                  </a:lnTo>
                  <a:lnTo>
                    <a:pt x="444" y="52"/>
                  </a:lnTo>
                  <a:lnTo>
                    <a:pt x="442" y="51"/>
                  </a:lnTo>
                  <a:lnTo>
                    <a:pt x="440" y="50"/>
                  </a:lnTo>
                  <a:lnTo>
                    <a:pt x="437" y="50"/>
                  </a:lnTo>
                  <a:lnTo>
                    <a:pt x="435" y="50"/>
                  </a:lnTo>
                  <a:lnTo>
                    <a:pt x="433" y="50"/>
                  </a:lnTo>
                  <a:lnTo>
                    <a:pt x="432" y="50"/>
                  </a:lnTo>
                  <a:lnTo>
                    <a:pt x="432" y="49"/>
                  </a:lnTo>
                  <a:lnTo>
                    <a:pt x="432" y="48"/>
                  </a:lnTo>
                  <a:lnTo>
                    <a:pt x="432" y="47"/>
                  </a:lnTo>
                  <a:lnTo>
                    <a:pt x="433" y="47"/>
                  </a:lnTo>
                  <a:lnTo>
                    <a:pt x="435" y="45"/>
                  </a:lnTo>
                  <a:lnTo>
                    <a:pt x="438" y="45"/>
                  </a:lnTo>
                  <a:lnTo>
                    <a:pt x="442" y="43"/>
                  </a:lnTo>
                  <a:lnTo>
                    <a:pt x="446" y="42"/>
                  </a:lnTo>
                  <a:lnTo>
                    <a:pt x="452" y="40"/>
                  </a:lnTo>
                  <a:lnTo>
                    <a:pt x="458" y="36"/>
                  </a:lnTo>
                  <a:lnTo>
                    <a:pt x="459" y="36"/>
                  </a:lnTo>
                  <a:lnTo>
                    <a:pt x="461" y="36"/>
                  </a:lnTo>
                  <a:lnTo>
                    <a:pt x="462" y="36"/>
                  </a:lnTo>
                  <a:lnTo>
                    <a:pt x="462" y="38"/>
                  </a:lnTo>
                  <a:lnTo>
                    <a:pt x="462" y="39"/>
                  </a:lnTo>
                  <a:lnTo>
                    <a:pt x="461" y="40"/>
                  </a:lnTo>
                  <a:lnTo>
                    <a:pt x="459" y="41"/>
                  </a:lnTo>
                  <a:lnTo>
                    <a:pt x="458" y="42"/>
                  </a:lnTo>
                  <a:lnTo>
                    <a:pt x="457" y="42"/>
                  </a:lnTo>
                  <a:lnTo>
                    <a:pt x="457" y="43"/>
                  </a:lnTo>
                  <a:lnTo>
                    <a:pt x="456" y="44"/>
                  </a:lnTo>
                  <a:lnTo>
                    <a:pt x="455" y="47"/>
                  </a:lnTo>
                  <a:lnTo>
                    <a:pt x="455" y="49"/>
                  </a:lnTo>
                  <a:lnTo>
                    <a:pt x="456" y="51"/>
                  </a:lnTo>
                  <a:lnTo>
                    <a:pt x="457" y="55"/>
                  </a:lnTo>
                  <a:lnTo>
                    <a:pt x="478" y="110"/>
                  </a:lnTo>
                  <a:lnTo>
                    <a:pt x="480" y="115"/>
                  </a:lnTo>
                  <a:lnTo>
                    <a:pt x="482" y="117"/>
                  </a:lnTo>
                  <a:lnTo>
                    <a:pt x="484" y="119"/>
                  </a:lnTo>
                  <a:lnTo>
                    <a:pt x="486" y="120"/>
                  </a:lnTo>
                  <a:lnTo>
                    <a:pt x="488" y="120"/>
                  </a:lnTo>
                  <a:lnTo>
                    <a:pt x="491" y="120"/>
                  </a:lnTo>
                  <a:lnTo>
                    <a:pt x="493" y="120"/>
                  </a:lnTo>
                  <a:lnTo>
                    <a:pt x="494" y="120"/>
                  </a:lnTo>
                  <a:lnTo>
                    <a:pt x="495" y="120"/>
                  </a:lnTo>
                  <a:lnTo>
                    <a:pt x="495" y="121"/>
                  </a:lnTo>
                  <a:lnTo>
                    <a:pt x="495" y="123"/>
                  </a:lnTo>
                  <a:lnTo>
                    <a:pt x="494" y="123"/>
                  </a:lnTo>
                  <a:lnTo>
                    <a:pt x="493" y="124"/>
                  </a:lnTo>
                  <a:lnTo>
                    <a:pt x="490" y="125"/>
                  </a:lnTo>
                  <a:lnTo>
                    <a:pt x="486" y="126"/>
                  </a:lnTo>
                  <a:lnTo>
                    <a:pt x="483" y="127"/>
                  </a:lnTo>
                  <a:lnTo>
                    <a:pt x="479" y="128"/>
                  </a:lnTo>
                  <a:lnTo>
                    <a:pt x="474" y="130"/>
                  </a:lnTo>
                  <a:lnTo>
                    <a:pt x="468" y="133"/>
                  </a:lnTo>
                  <a:lnTo>
                    <a:pt x="467" y="134"/>
                  </a:lnTo>
                  <a:lnTo>
                    <a:pt x="466" y="134"/>
                  </a:lnTo>
                  <a:lnTo>
                    <a:pt x="465" y="134"/>
                  </a:lnTo>
                  <a:lnTo>
                    <a:pt x="464" y="133"/>
                  </a:lnTo>
                  <a:lnTo>
                    <a:pt x="464" y="132"/>
                  </a:lnTo>
                  <a:lnTo>
                    <a:pt x="466" y="129"/>
                  </a:lnTo>
                  <a:lnTo>
                    <a:pt x="467" y="128"/>
                  </a:lnTo>
                  <a:lnTo>
                    <a:pt x="468" y="127"/>
                  </a:lnTo>
                  <a:lnTo>
                    <a:pt x="469" y="126"/>
                  </a:lnTo>
                  <a:lnTo>
                    <a:pt x="469" y="124"/>
                  </a:lnTo>
                  <a:lnTo>
                    <a:pt x="470" y="121"/>
                  </a:lnTo>
                  <a:lnTo>
                    <a:pt x="469" y="118"/>
                  </a:lnTo>
                  <a:lnTo>
                    <a:pt x="468" y="114"/>
                  </a:lnTo>
                  <a:close/>
                  <a:moveTo>
                    <a:pt x="511" y="96"/>
                  </a:moveTo>
                  <a:lnTo>
                    <a:pt x="516" y="63"/>
                  </a:lnTo>
                  <a:lnTo>
                    <a:pt x="516" y="62"/>
                  </a:lnTo>
                  <a:lnTo>
                    <a:pt x="516" y="61"/>
                  </a:lnTo>
                  <a:lnTo>
                    <a:pt x="515" y="60"/>
                  </a:lnTo>
                  <a:lnTo>
                    <a:pt x="514" y="59"/>
                  </a:lnTo>
                  <a:lnTo>
                    <a:pt x="488" y="43"/>
                  </a:lnTo>
                  <a:lnTo>
                    <a:pt x="483" y="41"/>
                  </a:lnTo>
                  <a:lnTo>
                    <a:pt x="478" y="39"/>
                  </a:lnTo>
                  <a:lnTo>
                    <a:pt x="475" y="38"/>
                  </a:lnTo>
                  <a:lnTo>
                    <a:pt x="472" y="38"/>
                  </a:lnTo>
                  <a:lnTo>
                    <a:pt x="470" y="38"/>
                  </a:lnTo>
                  <a:lnTo>
                    <a:pt x="469" y="38"/>
                  </a:lnTo>
                  <a:lnTo>
                    <a:pt x="468" y="38"/>
                  </a:lnTo>
                  <a:lnTo>
                    <a:pt x="467" y="38"/>
                  </a:lnTo>
                  <a:lnTo>
                    <a:pt x="466" y="38"/>
                  </a:lnTo>
                  <a:lnTo>
                    <a:pt x="464" y="38"/>
                  </a:lnTo>
                  <a:lnTo>
                    <a:pt x="463" y="36"/>
                  </a:lnTo>
                  <a:lnTo>
                    <a:pt x="464" y="36"/>
                  </a:lnTo>
                  <a:lnTo>
                    <a:pt x="464" y="35"/>
                  </a:lnTo>
                  <a:lnTo>
                    <a:pt x="465" y="35"/>
                  </a:lnTo>
                  <a:lnTo>
                    <a:pt x="466" y="34"/>
                  </a:lnTo>
                  <a:lnTo>
                    <a:pt x="469" y="33"/>
                  </a:lnTo>
                  <a:lnTo>
                    <a:pt x="473" y="31"/>
                  </a:lnTo>
                  <a:lnTo>
                    <a:pt x="477" y="30"/>
                  </a:lnTo>
                  <a:lnTo>
                    <a:pt x="480" y="27"/>
                  </a:lnTo>
                  <a:lnTo>
                    <a:pt x="483" y="25"/>
                  </a:lnTo>
                  <a:lnTo>
                    <a:pt x="486" y="24"/>
                  </a:lnTo>
                  <a:lnTo>
                    <a:pt x="487" y="23"/>
                  </a:lnTo>
                  <a:lnTo>
                    <a:pt x="488" y="23"/>
                  </a:lnTo>
                  <a:lnTo>
                    <a:pt x="489" y="23"/>
                  </a:lnTo>
                  <a:lnTo>
                    <a:pt x="490" y="23"/>
                  </a:lnTo>
                  <a:lnTo>
                    <a:pt x="490" y="24"/>
                  </a:lnTo>
                  <a:lnTo>
                    <a:pt x="489" y="25"/>
                  </a:lnTo>
                  <a:lnTo>
                    <a:pt x="489" y="26"/>
                  </a:lnTo>
                  <a:lnTo>
                    <a:pt x="488" y="27"/>
                  </a:lnTo>
                  <a:lnTo>
                    <a:pt x="488" y="29"/>
                  </a:lnTo>
                  <a:lnTo>
                    <a:pt x="487" y="30"/>
                  </a:lnTo>
                  <a:lnTo>
                    <a:pt x="488" y="31"/>
                  </a:lnTo>
                  <a:lnTo>
                    <a:pt x="488" y="32"/>
                  </a:lnTo>
                  <a:lnTo>
                    <a:pt x="490" y="33"/>
                  </a:lnTo>
                  <a:lnTo>
                    <a:pt x="491" y="34"/>
                  </a:lnTo>
                  <a:lnTo>
                    <a:pt x="494" y="35"/>
                  </a:lnTo>
                  <a:lnTo>
                    <a:pt x="515" y="48"/>
                  </a:lnTo>
                  <a:lnTo>
                    <a:pt x="516" y="48"/>
                  </a:lnTo>
                  <a:lnTo>
                    <a:pt x="517" y="49"/>
                  </a:lnTo>
                  <a:lnTo>
                    <a:pt x="518" y="49"/>
                  </a:lnTo>
                  <a:lnTo>
                    <a:pt x="518" y="48"/>
                  </a:lnTo>
                  <a:lnTo>
                    <a:pt x="518" y="47"/>
                  </a:lnTo>
                  <a:lnTo>
                    <a:pt x="522" y="21"/>
                  </a:lnTo>
                  <a:lnTo>
                    <a:pt x="522" y="19"/>
                  </a:lnTo>
                  <a:lnTo>
                    <a:pt x="522" y="16"/>
                  </a:lnTo>
                  <a:lnTo>
                    <a:pt x="522" y="15"/>
                  </a:lnTo>
                  <a:lnTo>
                    <a:pt x="521" y="14"/>
                  </a:lnTo>
                  <a:lnTo>
                    <a:pt x="521" y="13"/>
                  </a:lnTo>
                  <a:lnTo>
                    <a:pt x="520" y="12"/>
                  </a:lnTo>
                  <a:lnTo>
                    <a:pt x="519" y="12"/>
                  </a:lnTo>
                  <a:lnTo>
                    <a:pt x="518" y="12"/>
                  </a:lnTo>
                  <a:lnTo>
                    <a:pt x="517" y="12"/>
                  </a:lnTo>
                  <a:lnTo>
                    <a:pt x="516" y="12"/>
                  </a:lnTo>
                  <a:lnTo>
                    <a:pt x="514" y="12"/>
                  </a:lnTo>
                  <a:lnTo>
                    <a:pt x="512" y="12"/>
                  </a:lnTo>
                  <a:lnTo>
                    <a:pt x="512" y="11"/>
                  </a:lnTo>
                  <a:lnTo>
                    <a:pt x="514" y="10"/>
                  </a:lnTo>
                  <a:lnTo>
                    <a:pt x="516" y="8"/>
                  </a:lnTo>
                  <a:lnTo>
                    <a:pt x="518" y="7"/>
                  </a:lnTo>
                  <a:lnTo>
                    <a:pt x="521" y="6"/>
                  </a:lnTo>
                  <a:lnTo>
                    <a:pt x="523" y="5"/>
                  </a:lnTo>
                  <a:lnTo>
                    <a:pt x="526" y="4"/>
                  </a:lnTo>
                  <a:lnTo>
                    <a:pt x="528" y="3"/>
                  </a:lnTo>
                  <a:lnTo>
                    <a:pt x="530" y="2"/>
                  </a:lnTo>
                  <a:lnTo>
                    <a:pt x="531" y="1"/>
                  </a:lnTo>
                  <a:lnTo>
                    <a:pt x="532" y="0"/>
                  </a:lnTo>
                  <a:lnTo>
                    <a:pt x="533" y="0"/>
                  </a:lnTo>
                  <a:lnTo>
                    <a:pt x="535" y="0"/>
                  </a:lnTo>
                  <a:lnTo>
                    <a:pt x="535" y="1"/>
                  </a:lnTo>
                  <a:lnTo>
                    <a:pt x="535" y="2"/>
                  </a:lnTo>
                  <a:lnTo>
                    <a:pt x="533" y="3"/>
                  </a:lnTo>
                  <a:lnTo>
                    <a:pt x="533" y="4"/>
                  </a:lnTo>
                  <a:lnTo>
                    <a:pt x="532" y="4"/>
                  </a:lnTo>
                  <a:lnTo>
                    <a:pt x="532" y="5"/>
                  </a:lnTo>
                  <a:lnTo>
                    <a:pt x="530" y="7"/>
                  </a:lnTo>
                  <a:lnTo>
                    <a:pt x="529" y="10"/>
                  </a:lnTo>
                  <a:lnTo>
                    <a:pt x="529" y="13"/>
                  </a:lnTo>
                  <a:lnTo>
                    <a:pt x="528" y="17"/>
                  </a:lnTo>
                  <a:lnTo>
                    <a:pt x="523" y="50"/>
                  </a:lnTo>
                  <a:lnTo>
                    <a:pt x="523" y="51"/>
                  </a:lnTo>
                  <a:lnTo>
                    <a:pt x="523" y="52"/>
                  </a:lnTo>
                  <a:lnTo>
                    <a:pt x="525" y="53"/>
                  </a:lnTo>
                  <a:lnTo>
                    <a:pt x="525" y="54"/>
                  </a:lnTo>
                  <a:lnTo>
                    <a:pt x="563" y="77"/>
                  </a:lnTo>
                  <a:lnTo>
                    <a:pt x="565" y="78"/>
                  </a:lnTo>
                  <a:lnTo>
                    <a:pt x="568" y="79"/>
                  </a:lnTo>
                  <a:lnTo>
                    <a:pt x="570" y="79"/>
                  </a:lnTo>
                  <a:lnTo>
                    <a:pt x="573" y="79"/>
                  </a:lnTo>
                  <a:lnTo>
                    <a:pt x="574" y="79"/>
                  </a:lnTo>
                  <a:lnTo>
                    <a:pt x="576" y="79"/>
                  </a:lnTo>
                  <a:lnTo>
                    <a:pt x="578" y="80"/>
                  </a:lnTo>
                  <a:lnTo>
                    <a:pt x="578" y="81"/>
                  </a:lnTo>
                  <a:lnTo>
                    <a:pt x="576" y="81"/>
                  </a:lnTo>
                  <a:lnTo>
                    <a:pt x="576" y="82"/>
                  </a:lnTo>
                  <a:lnTo>
                    <a:pt x="575" y="82"/>
                  </a:lnTo>
                  <a:lnTo>
                    <a:pt x="572" y="83"/>
                  </a:lnTo>
                  <a:lnTo>
                    <a:pt x="569" y="86"/>
                  </a:lnTo>
                  <a:lnTo>
                    <a:pt x="565" y="87"/>
                  </a:lnTo>
                  <a:lnTo>
                    <a:pt x="560" y="90"/>
                  </a:lnTo>
                  <a:lnTo>
                    <a:pt x="555" y="92"/>
                  </a:lnTo>
                  <a:lnTo>
                    <a:pt x="554" y="93"/>
                  </a:lnTo>
                  <a:lnTo>
                    <a:pt x="553" y="93"/>
                  </a:lnTo>
                  <a:lnTo>
                    <a:pt x="552" y="93"/>
                  </a:lnTo>
                  <a:lnTo>
                    <a:pt x="552" y="91"/>
                  </a:lnTo>
                  <a:lnTo>
                    <a:pt x="553" y="89"/>
                  </a:lnTo>
                  <a:lnTo>
                    <a:pt x="555" y="87"/>
                  </a:lnTo>
                  <a:lnTo>
                    <a:pt x="554" y="85"/>
                  </a:lnTo>
                  <a:lnTo>
                    <a:pt x="553" y="83"/>
                  </a:lnTo>
                  <a:lnTo>
                    <a:pt x="552" y="82"/>
                  </a:lnTo>
                  <a:lnTo>
                    <a:pt x="550" y="81"/>
                  </a:lnTo>
                  <a:lnTo>
                    <a:pt x="525" y="66"/>
                  </a:lnTo>
                  <a:lnTo>
                    <a:pt x="523" y="64"/>
                  </a:lnTo>
                  <a:lnTo>
                    <a:pt x="522" y="64"/>
                  </a:lnTo>
                  <a:lnTo>
                    <a:pt x="521" y="64"/>
                  </a:lnTo>
                  <a:lnTo>
                    <a:pt x="521" y="66"/>
                  </a:lnTo>
                  <a:lnTo>
                    <a:pt x="521" y="67"/>
                  </a:lnTo>
                  <a:lnTo>
                    <a:pt x="520" y="68"/>
                  </a:lnTo>
                  <a:lnTo>
                    <a:pt x="517" y="98"/>
                  </a:lnTo>
                  <a:lnTo>
                    <a:pt x="517" y="100"/>
                  </a:lnTo>
                  <a:lnTo>
                    <a:pt x="517" y="101"/>
                  </a:lnTo>
                  <a:lnTo>
                    <a:pt x="517" y="102"/>
                  </a:lnTo>
                  <a:lnTo>
                    <a:pt x="518" y="104"/>
                  </a:lnTo>
                  <a:lnTo>
                    <a:pt x="518" y="105"/>
                  </a:lnTo>
                  <a:lnTo>
                    <a:pt x="520" y="106"/>
                  </a:lnTo>
                  <a:lnTo>
                    <a:pt x="521" y="106"/>
                  </a:lnTo>
                  <a:lnTo>
                    <a:pt x="522" y="106"/>
                  </a:lnTo>
                  <a:lnTo>
                    <a:pt x="523" y="106"/>
                  </a:lnTo>
                  <a:lnTo>
                    <a:pt x="525" y="106"/>
                  </a:lnTo>
                  <a:lnTo>
                    <a:pt x="526" y="105"/>
                  </a:lnTo>
                  <a:lnTo>
                    <a:pt x="527" y="106"/>
                  </a:lnTo>
                  <a:lnTo>
                    <a:pt x="527" y="107"/>
                  </a:lnTo>
                  <a:lnTo>
                    <a:pt x="527" y="108"/>
                  </a:lnTo>
                  <a:lnTo>
                    <a:pt x="526" y="108"/>
                  </a:lnTo>
                  <a:lnTo>
                    <a:pt x="525" y="109"/>
                  </a:lnTo>
                  <a:lnTo>
                    <a:pt x="521" y="110"/>
                  </a:lnTo>
                  <a:lnTo>
                    <a:pt x="517" y="113"/>
                  </a:lnTo>
                  <a:lnTo>
                    <a:pt x="514" y="114"/>
                  </a:lnTo>
                  <a:lnTo>
                    <a:pt x="511" y="115"/>
                  </a:lnTo>
                  <a:lnTo>
                    <a:pt x="508" y="117"/>
                  </a:lnTo>
                  <a:lnTo>
                    <a:pt x="506" y="118"/>
                  </a:lnTo>
                  <a:lnTo>
                    <a:pt x="506" y="119"/>
                  </a:lnTo>
                  <a:lnTo>
                    <a:pt x="505" y="119"/>
                  </a:lnTo>
                  <a:lnTo>
                    <a:pt x="504" y="119"/>
                  </a:lnTo>
                  <a:lnTo>
                    <a:pt x="504" y="118"/>
                  </a:lnTo>
                  <a:lnTo>
                    <a:pt x="504" y="117"/>
                  </a:lnTo>
                  <a:lnTo>
                    <a:pt x="504" y="116"/>
                  </a:lnTo>
                  <a:lnTo>
                    <a:pt x="505" y="115"/>
                  </a:lnTo>
                  <a:lnTo>
                    <a:pt x="506" y="115"/>
                  </a:lnTo>
                  <a:lnTo>
                    <a:pt x="506" y="114"/>
                  </a:lnTo>
                  <a:lnTo>
                    <a:pt x="507" y="114"/>
                  </a:lnTo>
                  <a:lnTo>
                    <a:pt x="508" y="110"/>
                  </a:lnTo>
                  <a:lnTo>
                    <a:pt x="510" y="107"/>
                  </a:lnTo>
                  <a:lnTo>
                    <a:pt x="511" y="102"/>
                  </a:lnTo>
                  <a:lnTo>
                    <a:pt x="511" y="9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C73CF-C1DD-40B9-B46B-242D68BC63A6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70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CB079-14B6-450C-AB37-12149DEF0360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9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43D04-32E3-410B-9FE0-7F54E3C23299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939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2B75A-E692-4FB6-91FD-5D81A5449224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095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81B3B-09D8-4B5C-999B-FC6393D8B0B6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24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560D-53A8-4B91-847E-5265C89EDBC0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817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5CEE1-708B-404D-A9B3-A0E4501DA698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4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16981-790A-445D-9F38-86A797CF352B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734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1157A-9E46-4E9F-83F5-9F899A877B02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30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ED410-BCBE-4E7A-847E-0A4BA5B2C9FD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725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ltGray">
          <a:xfrm>
            <a:off x="396875" y="11604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hr-HR" sz="2400">
              <a:latin typeface="Arial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ltGray">
          <a:xfrm>
            <a:off x="779463" y="1160463"/>
            <a:ext cx="328612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hr-HR" sz="2400">
              <a:latin typeface="Arial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ltGray">
          <a:xfrm>
            <a:off x="520700" y="15827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hr-HR" sz="2400">
              <a:latin typeface="Arial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ltGray">
          <a:xfrm>
            <a:off x="890588" y="15827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hr-HR" sz="2400">
              <a:latin typeface="Arial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ltGray">
          <a:xfrm>
            <a:off x="106363" y="1509713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hr-HR" sz="2400">
              <a:latin typeface="Arial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gray">
          <a:xfrm>
            <a:off x="741363" y="10525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hr-HR" sz="2400">
              <a:latin typeface="Arial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hr-HR" sz="2400">
              <a:latin typeface="Arial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title style</a:t>
            </a: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237288"/>
            <a:ext cx="259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hr-HR"/>
              <a:t>Zagreb, ožujak 2004.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243638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2436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A9A5BCC-B822-4E61-A0F2-94F741654539}" type="slidenum">
              <a:rPr lang="hr-HR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547B669-D21E-436F-B5F1-45B0877EB87B}" type="slidenum">
              <a:rPr lang="hr-HR"/>
              <a:pPr/>
              <a:t>1</a:t>
            </a:fld>
            <a:endParaRPr lang="hr-H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636912"/>
            <a:ext cx="7981950" cy="1799977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hr-HR" dirty="0" smtClean="0"/>
              <a:t>Identifikacija osoba na temelju šarenice oka pomoću sloga Gaborovih filtara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6961097" y="551723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Toni Benussi</a:t>
            </a:r>
          </a:p>
          <a:p>
            <a:r>
              <a:rPr lang="hr-HR" dirty="0" smtClean="0"/>
              <a:t>Darko Jurić</a:t>
            </a:r>
          </a:p>
          <a:p>
            <a:r>
              <a:rPr lang="hr-HR" dirty="0" smtClean="0"/>
              <a:t>Ivan </a:t>
            </a:r>
            <a:r>
              <a:rPr lang="hr-HR" dirty="0" err="1" smtClean="0"/>
              <a:t>Kušt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10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Odmatanje šarenice (2)</a:t>
            </a:r>
            <a:endParaRPr lang="hr-H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77048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hr-HR" sz="2500" dirty="0">
                <a:latin typeface="+mj-lt"/>
              </a:rPr>
              <a:t>Podjela na kutne segmente i interpolacija po </a:t>
            </a:r>
            <a:r>
              <a:rPr lang="hr-HR" sz="2500" dirty="0" smtClean="0">
                <a:latin typeface="+mj-lt"/>
              </a:rPr>
              <a:t>radijusu</a:t>
            </a:r>
            <a:endParaRPr lang="hr-HR" sz="2500" dirty="0">
              <a:latin typeface="+mj-lt"/>
            </a:endParaRPr>
          </a:p>
          <a:p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4509120"/>
            <a:ext cx="705678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hr-HR" sz="2500" dirty="0">
                <a:latin typeface="+mj-lt"/>
              </a:rPr>
              <a:t>U skladu sa prirodnim ponašanjem oka</a:t>
            </a:r>
          </a:p>
          <a:p>
            <a:endParaRPr lang="hr-HR" dirty="0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84984"/>
            <a:ext cx="4572000" cy="5715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483768" y="3856484"/>
            <a:ext cx="4176464" cy="352671"/>
          </a:xfrm>
        </p:spPr>
        <p:txBody>
          <a:bodyPr/>
          <a:lstStyle/>
          <a:p>
            <a:pPr algn="ctr"/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„Odmotana” slika oka 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47" y="764704"/>
            <a:ext cx="6388881" cy="880363"/>
          </a:xfrm>
        </p:spPr>
        <p:txBody>
          <a:bodyPr/>
          <a:lstStyle/>
          <a:p>
            <a:r>
              <a:rPr lang="hr-HR" dirty="0" err="1" smtClean="0"/>
              <a:t>Gaborovi</a:t>
            </a:r>
            <a:r>
              <a:rPr lang="hr-HR" dirty="0" smtClean="0"/>
              <a:t> filtri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11</a:t>
            </a:fld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04180" y="2084645"/>
                <a:ext cx="7488300" cy="55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r-HR" sz="2800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r-H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x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y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ω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σ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θ</m:t>
                          </m:r>
                        </m:e>
                      </m:d>
                      <m:r>
                        <a:rPr lang="hr-HR" sz="2800">
                          <a:latin typeface="Cambria Math"/>
                        </a:rPr>
                        <m:t>=</m:t>
                      </m:r>
                      <m:r>
                        <a:rPr lang="hr-HR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hr-H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σ</m:t>
                          </m:r>
                        </m:e>
                      </m:d>
                      <m:sSup>
                        <m:sSupPr>
                          <m:ctrlPr>
                            <a:rPr lang="hr-H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hr-HR" sz="2800" i="1">
                              <a:latin typeface="Cambria Math"/>
                            </a:rPr>
                            <m:t>−</m:t>
                          </m:r>
                          <m:r>
                            <a:rPr lang="hr-HR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hr-H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r-HR" sz="28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hr-HR" sz="28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r-HR" sz="2800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hr-HR" sz="28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r-HR" sz="2800">
                                  <a:latin typeface="Cambria Math"/>
                                </a:rPr>
                                <m:t>σ</m:t>
                              </m:r>
                              <m:r>
                                <a:rPr lang="hr-HR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r-HR" sz="2800">
                                  <a:latin typeface="Cambria Math"/>
                                </a:rPr>
                                <m:t>θ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hr-H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hr-HR" sz="2800" b="0" i="1" smtClean="0">
                              <a:latin typeface="Cambria Math"/>
                            </a:rPr>
                            <m:t>𝑖𝑔</m:t>
                          </m:r>
                          <m:d>
                            <m:dPr>
                              <m:ctrlPr>
                                <a:rPr lang="hr-H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r-HR" sz="2800">
                                  <a:latin typeface="Cambria Math"/>
                                </a:rPr>
                                <m:t>x</m:t>
                              </m:r>
                              <m:r>
                                <a:rPr lang="hr-HR" sz="28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r-HR" sz="2800">
                                  <a:latin typeface="Cambria Math"/>
                                </a:rPr>
                                <m:t>y</m:t>
                              </m:r>
                              <m:r>
                                <a:rPr lang="hr-HR" sz="28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r-HR" sz="2800">
                                  <a:latin typeface="Cambria Math"/>
                                </a:rPr>
                                <m:t>ω</m:t>
                              </m:r>
                              <m:r>
                                <a:rPr lang="hr-HR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r-HR" sz="2800">
                                  <a:latin typeface="Cambria Math"/>
                                </a:rPr>
                                <m:t>θ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r-HR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80" y="2084645"/>
                <a:ext cx="7488300" cy="5522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rot="16200000">
            <a:off x="5328086" y="1808819"/>
            <a:ext cx="648072" cy="2160241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Left Brace 12"/>
          <p:cNvSpPr/>
          <p:nvPr/>
        </p:nvSpPr>
        <p:spPr>
          <a:xfrm rot="16200000">
            <a:off x="7380312" y="2060848"/>
            <a:ext cx="648072" cy="1656184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4860032" y="31316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/>
              <a:t>Gaussova</a:t>
            </a:r>
            <a:r>
              <a:rPr lang="hr-HR" dirty="0" smtClean="0"/>
              <a:t> ovojnica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6789559" y="314270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Kompleksna sinusoida</a:t>
            </a:r>
            <a:endParaRPr lang="hr-H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3573016"/>
            <a:ext cx="4392488" cy="30955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31" y="3284984"/>
            <a:ext cx="4942489" cy="34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Gaborovi</a:t>
            </a:r>
            <a:r>
              <a:rPr lang="hr-HR" dirty="0" smtClean="0"/>
              <a:t> filtri - svojstva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12</a:t>
            </a:fld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331640" y="1969676"/>
                <a:ext cx="74883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r-HR" sz="2800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r-H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x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y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a:rPr lang="hr-HR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𝛚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σ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θ</m:t>
                          </m:r>
                        </m:e>
                      </m:d>
                      <m:r>
                        <a:rPr lang="hr-HR" sz="2800">
                          <a:latin typeface="Cambria Math"/>
                        </a:rPr>
                        <m:t>=</m:t>
                      </m:r>
                      <m:r>
                        <a:rPr lang="hr-HR" sz="2800" b="0" i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hr-HR" sz="28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69676"/>
                <a:ext cx="74883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03" y="2716542"/>
            <a:ext cx="5517501" cy="38884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16542"/>
            <a:ext cx="5420482" cy="3820058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 rot="5400000">
            <a:off x="4445986" y="134634"/>
            <a:ext cx="648072" cy="5220580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xtBox 17"/>
          <p:cNvSpPr txBox="1"/>
          <p:nvPr/>
        </p:nvSpPr>
        <p:spPr>
          <a:xfrm>
            <a:off x="2843808" y="65366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Skupljanje - razmicanje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00808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500" dirty="0" smtClean="0"/>
              <a:t>Frekvencija:</a:t>
            </a:r>
            <a:endParaRPr lang="hr-HR" sz="2500" dirty="0"/>
          </a:p>
        </p:txBody>
      </p:sp>
    </p:spTree>
    <p:extLst>
      <p:ext uri="{BB962C8B-B14F-4D97-AF65-F5344CB8AC3E}">
        <p14:creationId xmlns:p14="http://schemas.microsoft.com/office/powerpoint/2010/main" val="3850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Gaborovi</a:t>
            </a:r>
            <a:r>
              <a:rPr lang="hr-HR" dirty="0" smtClean="0"/>
              <a:t> filtri - svojstva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13</a:t>
            </a:fld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500" dirty="0" smtClean="0"/>
              <a:t>Veličina ovojnice:</a:t>
            </a:r>
            <a:endParaRPr lang="hr-HR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332172" y="1969676"/>
                <a:ext cx="74883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r-HR" sz="2800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r-H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x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y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a:rPr lang="hr-H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a:rPr lang="hr-HR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𝛔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θ</m:t>
                          </m:r>
                        </m:e>
                      </m:d>
                      <m:r>
                        <a:rPr lang="hr-HR" sz="2800">
                          <a:latin typeface="Cambria Math"/>
                        </a:rPr>
                        <m:t>=</m:t>
                      </m:r>
                      <m:r>
                        <a:rPr lang="hr-HR" sz="2800" b="0" i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hr-HR" sz="28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172" y="1969676"/>
                <a:ext cx="74883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337974" y="134634"/>
            <a:ext cx="648072" cy="5220580"/>
          </a:xfrm>
          <a:prstGeom prst="leftBrace">
            <a:avLst>
              <a:gd name="adj1" fmla="val 8333"/>
              <a:gd name="adj2" fmla="val 41148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60" y="2708920"/>
            <a:ext cx="5086504" cy="3729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35218"/>
            <a:ext cx="4909602" cy="34600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43808" y="65392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Povećavanje - smanjivanje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66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Gaborovi</a:t>
            </a:r>
            <a:r>
              <a:rPr lang="hr-HR" dirty="0" smtClean="0"/>
              <a:t> filtri - svojstva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14</a:t>
            </a:fld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500" dirty="0" smtClean="0"/>
              <a:t>Orijentacija:</a:t>
            </a:r>
            <a:endParaRPr lang="hr-HR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331640" y="1969676"/>
                <a:ext cx="74883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r-HR" sz="2800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r-H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x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hr-HR" sz="2800">
                              <a:latin typeface="Cambria Math"/>
                            </a:rPr>
                            <m:t>y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a:rPr lang="hr-H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a:rPr lang="hr-H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  <m:r>
                            <a:rPr lang="hr-HR" sz="2800">
                              <a:latin typeface="Cambria Math"/>
                            </a:rPr>
                            <m:t>;</m:t>
                          </m:r>
                          <m:r>
                            <a:rPr lang="hr-HR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𝛉</m:t>
                          </m:r>
                        </m:e>
                      </m:d>
                      <m:r>
                        <a:rPr lang="hr-HR" sz="2800">
                          <a:latin typeface="Cambria Math"/>
                        </a:rPr>
                        <m:t>=</m:t>
                      </m:r>
                      <m:r>
                        <a:rPr lang="hr-HR" sz="2800" b="0" i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hr-HR" sz="28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69676"/>
                <a:ext cx="74883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5400000">
            <a:off x="4373978" y="134634"/>
            <a:ext cx="648072" cy="5220580"/>
          </a:xfrm>
          <a:prstGeom prst="leftBrace">
            <a:avLst>
              <a:gd name="adj1" fmla="val 8333"/>
              <a:gd name="adj2" fmla="val 35121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80928"/>
            <a:ext cx="5420482" cy="38200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68550"/>
            <a:ext cx="5472608" cy="38567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43808" y="65253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Rotacija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29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Gaborovi</a:t>
            </a:r>
            <a:r>
              <a:rPr lang="hr-HR" dirty="0" smtClean="0"/>
              <a:t> filtri - svojstva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15</a:t>
            </a:fld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500" dirty="0" smtClean="0"/>
              <a:t>Zaključak:</a:t>
            </a:r>
            <a:endParaRPr lang="hr-HR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751892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Promjenom parametara možemo „šetati” po cijeloj frekvencijskoj domeni</a:t>
            </a:r>
          </a:p>
          <a:p>
            <a:r>
              <a:rPr lang="hr-HR" sz="2000" b="1" dirty="0" smtClean="0"/>
              <a:t>Negativna strana: vrlo teško prilagoditi parametre filtra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351378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Vrlo važan parametar – frekvencija:</a:t>
            </a:r>
          </a:p>
          <a:p>
            <a:r>
              <a:rPr lang="hr-HR" dirty="0"/>
              <a:t>	</a:t>
            </a:r>
            <a:r>
              <a:rPr lang="hr-HR" dirty="0" smtClean="0"/>
              <a:t>viša frekvencija odgovara oštrijim rubovima</a:t>
            </a:r>
          </a:p>
          <a:p>
            <a:r>
              <a:rPr lang="hr-HR" dirty="0"/>
              <a:t>	</a:t>
            </a:r>
            <a:r>
              <a:rPr lang="hr-HR" dirty="0" smtClean="0"/>
              <a:t>prilagodbom odabiremo </a:t>
            </a:r>
            <a:r>
              <a:rPr lang="hr-HR" dirty="0" err="1" smtClean="0"/>
              <a:t>diskrimantivne</a:t>
            </a:r>
            <a:r>
              <a:rPr lang="hr-HR" dirty="0" smtClean="0"/>
              <a:t> značajke slike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4438560"/>
            <a:ext cx="82089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Uporaba: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hr-HR" dirty="0"/>
              <a:t>	</a:t>
            </a:r>
            <a:r>
              <a:rPr lang="hr-HR" dirty="0" smtClean="0"/>
              <a:t>raspoznavanje rukom pisanih znakova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hr-HR" dirty="0"/>
              <a:t>	</a:t>
            </a:r>
            <a:r>
              <a:rPr lang="hr-HR" dirty="0" smtClean="0"/>
              <a:t>segmentacija teksta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hr-HR" dirty="0"/>
              <a:t>	</a:t>
            </a:r>
            <a:r>
              <a:rPr lang="hr-HR" dirty="0" smtClean="0"/>
              <a:t>značajke tekstura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hr-HR" dirty="0"/>
              <a:t>	</a:t>
            </a:r>
            <a:r>
              <a:rPr lang="hr-HR" dirty="0" smtClean="0"/>
              <a:t>identifikacija pomoću otiska prsta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hr-HR" dirty="0"/>
              <a:t>	</a:t>
            </a:r>
            <a:r>
              <a:rPr lang="hr-HR" dirty="0" smtClean="0"/>
              <a:t>identifikacija pomoću šarenice oka (danas najbolji ekstraktor</a:t>
            </a:r>
            <a:r>
              <a:rPr lang="hr-HR" dirty="0" smtClean="0"/>
              <a:t>)</a:t>
            </a:r>
            <a:endParaRPr lang="hr-H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3528" y="233958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Otkriveno da se jednostavne stanice primarnog vidnog korteksa mogu </a:t>
            </a:r>
            <a:r>
              <a:rPr lang="hr-HR" dirty="0" smtClean="0"/>
              <a:t>modelirati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67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Gaborovi</a:t>
            </a:r>
            <a:r>
              <a:rPr lang="hr-HR" dirty="0" smtClean="0"/>
              <a:t> filtri – slog filtara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16</a:t>
            </a:fld>
            <a:endParaRPr lang="hr-H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7169" name="graphic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86" y="1906834"/>
            <a:ext cx="7293070" cy="45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041989" y="6381328"/>
            <a:ext cx="5986395" cy="352671"/>
          </a:xfrm>
        </p:spPr>
        <p:txBody>
          <a:bodyPr/>
          <a:lstStyle/>
          <a:p>
            <a:pPr algn="ctr"/>
            <a:r>
              <a:rPr lang="hr-HR" b="1" dirty="0" err="1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Gaborov</a:t>
            </a:r>
            <a:r>
              <a:rPr lang="hr-HR" b="1" dirty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slog filtara (realni dio</a:t>
            </a:r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 – 5 skaliranja i 4 orijentacije 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17</a:t>
            </a:fld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256897" y="2531962"/>
                <a:ext cx="3963175" cy="1113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500" i="1">
                          <a:latin typeface="Cambria Math"/>
                        </a:rPr>
                        <m:t>𝑉</m:t>
                      </m:r>
                      <m:r>
                        <a:rPr lang="hr-HR" sz="2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r-HR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sz="2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r-HR" sz="2500" i="1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hr-HR" sz="25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hr-HR" sz="25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hr-HR" sz="2500" i="1">
                                  <a:latin typeface="Cambria Math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r-HR" sz="25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hr-HR" sz="25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25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hr-HR" sz="25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hr-HR" sz="25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hr-HR" sz="25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hr-HR" sz="25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hr-HR" sz="25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897" y="2531962"/>
                <a:ext cx="3963175" cy="11130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25973" y="1772816"/>
            <a:ext cx="46261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</a:t>
            </a:r>
            <a:r>
              <a:rPr lang="hr-HR" sz="2500" dirty="0" smtClean="0"/>
              <a:t>Prosječna apsolutna devijacija:</a:t>
            </a:r>
            <a:endParaRPr lang="hr-HR" sz="2500" dirty="0"/>
          </a:p>
        </p:txBody>
      </p:sp>
      <p:sp>
        <p:nvSpPr>
          <p:cNvPr id="11" name="Rectangle 10"/>
          <p:cNvSpPr/>
          <p:nvPr/>
        </p:nvSpPr>
        <p:spPr>
          <a:xfrm>
            <a:off x="766646" y="6336322"/>
            <a:ext cx="582157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hr-HR" sz="2500" dirty="0" smtClean="0"/>
              <a:t>Značajke se slažu </a:t>
            </a:r>
            <a:r>
              <a:rPr lang="hr-HR" sz="2500" dirty="0"/>
              <a:t>u 1D vektor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40872" y="3528010"/>
                <a:ext cx="64834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r>
                          <a:rPr lang="hr-HR" i="1">
                            <a:latin typeface="Cambria Math"/>
                          </a:rPr>
                          <m:t>𝑥</m:t>
                        </m:r>
                        <m:r>
                          <a:rPr lang="hr-HR" i="1">
                            <a:latin typeface="Cambria Math"/>
                          </a:rPr>
                          <m:t>,</m:t>
                        </m:r>
                        <m:r>
                          <a:rPr lang="hr-H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hr-HR" dirty="0" smtClean="0"/>
                  <a:t> - </a:t>
                </a:r>
                <a:r>
                  <a:rPr lang="hr-HR" dirty="0" err="1" smtClean="0"/>
                  <a:t>konvoluirana</a:t>
                </a:r>
                <a:r>
                  <a:rPr lang="hr-HR" dirty="0" smtClean="0"/>
                  <a:t> slika znamenke sa odzivom nekog filtra</a:t>
                </a:r>
              </a:p>
              <a:p>
                <a:pPr lvl="1"/>
                <a:r>
                  <a:rPr lang="hr-HR" dirty="0" smtClean="0"/>
                  <a:t>	m  - srednja vrijednost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r>
                          <a:rPr lang="hr-HR" i="1">
                            <a:latin typeface="Cambria Math"/>
                          </a:rPr>
                          <m:t>𝑥</m:t>
                        </m:r>
                        <m:r>
                          <a:rPr lang="hr-HR" i="1">
                            <a:latin typeface="Cambria Math"/>
                          </a:rPr>
                          <m:t>,</m:t>
                        </m:r>
                        <m:r>
                          <a:rPr lang="hr-H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hr-HR" dirty="0" smtClean="0"/>
              </a:p>
              <a:p>
                <a:pPr lvl="1"/>
                <a:r>
                  <a:rPr lang="hr-HR" dirty="0"/>
                  <a:t>	</a:t>
                </a:r>
                <a:r>
                  <a:rPr lang="hr-HR" dirty="0" smtClean="0"/>
                  <a:t>N   - broj piksela u slici</a:t>
                </a:r>
                <a:endParaRPr lang="hr-H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2" y="3528010"/>
                <a:ext cx="6483456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b="-3973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87624" y="4871482"/>
            <a:ext cx="684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r-HR" sz="2500" dirty="0" smtClean="0"/>
              <a:t>Značajka se pokazala boljom od standardne devijacije</a:t>
            </a:r>
            <a:endParaRPr lang="hr-HR" sz="2500" dirty="0"/>
          </a:p>
        </p:txBody>
      </p:sp>
    </p:spTree>
    <p:extLst>
      <p:ext uri="{BB962C8B-B14F-4D97-AF65-F5344CB8AC3E}">
        <p14:creationId xmlns:p14="http://schemas.microsoft.com/office/powerpoint/2010/main" val="832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4313"/>
            <a:ext cx="8548439" cy="1462087"/>
          </a:xfrm>
        </p:spPr>
        <p:txBody>
          <a:bodyPr/>
          <a:lstStyle/>
          <a:p>
            <a:r>
              <a:rPr lang="hr-HR" dirty="0" smtClean="0"/>
              <a:t>Ekstraktori značajki – hijerarhijski (1)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18</a:t>
            </a:fld>
            <a:endParaRPr lang="hr-H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547260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04396" y="3789040"/>
            <a:ext cx="3711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400" b="1" dirty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Postupak odabira točaka pojedinih razina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21088"/>
            <a:ext cx="203898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59371" y="6097361"/>
            <a:ext cx="3280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400" b="1" dirty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Prikaz prekrivanja filtara neke razine</a:t>
            </a:r>
          </a:p>
        </p:txBody>
      </p:sp>
    </p:spTree>
    <p:extLst>
      <p:ext uri="{BB962C8B-B14F-4D97-AF65-F5344CB8AC3E}">
        <p14:creationId xmlns:p14="http://schemas.microsoft.com/office/powerpoint/2010/main" val="18402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4313"/>
            <a:ext cx="8548439" cy="1462087"/>
          </a:xfrm>
        </p:spPr>
        <p:txBody>
          <a:bodyPr/>
          <a:lstStyle/>
          <a:p>
            <a:r>
              <a:rPr lang="hr-HR" dirty="0" smtClean="0"/>
              <a:t>Ekstraktori značajki – hijerarhijski (2)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19</a:t>
            </a:fld>
            <a:endParaRPr lang="hr-H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59766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2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/>
              <a:t>Uvod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3048000" cy="26670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54388" y="1950616"/>
            <a:ext cx="488961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hr-HR" dirty="0"/>
              <a:t>S</a:t>
            </a:r>
            <a:r>
              <a:rPr lang="hr-HR" dirty="0" smtClean="0"/>
              <a:t>igurnosne primjene:</a:t>
            </a:r>
          </a:p>
          <a:p>
            <a:pPr lvl="2"/>
            <a:r>
              <a:rPr lang="hr-HR" dirty="0" smtClean="0"/>
              <a:t>	ograničenje pristupa</a:t>
            </a:r>
          </a:p>
          <a:p>
            <a:pPr lvl="2"/>
            <a:r>
              <a:rPr lang="hr-HR" dirty="0" smtClean="0"/>
              <a:t>	digitalni potpis</a:t>
            </a:r>
          </a:p>
          <a:p>
            <a:pPr lvl="2"/>
            <a:r>
              <a:rPr lang="hr-HR" dirty="0"/>
              <a:t>	</a:t>
            </a:r>
            <a:r>
              <a:rPr lang="hr-HR" dirty="0" smtClean="0"/>
              <a:t>verifikacija osoba</a:t>
            </a:r>
          </a:p>
          <a:p>
            <a:pPr lvl="2"/>
            <a:r>
              <a:rPr lang="hr-HR" dirty="0"/>
              <a:t>	</a:t>
            </a:r>
            <a:r>
              <a:rPr lang="hr-HR" dirty="0" smtClean="0"/>
              <a:t>…</a:t>
            </a:r>
          </a:p>
          <a:p>
            <a:pPr marL="457200" lvl="1" indent="0">
              <a:buFont typeface="Wingdings" pitchFamily="2" charset="2"/>
              <a:buNone/>
            </a:pPr>
            <a:r>
              <a:rPr lang="hr-HR" dirty="0">
                <a:solidFill>
                  <a:srgbClr val="FF0000"/>
                </a:solidFill>
              </a:rPr>
              <a:t>	</a:t>
            </a:r>
            <a:endParaRPr lang="hr-HR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– hijerarhijski ekstraktor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20</a:t>
            </a:fld>
            <a:endParaRPr lang="hr-H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3021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9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Ekstraktori značajki - standardni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21</a:t>
            </a:fld>
            <a:endParaRPr lang="hr-H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93442"/>
            <a:ext cx="6120680" cy="45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– standardni ekstraktor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22</a:t>
            </a:fld>
            <a:endParaRPr lang="hr-H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87151"/>
            <a:ext cx="7229394" cy="45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0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23</a:t>
            </a:fld>
            <a:endParaRPr lang="hr-HR"/>
          </a:p>
        </p:txBody>
      </p:sp>
      <p:sp>
        <p:nvSpPr>
          <p:cNvPr id="3" name="TextBox 2"/>
          <p:cNvSpPr txBox="1"/>
          <p:nvPr/>
        </p:nvSpPr>
        <p:spPr>
          <a:xfrm>
            <a:off x="971600" y="2132856"/>
            <a:ext cx="8172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hr-HR" sz="2200" dirty="0" smtClean="0"/>
              <a:t>Prikazana je metoda ekstrakcije značajki na temelju Gaborovih filtara</a:t>
            </a:r>
          </a:p>
          <a:p>
            <a:pPr marL="342900" indent="-342900">
              <a:buBlip>
                <a:blip r:embed="rId2"/>
              </a:buBlip>
            </a:pPr>
            <a:endParaRPr lang="hr-HR" sz="2200" dirty="0" smtClean="0"/>
          </a:p>
          <a:p>
            <a:pPr marL="342900" indent="-342900">
              <a:buBlip>
                <a:blip r:embed="rId2"/>
              </a:buBlip>
            </a:pPr>
            <a:r>
              <a:rPr lang="hr-HR" sz="2200" dirty="0" smtClean="0"/>
              <a:t>Standardna metoda se pokazala </a:t>
            </a:r>
            <a:r>
              <a:rPr lang="hr-HR" sz="2200" dirty="0" smtClean="0"/>
              <a:t>vrlo dobrom (točnost - 95</a:t>
            </a:r>
            <a:r>
              <a:rPr lang="hr-HR" sz="2200" dirty="0" smtClean="0"/>
              <a:t>%)</a:t>
            </a:r>
          </a:p>
          <a:p>
            <a:pPr marL="342900" indent="-342900">
              <a:buBlip>
                <a:blip r:embed="rId2"/>
              </a:buBlip>
            </a:pPr>
            <a:endParaRPr lang="hr-HR" sz="2200" dirty="0" smtClean="0"/>
          </a:p>
          <a:p>
            <a:pPr marL="342900" indent="-342900">
              <a:buBlip>
                <a:blip r:embed="rId2"/>
              </a:buBlip>
            </a:pPr>
            <a:r>
              <a:rPr lang="hr-HR" sz="2200" dirty="0" smtClean="0"/>
              <a:t>Hijerarhijski ekstraktor značajki (izvorno korišten u ekstrakciji rukom pisanih znakova) </a:t>
            </a:r>
            <a:r>
              <a:rPr lang="hr-HR" sz="2200" dirty="0" smtClean="0"/>
              <a:t>se pokazuje puno manje uspješan</a:t>
            </a:r>
            <a:endParaRPr lang="hr-HR" sz="2200" dirty="0" smtClean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39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3D04-32E3-410B-9FE0-7F54E3C23299}" type="slidenum">
              <a:rPr lang="hr-HR" smtClean="0"/>
              <a:pPr/>
              <a:t>24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843808" y="1883844"/>
            <a:ext cx="35283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800" b="1" dirty="0" smtClean="0"/>
              <a:t>Primjeri…</a:t>
            </a:r>
            <a:endParaRPr lang="hr-HR" sz="3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38" y="3000258"/>
            <a:ext cx="1649811" cy="16498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3559" y="4444370"/>
            <a:ext cx="35283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500" b="1" dirty="0" smtClean="0"/>
              <a:t>Pitanja ?</a:t>
            </a:r>
            <a:endParaRPr lang="hr-HR" sz="4500" b="1" dirty="0"/>
          </a:p>
        </p:txBody>
      </p:sp>
    </p:spTree>
    <p:extLst>
      <p:ext uri="{BB962C8B-B14F-4D97-AF65-F5344CB8AC3E}">
        <p14:creationId xmlns:p14="http://schemas.microsoft.com/office/powerpoint/2010/main" val="4198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3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/>
              <a:t>Uvod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Značajke šarenice:</a:t>
            </a:r>
          </a:p>
          <a:p>
            <a:pPr lvl="1"/>
            <a:r>
              <a:rPr lang="hr-HR" dirty="0" err="1" smtClean="0"/>
              <a:t>Diskriminantna</a:t>
            </a:r>
            <a:r>
              <a:rPr lang="hr-HR" dirty="0" smtClean="0"/>
              <a:t> značajka ljudi</a:t>
            </a:r>
          </a:p>
          <a:p>
            <a:pPr lvl="1"/>
            <a:r>
              <a:rPr lang="hr-HR" dirty="0" smtClean="0"/>
              <a:t>Teško ju je </a:t>
            </a:r>
            <a:r>
              <a:rPr lang="hr-HR" dirty="0" smtClean="0"/>
              <a:t>kirurški </a:t>
            </a:r>
            <a:r>
              <a:rPr lang="hr-HR" dirty="0" smtClean="0"/>
              <a:t>izmijeniti</a:t>
            </a:r>
          </a:p>
          <a:p>
            <a:pPr lvl="1"/>
            <a:r>
              <a:rPr lang="hr-HR" dirty="0" smtClean="0"/>
              <a:t>„umjetno oko” ne reagira na svjetlo</a:t>
            </a:r>
          </a:p>
          <a:p>
            <a:pPr lvl="1"/>
            <a:endParaRPr lang="hr-HR" dirty="0"/>
          </a:p>
          <a:p>
            <a:pPr lvl="1"/>
            <a:r>
              <a:rPr lang="hr-HR" dirty="0" smtClean="0"/>
              <a:t>Zašto PIN (kartice), a ne šarenica ?</a:t>
            </a:r>
          </a:p>
          <a:p>
            <a:pPr marL="457200" lvl="1" indent="0">
              <a:buNone/>
            </a:pPr>
            <a:r>
              <a:rPr lang="hr-HR" dirty="0" smtClean="0">
                <a:solidFill>
                  <a:srgbClr val="FF0000"/>
                </a:solidFill>
              </a:rPr>
              <a:t>				CIJENA</a:t>
            </a:r>
          </a:p>
        </p:txBody>
      </p:sp>
    </p:spTree>
    <p:extLst>
      <p:ext uri="{BB962C8B-B14F-4D97-AF65-F5344CB8AC3E}">
        <p14:creationId xmlns:p14="http://schemas.microsoft.com/office/powerpoint/2010/main" val="5680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4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Metode rješavanja problema</a:t>
            </a:r>
            <a:endParaRPr lang="hr-HR" dirty="0"/>
          </a:p>
        </p:txBody>
      </p:sp>
      <p:pic>
        <p:nvPicPr>
          <p:cNvPr id="46113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18434"/>
            <a:ext cx="7544117" cy="325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483768" y="5517232"/>
            <a:ext cx="4176464" cy="352671"/>
          </a:xfrm>
        </p:spPr>
        <p:txBody>
          <a:bodyPr/>
          <a:lstStyle/>
          <a:p>
            <a:pPr algn="ctr"/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Opis postupka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5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Detekcija zjenice</a:t>
            </a:r>
            <a:endParaRPr lang="hr-HR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120" y="2310658"/>
            <a:ext cx="2880320" cy="259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ight Arrow 1"/>
          <p:cNvSpPr/>
          <p:nvPr/>
        </p:nvSpPr>
        <p:spPr bwMode="auto">
          <a:xfrm>
            <a:off x="3779912" y="3212976"/>
            <a:ext cx="1296144" cy="576064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0658"/>
            <a:ext cx="304800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3908" y="39123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/>
              <a:t>Binarizacija</a:t>
            </a:r>
            <a:endParaRPr lang="hr-HR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4977658"/>
            <a:ext cx="4176464" cy="352671"/>
          </a:xfrm>
        </p:spPr>
        <p:txBody>
          <a:bodyPr/>
          <a:lstStyle/>
          <a:p>
            <a:pPr algn="ctr"/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Izvorn</a:t>
            </a:r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 slika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 bwMode="auto">
          <a:xfrm>
            <a:off x="5076056" y="4961716"/>
            <a:ext cx="4176464" cy="35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r-HR" b="1" dirty="0" err="1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Binarizirana</a:t>
            </a:r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slika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6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Detekcija zjenice</a:t>
            </a:r>
            <a:endParaRPr lang="hr-H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25" name="Picture 28" descr="Description: projekci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16891" y="5522749"/>
            <a:ext cx="32143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9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hr-HR" sz="12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Projekcije na horizontalnu i vertikalnu os</a:t>
            </a: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28" name="Picture 29" descr="Description: diff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452696"/>
            <a:ext cx="4281835" cy="3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51072" y="5511905"/>
            <a:ext cx="43957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9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hr-HR" sz="12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Funkcije razlike projekcija na horizontalnu i vertikalnu os</a:t>
            </a: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58772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r-HR" dirty="0" smtClean="0"/>
              <a:t>Tražimo ekstreme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52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7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Detekcija šarenice</a:t>
            </a:r>
            <a:endParaRPr lang="hr-H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/>
              <p:cNvSpPr txBox="1">
                <a:spLocks/>
              </p:cNvSpPr>
              <p:nvPr/>
            </p:nvSpPr>
            <p:spPr bwMode="auto">
              <a:xfrm>
                <a:off x="509917" y="1916832"/>
                <a:ext cx="8454571" cy="3892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 marL="432000" marR="0" lvl="0" indent="-324000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defRPr lang="hr-HR" sz="32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defPPr>
                <a:lvl1pPr marL="432000" marR="0" lvl="0" indent="-324000" algn="l" rtl="0" fontAlgn="base">
                  <a:spcBef>
                    <a:spcPts val="0"/>
                  </a:spcBef>
                  <a:spcAft>
                    <a:spcPts val="1414"/>
                  </a:spcAft>
                  <a:buClr>
                    <a:schemeClr val="folHlink"/>
                  </a:buClr>
                  <a:buSzPct val="45000"/>
                  <a:buFont typeface="StarSymbol"/>
                  <a:buChar char="●"/>
                  <a:defRPr lang="hr-HR" sz="32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rtl="0" fontAlgn="base">
                  <a:spcBef>
                    <a:spcPts val="0"/>
                  </a:spcBef>
                  <a:spcAft>
                    <a:spcPts val="1134"/>
                  </a:spcAft>
                  <a:buClr>
                    <a:schemeClr val="hlink"/>
                  </a:buClr>
                  <a:buSzPct val="45000"/>
                  <a:buFont typeface="StarSymbol"/>
                  <a:buChar char="●"/>
                  <a:defRPr lang="hr-HR" sz="28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rtl="0" fontAlgn="base">
                  <a:spcBef>
                    <a:spcPts val="0"/>
                  </a:spcBef>
                  <a:spcAft>
                    <a:spcPts val="850"/>
                  </a:spcAft>
                  <a:buClr>
                    <a:schemeClr val="folHlink"/>
                  </a:buClr>
                  <a:buSzPct val="75000"/>
                  <a:buFont typeface="StarSymbol"/>
                  <a:buChar char="–"/>
                  <a:defRPr lang="hr-HR" sz="24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rtl="0" fontAlgn="base">
                  <a:spcBef>
                    <a:spcPts val="0"/>
                  </a:spcBef>
                  <a:spcAft>
                    <a:spcPts val="567"/>
                  </a:spcAft>
                  <a:buClr>
                    <a:schemeClr val="accent2"/>
                  </a:buClr>
                  <a:buSzPct val="45000"/>
                  <a:buFont typeface="StarSymbol"/>
                  <a:buChar char="●"/>
                  <a:defRPr lang="hr-HR" sz="20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rtl="0" fontAlgn="base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defRPr lang="hr-HR" sz="20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5pPr>
                <a:lvl6pPr marL="2591999" marR="0" lvl="5" indent="-216000" algn="l" rtl="0" fontAlgn="base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defRPr lang="hr-HR" sz="20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6pPr>
                <a:lvl7pPr marL="3023999" marR="0" lvl="6" indent="-216000" algn="l" rtl="0" fontAlgn="base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defRPr lang="hr-HR" sz="20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rtl="0" fontAlgn="base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defRPr lang="hr-HR" sz="20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rtl="0" fontAlgn="base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defRPr lang="hr-HR" sz="2000" b="0" i="0" u="none" strike="noStrike" kern="1200">
                    <a:ln>
                      <a:noFill/>
                    </a:ln>
                    <a:solidFill>
                      <a:schemeClr val="tx1"/>
                    </a:solidFill>
                    <a:latin typeface="Arial" pitchFamily="18"/>
                    <a:ea typeface="Microsoft YaHei" pitchFamily="2"/>
                    <a:cs typeface="Mangal" pitchFamily="2"/>
                  </a:defRPr>
                </a:lvl9pPr>
              </a:lstStyle>
              <a:p>
                <a:r>
                  <a:rPr lang="hr-HR" sz="2500" dirty="0" err="1" smtClean="0"/>
                  <a:t>Median</a:t>
                </a:r>
                <a:r>
                  <a:rPr lang="hr-HR" sz="2500" dirty="0" smtClean="0"/>
                  <a:t> filtar s velikim prozorom za uklanjanje trepavica i teksture šarenice</a:t>
                </a:r>
              </a:p>
              <a:p>
                <a:r>
                  <a:rPr lang="hr-HR" sz="2500" dirty="0" err="1" smtClean="0"/>
                  <a:t>Gamma</a:t>
                </a:r>
                <a:r>
                  <a:rPr lang="hr-HR" sz="2500" dirty="0" smtClean="0"/>
                  <a:t> korekcija (</a:t>
                </a:r>
                <a14:m>
                  <m:oMath xmlns:m="http://schemas.openxmlformats.org/officeDocument/2006/math">
                    <m:r>
                      <a:rPr lang="hr-HR" sz="2800" i="1">
                        <a:latin typeface="Cambria Math"/>
                      </a:rPr>
                      <m:t>𝑠</m:t>
                    </m:r>
                    <m:r>
                      <a:rPr lang="hr-HR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hr-HR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/>
                          </a:rPr>
                          <m:t>𝑐𝑟</m:t>
                        </m:r>
                      </m:e>
                      <m:sup>
                        <m:r>
                          <a:rPr lang="hr-HR" sz="2800" i="1">
                            <a:latin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hr-HR" sz="2500" dirty="0" smtClean="0"/>
                  <a:t> ) za povećanje kontrasta</a:t>
                </a:r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13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17" y="1916832"/>
                <a:ext cx="8454571" cy="3892209"/>
              </a:xfrm>
              <a:prstGeom prst="rect">
                <a:avLst/>
              </a:prstGeom>
              <a:blipFill rotWithShape="1">
                <a:blip r:embed="rId3"/>
                <a:stretch>
                  <a:fillRect t="-1095" r="-15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3528" y="3730498"/>
            <a:ext cx="8640960" cy="20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339752" y="5517232"/>
            <a:ext cx="5256584" cy="352671"/>
          </a:xfrm>
        </p:spPr>
        <p:txBody>
          <a:bodyPr/>
          <a:lstStyle/>
          <a:p>
            <a:pPr algn="ctr"/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Slika na koju je </a:t>
            </a:r>
            <a:r>
              <a:rPr lang="hr-HR" b="1" dirty="0" err="1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primjenjem</a:t>
            </a:r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hr-HR" b="1" dirty="0" err="1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median</a:t>
            </a:r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(različit prozor filtra)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8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Detekcija šarenice (2)</a:t>
            </a:r>
            <a:endParaRPr lang="hr-H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2" name="Rectangle 1"/>
          <p:cNvSpPr/>
          <p:nvPr/>
        </p:nvSpPr>
        <p:spPr>
          <a:xfrm>
            <a:off x="899592" y="2060848"/>
            <a:ext cx="799288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hr-HR" sz="2500" dirty="0" err="1">
                <a:latin typeface="+mj-lt"/>
              </a:rPr>
              <a:t>Cannyjev</a:t>
            </a:r>
            <a:r>
              <a:rPr lang="hr-HR" sz="2500" dirty="0">
                <a:latin typeface="+mj-lt"/>
              </a:rPr>
              <a:t> detektor </a:t>
            </a:r>
            <a:r>
              <a:rPr lang="hr-HR" sz="2500" dirty="0" smtClean="0">
                <a:latin typeface="+mj-lt"/>
              </a:rPr>
              <a:t>rubova</a:t>
            </a:r>
            <a:endParaRPr lang="hr-HR" sz="25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hr-HR" sz="2500" dirty="0">
                <a:latin typeface="+mj-lt"/>
              </a:rPr>
              <a:t>Traženje šarenice na temelju pozicije zjenice</a:t>
            </a:r>
          </a:p>
          <a:p>
            <a:pPr lvl="0"/>
            <a:endParaRPr lang="hr-H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5576" y="3260968"/>
            <a:ext cx="4004379" cy="297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39952" y="3385383"/>
            <a:ext cx="3295522" cy="267105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5576" y="5703770"/>
            <a:ext cx="4176464" cy="352671"/>
          </a:xfrm>
        </p:spPr>
        <p:txBody>
          <a:bodyPr/>
          <a:lstStyle/>
          <a:p>
            <a:pPr algn="ctr"/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Slika rubova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3" name="Date Placeholder 3"/>
          <p:cNvSpPr txBox="1">
            <a:spLocks/>
          </p:cNvSpPr>
          <p:nvPr/>
        </p:nvSpPr>
        <p:spPr bwMode="auto">
          <a:xfrm>
            <a:off x="3635896" y="5689255"/>
            <a:ext cx="4176464" cy="35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Označena šarenica i zjenica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B61-F3D6-470C-A089-C58E7AF65176}" type="slidenum">
              <a:rPr lang="hr-HR"/>
              <a:pPr/>
              <a:t>9</a:t>
            </a:fld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r-HR" dirty="0" smtClean="0"/>
              <a:t>Odmatanje šarenice</a:t>
            </a:r>
            <a:endParaRPr lang="hr-H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1043608" y="1713146"/>
            <a:ext cx="7848872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2500" dirty="0">
                <a:latin typeface="+mj-lt"/>
              </a:rPr>
              <a:t>Iz </a:t>
            </a:r>
            <a:r>
              <a:rPr lang="hr-HR" sz="2500" dirty="0" err="1">
                <a:latin typeface="+mj-lt"/>
              </a:rPr>
              <a:t>Kartezijevnih</a:t>
            </a:r>
            <a:r>
              <a:rPr lang="hr-HR" sz="2500" dirty="0">
                <a:latin typeface="+mj-lt"/>
              </a:rPr>
              <a:t> u polarne koordinate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hr-HR" sz="2500" dirty="0">
                <a:latin typeface="+mj-lt"/>
              </a:rPr>
              <a:t>Problem: različita debljina šarenice i pomak centra zjenice u odnosu na centar šarenice</a:t>
            </a:r>
          </a:p>
          <a:p>
            <a:pPr lvl="0"/>
            <a:endParaRPr lang="hr-H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11336" y="3140968"/>
            <a:ext cx="3456384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551296" y="6525344"/>
            <a:ext cx="4176464" cy="352671"/>
          </a:xfrm>
        </p:spPr>
        <p:txBody>
          <a:bodyPr/>
          <a:lstStyle/>
          <a:p>
            <a:pPr algn="ctr"/>
            <a:r>
              <a:rPr lang="hr-HR" b="1" dirty="0" smtClean="0">
                <a:solidFill>
                  <a:srgbClr val="4F81B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Opis postupka</a:t>
            </a:r>
            <a:endParaRPr lang="hr-HR" b="1" dirty="0">
              <a:solidFill>
                <a:srgbClr val="4F81B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0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303</TotalTime>
  <Words>480</Words>
  <Application>Microsoft Office PowerPoint</Application>
  <PresentationFormat>On-screen Show (4:3)</PresentationFormat>
  <Paragraphs>126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Blends</vt:lpstr>
      <vt:lpstr>Identifikacija osoba na temelju šarenice oka pomoću sloga Gaborovih filtara</vt:lpstr>
      <vt:lpstr>Uvod</vt:lpstr>
      <vt:lpstr>Uvod</vt:lpstr>
      <vt:lpstr>Metode rješavanja problema</vt:lpstr>
      <vt:lpstr>Detekcija zjenice</vt:lpstr>
      <vt:lpstr>Detekcija zjenice</vt:lpstr>
      <vt:lpstr>Detekcija šarenice</vt:lpstr>
      <vt:lpstr>Detekcija šarenice (2)</vt:lpstr>
      <vt:lpstr>Odmatanje šarenice</vt:lpstr>
      <vt:lpstr>Odmatanje šarenice (2)</vt:lpstr>
      <vt:lpstr>Gaborovi filtri</vt:lpstr>
      <vt:lpstr>Gaborovi filtri - svojstva</vt:lpstr>
      <vt:lpstr>Gaborovi filtri - svojstva</vt:lpstr>
      <vt:lpstr>Gaborovi filtri - svojstva</vt:lpstr>
      <vt:lpstr>Gaborovi filtri - svojstva</vt:lpstr>
      <vt:lpstr>Gaborovi filtri – slog filtara</vt:lpstr>
      <vt:lpstr>Značajke</vt:lpstr>
      <vt:lpstr>Ekstraktori značajki – hijerarhijski (1)</vt:lpstr>
      <vt:lpstr>Ekstraktori značajki – hijerarhijski (2)</vt:lpstr>
      <vt:lpstr>Rezultati – hijerarhijski ekstraktor</vt:lpstr>
      <vt:lpstr>Ekstraktori značajki - standardni</vt:lpstr>
      <vt:lpstr>Rezultati – standardni ekstraktor</vt:lpstr>
      <vt:lpstr>Zaključak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Primjer prezentacije</dc:title>
  <dc:subject>SPUS</dc:subject>
  <dc:creator>Darko</dc:creator>
  <cp:lastModifiedBy>Darko Jurić</cp:lastModifiedBy>
  <cp:revision>37</cp:revision>
  <dcterms:created xsi:type="dcterms:W3CDTF">1998-04-23T11:04:13Z</dcterms:created>
  <dcterms:modified xsi:type="dcterms:W3CDTF">2011-06-06T21:08:01Z</dcterms:modified>
</cp:coreProperties>
</file>