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7" d="100"/>
          <a:sy n="67" d="100"/>
        </p:scale>
        <p:origin x="6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082C-B3F9-4148-A051-C339A331D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E17D53-6AAF-4567-B08C-C6CAE2129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A8205-3FBD-4A00-A369-22F7379A3FCA}"/>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CE49B010-1BD0-4FA7-913A-39DC766CD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6CA06-924D-4F83-A529-0839021BFCE5}"/>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80866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7C3D-9A44-4CA2-AB14-4D381156B3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D1082-D516-4B17-9DFF-75A898050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9D035-EE93-4BF3-B518-04564B97D516}"/>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63421EF9-4EA9-4E4D-9AB2-915B2C08B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87D28-43AB-4A2A-AED9-8C35C51C9083}"/>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55722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0EFA9-3775-47E3-8143-578AFD7FB1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1C67F-E3F2-485D-BEB2-A93957A73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F87CC-26A0-48F0-BDBA-253A7DDD4D72}"/>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641C3789-59B1-482B-A7B4-FB1196216B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BBAA1-C66D-488F-97EE-14CF23F88CB1}"/>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247938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97DF-E5E3-4006-A040-8AD5796A30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E5D723-9DE3-4A15-851E-D86E57A29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1AC51-5BA5-4305-B3AD-5918D5CBF312}"/>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729DCD0C-DBB5-448B-B7A7-2E4E3828A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085D6-C706-493C-8CC8-F90C7F785C31}"/>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211856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2B08-8DB6-4639-873C-E98476E21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E4E28F-D74F-4FE3-811D-591460313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4DE0F-EB74-473B-95C7-7D602C267F9B}"/>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D71AA6F6-16AA-406D-99D5-80073F701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79A45-6990-4E07-831A-4BE05CCFEF1E}"/>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20551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4950-21FE-4F20-AC98-4E54845F4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8DCC8F-7C86-4426-BEB4-F166EA427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D3E5CA-98A5-4973-B028-93C794E29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E45506-BE08-46B5-B958-FC6066F62D2E}"/>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6" name="Footer Placeholder 5">
            <a:extLst>
              <a:ext uri="{FF2B5EF4-FFF2-40B4-BE49-F238E27FC236}">
                <a16:creationId xmlns:a16="http://schemas.microsoft.com/office/drawing/2014/main" id="{744004D6-11EF-49A3-9578-80FB7E27F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2BEBD-635C-4586-9C80-A3F9984D53FE}"/>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358766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8FE7-3563-481D-895E-532DAF610A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B9A17-97C9-49F5-B1D3-1B717D9C7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67C15-4A3C-49D8-8EEC-D513D2510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A52AEC-D63A-4A5F-B57F-7F608F7B6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64E4D9-1952-4105-972B-F5C0FB5F1F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AB31F3-B5EA-4AD4-AD5F-3E59D3EA79E5}"/>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8" name="Footer Placeholder 7">
            <a:extLst>
              <a:ext uri="{FF2B5EF4-FFF2-40B4-BE49-F238E27FC236}">
                <a16:creationId xmlns:a16="http://schemas.microsoft.com/office/drawing/2014/main" id="{869F20C1-6FA6-486D-9F83-F8C425CC68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4A5EE3-DACD-480C-9E14-37CE5E65C1BF}"/>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54629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77E4-A779-4109-830A-D0A8E266AB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859AAD-3FB9-4F75-89BA-C7D628283BD9}"/>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4" name="Footer Placeholder 3">
            <a:extLst>
              <a:ext uri="{FF2B5EF4-FFF2-40B4-BE49-F238E27FC236}">
                <a16:creationId xmlns:a16="http://schemas.microsoft.com/office/drawing/2014/main" id="{57C7DD64-448D-48BF-BCCE-D31C0FA1C2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9468DF-A318-4A09-A134-7797A951FE4D}"/>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22598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FFD51-A84B-405A-A52E-86EE68E00E7C}"/>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3" name="Footer Placeholder 2">
            <a:extLst>
              <a:ext uri="{FF2B5EF4-FFF2-40B4-BE49-F238E27FC236}">
                <a16:creationId xmlns:a16="http://schemas.microsoft.com/office/drawing/2014/main" id="{C29C880B-F840-4FDE-8081-DB8C0B5011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C054F9-360B-4D01-B7DE-933CDAA71767}"/>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276740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D972-EDFB-4A6C-A138-1812DEA4C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CB82AB-8D4F-4E08-8095-13615D654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BEA2C-4186-4863-85BF-943FAEEC0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92200-60A2-4338-A9D0-AFD69B33B6F1}"/>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6" name="Footer Placeholder 5">
            <a:extLst>
              <a:ext uri="{FF2B5EF4-FFF2-40B4-BE49-F238E27FC236}">
                <a16:creationId xmlns:a16="http://schemas.microsoft.com/office/drawing/2014/main" id="{2D25BBBB-AC3B-433F-8374-3581B2D12C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7A9A1F-2C0A-4F8D-AEFD-4AE25A346942}"/>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166194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7660-9B9E-421F-9BD6-1D56C4D96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312094-2BF4-4C9B-8FE1-9BAC68FAB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DE48BC-0980-4E47-AE6D-A13771B36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6CF03-190D-4E6F-AE3F-48B338E7C1DC}"/>
              </a:ext>
            </a:extLst>
          </p:cNvPr>
          <p:cNvSpPr>
            <a:spLocks noGrp="1"/>
          </p:cNvSpPr>
          <p:nvPr>
            <p:ph type="dt" sz="half" idx="10"/>
          </p:nvPr>
        </p:nvSpPr>
        <p:spPr/>
        <p:txBody>
          <a:bodyPr/>
          <a:lstStyle/>
          <a:p>
            <a:fld id="{0FB5B9D0-3D2D-4816-8A5F-4729CD98275D}" type="datetimeFigureOut">
              <a:rPr lang="en-IN" smtClean="0"/>
              <a:t>01-12-2019</a:t>
            </a:fld>
            <a:endParaRPr lang="en-IN"/>
          </a:p>
        </p:txBody>
      </p:sp>
      <p:sp>
        <p:nvSpPr>
          <p:cNvPr id="6" name="Footer Placeholder 5">
            <a:extLst>
              <a:ext uri="{FF2B5EF4-FFF2-40B4-BE49-F238E27FC236}">
                <a16:creationId xmlns:a16="http://schemas.microsoft.com/office/drawing/2014/main" id="{A03922AF-AAC4-48B8-8365-2713E49D3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9026DD-C3F7-458E-8FC5-1C222CF0ED37}"/>
              </a:ext>
            </a:extLst>
          </p:cNvPr>
          <p:cNvSpPr>
            <a:spLocks noGrp="1"/>
          </p:cNvSpPr>
          <p:nvPr>
            <p:ph type="sldNum" sz="quarter" idx="12"/>
          </p:nvPr>
        </p:nvSpPr>
        <p:spPr/>
        <p:txBody>
          <a:bodyPr/>
          <a:lstStyle/>
          <a:p>
            <a:fld id="{46F37651-EC76-4FE8-BE75-9AAF70AA4862}" type="slidenum">
              <a:rPr lang="en-IN" smtClean="0"/>
              <a:t>‹#›</a:t>
            </a:fld>
            <a:endParaRPr lang="en-IN"/>
          </a:p>
        </p:txBody>
      </p:sp>
    </p:spTree>
    <p:extLst>
      <p:ext uri="{BB962C8B-B14F-4D97-AF65-F5344CB8AC3E}">
        <p14:creationId xmlns:p14="http://schemas.microsoft.com/office/powerpoint/2010/main" val="408443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AD9B4-5581-4B90-A757-446ADA462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91758-AFEE-4671-AFE7-F734CCFAE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1FAB4-F27D-4251-A834-ACAC3AE62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B9D0-3D2D-4816-8A5F-4729CD98275D}" type="datetimeFigureOut">
              <a:rPr lang="en-IN" smtClean="0"/>
              <a:t>01-12-2019</a:t>
            </a:fld>
            <a:endParaRPr lang="en-IN"/>
          </a:p>
        </p:txBody>
      </p:sp>
      <p:sp>
        <p:nvSpPr>
          <p:cNvPr id="5" name="Footer Placeholder 4">
            <a:extLst>
              <a:ext uri="{FF2B5EF4-FFF2-40B4-BE49-F238E27FC236}">
                <a16:creationId xmlns:a16="http://schemas.microsoft.com/office/drawing/2014/main" id="{B68B7086-3BE5-40B1-92FE-C8806DE34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F1445-FDAD-4A68-BF3B-36E5C76F7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37651-EC76-4FE8-BE75-9AAF70AA4862}" type="slidenum">
              <a:rPr lang="en-IN" smtClean="0"/>
              <a:t>‹#›</a:t>
            </a:fld>
            <a:endParaRPr lang="en-IN"/>
          </a:p>
        </p:txBody>
      </p:sp>
    </p:spTree>
    <p:extLst>
      <p:ext uri="{BB962C8B-B14F-4D97-AF65-F5344CB8AC3E}">
        <p14:creationId xmlns:p14="http://schemas.microsoft.com/office/powerpoint/2010/main" val="29747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B82E6F-F7F1-4906-8C21-65F5931B3A7B}"/>
              </a:ext>
            </a:extLst>
          </p:cNvPr>
          <p:cNvSpPr>
            <a:spLocks noGrp="1"/>
          </p:cNvSpPr>
          <p:nvPr>
            <p:ph type="ctrTitle"/>
          </p:nvPr>
        </p:nvSpPr>
        <p:spPr>
          <a:xfrm>
            <a:off x="1362075" y="406400"/>
            <a:ext cx="9144000" cy="2387600"/>
          </a:xfrm>
        </p:spPr>
        <p:txBody>
          <a:bodyPr/>
          <a:lstStyle/>
          <a:p>
            <a:r>
              <a:rPr lang="en-IN" dirty="0"/>
              <a:t>AP GAME PROJECT</a:t>
            </a:r>
          </a:p>
        </p:txBody>
      </p:sp>
      <p:sp>
        <p:nvSpPr>
          <p:cNvPr id="5" name="Subtitle 4">
            <a:extLst>
              <a:ext uri="{FF2B5EF4-FFF2-40B4-BE49-F238E27FC236}">
                <a16:creationId xmlns:a16="http://schemas.microsoft.com/office/drawing/2014/main" id="{30E4BAD0-4132-4E1C-BB36-C21BC8BCC38C}"/>
              </a:ext>
            </a:extLst>
          </p:cNvPr>
          <p:cNvSpPr>
            <a:spLocks noGrp="1"/>
          </p:cNvSpPr>
          <p:nvPr>
            <p:ph type="subTitle" idx="1"/>
          </p:nvPr>
        </p:nvSpPr>
        <p:spPr>
          <a:xfrm>
            <a:off x="1524000" y="3049588"/>
            <a:ext cx="9144000" cy="1655762"/>
          </a:xfrm>
        </p:spPr>
        <p:txBody>
          <a:bodyPr/>
          <a:lstStyle/>
          <a:p>
            <a:r>
              <a:rPr lang="en-IN" dirty="0"/>
              <a:t>PLANTS VS ZOMBIES</a:t>
            </a:r>
          </a:p>
        </p:txBody>
      </p:sp>
      <p:sp>
        <p:nvSpPr>
          <p:cNvPr id="6" name="TextBox 5">
            <a:extLst>
              <a:ext uri="{FF2B5EF4-FFF2-40B4-BE49-F238E27FC236}">
                <a16:creationId xmlns:a16="http://schemas.microsoft.com/office/drawing/2014/main" id="{A88F4B69-C16D-43C0-8426-1891F95C7C45}"/>
              </a:ext>
            </a:extLst>
          </p:cNvPr>
          <p:cNvSpPr txBox="1"/>
          <p:nvPr/>
        </p:nvSpPr>
        <p:spPr>
          <a:xfrm>
            <a:off x="8515350" y="5410200"/>
            <a:ext cx="2667000" cy="646331"/>
          </a:xfrm>
          <a:prstGeom prst="rect">
            <a:avLst/>
          </a:prstGeom>
          <a:noFill/>
        </p:spPr>
        <p:txBody>
          <a:bodyPr wrap="square" rtlCol="0">
            <a:spAutoFit/>
          </a:bodyPr>
          <a:lstStyle/>
          <a:p>
            <a:r>
              <a:rPr lang="en-IN" dirty="0"/>
              <a:t>-Daksh Thapar 2018137</a:t>
            </a:r>
          </a:p>
          <a:p>
            <a:r>
              <a:rPr lang="en-IN" dirty="0"/>
              <a:t>-</a:t>
            </a:r>
            <a:r>
              <a:rPr lang="en-IN" dirty="0" err="1"/>
              <a:t>Garvit</a:t>
            </a:r>
            <a:r>
              <a:rPr lang="en-IN" dirty="0"/>
              <a:t> Gupta 2018141</a:t>
            </a:r>
          </a:p>
        </p:txBody>
      </p:sp>
    </p:spTree>
    <p:extLst>
      <p:ext uri="{BB962C8B-B14F-4D97-AF65-F5344CB8AC3E}">
        <p14:creationId xmlns:p14="http://schemas.microsoft.com/office/powerpoint/2010/main" val="9339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55420-2233-441E-9B73-57B08F3184FF}"/>
              </a:ext>
            </a:extLst>
          </p:cNvPr>
          <p:cNvSpPr>
            <a:spLocks noGrp="1"/>
          </p:cNvSpPr>
          <p:nvPr>
            <p:ph type="title"/>
          </p:nvPr>
        </p:nvSpPr>
        <p:spPr/>
        <p:txBody>
          <a:bodyPr/>
          <a:lstStyle/>
          <a:p>
            <a:r>
              <a:rPr lang="en-IN" dirty="0"/>
              <a:t>GAME STRUCTURE</a:t>
            </a:r>
          </a:p>
        </p:txBody>
      </p:sp>
      <p:sp>
        <p:nvSpPr>
          <p:cNvPr id="5" name="Content Placeholder 4">
            <a:extLst>
              <a:ext uri="{FF2B5EF4-FFF2-40B4-BE49-F238E27FC236}">
                <a16:creationId xmlns:a16="http://schemas.microsoft.com/office/drawing/2014/main" id="{AFF14367-21A5-4942-A23A-2CE1313C9E71}"/>
              </a:ext>
            </a:extLst>
          </p:cNvPr>
          <p:cNvSpPr>
            <a:spLocks noGrp="1"/>
          </p:cNvSpPr>
          <p:nvPr>
            <p:ph idx="1"/>
          </p:nvPr>
        </p:nvSpPr>
        <p:spPr>
          <a:xfrm>
            <a:off x="838200" y="1690688"/>
            <a:ext cx="10515600" cy="4351338"/>
          </a:xfrm>
        </p:spPr>
        <p:txBody>
          <a:bodyPr>
            <a:noAutofit/>
          </a:bodyPr>
          <a:lstStyle/>
          <a:p>
            <a:r>
              <a:rPr lang="en-IN" sz="1600" dirty="0"/>
              <a:t>We have an </a:t>
            </a:r>
            <a:r>
              <a:rPr lang="en-IN" sz="1600" dirty="0" err="1"/>
              <a:t>InGame</a:t>
            </a:r>
            <a:r>
              <a:rPr lang="en-IN" sz="1600" dirty="0"/>
              <a:t> start menu, that allows us to Play or Load the game. To play the game we need to enter a username and then Select Level 1</a:t>
            </a:r>
          </a:p>
          <a:p>
            <a:r>
              <a:rPr lang="en-IN" sz="1600" dirty="0"/>
              <a:t>In each level, a Game Arena is initialised, which composes </a:t>
            </a:r>
            <a:r>
              <a:rPr lang="en-IN" sz="1600" dirty="0" err="1"/>
              <a:t>GrassTurf</a:t>
            </a:r>
            <a:r>
              <a:rPr lang="en-IN" sz="1600" dirty="0"/>
              <a:t>, sun screen tokens. The Turf composes of a grid of Characters, here we have used positions of Character as an attribute. There are 2 global lists of the 2 characters- Zombies and Plants. </a:t>
            </a:r>
          </a:p>
          <a:p>
            <a:r>
              <a:rPr lang="en-IN" sz="1600" dirty="0"/>
              <a:t>In level 1, there is a Pea shooter that shoots one powerful pea at a time towards the single Normal Zombie.</a:t>
            </a:r>
          </a:p>
          <a:p>
            <a:r>
              <a:rPr lang="en-IN" sz="1600" dirty="0"/>
              <a:t>In level 2, we have added multiple Normal Zombies and Pea Shooters, all can be put in the 5 rows, and can be present in the same rows.</a:t>
            </a:r>
          </a:p>
          <a:p>
            <a:r>
              <a:rPr lang="en-IN" sz="1600" dirty="0"/>
              <a:t>In level 3, we have Newspaper Zombies that have higher speed and also a bit more health, and we have the multiple normal Pea Shooters.</a:t>
            </a:r>
          </a:p>
          <a:p>
            <a:r>
              <a:rPr lang="en-IN" sz="1600" dirty="0"/>
              <a:t>In the last level 4, we unlock the </a:t>
            </a:r>
            <a:r>
              <a:rPr lang="en-IN" sz="1600" dirty="0" err="1"/>
              <a:t>CherryBomb</a:t>
            </a:r>
            <a:r>
              <a:rPr lang="en-IN" sz="1600" dirty="0"/>
              <a:t> plant, that destroys all zombies in vicinity of a zombie that comes in contact with it.</a:t>
            </a:r>
          </a:p>
          <a:p>
            <a:r>
              <a:rPr lang="en-IN" sz="1600" dirty="0"/>
              <a:t>In level 5, we have unlocked the </a:t>
            </a:r>
            <a:r>
              <a:rPr lang="en-IN" sz="1600" dirty="0" err="1"/>
              <a:t>Wallnut</a:t>
            </a:r>
            <a:r>
              <a:rPr lang="en-IN" sz="1600" dirty="0"/>
              <a:t> plant, that stops the zombies for a short period of time, helping the Pea Shooters to shoot down the zombies. In the last 2 levels, Zombies occur more frequently and in huge amounts.</a:t>
            </a:r>
          </a:p>
          <a:p>
            <a:pPr marL="0" indent="0">
              <a:buNone/>
            </a:pPr>
            <a:r>
              <a:rPr lang="en-IN" sz="1600" dirty="0"/>
              <a:t>The objective of the game is to kill all zombies using our Plants, guard the house and progress through the levels. We can also save the game at any point of time using Game Object Serialisation and then at the start of the game, we should be able to Load the game, by Object Deserialization which should load all object states before saving the game.</a:t>
            </a:r>
          </a:p>
        </p:txBody>
      </p:sp>
    </p:spTree>
    <p:extLst>
      <p:ext uri="{BB962C8B-B14F-4D97-AF65-F5344CB8AC3E}">
        <p14:creationId xmlns:p14="http://schemas.microsoft.com/office/powerpoint/2010/main" val="80458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F267-680F-4260-B6CB-472E05FBE0AD}"/>
              </a:ext>
            </a:extLst>
          </p:cNvPr>
          <p:cNvSpPr>
            <a:spLocks noGrp="1"/>
          </p:cNvSpPr>
          <p:nvPr>
            <p:ph type="title"/>
          </p:nvPr>
        </p:nvSpPr>
        <p:spPr/>
        <p:txBody>
          <a:bodyPr/>
          <a:lstStyle/>
          <a:p>
            <a:r>
              <a:rPr lang="en-IN" dirty="0"/>
              <a:t>Design Patterns Used</a:t>
            </a:r>
          </a:p>
        </p:txBody>
      </p:sp>
      <p:sp>
        <p:nvSpPr>
          <p:cNvPr id="3" name="Content Placeholder 2">
            <a:extLst>
              <a:ext uri="{FF2B5EF4-FFF2-40B4-BE49-F238E27FC236}">
                <a16:creationId xmlns:a16="http://schemas.microsoft.com/office/drawing/2014/main" id="{3D64027D-359A-436E-A06E-B02674E35DC2}"/>
              </a:ext>
            </a:extLst>
          </p:cNvPr>
          <p:cNvSpPr>
            <a:spLocks noGrp="1"/>
          </p:cNvSpPr>
          <p:nvPr>
            <p:ph idx="1"/>
          </p:nvPr>
        </p:nvSpPr>
        <p:spPr/>
        <p:txBody>
          <a:bodyPr>
            <a:normAutofit/>
          </a:bodyPr>
          <a:lstStyle/>
          <a:p>
            <a:r>
              <a:rPr lang="en-IN" sz="1400" b="1" u="sng" dirty="0"/>
              <a:t>Iterator</a:t>
            </a:r>
            <a:r>
              <a:rPr lang="en-IN" sz="1400" dirty="0"/>
              <a:t>: We have used Classes that use </a:t>
            </a:r>
            <a:r>
              <a:rPr lang="en-IN" sz="1400" dirty="0" err="1"/>
              <a:t>HashMaps</a:t>
            </a:r>
            <a:r>
              <a:rPr lang="en-IN" sz="1400" dirty="0"/>
              <a:t> and </a:t>
            </a:r>
            <a:r>
              <a:rPr lang="en-IN" sz="1400" dirty="0" err="1"/>
              <a:t>ArrayLists</a:t>
            </a:r>
            <a:r>
              <a:rPr lang="en-IN" sz="1400" dirty="0"/>
              <a:t>, that help us iterate through an </a:t>
            </a:r>
            <a:r>
              <a:rPr lang="en-IN" sz="1400" dirty="0" err="1"/>
              <a:t>iterable</a:t>
            </a:r>
            <a:r>
              <a:rPr lang="en-IN" sz="1400" dirty="0"/>
              <a:t> series of objects without making the modifications in the class.</a:t>
            </a:r>
          </a:p>
          <a:p>
            <a:r>
              <a:rPr lang="en-IN" sz="1400" b="1" u="sng" dirty="0"/>
              <a:t>Singleton- </a:t>
            </a:r>
            <a:r>
              <a:rPr lang="en-IN" sz="1400" dirty="0"/>
              <a:t>Used for the main application class which can only be created once for playing a game.</a:t>
            </a:r>
          </a:p>
          <a:p>
            <a:r>
              <a:rPr lang="en-IN" sz="1400" b="1" u="sng" dirty="0"/>
              <a:t>Flyweight- </a:t>
            </a:r>
            <a:r>
              <a:rPr lang="en-IN" sz="1400" dirty="0"/>
              <a:t>For spawning zombies and sun- tokens, we made sure in the classes that only the objects that have different attributes like coordinates, health, etc.</a:t>
            </a:r>
          </a:p>
          <a:p>
            <a:r>
              <a:rPr lang="en-IN" sz="1400" b="1" u="sng" dirty="0"/>
              <a:t>Adapter- </a:t>
            </a:r>
            <a:r>
              <a:rPr lang="en-IN" sz="1400" dirty="0"/>
              <a:t>We associated Player class and Grass Turf and sun tokens using Game Arena class, also used Level class to link the characters with the Grass Turf.</a:t>
            </a:r>
          </a:p>
          <a:p>
            <a:r>
              <a:rPr lang="en-IN" sz="1400" b="1" u="sng" dirty="0"/>
              <a:t>Template- </a:t>
            </a:r>
            <a:r>
              <a:rPr lang="en-IN" sz="1400" dirty="0"/>
              <a:t>This pattern is used to design the game structure, how the different scene and level classes are permanent, how plant options for choice are permanent, and it is up to the user to add functionality to it.</a:t>
            </a:r>
            <a:endParaRPr lang="en-IN" sz="1400" b="1" u="sng" dirty="0"/>
          </a:p>
          <a:p>
            <a:r>
              <a:rPr lang="en-IN" sz="1400" b="1" u="sng" dirty="0"/>
              <a:t>Façade- </a:t>
            </a:r>
            <a:r>
              <a:rPr lang="en-IN" sz="1400" dirty="0"/>
              <a:t>We used this pattern to introduce switch cases and conditions while checking type of plant or zombie during collision.</a:t>
            </a:r>
            <a:endParaRPr lang="en-IN" sz="1400" b="1" u="sng" dirty="0"/>
          </a:p>
          <a:p>
            <a:r>
              <a:rPr lang="en-IN" sz="1400" b="1" u="sng" dirty="0"/>
              <a:t>Factory- </a:t>
            </a:r>
            <a:r>
              <a:rPr lang="en-IN" sz="1400" dirty="0"/>
              <a:t>for making multiple peas, zombies, sun- tokens.</a:t>
            </a:r>
          </a:p>
          <a:p>
            <a:r>
              <a:rPr lang="en-IN" sz="1400" b="1" u="sng" dirty="0"/>
              <a:t>Proxy- </a:t>
            </a:r>
            <a:r>
              <a:rPr lang="en-IN" sz="1400" dirty="0"/>
              <a:t>Used while deserializing data from the database.</a:t>
            </a:r>
            <a:endParaRPr lang="en-IN" sz="1400" b="1" u="sng" dirty="0"/>
          </a:p>
          <a:p>
            <a:r>
              <a:rPr lang="en-IN" sz="1400" b="1" u="sng" dirty="0"/>
              <a:t>Chain of Responsibility- </a:t>
            </a:r>
            <a:r>
              <a:rPr lang="en-IN" sz="1400" dirty="0"/>
              <a:t>To move a pea, we created a class Plant which would compose pea and then send it over to a class that would assign the pea and plant to Grass Turf, this would link to another class that would help move the pea in some orientation through the turf in such a way that it interacts with zombies.</a:t>
            </a:r>
            <a:endParaRPr lang="en-IN" sz="1400" b="1" u="sng" dirty="0"/>
          </a:p>
          <a:p>
            <a:pPr marL="0" indent="0">
              <a:buNone/>
            </a:pPr>
            <a:endParaRPr lang="en-IN" sz="1400" b="1" u="sng" dirty="0"/>
          </a:p>
        </p:txBody>
      </p:sp>
    </p:spTree>
    <p:extLst>
      <p:ext uri="{BB962C8B-B14F-4D97-AF65-F5344CB8AC3E}">
        <p14:creationId xmlns:p14="http://schemas.microsoft.com/office/powerpoint/2010/main" val="183929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C3D2-F45A-49AF-98FD-D34AB4A98268}"/>
              </a:ext>
            </a:extLst>
          </p:cNvPr>
          <p:cNvSpPr>
            <a:spLocks noGrp="1"/>
          </p:cNvSpPr>
          <p:nvPr>
            <p:ph type="title"/>
          </p:nvPr>
        </p:nvSpPr>
        <p:spPr/>
        <p:txBody>
          <a:bodyPr/>
          <a:lstStyle/>
          <a:p>
            <a:r>
              <a:rPr lang="en-IN" dirty="0"/>
              <a:t>Individual Contribution</a:t>
            </a:r>
          </a:p>
        </p:txBody>
      </p:sp>
      <p:sp>
        <p:nvSpPr>
          <p:cNvPr id="3" name="Content Placeholder 2">
            <a:extLst>
              <a:ext uri="{FF2B5EF4-FFF2-40B4-BE49-F238E27FC236}">
                <a16:creationId xmlns:a16="http://schemas.microsoft.com/office/drawing/2014/main" id="{16A1B6E1-096D-4E80-853B-A9F25C4CD242}"/>
              </a:ext>
            </a:extLst>
          </p:cNvPr>
          <p:cNvSpPr>
            <a:spLocks noGrp="1"/>
          </p:cNvSpPr>
          <p:nvPr>
            <p:ph idx="1"/>
          </p:nvPr>
        </p:nvSpPr>
        <p:spPr/>
        <p:txBody>
          <a:bodyPr/>
          <a:lstStyle/>
          <a:p>
            <a:pPr marL="0" indent="0">
              <a:buNone/>
            </a:pPr>
            <a:r>
              <a:rPr lang="en-IN" b="1" dirty="0"/>
              <a:t>-Daksh’s contribution-</a:t>
            </a:r>
          </a:p>
          <a:p>
            <a:pPr marL="0" indent="0">
              <a:buNone/>
            </a:pPr>
            <a:r>
              <a:rPr lang="en-IN" sz="1800" dirty="0"/>
              <a:t>Did the backend part of the game, prepared the classes structure using the UML diagrams from before and linking them efficiently to involve some design patterns, handling inheritance relationships with exception handling.</a:t>
            </a:r>
          </a:p>
          <a:p>
            <a:pPr marL="0" indent="0">
              <a:buNone/>
            </a:pPr>
            <a:r>
              <a:rPr lang="en-IN" b="1" dirty="0"/>
              <a:t>-</a:t>
            </a:r>
            <a:r>
              <a:rPr lang="en-IN" b="1" dirty="0" err="1"/>
              <a:t>Garvit’s</a:t>
            </a:r>
            <a:r>
              <a:rPr lang="en-IN" b="1" dirty="0"/>
              <a:t> contribution </a:t>
            </a:r>
          </a:p>
          <a:p>
            <a:pPr marL="0" indent="0">
              <a:buNone/>
            </a:pPr>
            <a:r>
              <a:rPr lang="en-IN" sz="1800" dirty="0"/>
              <a:t>Did the frontend part of the game, putting up various images and GIFS, stitching them to individual scenes to give the graphical representation of the game.</a:t>
            </a:r>
          </a:p>
          <a:p>
            <a:pPr marL="0" indent="0">
              <a:buNone/>
            </a:pPr>
            <a:endParaRPr lang="en-IN" sz="1800" dirty="0"/>
          </a:p>
          <a:p>
            <a:pPr marL="0" indent="0">
              <a:buNone/>
            </a:pPr>
            <a:endParaRPr lang="en-IN" sz="1800" dirty="0"/>
          </a:p>
          <a:p>
            <a:pPr marL="0" indent="0">
              <a:buNone/>
            </a:pPr>
            <a:r>
              <a:rPr lang="en-IN" sz="1800" dirty="0"/>
              <a:t>We split equally works like handling pea, zombie and plant collisions, coming up with ideas for different levels about how we should spice up the game by adding various plants that give the user a lasting advantage.</a:t>
            </a:r>
          </a:p>
          <a:p>
            <a:pPr marL="0" indent="0">
              <a:buNone/>
            </a:pPr>
            <a:endParaRPr lang="en-IN" sz="1800" dirty="0"/>
          </a:p>
        </p:txBody>
      </p:sp>
    </p:spTree>
    <p:extLst>
      <p:ext uri="{BB962C8B-B14F-4D97-AF65-F5344CB8AC3E}">
        <p14:creationId xmlns:p14="http://schemas.microsoft.com/office/powerpoint/2010/main" val="116733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7DCC-4C01-40E1-A84E-7F5C83D0EFAA}"/>
              </a:ext>
            </a:extLst>
          </p:cNvPr>
          <p:cNvSpPr>
            <a:spLocks noGrp="1"/>
          </p:cNvSpPr>
          <p:nvPr>
            <p:ph type="title"/>
          </p:nvPr>
        </p:nvSpPr>
        <p:spPr/>
        <p:txBody>
          <a:bodyPr/>
          <a:lstStyle/>
          <a:p>
            <a:r>
              <a:rPr lang="en-IN" dirty="0"/>
              <a:t>Bonus Components</a:t>
            </a:r>
          </a:p>
        </p:txBody>
      </p:sp>
      <p:sp>
        <p:nvSpPr>
          <p:cNvPr id="3" name="Content Placeholder 2">
            <a:extLst>
              <a:ext uri="{FF2B5EF4-FFF2-40B4-BE49-F238E27FC236}">
                <a16:creationId xmlns:a16="http://schemas.microsoft.com/office/drawing/2014/main" id="{F628E4BA-976C-41D6-81A8-778393C43E3D}"/>
              </a:ext>
            </a:extLst>
          </p:cNvPr>
          <p:cNvSpPr>
            <a:spLocks noGrp="1"/>
          </p:cNvSpPr>
          <p:nvPr>
            <p:ph idx="1"/>
          </p:nvPr>
        </p:nvSpPr>
        <p:spPr/>
        <p:txBody>
          <a:bodyPr/>
          <a:lstStyle/>
          <a:p>
            <a:r>
              <a:rPr lang="en-IN" b="1" dirty="0"/>
              <a:t>Headshot</a:t>
            </a:r>
          </a:p>
          <a:p>
            <a:pPr marL="0" indent="0">
              <a:buNone/>
            </a:pPr>
            <a:r>
              <a:rPr lang="en-IN" dirty="0"/>
              <a:t>In our game the user can keep the plant at any intermediate value, not designated values of rows and columns. So if a peashooter hits a pea to the head of a zombie, it will die instantaneously.</a:t>
            </a:r>
          </a:p>
          <a:p>
            <a:pPr marL="0" indent="0">
              <a:buNone/>
            </a:pPr>
            <a:endParaRPr lang="en-IN" dirty="0"/>
          </a:p>
          <a:p>
            <a:r>
              <a:rPr lang="en-IN" b="1" dirty="0" err="1"/>
              <a:t>CherryBomb</a:t>
            </a:r>
            <a:endParaRPr lang="en-IN" b="1" dirty="0"/>
          </a:p>
          <a:p>
            <a:pPr marL="0" indent="0">
              <a:buNone/>
            </a:pPr>
            <a:r>
              <a:rPr lang="en-IN" dirty="0"/>
              <a:t>Not only are we killing the zombie that is colliding, we wrote functionality in such a way that the neighbouring zombies within a threshold, however many they be, they all will get destroyed.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4806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AP GAME PROJECT</vt:lpstr>
      <vt:lpstr>GAME STRUCTURE</vt:lpstr>
      <vt:lpstr>Design Patterns Used</vt:lpstr>
      <vt:lpstr>Individual Contribution</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STRUCTURE</dc:title>
  <dc:creator>Daksh Thapar</dc:creator>
  <cp:lastModifiedBy>Daksh Thapar</cp:lastModifiedBy>
  <cp:revision>17</cp:revision>
  <dcterms:created xsi:type="dcterms:W3CDTF">2019-11-30T22:31:09Z</dcterms:created>
  <dcterms:modified xsi:type="dcterms:W3CDTF">2019-12-01T02:55:29Z</dcterms:modified>
</cp:coreProperties>
</file>