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3784E8F-E746-46B1-BAD1-EDC3E9A4AAC0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B8E2F8C-DED4-43DE-8FA7-208761F43D0A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Social </a:t>
            </a:r>
            <a:r>
              <a:rPr lang="fr-FR" dirty="0" err="1" smtClean="0"/>
              <a:t>Everywhere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3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Thank’s</a:t>
            </a:r>
            <a:r>
              <a:rPr lang="fr-FR" dirty="0" smtClean="0"/>
              <a:t> to </a:t>
            </a:r>
            <a:r>
              <a:rPr lang="fr-FR" dirty="0" err="1" smtClean="0"/>
              <a:t>listening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32681"/>
            <a:ext cx="5436096" cy="39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Public chat</a:t>
            </a:r>
          </a:p>
          <a:p>
            <a:endParaRPr lang="fr-FR" dirty="0" smtClean="0"/>
          </a:p>
          <a:p>
            <a:r>
              <a:rPr lang="fr-FR" dirty="0" err="1" smtClean="0"/>
              <a:t>Private</a:t>
            </a:r>
            <a:r>
              <a:rPr lang="fr-FR" dirty="0" smtClean="0"/>
              <a:t> room</a:t>
            </a:r>
          </a:p>
          <a:p>
            <a:endParaRPr lang="fr-FR" dirty="0" smtClean="0"/>
          </a:p>
          <a:p>
            <a:r>
              <a:rPr lang="fr-FR" dirty="0" smtClean="0"/>
              <a:t>Profil</a:t>
            </a:r>
          </a:p>
          <a:p>
            <a:endParaRPr lang="fr-FR" dirty="0" smtClean="0"/>
          </a:p>
          <a:p>
            <a:r>
              <a:rPr lang="fr-FR" dirty="0" err="1" smtClean="0"/>
              <a:t>Friend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social </a:t>
            </a:r>
            <a:r>
              <a:rPr lang="fr-FR" dirty="0" err="1" smtClean="0"/>
              <a:t>everywhere</a:t>
            </a:r>
            <a:r>
              <a:rPr lang="fr-FR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5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2492896"/>
            <a:ext cx="7408333" cy="3450696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Estephe</a:t>
            </a:r>
            <a:r>
              <a:rPr lang="fr-FR" dirty="0" smtClean="0"/>
              <a:t> Bouvet :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Guillaume </a:t>
            </a:r>
            <a:r>
              <a:rPr lang="fr-FR" dirty="0" err="1" smtClean="0"/>
              <a:t>Cassande</a:t>
            </a:r>
            <a:r>
              <a:rPr lang="fr-FR" dirty="0" smtClean="0"/>
              <a:t> :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Valentin </a:t>
            </a:r>
            <a:r>
              <a:rPr lang="fr-FR" dirty="0" err="1" smtClean="0"/>
              <a:t>Pinilla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Alban </a:t>
            </a:r>
            <a:r>
              <a:rPr lang="fr-FR" dirty="0" err="1" smtClean="0"/>
              <a:t>Duchene</a:t>
            </a:r>
            <a:r>
              <a:rPr lang="fr-FR" dirty="0" smtClean="0"/>
              <a:t> : 50141212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Benjamin </a:t>
            </a:r>
            <a:r>
              <a:rPr lang="fr-FR" dirty="0" err="1" smtClean="0"/>
              <a:t>Dussouillez</a:t>
            </a:r>
            <a:r>
              <a:rPr lang="fr-FR" dirty="0" smtClean="0"/>
              <a:t> : 50141216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Team n°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Chat room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00192" y="3429000"/>
            <a:ext cx="20938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Send</a:t>
            </a:r>
            <a:r>
              <a:rPr lang="fr-FR" dirty="0" smtClean="0"/>
              <a:t> message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Chat zone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Contact </a:t>
            </a:r>
            <a:r>
              <a:rPr lang="fr-FR" dirty="0" err="1" smtClean="0"/>
              <a:t>list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Add</a:t>
            </a:r>
            <a:r>
              <a:rPr lang="fr-FR" dirty="0" smtClean="0"/>
              <a:t> new </a:t>
            </a:r>
            <a:r>
              <a:rPr lang="fr-FR" dirty="0" err="1" smtClean="0"/>
              <a:t>friend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 smtClean="0"/>
              <a:t>Create</a:t>
            </a:r>
            <a:r>
              <a:rPr lang="fr-FR" dirty="0" smtClean="0"/>
              <a:t>  or </a:t>
            </a:r>
            <a:r>
              <a:rPr lang="fr-FR" dirty="0" err="1" smtClean="0"/>
              <a:t>delete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</a:t>
            </a:r>
            <a:r>
              <a:rPr lang="fr-FR" dirty="0" err="1" smtClean="0"/>
              <a:t>private</a:t>
            </a:r>
            <a:r>
              <a:rPr lang="fr-FR" dirty="0" smtClean="0"/>
              <a:t> room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2819"/>
            <a:ext cx="5494468" cy="38865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41431"/>
            <a:ext cx="41915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Private</a:t>
            </a:r>
            <a:r>
              <a:rPr lang="fr-FR" dirty="0" smtClean="0"/>
              <a:t> room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228184" y="4005064"/>
            <a:ext cx="232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Same</a:t>
            </a:r>
            <a:r>
              <a:rPr lang="fr-FR" dirty="0" smtClean="0"/>
              <a:t> to chat room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Add</a:t>
            </a:r>
            <a:r>
              <a:rPr lang="fr-FR" dirty="0" smtClean="0"/>
              <a:t> new </a:t>
            </a:r>
            <a:r>
              <a:rPr lang="fr-FR" dirty="0" err="1" smtClean="0"/>
              <a:t>friend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187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Friend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5443742" cy="380385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53" y="2490935"/>
            <a:ext cx="419159" cy="36200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516216" y="3933056"/>
            <a:ext cx="1906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mtClean="0"/>
              <a:t>Friend list</a:t>
            </a:r>
          </a:p>
          <a:p>
            <a:pPr marL="285750" indent="-285750">
              <a:buFontTx/>
              <a:buChar char="-"/>
            </a:pPr>
            <a:endParaRPr lang="fr-FR" smtClean="0"/>
          </a:p>
          <a:p>
            <a:pPr marL="285750" indent="-285750">
              <a:buFontTx/>
              <a:buChar char="-"/>
            </a:pPr>
            <a:r>
              <a:rPr lang="fr-FR" smtClean="0"/>
              <a:t>See their profil</a:t>
            </a:r>
          </a:p>
          <a:p>
            <a:pPr marL="285750" indent="-285750">
              <a:buFontTx/>
              <a:buChar char="-"/>
            </a:pPr>
            <a:endParaRPr lang="fr-FR" smtClean="0"/>
          </a:p>
          <a:p>
            <a:pPr marL="285750" indent="-285750">
              <a:buFontTx/>
              <a:buChar char="-"/>
            </a:pPr>
            <a:r>
              <a:rPr lang="fr-FR" smtClean="0"/>
              <a:t>Delete friend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6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Profil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69" y="2562943"/>
            <a:ext cx="419159" cy="36200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868144" y="4567477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Change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description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5458032" cy="38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Server – </a:t>
            </a:r>
            <a:r>
              <a:rPr lang="fr-FR" dirty="0" err="1" smtClean="0"/>
              <a:t>NodeJs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Database</a:t>
            </a:r>
            <a:r>
              <a:rPr lang="fr-FR" dirty="0" smtClean="0"/>
              <a:t> – </a:t>
            </a:r>
            <a:r>
              <a:rPr lang="fr-FR" dirty="0" err="1" smtClean="0"/>
              <a:t>MongoDb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GUI – HTML / CSS / JS (jQuery)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3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46856" y="3212976"/>
            <a:ext cx="8229600" cy="1252728"/>
          </a:xfrm>
        </p:spPr>
        <p:txBody>
          <a:bodyPr>
            <a:normAutofit/>
          </a:bodyPr>
          <a:lstStyle/>
          <a:p>
            <a:r>
              <a:rPr lang="fr-FR" sz="6000" u="sng" dirty="0" err="1" smtClean="0">
                <a:solidFill>
                  <a:schemeClr val="tx1"/>
                </a:solidFill>
              </a:rPr>
              <a:t>Demonstration</a:t>
            </a:r>
            <a:endParaRPr lang="fr-FR" sz="6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64</TotalTime>
  <Words>93</Words>
  <Application>Microsoft Office PowerPoint</Application>
  <PresentationFormat>Affichage à l'écran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Vagues</vt:lpstr>
      <vt:lpstr> Social Everywhere</vt:lpstr>
      <vt:lpstr>What is social everywhere ?</vt:lpstr>
      <vt:lpstr>Team n°</vt:lpstr>
      <vt:lpstr>Chat room</vt:lpstr>
      <vt:lpstr>Private room</vt:lpstr>
      <vt:lpstr>Friend list</vt:lpstr>
      <vt:lpstr>Profil</vt:lpstr>
      <vt:lpstr>Technologies</vt:lpstr>
      <vt:lpstr>Demonstration</vt:lpstr>
      <vt:lpstr>Thank’s to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Everywhere</dc:title>
  <dc:creator>dussou_ b</dc:creator>
  <cp:lastModifiedBy>dussou_ b</cp:lastModifiedBy>
  <cp:revision>11</cp:revision>
  <dcterms:created xsi:type="dcterms:W3CDTF">2014-12-06T00:23:42Z</dcterms:created>
  <dcterms:modified xsi:type="dcterms:W3CDTF">2014-12-06T01:28:38Z</dcterms:modified>
</cp:coreProperties>
</file>