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" y="3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2A0F8-D161-4427-ADD1-91D5B1162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594594-82FC-4DB4-BF6F-B07BE7B0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533C3-7DD2-4A04-87C7-7E2BF8F0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9B4C6-F47D-4E16-8AA4-E738B75B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EDF5A-8BA6-40D6-B187-FDB8B7BD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5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52AB-7735-4FBA-AD1B-553D3A63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2B0A66-F8DD-4D48-B725-1DF926BE3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E12D7-5F31-4202-A9E4-C433FDA6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1CC97-AEF1-41BE-B02D-76C94D2B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F7E4D-227C-4AEF-A9E4-5A4239DD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4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DDB76A-489B-417A-AAEF-7B3DC5CC6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B4E9A-4219-402B-9C3A-3C7A7D54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BD177-F26C-4D91-AA08-2138E337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76253-CCA2-4F8B-87F5-2023302B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50D21-D693-4BDB-B44E-F5666B00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9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55936-7663-4856-B97D-A795CE8F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18C5D-CAEC-455C-9D6E-FAF1027C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701D4-80A0-4D30-BC49-FD524DF5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B583B-764E-432D-A451-06F12E53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57943-FF43-44CB-99E7-FE0EE9F4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6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54C7-2E14-4D89-AA31-0285BED0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6B7B2-463A-47DC-9452-96F593FA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7A874-E6C7-48BF-A257-CDC44F4D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58C15-C1BD-4FE9-BB76-9C8856C9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D1054-071B-4EF5-9F57-F816654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3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C74C6-1328-4C5D-82F7-9043C5E5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4EBF9-2645-4F8A-9041-940971002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914D0F-8127-4388-A4E6-AC9507E73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28422-F8A4-472F-B9B4-274C9DF9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C7056-6E92-47DB-83E1-537AE0CA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BCBA3C-8336-41E6-AE49-21F0374E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9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8C69F-9CC1-4254-9EFA-A019EF1E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A7B18-5E4F-4836-94DD-D2FA99C4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EC1A9-425B-4EA9-91F7-0C2BC754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D055DC-968A-4957-B486-5BB40AFC3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D2B342-64B6-4C20-A537-6EB0D3184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346A74-CF06-4209-A564-C482B745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A7B4EE-D64B-46E4-BFA2-19D43D60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72308F-B0EC-417A-9F9B-9836BE05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7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32216-CEF5-4413-883B-5C9F5A61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1284E5-A66A-40BA-B4EC-8E1DCB4B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C62311-BCAF-4648-9762-51ECB091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7A556-FFC3-4638-9217-75A1DD06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1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15A6E5-3526-4153-89D5-19D71E3B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4213B8-D3D6-4D5A-815E-20AF5084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687CF-2FAB-468A-8796-A9B449B2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7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D76C1-157B-4D25-AFBA-00B85ABA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92A57-C314-414B-9C0B-DC7E5B80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40EF5-8FEC-4819-A56F-A5B66EF3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ED86B-BFA5-4DA5-8AB0-2D239AB4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6D779-E9AF-4CF5-8854-ACBE9EE6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DC190A-61B8-4458-8E8E-D9A5E3B1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2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54378-6E40-4D34-B1D8-DD0BC5B0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DFED3-D32B-43AA-9816-EF8E647E8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1CA52-C137-4153-A705-192F9E3E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2D4BA-AF82-4FA6-A9D0-AD17F1E7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47DF1-4946-4381-8D85-2A61C4DB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BD536-070D-4046-B7DA-1F667C7D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4D29E5-BCFB-4CB5-BE88-100F177D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03E0A8-6129-4DB6-8D87-8BB651870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3EF16-300A-49C2-A426-73783DE38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0F52-4A40-4366-8FBB-3E4F48A159C8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BEB70-B415-48AA-A371-4779DFB40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9505D-B93A-4F09-B47F-F0EDA437B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1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095F6-C819-46A7-8BDB-B935F8A0B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8148E4-1574-4268-AE4E-26A58B8A4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7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8FF0B-9A30-4B8E-B619-0FD64530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338"/>
          </a:xfrm>
        </p:spPr>
        <p:txBody>
          <a:bodyPr/>
          <a:lstStyle/>
          <a:p>
            <a:pPr algn="ctr"/>
            <a:r>
              <a:rPr lang="zh-CN" altLang="en-US" b="1" dirty="0"/>
              <a:t>软件架构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8CA3FB-FD10-4290-BB40-15AB59E7630E}"/>
              </a:ext>
            </a:extLst>
          </p:cNvPr>
          <p:cNvSpPr/>
          <p:nvPr/>
        </p:nvSpPr>
        <p:spPr>
          <a:xfrm>
            <a:off x="1436207" y="5857457"/>
            <a:ext cx="1273863" cy="4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liba52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4C707D-721B-4E34-A9A2-D6697FB1CE1F}"/>
              </a:ext>
            </a:extLst>
          </p:cNvPr>
          <p:cNvSpPr/>
          <p:nvPr/>
        </p:nvSpPr>
        <p:spPr>
          <a:xfrm>
            <a:off x="3021496" y="5857461"/>
            <a:ext cx="1000539" cy="4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tinyxml2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07AE45-4A4A-4A04-A3B9-552DA1CE1EAC}"/>
              </a:ext>
            </a:extLst>
          </p:cNvPr>
          <p:cNvSpPr/>
          <p:nvPr/>
        </p:nvSpPr>
        <p:spPr>
          <a:xfrm>
            <a:off x="4081670" y="5857460"/>
            <a:ext cx="1080052" cy="4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directX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981E3A-D447-486C-BB53-363DD37C60A4}"/>
              </a:ext>
            </a:extLst>
          </p:cNvPr>
          <p:cNvSpPr/>
          <p:nvPr/>
        </p:nvSpPr>
        <p:spPr>
          <a:xfrm>
            <a:off x="8918712" y="5857457"/>
            <a:ext cx="1384857" cy="4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Dectek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CC31CF-F885-4625-8403-AFCAD30AA024}"/>
              </a:ext>
            </a:extLst>
          </p:cNvPr>
          <p:cNvSpPr/>
          <p:nvPr/>
        </p:nvSpPr>
        <p:spPr>
          <a:xfrm>
            <a:off x="4081670" y="4956312"/>
            <a:ext cx="1080052" cy="4505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HAL_DirectX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36F450-2919-4C39-BC5C-375B3081419F}"/>
              </a:ext>
            </a:extLst>
          </p:cNvPr>
          <p:cNvSpPr/>
          <p:nvPr/>
        </p:nvSpPr>
        <p:spPr>
          <a:xfrm>
            <a:off x="5261112" y="5857459"/>
            <a:ext cx="1179443" cy="4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wpcap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B85004-3031-4AE3-9ECF-9A449B6D5668}"/>
              </a:ext>
            </a:extLst>
          </p:cNvPr>
          <p:cNvSpPr/>
          <p:nvPr/>
        </p:nvSpPr>
        <p:spPr>
          <a:xfrm>
            <a:off x="3021496" y="4956312"/>
            <a:ext cx="987282" cy="450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HAL_XML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8B8E72-C363-417E-974C-C6783FEB573F}"/>
              </a:ext>
            </a:extLst>
          </p:cNvPr>
          <p:cNvSpPr/>
          <p:nvPr/>
        </p:nvSpPr>
        <p:spPr>
          <a:xfrm>
            <a:off x="8852456" y="4956310"/>
            <a:ext cx="1451113" cy="4505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HAL_TSInput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95236C-A401-4259-8EE7-2A8DB9733BF2}"/>
              </a:ext>
            </a:extLst>
          </p:cNvPr>
          <p:cNvSpPr/>
          <p:nvPr/>
        </p:nvSpPr>
        <p:spPr>
          <a:xfrm>
            <a:off x="6523381" y="4956310"/>
            <a:ext cx="1179444" cy="4174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HAL_Sys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B974C0-8791-4C83-8676-9DE96A3308F9}"/>
              </a:ext>
            </a:extLst>
          </p:cNvPr>
          <p:cNvSpPr/>
          <p:nvPr/>
        </p:nvSpPr>
        <p:spPr>
          <a:xfrm>
            <a:off x="1424609" y="4956310"/>
            <a:ext cx="1273864" cy="450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HAL_Bitstream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71AB3C-9CB2-46DD-9AEA-5B0CD97FBAF4}"/>
              </a:ext>
            </a:extLst>
          </p:cNvPr>
          <p:cNvSpPr/>
          <p:nvPr/>
        </p:nvSpPr>
        <p:spPr>
          <a:xfrm>
            <a:off x="3021496" y="4055163"/>
            <a:ext cx="14842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MPEG_DVB_Section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B16462-6151-4962-92B7-5B07269BABD1}"/>
              </a:ext>
            </a:extLst>
          </p:cNvPr>
          <p:cNvSpPr/>
          <p:nvPr/>
        </p:nvSpPr>
        <p:spPr>
          <a:xfrm>
            <a:off x="4611757" y="4055163"/>
            <a:ext cx="14842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MPEG_TSPacket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F520A1-4323-46B6-84FB-0BBE5B36E451}"/>
              </a:ext>
            </a:extLst>
          </p:cNvPr>
          <p:cNvSpPr/>
          <p:nvPr/>
        </p:nvSpPr>
        <p:spPr>
          <a:xfrm>
            <a:off x="4621696" y="3491946"/>
            <a:ext cx="14842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MPEG_PESPacket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18CAFE-480B-430B-BB5E-F3AA11C9B56F}"/>
              </a:ext>
            </a:extLst>
          </p:cNvPr>
          <p:cNvSpPr/>
          <p:nvPr/>
        </p:nvSpPr>
        <p:spPr>
          <a:xfrm>
            <a:off x="3021495" y="3491946"/>
            <a:ext cx="14842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MPEG_PSPacket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2720830-C310-48A8-A139-B1B50794F8C5}"/>
              </a:ext>
            </a:extLst>
          </p:cNvPr>
          <p:cNvSpPr/>
          <p:nvPr/>
        </p:nvSpPr>
        <p:spPr>
          <a:xfrm>
            <a:off x="6218583" y="3491946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ES_AAC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290D7F-2AF4-41FC-B6A5-8A071B736F16}"/>
              </a:ext>
            </a:extLst>
          </p:cNvPr>
          <p:cNvSpPr/>
          <p:nvPr/>
        </p:nvSpPr>
        <p:spPr>
          <a:xfrm>
            <a:off x="6218583" y="4055163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ES_H264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7865C9-86FF-4AA6-A942-70746109888E}"/>
              </a:ext>
            </a:extLst>
          </p:cNvPr>
          <p:cNvSpPr/>
          <p:nvPr/>
        </p:nvSpPr>
        <p:spPr>
          <a:xfrm>
            <a:off x="7096541" y="3491946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ES_AC3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B93F60-3BEB-4477-ABE3-D53E00232B3B}"/>
              </a:ext>
            </a:extLst>
          </p:cNvPr>
          <p:cNvSpPr/>
          <p:nvPr/>
        </p:nvSpPr>
        <p:spPr>
          <a:xfrm>
            <a:off x="7103168" y="4055161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ES_AVS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5D201F-6B8D-4800-AC49-98E36BEEA6E7}"/>
              </a:ext>
            </a:extLst>
          </p:cNvPr>
          <p:cNvSpPr/>
          <p:nvPr/>
        </p:nvSpPr>
        <p:spPr>
          <a:xfrm>
            <a:off x="7974499" y="3491946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ES_DRA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123B66-FEC6-4243-8647-D56D1F0D29A2}"/>
              </a:ext>
            </a:extLst>
          </p:cNvPr>
          <p:cNvSpPr/>
          <p:nvPr/>
        </p:nvSpPr>
        <p:spPr>
          <a:xfrm>
            <a:off x="7987753" y="4045219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ES_AVS2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0EF5FD-E22D-4B83-8CC3-8705CA746565}"/>
              </a:ext>
            </a:extLst>
          </p:cNvPr>
          <p:cNvSpPr/>
          <p:nvPr/>
        </p:nvSpPr>
        <p:spPr>
          <a:xfrm>
            <a:off x="1424608" y="2723319"/>
            <a:ext cx="1080054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ESDecoder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0A8160-F2E9-4C5B-A341-6888D91A867B}"/>
              </a:ext>
            </a:extLst>
          </p:cNvPr>
          <p:cNvSpPr/>
          <p:nvPr/>
        </p:nvSpPr>
        <p:spPr>
          <a:xfrm>
            <a:off x="2597427" y="2716691"/>
            <a:ext cx="1484243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/>
              <a:t>TransportStream</a:t>
            </a:r>
            <a:endParaRPr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53761A-6E63-40D2-9CC7-B61FBAE83767}"/>
              </a:ext>
            </a:extLst>
          </p:cNvPr>
          <p:cNvSpPr/>
          <p:nvPr/>
        </p:nvSpPr>
        <p:spPr>
          <a:xfrm>
            <a:off x="4174859" y="2723319"/>
            <a:ext cx="1484243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/>
              <a:t>TSPayloadSplicer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70452C4-9D2E-4F48-A0AC-05D92B344694}"/>
              </a:ext>
            </a:extLst>
          </p:cNvPr>
          <p:cNvSpPr/>
          <p:nvPr/>
        </p:nvSpPr>
        <p:spPr>
          <a:xfrm>
            <a:off x="5738924" y="2723319"/>
            <a:ext cx="1043611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/>
              <a:t>PSISITable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AF2D7BB-81B4-499D-A5C8-5988A30C720B}"/>
              </a:ext>
            </a:extLst>
          </p:cNvPr>
          <p:cNvSpPr/>
          <p:nvPr/>
        </p:nvSpPr>
        <p:spPr>
          <a:xfrm>
            <a:off x="9034323" y="2723319"/>
            <a:ext cx="1043611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E8430F7-5926-4077-8EAB-A74011F30803}"/>
              </a:ext>
            </a:extLst>
          </p:cNvPr>
          <p:cNvSpPr/>
          <p:nvPr/>
        </p:nvSpPr>
        <p:spPr>
          <a:xfrm>
            <a:off x="1436207" y="1117247"/>
            <a:ext cx="1585288" cy="11570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EverStationII</a:t>
            </a:r>
            <a:endParaRPr lang="en-US" altLang="zh-CN" sz="1200" dirty="0"/>
          </a:p>
          <a:p>
            <a:pPr algn="ctr"/>
            <a:r>
              <a:rPr lang="en-US" altLang="zh-CN" sz="1200" dirty="0"/>
              <a:t>-GUI</a:t>
            </a:r>
            <a:endParaRPr lang="zh-CN" altLang="en-US" sz="12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F5620B9-3EB7-4ED5-82CE-1C69BEE360AB}"/>
              </a:ext>
            </a:extLst>
          </p:cNvPr>
          <p:cNvCxnSpPr/>
          <p:nvPr/>
        </p:nvCxnSpPr>
        <p:spPr>
          <a:xfrm>
            <a:off x="1172817" y="2495470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64438DB-C399-4732-80FE-2F7D905EFE1D}"/>
              </a:ext>
            </a:extLst>
          </p:cNvPr>
          <p:cNvCxnSpPr/>
          <p:nvPr/>
        </p:nvCxnSpPr>
        <p:spPr>
          <a:xfrm>
            <a:off x="1152938" y="3339548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D20FBBD-8265-4027-B8C5-EC9506BE44A7}"/>
              </a:ext>
            </a:extLst>
          </p:cNvPr>
          <p:cNvCxnSpPr/>
          <p:nvPr/>
        </p:nvCxnSpPr>
        <p:spPr>
          <a:xfrm>
            <a:off x="1156253" y="4717773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45ED848-6C02-4F5B-812E-180CC93FF3D1}"/>
              </a:ext>
            </a:extLst>
          </p:cNvPr>
          <p:cNvCxnSpPr/>
          <p:nvPr/>
        </p:nvCxnSpPr>
        <p:spPr>
          <a:xfrm>
            <a:off x="1139686" y="5592418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8956DA8-D44C-4B44-95E2-240F933DFF80}"/>
              </a:ext>
            </a:extLst>
          </p:cNvPr>
          <p:cNvSpPr txBox="1"/>
          <p:nvPr/>
        </p:nvSpPr>
        <p:spPr>
          <a:xfrm>
            <a:off x="198783" y="1927281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应用层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F9308BF-3C47-4E45-97EC-5CB9B7221989}"/>
              </a:ext>
            </a:extLst>
          </p:cNvPr>
          <p:cNvSpPr txBox="1"/>
          <p:nvPr/>
        </p:nvSpPr>
        <p:spPr>
          <a:xfrm>
            <a:off x="212035" y="2750687"/>
            <a:ext cx="11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中间件层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F751F5-6E70-46B0-B686-C973646D99B2}"/>
              </a:ext>
            </a:extLst>
          </p:cNvPr>
          <p:cNvSpPr txBox="1"/>
          <p:nvPr/>
        </p:nvSpPr>
        <p:spPr>
          <a:xfrm>
            <a:off x="245163" y="3860553"/>
            <a:ext cx="11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基础库层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D39DF69-C579-4EC3-9595-08AB65A9ABAF}"/>
              </a:ext>
            </a:extLst>
          </p:cNvPr>
          <p:cNvSpPr txBox="1"/>
          <p:nvPr/>
        </p:nvSpPr>
        <p:spPr>
          <a:xfrm>
            <a:off x="212035" y="4980363"/>
            <a:ext cx="11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HAL</a:t>
            </a:r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42A8EA8-8AEE-4F5C-858B-227C70520710}"/>
              </a:ext>
            </a:extLst>
          </p:cNvPr>
          <p:cNvSpPr txBox="1"/>
          <p:nvPr/>
        </p:nvSpPr>
        <p:spPr>
          <a:xfrm>
            <a:off x="170623" y="5843337"/>
            <a:ext cx="11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第三方库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F28FFF-E732-47E3-9954-E095A0C86EE6}"/>
              </a:ext>
            </a:extLst>
          </p:cNvPr>
          <p:cNvSpPr/>
          <p:nvPr/>
        </p:nvSpPr>
        <p:spPr>
          <a:xfrm>
            <a:off x="8835893" y="3491948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ES_MPA</a:t>
            </a:r>
            <a:endParaRPr lang="zh-CN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C200AC0-3FC6-429F-A0F0-DC602290EC84}"/>
              </a:ext>
            </a:extLst>
          </p:cNvPr>
          <p:cNvSpPr/>
          <p:nvPr/>
        </p:nvSpPr>
        <p:spPr>
          <a:xfrm>
            <a:off x="8849147" y="4045221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ES_MPV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D5650FF-6C39-4B1D-978D-369A7AB0E856}"/>
              </a:ext>
            </a:extLst>
          </p:cNvPr>
          <p:cNvSpPr/>
          <p:nvPr/>
        </p:nvSpPr>
        <p:spPr>
          <a:xfrm>
            <a:off x="6863612" y="2725888"/>
            <a:ext cx="2086041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TS_DBs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err="1"/>
              <a:t>TSPacket</a:t>
            </a:r>
            <a:r>
              <a:rPr lang="en-US" altLang="zh-CN" sz="1200" dirty="0"/>
              <a:t>\</a:t>
            </a:r>
            <a:r>
              <a:rPr lang="en-US" altLang="zh-CN" sz="1200" dirty="0" err="1"/>
              <a:t>PsiSiTables</a:t>
            </a:r>
            <a:r>
              <a:rPr lang="en-US" altLang="zh-CN" sz="1200" dirty="0"/>
              <a:t>\</a:t>
            </a:r>
            <a:r>
              <a:rPr lang="en-US" altLang="zh-CN" sz="1200" dirty="0" err="1"/>
              <a:t>Pcrs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D789B70-2EE4-4C20-B612-441BFF40BD93}"/>
              </a:ext>
            </a:extLst>
          </p:cNvPr>
          <p:cNvSpPr/>
          <p:nvPr/>
        </p:nvSpPr>
        <p:spPr>
          <a:xfrm>
            <a:off x="6539209" y="5857459"/>
            <a:ext cx="1179443" cy="4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SQLite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24D4D28-5BC1-4D93-9052-2B5C68488960}"/>
              </a:ext>
            </a:extLst>
          </p:cNvPr>
          <p:cNvSpPr/>
          <p:nvPr/>
        </p:nvSpPr>
        <p:spPr>
          <a:xfrm>
            <a:off x="3947489" y="1104797"/>
            <a:ext cx="1432230" cy="5389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分析线程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ECC9D15-3D13-4E03-85DD-D64AAB63368E}"/>
              </a:ext>
            </a:extLst>
          </p:cNvPr>
          <p:cNvSpPr/>
          <p:nvPr/>
        </p:nvSpPr>
        <p:spPr>
          <a:xfrm>
            <a:off x="3947488" y="1803789"/>
            <a:ext cx="1432231" cy="4913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包线程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3FB8083-1BC4-4D5B-94FB-A34E5222017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021495" y="1374284"/>
            <a:ext cx="925994" cy="1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0442711-8FC2-42EB-ADC4-0450C8436FC2}"/>
              </a:ext>
            </a:extLst>
          </p:cNvPr>
          <p:cNvCxnSpPr>
            <a:cxnSpLocks/>
          </p:cNvCxnSpPr>
          <p:nvPr/>
        </p:nvCxnSpPr>
        <p:spPr>
          <a:xfrm>
            <a:off x="3021494" y="1996107"/>
            <a:ext cx="925994" cy="1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4C1C335-0971-46BD-B061-BED5B15EE539}"/>
              </a:ext>
            </a:extLst>
          </p:cNvPr>
          <p:cNvCxnSpPr>
            <a:cxnSpLocks/>
          </p:cNvCxnSpPr>
          <p:nvPr/>
        </p:nvCxnSpPr>
        <p:spPr>
          <a:xfrm flipV="1">
            <a:off x="4663603" y="2274251"/>
            <a:ext cx="0" cy="221219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59E7092-89A3-43FC-AAA6-D096C611C8B4}"/>
              </a:ext>
            </a:extLst>
          </p:cNvPr>
          <p:cNvCxnSpPr>
            <a:cxnSpLocks/>
          </p:cNvCxnSpPr>
          <p:nvPr/>
        </p:nvCxnSpPr>
        <p:spPr>
          <a:xfrm flipV="1">
            <a:off x="2213774" y="2274251"/>
            <a:ext cx="0" cy="221219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1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BDDA9F-12C0-400C-BF72-1DEE9A56ABAC}"/>
              </a:ext>
            </a:extLst>
          </p:cNvPr>
          <p:cNvSpPr/>
          <p:nvPr/>
        </p:nvSpPr>
        <p:spPr>
          <a:xfrm>
            <a:off x="5290563" y="2971058"/>
            <a:ext cx="2676570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libs_MPEG&amp;DVB_Decode_to_XML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A124A7-3679-4554-A68B-EA8D5BC6510F}"/>
              </a:ext>
            </a:extLst>
          </p:cNvPr>
          <p:cNvSpPr/>
          <p:nvPr/>
        </p:nvSpPr>
        <p:spPr>
          <a:xfrm>
            <a:off x="2484786" y="3911598"/>
            <a:ext cx="40253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libs_MPEG&amp;DVB_Decode_in_Native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B266EA-E485-4AFA-8E45-36D6BE2EFDAC}"/>
              </a:ext>
            </a:extLst>
          </p:cNvPr>
          <p:cNvSpPr/>
          <p:nvPr/>
        </p:nvSpPr>
        <p:spPr>
          <a:xfrm>
            <a:off x="6838490" y="3911598"/>
            <a:ext cx="3329977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libs_MPEG&amp;DVB_Present_to_XML</a:t>
            </a:r>
            <a:endParaRPr lang="zh-CN" altLang="en-US" sz="12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DEE7486-4D9C-4B29-A21D-5E41A5DFF8B9}"/>
              </a:ext>
            </a:extLst>
          </p:cNvPr>
          <p:cNvCxnSpPr>
            <a:cxnSpLocks/>
          </p:cNvCxnSpPr>
          <p:nvPr/>
        </p:nvCxnSpPr>
        <p:spPr>
          <a:xfrm>
            <a:off x="2484786" y="2487370"/>
            <a:ext cx="7941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04C7139-8FCF-48F3-8E9C-D68BC89C64B8}"/>
              </a:ext>
            </a:extLst>
          </p:cNvPr>
          <p:cNvCxnSpPr>
            <a:cxnSpLocks/>
          </p:cNvCxnSpPr>
          <p:nvPr/>
        </p:nvCxnSpPr>
        <p:spPr>
          <a:xfrm flipV="1">
            <a:off x="6628848" y="2487371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FED52CA-B596-4091-AF16-F32D3A3F4BCE}"/>
              </a:ext>
            </a:extLst>
          </p:cNvPr>
          <p:cNvCxnSpPr>
            <a:cxnSpLocks/>
          </p:cNvCxnSpPr>
          <p:nvPr/>
        </p:nvCxnSpPr>
        <p:spPr>
          <a:xfrm flipV="1">
            <a:off x="8977796" y="2487371"/>
            <a:ext cx="0" cy="142422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365A59D-D5EA-40F5-98D4-B4C50C3200D5}"/>
              </a:ext>
            </a:extLst>
          </p:cNvPr>
          <p:cNvCxnSpPr>
            <a:cxnSpLocks/>
          </p:cNvCxnSpPr>
          <p:nvPr/>
        </p:nvCxnSpPr>
        <p:spPr>
          <a:xfrm flipV="1">
            <a:off x="4654275" y="2487371"/>
            <a:ext cx="0" cy="142422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928CB8A-F1D2-45E2-85B5-8A890FFA4F4D}"/>
              </a:ext>
            </a:extLst>
          </p:cNvPr>
          <p:cNvCxnSpPr>
            <a:cxnSpLocks/>
          </p:cNvCxnSpPr>
          <p:nvPr/>
        </p:nvCxnSpPr>
        <p:spPr>
          <a:xfrm flipV="1">
            <a:off x="6096000" y="3417231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04A6B9-E1D7-413D-AB66-E10F7235EFE1}"/>
              </a:ext>
            </a:extLst>
          </p:cNvPr>
          <p:cNvCxnSpPr>
            <a:cxnSpLocks/>
          </p:cNvCxnSpPr>
          <p:nvPr/>
        </p:nvCxnSpPr>
        <p:spPr>
          <a:xfrm flipV="1">
            <a:off x="7520609" y="3417231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2BE2805-8E0A-486A-90B8-5C5BB4D67483}"/>
              </a:ext>
            </a:extLst>
          </p:cNvPr>
          <p:cNvSpPr/>
          <p:nvPr/>
        </p:nvSpPr>
        <p:spPr>
          <a:xfrm>
            <a:off x="7967134" y="4901099"/>
            <a:ext cx="1325953" cy="450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HAL_XML</a:t>
            </a:r>
            <a:endParaRPr lang="zh-CN" altLang="en-US" sz="12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38F782A-5BD6-47A1-BC09-4CEDD61A7EDB}"/>
              </a:ext>
            </a:extLst>
          </p:cNvPr>
          <p:cNvCxnSpPr>
            <a:cxnSpLocks/>
          </p:cNvCxnSpPr>
          <p:nvPr/>
        </p:nvCxnSpPr>
        <p:spPr>
          <a:xfrm flipV="1">
            <a:off x="8607288" y="4384450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606CD77-C572-42B9-9FCB-444F9BBF1EAA}"/>
              </a:ext>
            </a:extLst>
          </p:cNvPr>
          <p:cNvSpPr/>
          <p:nvPr/>
        </p:nvSpPr>
        <p:spPr>
          <a:xfrm>
            <a:off x="8107018" y="5860783"/>
            <a:ext cx="1000539" cy="4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tinyxml2</a:t>
            </a:r>
            <a:endParaRPr lang="zh-CN" altLang="en-US" sz="12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59E6750-F3B4-4D5B-9AFF-C2F72BC6914A}"/>
              </a:ext>
            </a:extLst>
          </p:cNvPr>
          <p:cNvCxnSpPr>
            <a:cxnSpLocks/>
          </p:cNvCxnSpPr>
          <p:nvPr/>
        </p:nvCxnSpPr>
        <p:spPr>
          <a:xfrm flipV="1">
            <a:off x="8600662" y="5351671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D11BE4B-F1BE-4787-BF8E-B1539359338C}"/>
              </a:ext>
            </a:extLst>
          </p:cNvPr>
          <p:cNvSpPr/>
          <p:nvPr/>
        </p:nvSpPr>
        <p:spPr>
          <a:xfrm>
            <a:off x="2898913" y="4878817"/>
            <a:ext cx="1325953" cy="450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HAL_Bitstream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49852B-AFE9-4A7F-9272-D78F2954889C}"/>
              </a:ext>
            </a:extLst>
          </p:cNvPr>
          <p:cNvSpPr/>
          <p:nvPr/>
        </p:nvSpPr>
        <p:spPr>
          <a:xfrm>
            <a:off x="4427147" y="4885253"/>
            <a:ext cx="1325953" cy="450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HAL_Bytestream</a:t>
            </a:r>
            <a:endParaRPr lang="zh-CN" altLang="en-US" sz="1200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24BF3B1-8E9B-4CD1-9367-114DD819BCAC}"/>
              </a:ext>
            </a:extLst>
          </p:cNvPr>
          <p:cNvCxnSpPr>
            <a:cxnSpLocks/>
          </p:cNvCxnSpPr>
          <p:nvPr/>
        </p:nvCxnSpPr>
        <p:spPr>
          <a:xfrm flipV="1">
            <a:off x="5083499" y="4372109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76B5B45-4FCA-406E-AA05-8FC52FB3CD11}"/>
              </a:ext>
            </a:extLst>
          </p:cNvPr>
          <p:cNvCxnSpPr>
            <a:cxnSpLocks/>
          </p:cNvCxnSpPr>
          <p:nvPr/>
        </p:nvCxnSpPr>
        <p:spPr>
          <a:xfrm flipV="1">
            <a:off x="3611584" y="4380947"/>
            <a:ext cx="0" cy="49436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29">
            <a:extLst>
              <a:ext uri="{FF2B5EF4-FFF2-40B4-BE49-F238E27FC236}">
                <a16:creationId xmlns:a16="http://schemas.microsoft.com/office/drawing/2014/main" id="{415DC61F-8E10-48A4-AB16-A0ADFA6B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libs_MPEG&amp;DVB</a:t>
            </a:r>
            <a:r>
              <a:rPr lang="zh-CN" altLang="en-US" b="1" dirty="0"/>
              <a:t>库的调用关系</a:t>
            </a:r>
          </a:p>
        </p:txBody>
      </p:sp>
    </p:spTree>
    <p:extLst>
      <p:ext uri="{BB962C8B-B14F-4D97-AF65-F5344CB8AC3E}">
        <p14:creationId xmlns:p14="http://schemas.microsoft.com/office/powerpoint/2010/main" val="3949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147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李旭科书法 v1.4</vt:lpstr>
      <vt:lpstr>Arial</vt:lpstr>
      <vt:lpstr>Office 主题​​</vt:lpstr>
      <vt:lpstr>PowerPoint 演示文稿</vt:lpstr>
      <vt:lpstr>软件架构</vt:lpstr>
      <vt:lpstr>libs_MPEG&amp;DVB库的调用关系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德林</dc:creator>
  <cp:lastModifiedBy>陈德林</cp:lastModifiedBy>
  <cp:revision>35</cp:revision>
  <dcterms:created xsi:type="dcterms:W3CDTF">2018-05-24T07:32:19Z</dcterms:created>
  <dcterms:modified xsi:type="dcterms:W3CDTF">2018-10-03T01:54:13Z</dcterms:modified>
</cp:coreProperties>
</file>