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0" d="100"/>
          <a:sy n="90" d="100"/>
        </p:scale>
        <p:origin x="298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2A0F8-D161-4427-ADD1-91D5B1162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594594-82FC-4DB4-BF6F-B07BE7B0B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F533C3-7DD2-4A04-87C7-7E2BF8F0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0F52-4A40-4366-8FBB-3E4F48A159C8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9B4C6-F47D-4E16-8AA4-E738B75B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FEDF5A-8BA6-40D6-B187-FDB8B7BD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3051-7A49-40E5-8089-790C5679D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35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552AB-7735-4FBA-AD1B-553D3A634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2B0A66-F8DD-4D48-B725-1DF926BE3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BE12D7-5F31-4202-A9E4-C433FDA6D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0F52-4A40-4366-8FBB-3E4F48A159C8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1CC97-AEF1-41BE-B02D-76C94D2B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F7E4D-227C-4AEF-A9E4-5A4239DDA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3051-7A49-40E5-8089-790C5679D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74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DDB76A-489B-417A-AAEF-7B3DC5CC6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0B4E9A-4219-402B-9C3A-3C7A7D54C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0BD177-F26C-4D91-AA08-2138E3370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0F52-4A40-4366-8FBB-3E4F48A159C8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F76253-CCA2-4F8B-87F5-2023302B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E50D21-D693-4BDB-B44E-F5666B003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3051-7A49-40E5-8089-790C5679D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79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55936-7663-4856-B97D-A795CE8F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18C5D-CAEC-455C-9D6E-FAF1027CF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701D4-80A0-4D30-BC49-FD524DF5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0F52-4A40-4366-8FBB-3E4F48A159C8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4B583B-764E-432D-A451-06F12E53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957943-FF43-44CB-99E7-FE0EE9F4B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3051-7A49-40E5-8089-790C5679D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76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D54C7-2E14-4D89-AA31-0285BED0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E6B7B2-463A-47DC-9452-96F593FA7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C7A874-E6C7-48BF-A257-CDC44F4D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0F52-4A40-4366-8FBB-3E4F48A159C8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B58C15-C1BD-4FE9-BB76-9C8856C9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7D1054-071B-4EF5-9F57-F816654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3051-7A49-40E5-8089-790C5679D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83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C74C6-1328-4C5D-82F7-9043C5E5A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4EBF9-2645-4F8A-9041-940971002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914D0F-8127-4388-A4E6-AC9507E73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528422-F8A4-472F-B9B4-274C9DF93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0F52-4A40-4366-8FBB-3E4F48A159C8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1C7056-6E92-47DB-83E1-537AE0CA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BCBA3C-8336-41E6-AE49-21F0374E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3051-7A49-40E5-8089-790C5679D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69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8C69F-9CC1-4254-9EFA-A019EF1EB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5A7B18-5E4F-4836-94DD-D2FA99C48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DEC1A9-425B-4EA9-91F7-0C2BC7549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D055DC-968A-4957-B486-5BB40AFC3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D2B342-64B6-4C20-A537-6EB0D3184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346A74-CF06-4209-A564-C482B7450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0F52-4A40-4366-8FBB-3E4F48A159C8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A7B4EE-D64B-46E4-BFA2-19D43D60F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72308F-B0EC-417A-9F9B-9836BE05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3051-7A49-40E5-8089-790C5679D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47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32216-CEF5-4413-883B-5C9F5A61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1284E5-A66A-40BA-B4EC-8E1DCB4B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0F52-4A40-4366-8FBB-3E4F48A159C8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C62311-BCAF-4648-9762-51ECB091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07A556-FFC3-4638-9217-75A1DD06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3051-7A49-40E5-8089-790C5679D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11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15A6E5-3526-4153-89D5-19D71E3B7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0F52-4A40-4366-8FBB-3E4F48A159C8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4213B8-D3D6-4D5A-815E-20AF5084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8687CF-2FAB-468A-8796-A9B449B2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3051-7A49-40E5-8089-790C5679D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17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D76C1-157B-4D25-AFBA-00B85ABAA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92A57-C314-414B-9C0B-DC7E5B802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140EF5-8FEC-4819-A56F-A5B66EF32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3ED86B-BFA5-4DA5-8AB0-2D239AB4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0F52-4A40-4366-8FBB-3E4F48A159C8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56D779-E9AF-4CF5-8854-ACBE9EE6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DC190A-61B8-4458-8E8E-D9A5E3B12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3051-7A49-40E5-8089-790C5679D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62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54378-6E40-4D34-B1D8-DD0BC5B0F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ADFED3-D32B-43AA-9816-EF8E647E8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D1CA52-C137-4153-A705-192F9E3E5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12D4BA-AF82-4FA6-A9D0-AD17F1E7C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0F52-4A40-4366-8FBB-3E4F48A159C8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347DF1-4946-4381-8D85-2A61C4DB9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7BD536-070D-4046-B7DA-1F667C7D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3051-7A49-40E5-8089-790C5679D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67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4D29E5-BCFB-4CB5-BE88-100F177DB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03E0A8-6129-4DB6-8D87-8BB651870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3EF16-300A-49C2-A426-73783DE38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00F52-4A40-4366-8FBB-3E4F48A159C8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4BEB70-B415-48AA-A371-4779DFB40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D9505D-B93A-4F09-B47F-F0EDA437B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63051-7A49-40E5-8089-790C5679D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41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095F6-C819-46A7-8BDB-B935F8A0B6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/>
              <a:t>EverStation II v4.51 </a:t>
            </a:r>
            <a:br>
              <a:rPr lang="en-US" altLang="zh-CN" b="1"/>
            </a:br>
            <a:r>
              <a:rPr lang="zh-CN" altLang="en-US" b="1"/>
              <a:t>软件架构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8148E4-1574-4268-AE4E-26A58B8A44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57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58CA3FB-FD10-4290-BB40-15AB59E7630E}"/>
              </a:ext>
            </a:extLst>
          </p:cNvPr>
          <p:cNvSpPr/>
          <p:nvPr/>
        </p:nvSpPr>
        <p:spPr>
          <a:xfrm>
            <a:off x="1436207" y="5857457"/>
            <a:ext cx="3227396" cy="450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err="1"/>
              <a:t>Thirdparty_libs</a:t>
            </a:r>
            <a:r>
              <a:rPr lang="en-US" altLang="zh-CN" sz="1200"/>
              <a:t>: liba52/tinyxml2/sqlite3/</a:t>
            </a:r>
            <a:r>
              <a:rPr lang="en-US" altLang="zh-CN" sz="1200" err="1"/>
              <a:t>winpcap</a:t>
            </a:r>
            <a:r>
              <a:rPr lang="en-US" altLang="zh-CN" sz="1200"/>
              <a:t>/directx/glog</a:t>
            </a:r>
            <a:endParaRPr lang="zh-CN" altLang="en-US" sz="12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981E3A-D447-486C-BB53-363DD37C60A4}"/>
              </a:ext>
            </a:extLst>
          </p:cNvPr>
          <p:cNvSpPr/>
          <p:nvPr/>
        </p:nvSpPr>
        <p:spPr>
          <a:xfrm>
            <a:off x="9375070" y="5853777"/>
            <a:ext cx="1743503" cy="45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err="1"/>
              <a:t>Thirdparty_HW:Dectek</a:t>
            </a:r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CC31CF-F885-4625-8403-AFCAD30AA024}"/>
              </a:ext>
            </a:extLst>
          </p:cNvPr>
          <p:cNvSpPr/>
          <p:nvPr/>
        </p:nvSpPr>
        <p:spPr>
          <a:xfrm>
            <a:off x="2536013" y="5024045"/>
            <a:ext cx="1189320" cy="45057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TALForDirectX</a:t>
            </a:r>
            <a:endParaRPr lang="zh-CN" altLang="en-US" sz="12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1B85004-3031-4AE3-9ECF-9A449B6D5668}"/>
              </a:ext>
            </a:extLst>
          </p:cNvPr>
          <p:cNvSpPr/>
          <p:nvPr/>
        </p:nvSpPr>
        <p:spPr>
          <a:xfrm>
            <a:off x="1424608" y="5016915"/>
            <a:ext cx="987282" cy="4505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TALForXML</a:t>
            </a:r>
            <a:endParaRPr lang="zh-CN" altLang="en-US" sz="12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371AB3C-9CB2-46DD-9AEA-5B0CD97FBAF4}"/>
              </a:ext>
            </a:extLst>
          </p:cNvPr>
          <p:cNvSpPr/>
          <p:nvPr/>
        </p:nvSpPr>
        <p:spPr>
          <a:xfrm>
            <a:off x="6096000" y="5857090"/>
            <a:ext cx="3175013" cy="450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Translate libs: MPEG_DVB TS\PES\Section\ES Syntax Parser</a:t>
            </a:r>
            <a:endParaRPr lang="zh-CN" altLang="en-US" sz="12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B5D201F-6B8D-4800-AC49-98E36BEEA6E7}"/>
              </a:ext>
            </a:extLst>
          </p:cNvPr>
          <p:cNvSpPr/>
          <p:nvPr/>
        </p:nvSpPr>
        <p:spPr>
          <a:xfrm>
            <a:off x="4002346" y="3817728"/>
            <a:ext cx="2542387" cy="4505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syntax express libs: HTML</a:t>
            </a:r>
          </a:p>
          <a:p>
            <a:pPr algn="ctr"/>
            <a:r>
              <a:rPr lang="en-US" altLang="zh-CN" sz="1200"/>
              <a:t>MPEG DVB TS\PES\Section\ES</a:t>
            </a:r>
            <a:endParaRPr lang="zh-CN" altLang="en-US" sz="12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00EF5FD-E22D-4B83-8CC3-8705CA746565}"/>
              </a:ext>
            </a:extLst>
          </p:cNvPr>
          <p:cNvSpPr/>
          <p:nvPr/>
        </p:nvSpPr>
        <p:spPr>
          <a:xfrm>
            <a:off x="1424608" y="2723319"/>
            <a:ext cx="1080054" cy="4505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err="1"/>
              <a:t>ESDecoder</a:t>
            </a:r>
            <a:endParaRPr lang="zh-CN" altLang="en-US" sz="12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60A8160-F2E9-4C5B-A341-6888D91A867B}"/>
              </a:ext>
            </a:extLst>
          </p:cNvPr>
          <p:cNvSpPr/>
          <p:nvPr/>
        </p:nvSpPr>
        <p:spPr>
          <a:xfrm>
            <a:off x="2597427" y="2716691"/>
            <a:ext cx="1484243" cy="4505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err="1"/>
              <a:t>TransportStream</a:t>
            </a:r>
            <a:endParaRPr lang="zh-CN" altLang="en-US" sz="12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C53761A-6E63-40D2-9CC7-B61FBAE83767}"/>
              </a:ext>
            </a:extLst>
          </p:cNvPr>
          <p:cNvSpPr/>
          <p:nvPr/>
        </p:nvSpPr>
        <p:spPr>
          <a:xfrm>
            <a:off x="4174859" y="2723319"/>
            <a:ext cx="1484243" cy="4505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err="1"/>
              <a:t>TSPayloadSplicer</a:t>
            </a:r>
            <a:endParaRPr lang="zh-CN" altLang="en-US" sz="120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70452C4-9D2E-4F48-A0AC-05D92B344694}"/>
              </a:ext>
            </a:extLst>
          </p:cNvPr>
          <p:cNvSpPr/>
          <p:nvPr/>
        </p:nvSpPr>
        <p:spPr>
          <a:xfrm>
            <a:off x="5738924" y="2723319"/>
            <a:ext cx="1043611" cy="4505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err="1"/>
              <a:t>PSISITable</a:t>
            </a:r>
            <a:endParaRPr lang="zh-CN" altLang="en-US" sz="120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AF2D7BB-81B4-499D-A5C8-5988A30C720B}"/>
              </a:ext>
            </a:extLst>
          </p:cNvPr>
          <p:cNvSpPr/>
          <p:nvPr/>
        </p:nvSpPr>
        <p:spPr>
          <a:xfrm>
            <a:off x="9034323" y="2723319"/>
            <a:ext cx="1043611" cy="4505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/>
              <a:t>…</a:t>
            </a:r>
            <a:endParaRPr lang="zh-CN" altLang="en-US" sz="120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E8430F7-5926-4077-8EAB-A74011F30803}"/>
              </a:ext>
            </a:extLst>
          </p:cNvPr>
          <p:cNvSpPr/>
          <p:nvPr/>
        </p:nvSpPr>
        <p:spPr>
          <a:xfrm>
            <a:off x="1436207" y="1117247"/>
            <a:ext cx="1585288" cy="11570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err="1"/>
              <a:t>EverStationII</a:t>
            </a:r>
            <a:endParaRPr lang="en-US" altLang="zh-CN" sz="1200"/>
          </a:p>
          <a:p>
            <a:pPr algn="ctr"/>
            <a:r>
              <a:rPr lang="en-US" altLang="zh-CN" sz="1200"/>
              <a:t>-GUI</a:t>
            </a:r>
            <a:endParaRPr lang="zh-CN" altLang="en-US" sz="120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F5620B9-3EB7-4ED5-82CE-1C69BEE360AB}"/>
              </a:ext>
            </a:extLst>
          </p:cNvPr>
          <p:cNvCxnSpPr/>
          <p:nvPr/>
        </p:nvCxnSpPr>
        <p:spPr>
          <a:xfrm>
            <a:off x="1172817" y="2495470"/>
            <a:ext cx="99788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64438DB-C399-4732-80FE-2F7D905EFE1D}"/>
              </a:ext>
            </a:extLst>
          </p:cNvPr>
          <p:cNvCxnSpPr/>
          <p:nvPr/>
        </p:nvCxnSpPr>
        <p:spPr>
          <a:xfrm>
            <a:off x="1152938" y="3339548"/>
            <a:ext cx="99788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5D20FBBD-8265-4027-B8C5-EC9506BE44A7}"/>
              </a:ext>
            </a:extLst>
          </p:cNvPr>
          <p:cNvCxnSpPr/>
          <p:nvPr/>
        </p:nvCxnSpPr>
        <p:spPr>
          <a:xfrm>
            <a:off x="1156253" y="4717773"/>
            <a:ext cx="99788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45ED848-6C02-4F5B-812E-180CC93FF3D1}"/>
              </a:ext>
            </a:extLst>
          </p:cNvPr>
          <p:cNvCxnSpPr/>
          <p:nvPr/>
        </p:nvCxnSpPr>
        <p:spPr>
          <a:xfrm>
            <a:off x="1139686" y="5592418"/>
            <a:ext cx="99788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D8956DA8-D44C-4B44-95E2-240F933DFF80}"/>
              </a:ext>
            </a:extLst>
          </p:cNvPr>
          <p:cNvSpPr txBox="1"/>
          <p:nvPr/>
        </p:nvSpPr>
        <p:spPr>
          <a:xfrm>
            <a:off x="198783" y="1927281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李旭科书法 v1.4" panose="02000603000000000000" pitchFamily="2" charset="-122"/>
                <a:ea typeface="李旭科书法 v1.4" panose="02000603000000000000" pitchFamily="2" charset="-122"/>
              </a:rPr>
              <a:t>应用层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F9308BF-3C47-4E45-97EC-5CB9B7221989}"/>
              </a:ext>
            </a:extLst>
          </p:cNvPr>
          <p:cNvSpPr txBox="1"/>
          <p:nvPr/>
        </p:nvSpPr>
        <p:spPr>
          <a:xfrm>
            <a:off x="212035" y="2750687"/>
            <a:ext cx="11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李旭科书法 v1.4" panose="02000603000000000000" pitchFamily="2" charset="-122"/>
                <a:ea typeface="李旭科书法 v1.4" panose="02000603000000000000" pitchFamily="2" charset="-122"/>
              </a:rPr>
              <a:t>中间件层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FF751F5-6E70-46B0-B686-C973646D99B2}"/>
              </a:ext>
            </a:extLst>
          </p:cNvPr>
          <p:cNvSpPr txBox="1"/>
          <p:nvPr/>
        </p:nvSpPr>
        <p:spPr>
          <a:xfrm>
            <a:off x="245163" y="3860553"/>
            <a:ext cx="115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李旭科书法 v1.4" panose="02000603000000000000" pitchFamily="2" charset="-122"/>
                <a:ea typeface="李旭科书法 v1.4" panose="02000603000000000000" pitchFamily="2" charset="-122"/>
              </a:rPr>
              <a:t>表达层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D39DF69-C579-4EC3-9595-08AB65A9ABAF}"/>
              </a:ext>
            </a:extLst>
          </p:cNvPr>
          <p:cNvSpPr txBox="1"/>
          <p:nvPr/>
        </p:nvSpPr>
        <p:spPr>
          <a:xfrm>
            <a:off x="212035" y="4980363"/>
            <a:ext cx="115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李旭科书法 v1.4" panose="02000603000000000000" pitchFamily="2" charset="-122"/>
                <a:ea typeface="李旭科书法 v1.4" panose="02000603000000000000" pitchFamily="2" charset="-122"/>
              </a:rPr>
              <a:t>TAL</a:t>
            </a:r>
            <a:r>
              <a:rPr lang="zh-CN" altLang="en-US">
                <a:latin typeface="李旭科书法 v1.4" panose="02000603000000000000" pitchFamily="2" charset="-122"/>
                <a:ea typeface="李旭科书法 v1.4" panose="02000603000000000000" pitchFamily="2" charset="-122"/>
              </a:rPr>
              <a:t>层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42A8EA8-8AEE-4F5C-858B-227C70520710}"/>
              </a:ext>
            </a:extLst>
          </p:cNvPr>
          <p:cNvSpPr txBox="1"/>
          <p:nvPr/>
        </p:nvSpPr>
        <p:spPr>
          <a:xfrm>
            <a:off x="170623" y="5843337"/>
            <a:ext cx="1159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李旭科书法 v1.4" panose="02000603000000000000" pitchFamily="2" charset="-122"/>
                <a:ea typeface="李旭科书法 v1.4" panose="02000603000000000000" pitchFamily="2" charset="-122"/>
              </a:rPr>
              <a:t>第三方库</a:t>
            </a:r>
            <a:r>
              <a:rPr lang="en-US" altLang="zh-CN">
                <a:latin typeface="李旭科书法 v1.4" panose="02000603000000000000" pitchFamily="2" charset="-122"/>
                <a:ea typeface="李旭科书法 v1.4" panose="02000603000000000000" pitchFamily="2" charset="-122"/>
              </a:rPr>
              <a:t>&amp;</a:t>
            </a:r>
            <a:r>
              <a:rPr lang="zh-CN" altLang="en-US">
                <a:latin typeface="李旭科书法 v1.4" panose="02000603000000000000" pitchFamily="2" charset="-122"/>
                <a:ea typeface="李旭科书法 v1.4" panose="02000603000000000000" pitchFamily="2" charset="-122"/>
              </a:rPr>
              <a:t>独立库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9F28FFF-E732-47E3-9954-E095A0C86EE6}"/>
              </a:ext>
            </a:extLst>
          </p:cNvPr>
          <p:cNvSpPr/>
          <p:nvPr/>
        </p:nvSpPr>
        <p:spPr>
          <a:xfrm>
            <a:off x="9358504" y="5011167"/>
            <a:ext cx="1776634" cy="4505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stream io layer</a:t>
            </a:r>
            <a:endParaRPr lang="zh-CN" altLang="en-US" sz="120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D5650FF-6C39-4B1D-978D-369A7AB0E856}"/>
              </a:ext>
            </a:extLst>
          </p:cNvPr>
          <p:cNvSpPr/>
          <p:nvPr/>
        </p:nvSpPr>
        <p:spPr>
          <a:xfrm>
            <a:off x="6863612" y="2725888"/>
            <a:ext cx="2086041" cy="4505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/>
              <a:t>TS_DBs</a:t>
            </a:r>
          </a:p>
          <a:p>
            <a:pPr algn="ctr"/>
            <a:r>
              <a:rPr lang="en-US" altLang="zh-CN" sz="1200"/>
              <a:t>(</a:t>
            </a:r>
            <a:r>
              <a:rPr lang="en-US" altLang="zh-CN" sz="1200" err="1"/>
              <a:t>TSPacket</a:t>
            </a:r>
            <a:r>
              <a:rPr lang="en-US" altLang="zh-CN" sz="1200"/>
              <a:t>\</a:t>
            </a:r>
            <a:r>
              <a:rPr lang="en-US" altLang="zh-CN" sz="1200" err="1"/>
              <a:t>PsiSiTables</a:t>
            </a:r>
            <a:r>
              <a:rPr lang="en-US" altLang="zh-CN" sz="1200"/>
              <a:t>\</a:t>
            </a:r>
            <a:r>
              <a:rPr lang="en-US" altLang="zh-CN" sz="1200" err="1"/>
              <a:t>Pcrs</a:t>
            </a:r>
            <a:r>
              <a:rPr lang="en-US" altLang="zh-CN" sz="1200"/>
              <a:t>)</a:t>
            </a:r>
            <a:endParaRPr lang="zh-CN" altLang="en-US" sz="120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24D4D28-5BC1-4D93-9052-2B5C68488960}"/>
              </a:ext>
            </a:extLst>
          </p:cNvPr>
          <p:cNvSpPr/>
          <p:nvPr/>
        </p:nvSpPr>
        <p:spPr>
          <a:xfrm>
            <a:off x="3947489" y="1104797"/>
            <a:ext cx="1432230" cy="5389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分析线程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ECC9D15-3D13-4E03-85DD-D64AAB63368E}"/>
              </a:ext>
            </a:extLst>
          </p:cNvPr>
          <p:cNvSpPr/>
          <p:nvPr/>
        </p:nvSpPr>
        <p:spPr>
          <a:xfrm>
            <a:off x="3947488" y="1803789"/>
            <a:ext cx="1432231" cy="4913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包线程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3FB8083-1BC4-4D5B-94FB-A34E5222017F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3021495" y="1374284"/>
            <a:ext cx="925994" cy="1"/>
          </a:xfrm>
          <a:prstGeom prst="line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F0442711-8FC2-42EB-ADC4-0450C8436FC2}"/>
              </a:ext>
            </a:extLst>
          </p:cNvPr>
          <p:cNvCxnSpPr>
            <a:cxnSpLocks/>
          </p:cNvCxnSpPr>
          <p:nvPr/>
        </p:nvCxnSpPr>
        <p:spPr>
          <a:xfrm>
            <a:off x="3021494" y="1996107"/>
            <a:ext cx="925994" cy="1"/>
          </a:xfrm>
          <a:prstGeom prst="line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94C1C335-0971-46BD-B061-BED5B15EE539}"/>
              </a:ext>
            </a:extLst>
          </p:cNvPr>
          <p:cNvCxnSpPr>
            <a:cxnSpLocks/>
          </p:cNvCxnSpPr>
          <p:nvPr/>
        </p:nvCxnSpPr>
        <p:spPr>
          <a:xfrm flipV="1">
            <a:off x="4663603" y="2274251"/>
            <a:ext cx="0" cy="221219"/>
          </a:xfrm>
          <a:prstGeom prst="line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59E7092-89A3-43FC-AAA6-D096C611C8B4}"/>
              </a:ext>
            </a:extLst>
          </p:cNvPr>
          <p:cNvCxnSpPr>
            <a:cxnSpLocks/>
          </p:cNvCxnSpPr>
          <p:nvPr/>
        </p:nvCxnSpPr>
        <p:spPr>
          <a:xfrm flipV="1">
            <a:off x="2213774" y="2274251"/>
            <a:ext cx="0" cy="221219"/>
          </a:xfrm>
          <a:prstGeom prst="line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F0EDC938-393A-4E47-B238-0A09F8B500F6}"/>
              </a:ext>
            </a:extLst>
          </p:cNvPr>
          <p:cNvSpPr/>
          <p:nvPr/>
        </p:nvSpPr>
        <p:spPr>
          <a:xfrm>
            <a:off x="1419115" y="3816621"/>
            <a:ext cx="2468561" cy="4505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Syntax express libs: XML</a:t>
            </a:r>
          </a:p>
          <a:p>
            <a:pPr algn="ctr"/>
            <a:r>
              <a:rPr lang="en-US" altLang="zh-CN" sz="1200"/>
              <a:t>MPEG_DVB TS\PES\Section\ES</a:t>
            </a:r>
            <a:endParaRPr lang="zh-CN" altLang="en-US" sz="120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3C39D25-809F-40B3-8F96-F79395B06AF8}"/>
              </a:ext>
            </a:extLst>
          </p:cNvPr>
          <p:cNvSpPr/>
          <p:nvPr/>
        </p:nvSpPr>
        <p:spPr>
          <a:xfrm>
            <a:off x="3849456" y="5024678"/>
            <a:ext cx="1189320" cy="45057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TALForDBMS</a:t>
            </a:r>
            <a:endParaRPr lang="zh-CN" altLang="en-US" sz="120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6190F85-2801-4344-87D0-4F8B13D53B62}"/>
              </a:ext>
            </a:extLst>
          </p:cNvPr>
          <p:cNvSpPr/>
          <p:nvPr/>
        </p:nvSpPr>
        <p:spPr>
          <a:xfrm>
            <a:off x="4787350" y="5853777"/>
            <a:ext cx="1204593" cy="45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toolbox libs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67219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7BDDA9F-12C0-400C-BF72-1DEE9A56ABAC}"/>
              </a:ext>
            </a:extLst>
          </p:cNvPr>
          <p:cNvSpPr/>
          <p:nvPr/>
        </p:nvSpPr>
        <p:spPr>
          <a:xfrm>
            <a:off x="5290563" y="2971058"/>
            <a:ext cx="2676570" cy="4505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err="1"/>
              <a:t>libs_MPEG&amp;DVB_Decode_to_XML</a:t>
            </a:r>
            <a:endParaRPr lang="zh-CN" altLang="en-US" sz="12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0A124A7-3679-4554-A68B-EA8D5BC6510F}"/>
              </a:ext>
            </a:extLst>
          </p:cNvPr>
          <p:cNvSpPr/>
          <p:nvPr/>
        </p:nvSpPr>
        <p:spPr>
          <a:xfrm>
            <a:off x="2484786" y="3911598"/>
            <a:ext cx="4025343" cy="4505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err="1"/>
              <a:t>libs_MPEG&amp;DVB_Decode_in_Native</a:t>
            </a:r>
            <a:endParaRPr lang="zh-CN" altLang="en-US" sz="12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7B266EA-E485-4AFA-8E45-36D6BE2EFDAC}"/>
              </a:ext>
            </a:extLst>
          </p:cNvPr>
          <p:cNvSpPr/>
          <p:nvPr/>
        </p:nvSpPr>
        <p:spPr>
          <a:xfrm>
            <a:off x="6838490" y="3911598"/>
            <a:ext cx="3329977" cy="4505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err="1"/>
              <a:t>libs_MPEG&amp;DVB_Present_to_XML</a:t>
            </a:r>
            <a:endParaRPr lang="zh-CN" altLang="en-US" sz="120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DEE7486-4D9C-4B29-A21D-5E41A5DFF8B9}"/>
              </a:ext>
            </a:extLst>
          </p:cNvPr>
          <p:cNvCxnSpPr>
            <a:cxnSpLocks/>
          </p:cNvCxnSpPr>
          <p:nvPr/>
        </p:nvCxnSpPr>
        <p:spPr>
          <a:xfrm>
            <a:off x="2484786" y="2487370"/>
            <a:ext cx="79413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04C7139-8FCF-48F3-8E9C-D68BC89C64B8}"/>
              </a:ext>
            </a:extLst>
          </p:cNvPr>
          <p:cNvCxnSpPr>
            <a:cxnSpLocks/>
          </p:cNvCxnSpPr>
          <p:nvPr/>
        </p:nvCxnSpPr>
        <p:spPr>
          <a:xfrm flipV="1">
            <a:off x="6628848" y="2487371"/>
            <a:ext cx="0" cy="49436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FED52CA-B596-4091-AF16-F32D3A3F4BCE}"/>
              </a:ext>
            </a:extLst>
          </p:cNvPr>
          <p:cNvCxnSpPr>
            <a:cxnSpLocks/>
          </p:cNvCxnSpPr>
          <p:nvPr/>
        </p:nvCxnSpPr>
        <p:spPr>
          <a:xfrm flipV="1">
            <a:off x="8977796" y="2487371"/>
            <a:ext cx="0" cy="142422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365A59D-D5EA-40F5-98D4-B4C50C3200D5}"/>
              </a:ext>
            </a:extLst>
          </p:cNvPr>
          <p:cNvCxnSpPr>
            <a:cxnSpLocks/>
          </p:cNvCxnSpPr>
          <p:nvPr/>
        </p:nvCxnSpPr>
        <p:spPr>
          <a:xfrm flipV="1">
            <a:off x="4654275" y="2487371"/>
            <a:ext cx="0" cy="142422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928CB8A-F1D2-45E2-85B5-8A890FFA4F4D}"/>
              </a:ext>
            </a:extLst>
          </p:cNvPr>
          <p:cNvCxnSpPr>
            <a:cxnSpLocks/>
          </p:cNvCxnSpPr>
          <p:nvPr/>
        </p:nvCxnSpPr>
        <p:spPr>
          <a:xfrm flipV="1">
            <a:off x="6096000" y="3417231"/>
            <a:ext cx="0" cy="49436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004A6B9-E1D7-413D-AB66-E10F7235EFE1}"/>
              </a:ext>
            </a:extLst>
          </p:cNvPr>
          <p:cNvCxnSpPr>
            <a:cxnSpLocks/>
          </p:cNvCxnSpPr>
          <p:nvPr/>
        </p:nvCxnSpPr>
        <p:spPr>
          <a:xfrm flipV="1">
            <a:off x="7520609" y="3417231"/>
            <a:ext cx="0" cy="49436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D2BE2805-8E0A-486A-90B8-5C5BB4D67483}"/>
              </a:ext>
            </a:extLst>
          </p:cNvPr>
          <p:cNvSpPr/>
          <p:nvPr/>
        </p:nvSpPr>
        <p:spPr>
          <a:xfrm>
            <a:off x="7967134" y="4901099"/>
            <a:ext cx="1325953" cy="4505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HAL_XML</a:t>
            </a:r>
            <a:endParaRPr lang="zh-CN" altLang="en-US" sz="120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38F782A-5BD6-47A1-BC09-4CEDD61A7EDB}"/>
              </a:ext>
            </a:extLst>
          </p:cNvPr>
          <p:cNvCxnSpPr>
            <a:cxnSpLocks/>
          </p:cNvCxnSpPr>
          <p:nvPr/>
        </p:nvCxnSpPr>
        <p:spPr>
          <a:xfrm flipV="1">
            <a:off x="8607288" y="4384450"/>
            <a:ext cx="0" cy="49436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A606CD77-C572-42B9-9FCB-444F9BBF1EAA}"/>
              </a:ext>
            </a:extLst>
          </p:cNvPr>
          <p:cNvSpPr/>
          <p:nvPr/>
        </p:nvSpPr>
        <p:spPr>
          <a:xfrm>
            <a:off x="8107018" y="5860783"/>
            <a:ext cx="1000539" cy="450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tinyxml2</a:t>
            </a:r>
            <a:endParaRPr lang="zh-CN" altLang="en-US" sz="120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59E6750-F3B4-4D5B-9AFF-C2F72BC6914A}"/>
              </a:ext>
            </a:extLst>
          </p:cNvPr>
          <p:cNvCxnSpPr>
            <a:cxnSpLocks/>
          </p:cNvCxnSpPr>
          <p:nvPr/>
        </p:nvCxnSpPr>
        <p:spPr>
          <a:xfrm flipV="1">
            <a:off x="8600662" y="5351671"/>
            <a:ext cx="0" cy="49436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ED11BE4B-F1BE-4787-BF8E-B1539359338C}"/>
              </a:ext>
            </a:extLst>
          </p:cNvPr>
          <p:cNvSpPr/>
          <p:nvPr/>
        </p:nvSpPr>
        <p:spPr>
          <a:xfrm>
            <a:off x="2898913" y="4878817"/>
            <a:ext cx="1325953" cy="4505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err="1"/>
              <a:t>HAL_Bitstream</a:t>
            </a:r>
            <a:endParaRPr lang="zh-CN" altLang="en-US" sz="120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C49852B-AFE9-4A7F-9272-D78F2954889C}"/>
              </a:ext>
            </a:extLst>
          </p:cNvPr>
          <p:cNvSpPr/>
          <p:nvPr/>
        </p:nvSpPr>
        <p:spPr>
          <a:xfrm>
            <a:off x="4427147" y="4885253"/>
            <a:ext cx="1325953" cy="4505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err="1"/>
              <a:t>HAL_Bytestream</a:t>
            </a:r>
            <a:endParaRPr lang="zh-CN" altLang="en-US" sz="120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24BF3B1-8E9B-4CD1-9367-114DD819BCAC}"/>
              </a:ext>
            </a:extLst>
          </p:cNvPr>
          <p:cNvCxnSpPr>
            <a:cxnSpLocks/>
          </p:cNvCxnSpPr>
          <p:nvPr/>
        </p:nvCxnSpPr>
        <p:spPr>
          <a:xfrm flipV="1">
            <a:off x="5083499" y="4372109"/>
            <a:ext cx="0" cy="49436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76B5B45-4FCA-406E-AA05-8FC52FB3CD11}"/>
              </a:ext>
            </a:extLst>
          </p:cNvPr>
          <p:cNvCxnSpPr>
            <a:cxnSpLocks/>
          </p:cNvCxnSpPr>
          <p:nvPr/>
        </p:nvCxnSpPr>
        <p:spPr>
          <a:xfrm flipV="1">
            <a:off x="3611584" y="4380947"/>
            <a:ext cx="0" cy="49436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标题 29">
            <a:extLst>
              <a:ext uri="{FF2B5EF4-FFF2-40B4-BE49-F238E27FC236}">
                <a16:creationId xmlns:a16="http://schemas.microsoft.com/office/drawing/2014/main" id="{415DC61F-8E10-48A4-AB16-A0ADFA6B5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err="1"/>
              <a:t>libs_MPEG&amp;DVB</a:t>
            </a:r>
            <a:r>
              <a:rPr lang="zh-CN" altLang="en-US" b="1"/>
              <a:t>库的调用关系</a:t>
            </a:r>
          </a:p>
        </p:txBody>
      </p:sp>
    </p:spTree>
    <p:extLst>
      <p:ext uri="{BB962C8B-B14F-4D97-AF65-F5344CB8AC3E}">
        <p14:creationId xmlns:p14="http://schemas.microsoft.com/office/powerpoint/2010/main" val="39490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7BDDA9F-12C0-400C-BF72-1DEE9A56ABAC}"/>
              </a:ext>
            </a:extLst>
          </p:cNvPr>
          <p:cNvSpPr/>
          <p:nvPr/>
        </p:nvSpPr>
        <p:spPr>
          <a:xfrm>
            <a:off x="5290563" y="2454592"/>
            <a:ext cx="2676570" cy="4505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err="1"/>
              <a:t>DSMCC_Section_XML</a:t>
            </a:r>
            <a:endParaRPr lang="zh-CN" altLang="en-US" sz="12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0A124A7-3679-4554-A68B-EA8D5BC6510F}"/>
              </a:ext>
            </a:extLst>
          </p:cNvPr>
          <p:cNvSpPr/>
          <p:nvPr/>
        </p:nvSpPr>
        <p:spPr>
          <a:xfrm>
            <a:off x="2484786" y="3395132"/>
            <a:ext cx="4025343" cy="4505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err="1"/>
              <a:t>DSMCC_Section_in_Native</a:t>
            </a:r>
            <a:endParaRPr lang="zh-CN" altLang="en-US" sz="12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7B266EA-E485-4AFA-8E45-36D6BE2EFDAC}"/>
              </a:ext>
            </a:extLst>
          </p:cNvPr>
          <p:cNvSpPr/>
          <p:nvPr/>
        </p:nvSpPr>
        <p:spPr>
          <a:xfrm>
            <a:off x="6838490" y="3395132"/>
            <a:ext cx="3329977" cy="4505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err="1"/>
              <a:t>DSMCC_Section_Present_to_XML</a:t>
            </a:r>
            <a:endParaRPr lang="zh-CN" altLang="en-US" sz="120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DEE7486-4D9C-4B29-A21D-5E41A5DFF8B9}"/>
              </a:ext>
            </a:extLst>
          </p:cNvPr>
          <p:cNvCxnSpPr>
            <a:cxnSpLocks/>
          </p:cNvCxnSpPr>
          <p:nvPr/>
        </p:nvCxnSpPr>
        <p:spPr>
          <a:xfrm>
            <a:off x="2484786" y="1970904"/>
            <a:ext cx="79413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04C7139-8FCF-48F3-8E9C-D68BC89C64B8}"/>
              </a:ext>
            </a:extLst>
          </p:cNvPr>
          <p:cNvCxnSpPr>
            <a:cxnSpLocks/>
          </p:cNvCxnSpPr>
          <p:nvPr/>
        </p:nvCxnSpPr>
        <p:spPr>
          <a:xfrm flipV="1">
            <a:off x="6628848" y="1970905"/>
            <a:ext cx="0" cy="49436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FED52CA-B596-4091-AF16-F32D3A3F4BCE}"/>
              </a:ext>
            </a:extLst>
          </p:cNvPr>
          <p:cNvCxnSpPr>
            <a:cxnSpLocks/>
          </p:cNvCxnSpPr>
          <p:nvPr/>
        </p:nvCxnSpPr>
        <p:spPr>
          <a:xfrm flipV="1">
            <a:off x="8977796" y="1970905"/>
            <a:ext cx="0" cy="142422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365A59D-D5EA-40F5-98D4-B4C50C3200D5}"/>
              </a:ext>
            </a:extLst>
          </p:cNvPr>
          <p:cNvCxnSpPr>
            <a:cxnSpLocks/>
          </p:cNvCxnSpPr>
          <p:nvPr/>
        </p:nvCxnSpPr>
        <p:spPr>
          <a:xfrm flipV="1">
            <a:off x="4654275" y="1970905"/>
            <a:ext cx="0" cy="142422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928CB8A-F1D2-45E2-85B5-8A890FFA4F4D}"/>
              </a:ext>
            </a:extLst>
          </p:cNvPr>
          <p:cNvCxnSpPr>
            <a:cxnSpLocks/>
          </p:cNvCxnSpPr>
          <p:nvPr/>
        </p:nvCxnSpPr>
        <p:spPr>
          <a:xfrm flipV="1">
            <a:off x="6096000" y="2900765"/>
            <a:ext cx="0" cy="49436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004A6B9-E1D7-413D-AB66-E10F7235EFE1}"/>
              </a:ext>
            </a:extLst>
          </p:cNvPr>
          <p:cNvCxnSpPr>
            <a:cxnSpLocks/>
          </p:cNvCxnSpPr>
          <p:nvPr/>
        </p:nvCxnSpPr>
        <p:spPr>
          <a:xfrm flipV="1">
            <a:off x="7520609" y="2900765"/>
            <a:ext cx="0" cy="49436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24BF3B1-8E9B-4CD1-9367-114DD819BCAC}"/>
              </a:ext>
            </a:extLst>
          </p:cNvPr>
          <p:cNvCxnSpPr>
            <a:cxnSpLocks/>
          </p:cNvCxnSpPr>
          <p:nvPr/>
        </p:nvCxnSpPr>
        <p:spPr>
          <a:xfrm flipV="1">
            <a:off x="5083499" y="3855643"/>
            <a:ext cx="0" cy="49436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76B5B45-4FCA-406E-AA05-8FC52FB3CD11}"/>
              </a:ext>
            </a:extLst>
          </p:cNvPr>
          <p:cNvCxnSpPr>
            <a:cxnSpLocks/>
          </p:cNvCxnSpPr>
          <p:nvPr/>
        </p:nvCxnSpPr>
        <p:spPr>
          <a:xfrm flipV="1">
            <a:off x="3696251" y="3864481"/>
            <a:ext cx="0" cy="49436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标题 29">
            <a:extLst>
              <a:ext uri="{FF2B5EF4-FFF2-40B4-BE49-F238E27FC236}">
                <a16:creationId xmlns:a16="http://schemas.microsoft.com/office/drawing/2014/main" id="{415DC61F-8E10-48A4-AB16-A0ADFA6B5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/>
              <a:t>DSMCC</a:t>
            </a:r>
            <a:r>
              <a:rPr lang="zh-CN" altLang="en-US" b="1"/>
              <a:t>的调用关系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795794F-4D15-4C24-996C-046C55941EDE}"/>
              </a:ext>
            </a:extLst>
          </p:cNvPr>
          <p:cNvSpPr/>
          <p:nvPr/>
        </p:nvSpPr>
        <p:spPr>
          <a:xfrm>
            <a:off x="2916584" y="4384633"/>
            <a:ext cx="1426809" cy="4505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UNM</a:t>
            </a:r>
            <a:endParaRPr lang="zh-CN" altLang="en-US" sz="120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4EBA0C4-9DEC-441F-889D-C3D2F2F8ACE3}"/>
              </a:ext>
            </a:extLst>
          </p:cNvPr>
          <p:cNvCxnSpPr>
            <a:cxnSpLocks/>
          </p:cNvCxnSpPr>
          <p:nvPr/>
        </p:nvCxnSpPr>
        <p:spPr>
          <a:xfrm flipV="1">
            <a:off x="3704721" y="4853982"/>
            <a:ext cx="0" cy="49436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C90648F5-0F04-41C2-B745-2227FAECED4F}"/>
              </a:ext>
            </a:extLst>
          </p:cNvPr>
          <p:cNvSpPr/>
          <p:nvPr/>
        </p:nvSpPr>
        <p:spPr>
          <a:xfrm>
            <a:off x="2916584" y="5374134"/>
            <a:ext cx="1426809" cy="4505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DSI/DII</a:t>
            </a:r>
            <a:endParaRPr lang="zh-CN" altLang="en-US" sz="120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21DFF99-4D33-4DF1-8572-4506AA385202}"/>
              </a:ext>
            </a:extLst>
          </p:cNvPr>
          <p:cNvSpPr/>
          <p:nvPr/>
        </p:nvSpPr>
        <p:spPr>
          <a:xfrm>
            <a:off x="4408563" y="4386476"/>
            <a:ext cx="1426809" cy="4505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DDM</a:t>
            </a:r>
            <a:endParaRPr lang="zh-CN" altLang="en-US" sz="120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6C739D9-2A99-4931-AE2E-34C75A3133FB}"/>
              </a:ext>
            </a:extLst>
          </p:cNvPr>
          <p:cNvCxnSpPr>
            <a:cxnSpLocks/>
          </p:cNvCxnSpPr>
          <p:nvPr/>
        </p:nvCxnSpPr>
        <p:spPr>
          <a:xfrm flipV="1">
            <a:off x="5079818" y="4853982"/>
            <a:ext cx="0" cy="49436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5223138B-6DC2-4C73-B7A6-1C6B5CAF5F64}"/>
              </a:ext>
            </a:extLst>
          </p:cNvPr>
          <p:cNvSpPr/>
          <p:nvPr/>
        </p:nvSpPr>
        <p:spPr>
          <a:xfrm>
            <a:off x="4408563" y="5374134"/>
            <a:ext cx="1426809" cy="4505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DDB</a:t>
            </a:r>
            <a:endParaRPr lang="zh-CN" altLang="en-US" sz="12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B5E29C3-0984-4B99-AC3A-39EAC86AF577}"/>
              </a:ext>
            </a:extLst>
          </p:cNvPr>
          <p:cNvSpPr/>
          <p:nvPr/>
        </p:nvSpPr>
        <p:spPr>
          <a:xfrm>
            <a:off x="2916584" y="6322400"/>
            <a:ext cx="2918788" cy="4505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BIOP</a:t>
            </a:r>
            <a:endParaRPr lang="zh-CN" altLang="en-US" sz="120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5491BBB-13DF-463E-B955-869FDB3C665D}"/>
              </a:ext>
            </a:extLst>
          </p:cNvPr>
          <p:cNvCxnSpPr>
            <a:cxnSpLocks/>
          </p:cNvCxnSpPr>
          <p:nvPr/>
        </p:nvCxnSpPr>
        <p:spPr>
          <a:xfrm flipV="1">
            <a:off x="5079818" y="5824706"/>
            <a:ext cx="0" cy="49436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61E30CF-99A2-4077-9C11-342F9769DF3C}"/>
              </a:ext>
            </a:extLst>
          </p:cNvPr>
          <p:cNvCxnSpPr>
            <a:cxnSpLocks/>
          </p:cNvCxnSpPr>
          <p:nvPr/>
        </p:nvCxnSpPr>
        <p:spPr>
          <a:xfrm flipV="1">
            <a:off x="3708218" y="5824706"/>
            <a:ext cx="0" cy="49436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148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195</Words>
  <Application>Microsoft Office PowerPoint</Application>
  <PresentationFormat>宽屏</PresentationFormat>
  <Paragraphs>46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李旭科书法 v1.4</vt:lpstr>
      <vt:lpstr>Arial</vt:lpstr>
      <vt:lpstr>Office 主题​​</vt:lpstr>
      <vt:lpstr>EverStation II v4.51  软件架构</vt:lpstr>
      <vt:lpstr>PowerPoint 演示文稿</vt:lpstr>
      <vt:lpstr>libs_MPEG&amp;DVB库的调用关系</vt:lpstr>
      <vt:lpstr>DSMCC的调用关系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德林</dc:creator>
  <cp:lastModifiedBy>陈德林</cp:lastModifiedBy>
  <cp:revision>49</cp:revision>
  <dcterms:created xsi:type="dcterms:W3CDTF">2018-05-24T07:32:19Z</dcterms:created>
  <dcterms:modified xsi:type="dcterms:W3CDTF">2018-11-18T05:30:07Z</dcterms:modified>
</cp:coreProperties>
</file>